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256" r:id="rId3"/>
    <p:sldId id="324" r:id="rId4"/>
    <p:sldId id="325" r:id="rId5"/>
    <p:sldId id="326" r:id="rId6"/>
    <p:sldId id="29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46E43-8C9C-52AA-C51E-8EAA4C0FE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824EDD-1632-0840-3161-3BA83DC9A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4335F-0AEE-7322-1C31-946E1433E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89E4-3C2D-4CF6-8E27-6E407E4BECF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C10C5-49C1-7C16-ABF1-3A9DC4E4C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C8482-4466-475A-1F7B-ED318DD1B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573D-5D56-4580-87A0-54CEA119F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4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40C98-CC30-7275-36E6-5F4062900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91C14F-B814-507D-0F72-DE51F430E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F6A08-8B04-825C-8FF3-589BE0549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89E4-3C2D-4CF6-8E27-6E407E4BECF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045D7-3CE6-D0BA-0B4F-D6AFF835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421E6-4942-A44D-4102-AB33C1693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573D-5D56-4580-87A0-54CEA119F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8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AA59DC-5F11-D03B-963D-E8995F1996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C0EB43-2E49-1870-6D25-E3ED11A03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D085A-8566-2B19-AE07-22BA0167A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89E4-3C2D-4CF6-8E27-6E407E4BECF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1BEE6-E80F-2A5C-560A-AEBEA606E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C0087-CC08-97AD-08FF-B3675969C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573D-5D56-4580-87A0-54CEA119F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8C201-E71F-294B-4976-81283538E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EC8A0-F830-2F76-8D05-F6F74809F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D3CE0-3FBB-2045-25DE-1987F840A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89E4-3C2D-4CF6-8E27-6E407E4BECF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8A742-95CC-D1D3-7576-F58BA1BE8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409F6-5DF9-FA22-93E7-614D32249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573D-5D56-4580-87A0-54CEA119F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3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7E6D-B02F-773E-D0B4-FA35FE0FC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89D86-B9EE-570F-BBFA-0D73D15C0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20360-00CE-0E40-4ADD-95F72EDAB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89E4-3C2D-4CF6-8E27-6E407E4BECF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802B2-E84A-C36F-0A3B-2FCD3EB9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339C4-E5FC-1284-F985-D55BA664E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573D-5D56-4580-87A0-54CEA119F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9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70C92-4703-D246-947F-1AD7A6F03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322F-AD10-B5C0-530D-6C527F83A9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C1C1DB-BA90-A6C9-F715-EA9E6E29B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4C574-D4EF-8DA8-3DC9-00851E67A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89E4-3C2D-4CF6-8E27-6E407E4BECF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68362E-ABAF-1185-5FA2-D51731967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60017-A560-08CF-BE30-B979FF21E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573D-5D56-4580-87A0-54CEA119F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78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9D7E9-3290-204D-D136-A13B19C4A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044A2-15AE-B1F2-AC21-DCB456B5D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52386C-2366-41B6-EE6C-AD19A436F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502499-CDF9-21E1-260D-D42F02CB52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8B4DE0-F97D-E954-27FF-5EEDE46B32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E95170-4779-9C73-A1E9-CDC98047C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89E4-3C2D-4CF6-8E27-6E407E4BECF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1027F7-42C8-2242-B212-4F9C55C7D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083ADE-6A73-F940-4C14-F0B9BEA91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573D-5D56-4580-87A0-54CEA119F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22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88987-010E-A474-0A83-883E8FC70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528E63-C7D6-AD0E-8CB6-6C828BCCE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89E4-3C2D-4CF6-8E27-6E407E4BECF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55A79E-88EF-EB10-16CC-AB35A6F56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8876B-9CFD-9173-BE04-EBCA0D578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573D-5D56-4580-87A0-54CEA119F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1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E4DF4A-DB3D-C95C-B953-6B7E2C1AA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89E4-3C2D-4CF6-8E27-6E407E4BECF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F067E8-413C-08EE-2A05-89AC95DC5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180B4-C5E7-E49E-8A7E-B6294674E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573D-5D56-4580-87A0-54CEA119F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3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06B4A-1A7C-88A6-249B-F3272DC82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9CDDB-A2BB-14ED-EC76-9A86FC085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127198-5647-EE6A-2510-9003CD5F5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9BDEF-E164-33FB-6AF9-2ACE033B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89E4-3C2D-4CF6-8E27-6E407E4BECF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09849-4A32-B739-E023-E4F7892E6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8757E-04FA-8997-6DA7-161314900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573D-5D56-4580-87A0-54CEA119F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04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B9F88-1FA7-129E-5538-89E200B55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91D3CD-726F-3727-5E7A-62CEE69938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D515FC-33F1-2465-BCD0-5B73FEF0E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F39D4-E9D1-E38A-9B6E-5D31A5BE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89E4-3C2D-4CF6-8E27-6E407E4BECF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FD22E3-C78C-936D-7A5B-006280BDF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DA740-8344-FA0F-DC44-8824A3896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573D-5D56-4580-87A0-54CEA119F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23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258087-8E72-2D9A-3397-483F4F173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82944-AA3C-0A96-A2D6-0FAFC9AB5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43115-A646-AE80-18A9-906ABD6BC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889E4-3C2D-4CF6-8E27-6E407E4BECF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23A3F-67FD-7854-939B-AF0967F19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22642-3853-83C6-327C-D7D83631A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D573D-5D56-4580-87A0-54CEA119F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5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D2F15E-E19E-479D-81CB-501F0E6A1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8" y="0"/>
            <a:ext cx="1217396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83DC40-BDAE-493B-8B58-128ED9F64BB3}"/>
              </a:ext>
            </a:extLst>
          </p:cNvPr>
          <p:cNvSpPr txBox="1"/>
          <p:nvPr/>
        </p:nvSpPr>
        <p:spPr>
          <a:xfrm>
            <a:off x="2390775" y="2285821"/>
            <a:ext cx="7410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Chµo</a:t>
            </a:r>
            <a:r>
              <a:rPr lang="en-US" sz="48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c¸c</a:t>
            </a:r>
            <a:r>
              <a:rPr lang="en-US" sz="4800" b="1" dirty="0">
                <a:solidFill>
                  <a:srgbClr val="0000FF"/>
                </a:solidFill>
                <a:latin typeface=".VnAvant" panose="020B7200000000000000" pitchFamily="34" charset="0"/>
              </a:rPr>
              <a:t> con </a:t>
            </a:r>
            <a:r>
              <a:rPr lang="en-US" sz="48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häc</a:t>
            </a:r>
            <a:r>
              <a:rPr lang="en-US" sz="48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sinh</a:t>
            </a:r>
            <a:r>
              <a:rPr lang="en-US" sz="48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</a:p>
          <a:p>
            <a:pPr algn="ctr"/>
            <a:r>
              <a:rPr lang="en-US" sz="4800" b="1" dirty="0" err="1">
                <a:solidFill>
                  <a:srgbClr val="0000FF"/>
                </a:solidFill>
                <a:latin typeface=".VnAvant" panose="020B7200000000000000" pitchFamily="34" charset="0"/>
              </a:rPr>
              <a:t>líp</a:t>
            </a:r>
            <a:r>
              <a:rPr lang="en-US" sz="4800" b="1" dirty="0">
                <a:solidFill>
                  <a:srgbClr val="0000FF"/>
                </a:solidFill>
                <a:latin typeface=".VnAvant" panose="020B7200000000000000" pitchFamily="34" charset="0"/>
              </a:rPr>
              <a:t> 1A4</a:t>
            </a:r>
          </a:p>
        </p:txBody>
      </p:sp>
    </p:spTree>
    <p:extLst>
      <p:ext uri="{BB962C8B-B14F-4D97-AF65-F5344CB8AC3E}">
        <p14:creationId xmlns:p14="http://schemas.microsoft.com/office/powerpoint/2010/main" val="2516741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6778B3-788D-C6D0-094C-078CE514EB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48" t="9965" r="19868" b="7088"/>
          <a:stretch/>
        </p:blipFill>
        <p:spPr>
          <a:xfrm>
            <a:off x="1158471" y="0"/>
            <a:ext cx="9875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39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344636-EBFA-C3C7-7AD9-7DA73F7DFD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5" t="10246" r="55869" b="13404"/>
          <a:stretch/>
        </p:blipFill>
        <p:spPr>
          <a:xfrm>
            <a:off x="2843492" y="0"/>
            <a:ext cx="6505015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C0160A2-EC3B-2FE8-89B3-AE8529DB051C}"/>
              </a:ext>
            </a:extLst>
          </p:cNvPr>
          <p:cNvSpPr/>
          <p:nvPr/>
        </p:nvSpPr>
        <p:spPr>
          <a:xfrm>
            <a:off x="5553777" y="1395664"/>
            <a:ext cx="433137" cy="327259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1717CEE-EAF8-E96D-BF2A-80E13EA552F4}"/>
              </a:ext>
            </a:extLst>
          </p:cNvPr>
          <p:cNvSpPr/>
          <p:nvPr/>
        </p:nvSpPr>
        <p:spPr>
          <a:xfrm>
            <a:off x="5576236" y="2221832"/>
            <a:ext cx="433137" cy="327259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40D17A-179C-6CBA-6401-B9F4D9F22BD6}"/>
              </a:ext>
            </a:extLst>
          </p:cNvPr>
          <p:cNvSpPr/>
          <p:nvPr/>
        </p:nvSpPr>
        <p:spPr>
          <a:xfrm>
            <a:off x="5576236" y="2613261"/>
            <a:ext cx="433137" cy="327259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21D7C84-EF87-54B4-A7A8-A5EDDBEFCA3B}"/>
              </a:ext>
            </a:extLst>
          </p:cNvPr>
          <p:cNvSpPr/>
          <p:nvPr/>
        </p:nvSpPr>
        <p:spPr>
          <a:xfrm>
            <a:off x="5576235" y="3028750"/>
            <a:ext cx="433137" cy="327259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55DD3EE-03E5-8725-6E5C-A32176E97529}"/>
              </a:ext>
            </a:extLst>
          </p:cNvPr>
          <p:cNvSpPr/>
          <p:nvPr/>
        </p:nvSpPr>
        <p:spPr>
          <a:xfrm>
            <a:off x="5576235" y="3420179"/>
            <a:ext cx="433137" cy="327259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69C0605-097D-30C8-DF89-A87142FD1E8D}"/>
              </a:ext>
            </a:extLst>
          </p:cNvPr>
          <p:cNvSpPr/>
          <p:nvPr/>
        </p:nvSpPr>
        <p:spPr>
          <a:xfrm>
            <a:off x="5566610" y="4275227"/>
            <a:ext cx="433137" cy="327259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E0EFE17-4153-7230-622A-78DE67B646E6}"/>
              </a:ext>
            </a:extLst>
          </p:cNvPr>
          <p:cNvSpPr/>
          <p:nvPr/>
        </p:nvSpPr>
        <p:spPr>
          <a:xfrm>
            <a:off x="5566609" y="4652223"/>
            <a:ext cx="433137" cy="327259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34E51D0-8753-6F21-D5A6-A5E5AC81E63B}"/>
              </a:ext>
            </a:extLst>
          </p:cNvPr>
          <p:cNvSpPr/>
          <p:nvPr/>
        </p:nvSpPr>
        <p:spPr>
          <a:xfrm>
            <a:off x="5566608" y="5457542"/>
            <a:ext cx="433137" cy="327259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7028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7A4604-0A67-86A0-CAD7-A09993ECF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0386" r="10237" b="14807"/>
          <a:stretch/>
        </p:blipFill>
        <p:spPr>
          <a:xfrm>
            <a:off x="2855714" y="0"/>
            <a:ext cx="6480572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98281ED-90EE-2122-B185-8B2F3568C349}"/>
              </a:ext>
            </a:extLst>
          </p:cNvPr>
          <p:cNvSpPr/>
          <p:nvPr/>
        </p:nvSpPr>
        <p:spPr>
          <a:xfrm>
            <a:off x="4514248" y="5486401"/>
            <a:ext cx="539015" cy="37538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7B91DF9-A753-D158-B69E-1C144256FBD6}"/>
              </a:ext>
            </a:extLst>
          </p:cNvPr>
          <p:cNvSpPr/>
          <p:nvPr/>
        </p:nvSpPr>
        <p:spPr>
          <a:xfrm>
            <a:off x="5340419" y="5496025"/>
            <a:ext cx="819752" cy="37538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9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D0FB5C-DFED-D880-9744-297CF0BF5F78}"/>
              </a:ext>
            </a:extLst>
          </p:cNvPr>
          <p:cNvSpPr/>
          <p:nvPr/>
        </p:nvSpPr>
        <p:spPr>
          <a:xfrm>
            <a:off x="6301921" y="5496025"/>
            <a:ext cx="819752" cy="37538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28FDE61-0B06-5ABA-65C9-F8FCCBB5522E}"/>
              </a:ext>
            </a:extLst>
          </p:cNvPr>
          <p:cNvSpPr/>
          <p:nvPr/>
        </p:nvSpPr>
        <p:spPr>
          <a:xfrm>
            <a:off x="7291278" y="5496025"/>
            <a:ext cx="819752" cy="37538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F22A566-0F01-F06A-68F4-337F040DA3AB}"/>
              </a:ext>
            </a:extLst>
          </p:cNvPr>
          <p:cNvSpPr/>
          <p:nvPr/>
        </p:nvSpPr>
        <p:spPr>
          <a:xfrm>
            <a:off x="8272214" y="5496025"/>
            <a:ext cx="819752" cy="37538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AC82AE1-6E3D-F6CB-6FF4-AB4B2E45D667}"/>
              </a:ext>
            </a:extLst>
          </p:cNvPr>
          <p:cNvSpPr/>
          <p:nvPr/>
        </p:nvSpPr>
        <p:spPr>
          <a:xfrm>
            <a:off x="4930542" y="6389570"/>
            <a:ext cx="2360735" cy="37538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con tr©u</a:t>
            </a:r>
          </a:p>
        </p:txBody>
      </p:sp>
    </p:spTree>
    <p:extLst>
      <p:ext uri="{BB962C8B-B14F-4D97-AF65-F5344CB8AC3E}">
        <p14:creationId xmlns:p14="http://schemas.microsoft.com/office/powerpoint/2010/main" val="264686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DD1F4B-93DD-D57C-6433-D3D3A08D23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58947" r="10395" b="18456"/>
          <a:stretch/>
        </p:blipFill>
        <p:spPr>
          <a:xfrm>
            <a:off x="-1" y="808522"/>
            <a:ext cx="12192001" cy="391278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3F04664-103D-0821-FE3C-DB728CE78758}"/>
              </a:ext>
            </a:extLst>
          </p:cNvPr>
          <p:cNvSpPr/>
          <p:nvPr/>
        </p:nvSpPr>
        <p:spPr>
          <a:xfrm>
            <a:off x="2252311" y="2165684"/>
            <a:ext cx="673769" cy="68339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&lt;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FF70DDA-32CF-31E8-C1DE-8B89DC481354}"/>
              </a:ext>
            </a:extLst>
          </p:cNvPr>
          <p:cNvSpPr/>
          <p:nvPr/>
        </p:nvSpPr>
        <p:spPr>
          <a:xfrm>
            <a:off x="5807239" y="2165684"/>
            <a:ext cx="673769" cy="68339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&gt;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0FB2017-35CE-407D-27F2-B257170D9F65}"/>
              </a:ext>
            </a:extLst>
          </p:cNvPr>
          <p:cNvSpPr/>
          <p:nvPr/>
        </p:nvSpPr>
        <p:spPr>
          <a:xfrm>
            <a:off x="9914018" y="2165684"/>
            <a:ext cx="673769" cy="68339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=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E9EFE27-BA54-169C-FD5D-17F8286EF2DB}"/>
              </a:ext>
            </a:extLst>
          </p:cNvPr>
          <p:cNvSpPr/>
          <p:nvPr/>
        </p:nvSpPr>
        <p:spPr>
          <a:xfrm>
            <a:off x="2780096" y="3522846"/>
            <a:ext cx="673769" cy="68339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=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6183524-EB40-2A95-2546-6A6B0B930366}"/>
              </a:ext>
            </a:extLst>
          </p:cNvPr>
          <p:cNvSpPr/>
          <p:nvPr/>
        </p:nvSpPr>
        <p:spPr>
          <a:xfrm>
            <a:off x="6599721" y="3522846"/>
            <a:ext cx="673769" cy="68339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&lt;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69AB8B6-1F6C-3F1E-B290-71F0B62AA5DE}"/>
              </a:ext>
            </a:extLst>
          </p:cNvPr>
          <p:cNvSpPr/>
          <p:nvPr/>
        </p:nvSpPr>
        <p:spPr>
          <a:xfrm>
            <a:off x="10467471" y="3525309"/>
            <a:ext cx="673769" cy="68339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54236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45EFBE-32A6-4DE9-A37A-35A670581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218F24-952A-4369-BC37-3CAB3DA6BC4B}"/>
              </a:ext>
            </a:extLst>
          </p:cNvPr>
          <p:cNvSpPr txBox="1"/>
          <p:nvPr/>
        </p:nvSpPr>
        <p:spPr>
          <a:xfrm>
            <a:off x="1552575" y="2373313"/>
            <a:ext cx="929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HÑn</a:t>
            </a:r>
            <a:r>
              <a:rPr lang="en-US" sz="4800" b="1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gÆp</a:t>
            </a:r>
            <a:r>
              <a:rPr lang="en-US" sz="4800" b="1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l¹i </a:t>
            </a:r>
            <a:r>
              <a:rPr lang="en-US" sz="4800" b="1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c¸c</a:t>
            </a:r>
            <a:r>
              <a:rPr lang="en-US" sz="4800" b="1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häc</a:t>
            </a:r>
            <a:r>
              <a:rPr lang="en-US" sz="4800" b="1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sinh</a:t>
            </a:r>
            <a:endParaRPr lang="en-US" sz="4800" b="1" dirty="0">
              <a:solidFill>
                <a:srgbClr val="0000FF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líp</a:t>
            </a:r>
            <a:r>
              <a:rPr lang="en-US" sz="4800" b="1" dirty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1A4</a:t>
            </a:r>
          </a:p>
        </p:txBody>
      </p:sp>
    </p:spTree>
    <p:extLst>
      <p:ext uri="{BB962C8B-B14F-4D97-AF65-F5344CB8AC3E}">
        <p14:creationId xmlns:p14="http://schemas.microsoft.com/office/powerpoint/2010/main" val="56483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43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.VnAvant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Ngân</dc:creator>
  <cp:lastModifiedBy>Windows 11</cp:lastModifiedBy>
  <cp:revision>4</cp:revision>
  <dcterms:created xsi:type="dcterms:W3CDTF">2022-12-25T15:15:48Z</dcterms:created>
  <dcterms:modified xsi:type="dcterms:W3CDTF">2025-12-20T04:09:52Z</dcterms:modified>
</cp:coreProperties>
</file>