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256" r:id="rId3"/>
    <p:sldId id="333" r:id="rId4"/>
    <p:sldId id="334" r:id="rId5"/>
    <p:sldId id="335" r:id="rId6"/>
    <p:sldId id="337" r:id="rId7"/>
    <p:sldId id="338" r:id="rId8"/>
    <p:sldId id="29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379"/>
    <a:srgbClr val="CCFF33"/>
    <a:srgbClr val="99FF33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9430-4CCB-4F26-B8CB-7191B5A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341C14-1074-4EBC-9266-C9E66C231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8BA98-E184-4F95-82C6-06C150524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3203-1131-47D7-9CB9-D1B4595C170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7842B-C606-4656-B31F-BD3F653DE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2C2F9-B862-4ECD-BD2E-87AFD868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5F1-9767-4F32-96E4-5F8F0415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2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0DB29-A497-4724-9C37-2DBC61F95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0E504F-01CF-471E-A322-EEDFB1BD1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E11E4-75F8-48C2-82B7-434B1F8F4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3203-1131-47D7-9CB9-D1B4595C170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5C0C9-2E69-42A1-9C2C-BB2D1623E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002DC-AC02-4FCA-BBC2-39E1EDDF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5F1-9767-4F32-96E4-5F8F0415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BEA5C-DF47-4019-8140-8C4CE6B293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A1DA5-635E-4118-A36F-3974D625F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92426-BB37-4815-97A0-76379A45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3203-1131-47D7-9CB9-D1B4595C170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ADFED-9FA7-4261-B7AF-1BBBB467F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C5FA0-1833-441E-988C-864EE819D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5F1-9767-4F32-96E4-5F8F0415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3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A1FD8-B456-4816-8753-9FD35D788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3F1AE-4288-4AB6-9E63-6076E6E53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5B06A-203D-45C5-A7D0-822EE6F24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3203-1131-47D7-9CB9-D1B4595C170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C3C8A-5246-4870-A2D3-B5B34F181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4AECF-4143-4F17-95F2-F6A67EA02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5F1-9767-4F32-96E4-5F8F0415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2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B2815-DCFA-47B8-B751-727E5C454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69253-6CA2-4835-91AB-7E102A109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6AEB8-DBB8-4BC1-8CA9-796BD63FD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3203-1131-47D7-9CB9-D1B4595C170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61401-B9A6-41D3-8505-AD48C599E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ECBF0-493F-429D-AB20-A57241F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5F1-9767-4F32-96E4-5F8F0415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7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328C-A844-4713-9358-5A66EC12A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53B1C-F5C3-41EE-84FF-ECBE9E528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A37CE-E21B-4C73-8A99-C077F5C05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238B9-30F2-4F35-B05C-7CCA98643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3203-1131-47D7-9CB9-D1B4595C170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B5D6B-4FBF-4BDC-90A9-2D84074A1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C683F-EC90-4285-A600-F526A7429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5F1-9767-4F32-96E4-5F8F0415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0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46BA-8328-4761-8A03-C3A3BDBAD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76C5D-7691-4C55-879D-703D2368D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0D0C42-912B-41FC-9BBC-0E3FC3415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9FCA78-9BC8-4B2A-B02F-898BF9DBF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370126-4CD4-4491-92E0-85C0F70B6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33E1AF-D8AB-49F9-9CD8-0BEA0B50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3203-1131-47D7-9CB9-D1B4595C170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485096-227C-48F6-AC7D-46E4A7975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430711-437D-4466-A4A3-7C5E0B8EE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5F1-9767-4F32-96E4-5F8F0415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3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60FB-33A6-45EC-B017-49726E934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BDB1F-CAAB-4447-805A-584FF07FA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3203-1131-47D7-9CB9-D1B4595C170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97DD58-E6A6-4DAC-B195-1D522780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7DB4E-F04B-471A-9731-3BD318A69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5F1-9767-4F32-96E4-5F8F0415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9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71E6B3-EF68-478C-BD8F-740BC86D0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3203-1131-47D7-9CB9-D1B4595C170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13D348-7172-417D-B615-DDE715D7A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CD014-3891-4F63-8906-D749F0885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5F1-9767-4F32-96E4-5F8F0415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99EB6-D7F2-4855-A5F8-100408F27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14D85-0F3D-4329-A979-BDEE6CF0A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27D35-0C45-4B41-9387-862B7A912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CF5BD-C41A-468E-8B56-8CD45A956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3203-1131-47D7-9CB9-D1B4595C170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5B908-356F-4EA9-9126-C32743A4A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BE1A7-1016-4277-B89C-47E7C5A13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5F1-9767-4F32-96E4-5F8F0415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2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FA5AD-23FE-4DC6-9360-C3091CE91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17FD86-F808-46FB-B65D-4E5C047EB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6491F-D333-49D4-A321-EDFA350D5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3A669-A66E-4B07-9397-214E3430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3203-1131-47D7-9CB9-D1B4595C170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6618F-EBE9-46FF-882F-C9308F831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9C6C2-D412-4987-8ABE-88BA7B52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5F1-9767-4F32-96E4-5F8F0415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1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E84992-1A79-47A7-A99E-F0DE7D82E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BBF69-5C63-478F-9A55-B6D684D4B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3B9BB-0366-41A6-8A5C-BB7E13B6E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33203-1131-47D7-9CB9-D1B4595C170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C59AC-F006-47DA-A131-243B4385C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0555B-F3DF-4BA3-AA56-77E1011EF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AD5F1-9767-4F32-96E4-5F8F0415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5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D2F15E-E19E-479D-81CB-501F0E6A1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8" y="0"/>
            <a:ext cx="1217396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83DC40-BDAE-493B-8B58-128ED9F64BB3}"/>
              </a:ext>
            </a:extLst>
          </p:cNvPr>
          <p:cNvSpPr txBox="1"/>
          <p:nvPr/>
        </p:nvSpPr>
        <p:spPr>
          <a:xfrm>
            <a:off x="2390775" y="2285821"/>
            <a:ext cx="7410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Chµo</a:t>
            </a:r>
            <a:r>
              <a:rPr lang="en-US" sz="48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c¸c</a:t>
            </a:r>
            <a:r>
              <a:rPr lang="en-US" sz="4800" b="1" dirty="0">
                <a:solidFill>
                  <a:srgbClr val="0000FF"/>
                </a:solidFill>
                <a:latin typeface=".VnAvant" panose="020B7200000000000000" pitchFamily="34" charset="0"/>
              </a:rPr>
              <a:t> con </a:t>
            </a:r>
            <a:r>
              <a:rPr lang="en-US" sz="4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häc</a:t>
            </a:r>
            <a:r>
              <a:rPr lang="en-US" sz="48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sinh</a:t>
            </a:r>
            <a:r>
              <a:rPr lang="en-US" sz="48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líp</a:t>
            </a:r>
            <a:r>
              <a:rPr lang="en-US" sz="4800" b="1" dirty="0">
                <a:solidFill>
                  <a:srgbClr val="0000FF"/>
                </a:solidFill>
                <a:latin typeface=".VnAvant" panose="020B7200000000000000" pitchFamily="34" charset="0"/>
              </a:rPr>
              <a:t> 1A4</a:t>
            </a:r>
          </a:p>
        </p:txBody>
      </p:sp>
    </p:spTree>
    <p:extLst>
      <p:ext uri="{BB962C8B-B14F-4D97-AF65-F5344CB8AC3E}">
        <p14:creationId xmlns:p14="http://schemas.microsoft.com/office/powerpoint/2010/main" val="251674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35A6CC-8353-4D30-94FB-C377FAFB4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23" t="9722" r="16796" b="6667"/>
          <a:stretch/>
        </p:blipFill>
        <p:spPr>
          <a:xfrm>
            <a:off x="866775" y="0"/>
            <a:ext cx="10458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0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5AB5E8-1EC2-43FE-91AC-C8D8EAB538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65" t="13750" r="52969" b="44028"/>
          <a:stretch/>
        </p:blipFill>
        <p:spPr>
          <a:xfrm>
            <a:off x="1798470" y="0"/>
            <a:ext cx="8595059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367077F-905F-494E-ABCB-32E6E0C9F17A}"/>
              </a:ext>
            </a:extLst>
          </p:cNvPr>
          <p:cNvSpPr/>
          <p:nvPr/>
        </p:nvSpPr>
        <p:spPr>
          <a:xfrm>
            <a:off x="6410325" y="1914525"/>
            <a:ext cx="523875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964D8C-2BCD-4BF1-990F-FCA657174629}"/>
              </a:ext>
            </a:extLst>
          </p:cNvPr>
          <p:cNvSpPr/>
          <p:nvPr/>
        </p:nvSpPr>
        <p:spPr>
          <a:xfrm>
            <a:off x="8410575" y="3429000"/>
            <a:ext cx="523875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EB0906-5B80-4A7A-817F-55EFE67A1385}"/>
              </a:ext>
            </a:extLst>
          </p:cNvPr>
          <p:cNvSpPr/>
          <p:nvPr/>
        </p:nvSpPr>
        <p:spPr>
          <a:xfrm>
            <a:off x="7781925" y="5524500"/>
            <a:ext cx="523875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289B9E-1A80-448F-8600-26FB6B8466EB}"/>
              </a:ext>
            </a:extLst>
          </p:cNvPr>
          <p:cNvSpPr/>
          <p:nvPr/>
        </p:nvSpPr>
        <p:spPr>
          <a:xfrm>
            <a:off x="4004385" y="5543550"/>
            <a:ext cx="523875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7655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42664E-72E4-4BF0-B857-545C96E70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4" t="54583" r="51797" b="11667"/>
          <a:stretch/>
        </p:blipFill>
        <p:spPr>
          <a:xfrm>
            <a:off x="523875" y="0"/>
            <a:ext cx="1114777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99368A-AAE3-43AF-8CDE-F5267B58D469}"/>
              </a:ext>
            </a:extLst>
          </p:cNvPr>
          <p:cNvSpPr txBox="1"/>
          <p:nvPr/>
        </p:nvSpPr>
        <p:spPr>
          <a:xfrm>
            <a:off x="7562850" y="4867275"/>
            <a:ext cx="54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5,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5B6574-A3B1-41E4-9950-56977CF8C799}"/>
              </a:ext>
            </a:extLst>
          </p:cNvPr>
          <p:cNvSpPr txBox="1"/>
          <p:nvPr/>
        </p:nvSpPr>
        <p:spPr>
          <a:xfrm>
            <a:off x="8105775" y="4867275"/>
            <a:ext cx="54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6,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658410-13F1-4785-8A45-61EB396A531D}"/>
              </a:ext>
            </a:extLst>
          </p:cNvPr>
          <p:cNvSpPr txBox="1"/>
          <p:nvPr/>
        </p:nvSpPr>
        <p:spPr>
          <a:xfrm>
            <a:off x="8648700" y="4867275"/>
            <a:ext cx="54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7,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EB2D1E-EFCD-4013-B879-EC193F994626}"/>
              </a:ext>
            </a:extLst>
          </p:cNvPr>
          <p:cNvSpPr txBox="1"/>
          <p:nvPr/>
        </p:nvSpPr>
        <p:spPr>
          <a:xfrm>
            <a:off x="9191625" y="4867275"/>
            <a:ext cx="54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AF4B93-A940-4A70-AE17-B9BED86930B5}"/>
              </a:ext>
            </a:extLst>
          </p:cNvPr>
          <p:cNvSpPr txBox="1"/>
          <p:nvPr/>
        </p:nvSpPr>
        <p:spPr>
          <a:xfrm>
            <a:off x="8439150" y="5373112"/>
            <a:ext cx="54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8,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8E0443-500A-44D8-8214-1B9FE8959896}"/>
              </a:ext>
            </a:extLst>
          </p:cNvPr>
          <p:cNvSpPr txBox="1"/>
          <p:nvPr/>
        </p:nvSpPr>
        <p:spPr>
          <a:xfrm>
            <a:off x="8939212" y="5362068"/>
            <a:ext cx="54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2360F8-A5D3-432F-86DC-95AF6DC6E3D2}"/>
              </a:ext>
            </a:extLst>
          </p:cNvPr>
          <p:cNvSpPr txBox="1"/>
          <p:nvPr/>
        </p:nvSpPr>
        <p:spPr>
          <a:xfrm>
            <a:off x="9610725" y="5850224"/>
            <a:ext cx="54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6,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F3AF29-E364-4746-91A0-0DEB4C152673}"/>
              </a:ext>
            </a:extLst>
          </p:cNvPr>
          <p:cNvSpPr txBox="1"/>
          <p:nvPr/>
        </p:nvSpPr>
        <p:spPr>
          <a:xfrm>
            <a:off x="10098261" y="5847083"/>
            <a:ext cx="54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1991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D723B4-273A-431C-A152-CB31F1E000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40" t="14722" r="19297" b="53611"/>
          <a:stretch/>
        </p:blipFill>
        <p:spPr>
          <a:xfrm>
            <a:off x="501316" y="0"/>
            <a:ext cx="11189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2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BEBBC9-E775-4400-8A88-DDF217D3EA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50" t="26805" r="39766" b="58750"/>
          <a:stretch/>
        </p:blipFill>
        <p:spPr>
          <a:xfrm>
            <a:off x="1628775" y="1619249"/>
            <a:ext cx="1809750" cy="22676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5AE65B-A6BF-4D3F-80C2-2D53B31698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44" t="27500" r="35234" b="58055"/>
          <a:stretch/>
        </p:blipFill>
        <p:spPr>
          <a:xfrm>
            <a:off x="3438525" y="1695793"/>
            <a:ext cx="1466850" cy="24214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DCAFD8-C4CE-4A2B-BA8C-73B6081383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31" t="27639" r="29296" b="55555"/>
          <a:stretch/>
        </p:blipFill>
        <p:spPr>
          <a:xfrm>
            <a:off x="4905375" y="1695793"/>
            <a:ext cx="1969528" cy="30166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FBFAF5-024E-427D-AA22-B4B8ACB84D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141" t="29306" r="20728" b="55278"/>
          <a:stretch/>
        </p:blipFill>
        <p:spPr>
          <a:xfrm>
            <a:off x="3705224" y="1371944"/>
            <a:ext cx="2321173" cy="19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078E9E-2A72-4F56-A0D9-64DE3BA28F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27" t="44585" r="19141" b="13471"/>
          <a:stretch/>
        </p:blipFill>
        <p:spPr>
          <a:xfrm>
            <a:off x="1804073" y="0"/>
            <a:ext cx="8583854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894F39-BE36-4121-A36D-5795A5E06917}"/>
              </a:ext>
            </a:extLst>
          </p:cNvPr>
          <p:cNvSpPr/>
          <p:nvPr/>
        </p:nvSpPr>
        <p:spPr>
          <a:xfrm>
            <a:off x="6619875" y="2476500"/>
            <a:ext cx="3086100" cy="3305175"/>
          </a:xfrm>
          <a:prstGeom prst="roundRect">
            <a:avLst/>
          </a:prstGeom>
          <a:solidFill>
            <a:srgbClr val="D6E37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01F44B-7254-4110-81AC-2266A27CF9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984" t="59167" r="20313" b="30139"/>
          <a:stretch/>
        </p:blipFill>
        <p:spPr>
          <a:xfrm>
            <a:off x="6780438" y="2276475"/>
            <a:ext cx="2982687" cy="16763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DC354D-066B-4FC4-B276-043E60EA7D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921" t="67083" r="25470" b="21251"/>
          <a:stretch/>
        </p:blipFill>
        <p:spPr>
          <a:xfrm>
            <a:off x="5810250" y="3657599"/>
            <a:ext cx="2454727" cy="167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4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17 -0.11111 L -0.20183 -0.111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75 -0.05417 L -0.13125 -0.054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45EFBE-32A6-4DE9-A37A-35A670581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218F24-952A-4369-BC37-3CAB3DA6BC4B}"/>
              </a:ext>
            </a:extLst>
          </p:cNvPr>
          <p:cNvSpPr txBox="1"/>
          <p:nvPr/>
        </p:nvSpPr>
        <p:spPr>
          <a:xfrm>
            <a:off x="1552575" y="2373313"/>
            <a:ext cx="929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HÑn</a:t>
            </a:r>
            <a:r>
              <a:rPr lang="en-US" sz="4800" b="1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gÆp</a:t>
            </a:r>
            <a:r>
              <a:rPr lang="en-US" sz="4800" b="1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l¹i </a:t>
            </a:r>
            <a:r>
              <a:rPr lang="en-US" sz="4800" b="1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c¸c</a:t>
            </a:r>
            <a:r>
              <a:rPr lang="en-US" sz="4800" b="1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häc</a:t>
            </a:r>
            <a:r>
              <a:rPr lang="en-US" sz="4800" b="1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sinh</a:t>
            </a:r>
            <a:endParaRPr lang="en-US" sz="4800" b="1" dirty="0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líp</a:t>
            </a:r>
            <a:r>
              <a:rPr lang="en-US" sz="4800" b="1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1A4</a:t>
            </a:r>
          </a:p>
        </p:txBody>
      </p:sp>
    </p:spTree>
    <p:extLst>
      <p:ext uri="{BB962C8B-B14F-4D97-AF65-F5344CB8AC3E}">
        <p14:creationId xmlns:p14="http://schemas.microsoft.com/office/powerpoint/2010/main" val="56483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37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.VnAvant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Ngân</dc:creator>
  <cp:lastModifiedBy>Windows 11</cp:lastModifiedBy>
  <cp:revision>7</cp:revision>
  <dcterms:created xsi:type="dcterms:W3CDTF">2022-01-04T15:25:01Z</dcterms:created>
  <dcterms:modified xsi:type="dcterms:W3CDTF">2025-12-20T04:10:24Z</dcterms:modified>
</cp:coreProperties>
</file>