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705" r:id="rId4"/>
    <p:sldMasterId id="2147483718" r:id="rId5"/>
    <p:sldMasterId id="2147483731" r:id="rId6"/>
  </p:sldMasterIdLst>
  <p:notesMasterIdLst>
    <p:notesMasterId r:id="rId27"/>
  </p:notesMasterIdLst>
  <p:handoutMasterIdLst>
    <p:handoutMasterId r:id="rId28"/>
  </p:handoutMasterIdLst>
  <p:sldIdLst>
    <p:sldId id="290" r:id="rId7"/>
    <p:sldId id="308" r:id="rId8"/>
    <p:sldId id="258" r:id="rId9"/>
    <p:sldId id="259" r:id="rId10"/>
    <p:sldId id="260" r:id="rId11"/>
    <p:sldId id="261" r:id="rId12"/>
    <p:sldId id="402" r:id="rId13"/>
    <p:sldId id="398" r:id="rId14"/>
    <p:sldId id="285" r:id="rId15"/>
    <p:sldId id="311" r:id="rId16"/>
    <p:sldId id="314" r:id="rId17"/>
    <p:sldId id="380" r:id="rId18"/>
    <p:sldId id="399" r:id="rId19"/>
    <p:sldId id="381" r:id="rId20"/>
    <p:sldId id="394" r:id="rId21"/>
    <p:sldId id="400" r:id="rId22"/>
    <p:sldId id="257" r:id="rId23"/>
    <p:sldId id="396" r:id="rId24"/>
    <p:sldId id="397" r:id="rId25"/>
    <p:sldId id="4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69229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0618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038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60557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02161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7307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72045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16454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5476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2968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095039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05087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73322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9445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537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7071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21713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500594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25624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61856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8942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70864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5535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804792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68506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73048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2024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915242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2888569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94773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382051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12497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340012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82776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6948F-4084-B31C-59CC-F3EF4CF785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ED5A4F-886B-C1AD-C503-9DA88E13F3B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21773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98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50602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ngang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2DB20-76C4-DAE2-CF0B-AA1D97C69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0D49E2-3F5E-54BE-AE6B-C4785770BA25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F50FECE5-5F19-9F47-2AAC-A74DAA916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A27FA652-3F10-0F0E-AE4D-782645B5A1CD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A3A6EF8E-5EA9-EA80-8549-EB8AEC921B29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A22CBF4D-CE76-C3EE-F908-D23E1661A416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EA794AED-8DDA-EC46-6729-72B4F0E6C8B1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BF8C72E5-EF48-C879-61C1-B018B154639D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5F67E71D-3352-E4BE-092F-A649AB65DBF7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A3E27AB5-9C0A-A231-BAD0-A18B7CD62E64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6E0A2570-2AFE-FE45-956B-62FE68CC4042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12D0F422-4583-6091-6365-0C7D7B5C462B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A0375820-D106-78B1-9C12-1635AF420E1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5B7C03A3-EFFF-D2C1-BE39-D1C0843EFCC3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C7FA44B7-4834-7C06-5D7D-CBC9FA340691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6B9AC7E1-732A-1B15-91DE-0BD9939E0728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14A905D9-B945-3E98-042B-043AB44406DF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F6A71536-04D3-A16F-49BA-A2C5086A7B7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948A924-5D09-B32E-95E4-6A40713BDA1D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B900322A-DB30-37FE-4D0B-B483BBC1773C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10E718B0-B609-BE9A-D49A-0149C138546C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3015A78D-9DE7-8AF3-27B5-011D01189FC7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55A21BDD-F025-AF75-AFC1-65A4E29CBF6D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7E87519E-0BD6-443C-617A-50B9C5DCA15A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3E0899BA-E648-94F7-4C78-E071EA6E030F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1FEF235A-1182-F6F9-713B-C9C1F9E972FB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16460306-AD26-F329-C6E9-7E7BD063067A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C61E8AB4-FAFD-A222-57DC-F74362FBB099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8B36964B-F12B-9762-AB86-D4BFF0D4C036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CD03B4D0-02D6-B4AE-C1FF-F96232B6FF56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D851C94C-DEE8-AB54-F745-2E857698772A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46D34421-D7A5-FB93-4B19-0BD30346C654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89E67EAE-8D93-FEE5-FA2B-1BD68A94D6E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539E610-F21D-7676-652A-F904DD163FBE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F5765-7C14-B7BE-A815-ECC35B0DE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82079788-604C-F507-5CF7-E2AD185DA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26" y="1192191"/>
            <a:ext cx="5530698" cy="45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7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4334E-46FC-6856-27ED-32CFC6C2C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9F7C43-AC23-52F6-C5D6-CDD5658C0E0E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5F7C868-8E06-DDCC-9915-C23E7444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64F98AEE-E862-E959-C790-4342C2A56C78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F4D82EDC-7898-3699-FF41-6E8214E8B359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7493D106-9CB6-6ED2-6C26-0D81509051B1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864A7195-541A-425C-0F1B-9E0D5643B66A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7738A9A6-67B3-6AEA-651B-A8A6A68D4F52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261068F1-DC1B-0F20-56AE-D893A54A0A8B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D1F6CB39-C821-0ED9-BBE0-8DDD3814C9C0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DAC72F64-00F6-B586-91E0-A5C4C9CC9483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3E03EB4D-C2AD-4DA9-9543-EAEC8E70B00D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335353E3-DAB7-B05D-B4F0-CFAE04CF3882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3ED0C90E-CE7E-A3B7-C8A8-A7DC5E20ABF5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ECA172B6-382C-0780-0445-9E98779911E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78E671F1-03FC-CF7F-FA63-96DA9143E308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77479CCC-F79B-5163-B5C2-EDFC098E0D6C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2EA55964-7E9C-99FE-A5AB-1EA3D33955BC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694412D0-3482-B96B-10B9-968C91E8EAD6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C48DCA17-CD01-6743-AC78-5B5D8FF9C2CB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F9E802CB-DC30-CE82-FB7A-DC76AF18B38B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DF68907B-2983-E409-04E4-AA7D404812F7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414A5C9F-55A3-A5AD-ED5A-9EB6735D044A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29BDFD8F-15D4-6E2C-FE5F-D926F9C1770C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2661E638-B5BA-45DD-A8E6-05E658CB33C4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DAF35AEA-23B1-EE35-A678-398A07DEBC8A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7D5B7BC7-E75F-BFE7-E216-E979A68486A7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9634B610-66AE-2403-7521-13B9EC57B72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54A38455-991C-E4B3-BFF5-C07D38C63D75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917E6D60-1DB3-492D-9DD7-6A6BAACB7784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483F8819-E9CA-F6BC-77B7-78A31BFF5ACE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EF92DE45-F022-BD69-E1E9-39D19C24FDB0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E0DA5AF9-E5C2-C4FF-824B-ED1F2B0EF2D2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8008B8A-0C3E-6C7C-AF25-7A72F4CF79DE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2D317-5191-842E-5D6F-046A5E348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6" name="Picture 5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EABB171-7A89-558D-6D09-E136BAB2A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89" y="672045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97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69112"/>
              </p:ext>
            </p:extLst>
          </p:nvPr>
        </p:nvGraphicFramePr>
        <p:xfrm>
          <a:off x="1342663" y="1171575"/>
          <a:ext cx="9769032" cy="3258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9570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3109731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3109731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94379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824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489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C0C92-1C9D-DEF4-6F13-6C6B20B44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8A6587-2DB1-BEEC-C2E3-003EF8FCB952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25B3353-7896-5181-F0AC-38FC2BCCA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246DB5B0-E324-E40F-0D6B-121F5768F103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659D8E07-AABB-ECFF-4762-780F7C480DC3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76F101E0-0AAB-CF77-F41D-EE5C1E12A3CC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3F6D9524-8A5F-5943-B05E-9FA8F7F5556B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AE542262-8281-6654-35E7-7478E0C51656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5F5AF4C0-2302-2B6D-1B94-051BA0A90E76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9C02F531-3140-C7A4-986D-77EFA7687D8F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812D010B-116F-F9C0-5990-9348A378E766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040F5E-CA60-44B2-9E6D-9BD967699C67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917022E6-0294-D415-C810-C26C83BF0CC3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4712E47-BCC0-0CE8-80F6-A2D00D6410F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9269B145-4A0C-23F8-96F4-CD1C34E58FC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8E201CA3-D7F7-527D-F3EA-AB3FCC2C27A5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F3B1EA97-5597-C5D5-AAB2-935876E59438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BF8FA0F3-6C82-6D3F-BCFE-1DDFB6CCF436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46BCA3BB-FD98-12D8-9707-A93FF5842506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1EA05246-4AD4-6AE4-A446-166BADCF9DB2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2E2108EA-E820-8EB3-E775-3F7EAF188ADA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D5BC50DC-B8C1-2471-5F1A-D56AFD204B2A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E33D2604-C706-F48A-7039-B4ECF99B2895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58364A1E-A321-DCFB-EA62-433EA7A934C5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A026C4EB-E643-DBD8-18CF-91BBFD3A5F90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6CDBEDAA-BE05-5E50-73A9-D82B5E8FD008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A4D78344-DEE3-2DCA-BD0A-F0FD9DF08145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6B4BFF22-028B-DE60-3F8F-C2B288092FFE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37408C5-F80C-D040-4D20-5AE6D86BFDD2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4690BD09-DA90-F4F9-133F-641FF5B2A07E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FE90A1F9-E512-C1B6-C1B1-2F1603D16779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7F2468E1-7A58-B71A-6889-94F3EEB65BA6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7BF85ECC-4B82-55C3-4102-18AC32E2ABE6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2AA5694-1A68-0BDD-8CE8-55DE0189431A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E005E-F509-50E7-4776-E74E33AE4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6" name="Picture 5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D7762F2-C486-F976-7B49-9089005CF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23" y="2060292"/>
            <a:ext cx="8345642" cy="25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F2C53C-797F-41D1-8A2B-FF6212C23E43}"/>
              </a:ext>
            </a:extLst>
          </p:cNvPr>
          <p:cNvSpPr/>
          <p:nvPr/>
        </p:nvSpPr>
        <p:spPr>
          <a:xfrm>
            <a:off x="10477500" y="142875"/>
            <a:ext cx="16002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6478013" cy="1830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F5D6A-BC5D-4EAB-B5E6-098084E0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37" y="376237"/>
            <a:ext cx="2486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621131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2D8B-77C5-4A1F-9C9A-29867F55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0"/>
            <a:ext cx="1724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649706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6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2D46-BB7E-46C9-8E3E-92043642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128587"/>
            <a:ext cx="23431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721B1-E2EC-A1BD-86DC-C184EE4A0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151C2B-7C2A-B3D7-1DB8-6E3107791C75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B41BA071-2BE8-521A-C63F-7C3692B5F56D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57A6FE48-085D-C70D-3682-291651F298B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972AEA19-B0F5-D086-58A1-9ADF2DE294B3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FABA89CA-A6A7-969C-0D45-A61BE687FBDB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583D4E5D-610F-C444-F2B8-45E195E0CBEB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B0667227-D443-CF5C-4EDD-A5B0940EF340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A3F0F851-54CA-4090-646B-9D3B9F55F6C4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71B6B9BD-684A-A4F4-2A38-B0054B3116B3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356CDF00-EFEF-0098-6F42-B50A964F8222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945F4033-0F3B-02F9-4796-9057DF600816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2C18E69-AFD9-B73B-AC52-75D2033E8ACF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6FBED13C-03C2-9223-89DF-F32244758C3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F969AFCD-B677-FF01-6D19-4EEC8091588C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B2E0EFDE-93E3-4053-A385-4FC3A332C890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A9AB531D-8421-DDA5-6507-49D0C1955E4D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72761F48-D4FF-2317-CDD7-C5AC07257974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9A7A0DEC-BC64-AFD4-E726-899CAA8FFF19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9CF98CF0-5509-606B-6FD2-DED9EDB67078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78D4AEC2-C7BE-7E9A-82FC-C6BA213D03AC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FCC966BB-9CB6-BAB9-B318-7B5891FA0EF6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DEB06331-6DB8-9699-D25D-D487FF0C1218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D0654524-6CE5-FB1C-8C0F-CE1DA73AF29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D1BB835F-8B70-3BD1-3C12-B545F0CA4C0D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A5DBBA16-63AC-1AB7-8230-E653DFD37204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A73DE262-905E-266B-E51E-B4C59F3AD474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CF606613-8EAC-9123-4B81-10A804C82FE8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4FF9B6DA-8AF9-AA3B-02B5-EE4D20471B41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F2CA97CC-00E6-36B8-47D5-4A45C8F232FB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8FDF048F-A6BD-257D-3D2B-BD6639449830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3F36C75D-844C-50F8-C365-EF3D363A3E12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图片 5" descr="d79920d49786cb7f77054acd292b4945">
            <a:extLst>
              <a:ext uri="{FF2B5EF4-FFF2-40B4-BE49-F238E27FC236}">
                <a16:creationId xmlns:a16="http://schemas.microsoft.com/office/drawing/2014/main" id="{ABD492E5-1737-B174-D317-82D8DF77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04" y="3738623"/>
            <a:ext cx="3568065" cy="3568065"/>
          </a:xfrm>
          <a:prstGeom prst="rect">
            <a:avLst/>
          </a:prstGeom>
        </p:spPr>
      </p:pic>
      <p:pic>
        <p:nvPicPr>
          <p:cNvPr id="5" name="图片 7" descr="57f4c3ccecec2cd57004ea0eaefdb465">
            <a:extLst>
              <a:ext uri="{FF2B5EF4-FFF2-40B4-BE49-F238E27FC236}">
                <a16:creationId xmlns:a16="http://schemas.microsoft.com/office/drawing/2014/main" id="{D63F15BD-0383-EF4D-4AA3-8D383CB4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364B7-E234-6995-DE95-FCC486B58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615" y="2023837"/>
            <a:ext cx="8443692" cy="2578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E17CD5-F595-E694-7D26-F605F3960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912" y="629921"/>
            <a:ext cx="222523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3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086A7-3EE6-1854-1115-0AA53B23C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509C3C-451D-B094-B14D-0FB951C48CD0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E48480E-5987-A6CA-D654-43214C058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8CCEE554-1927-FAED-2279-638A4F09AD87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8497F9E7-931B-1712-C8BF-1ECBFC50CFC9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9416054B-9532-982F-8372-1ECCA427B365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B0D9BFD-49CF-4FA6-7E4D-1B34E60A2588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D548A253-C4FC-8B7C-2B05-9FC9A38F2D08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B6B0EBC6-3EA1-8A77-4F96-0ADEBA032D93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439B8390-1E35-7A59-E540-72C9C4364BF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DC69A7A7-BE2E-EDFA-608A-390A63673909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AFA05700-B9D3-DFFE-CC5C-115C349344AE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F7B3FABD-CF83-C292-DB5F-2E4A53EE1FCD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D2E79C5-1BF0-D087-5B8A-A4EB8A4741B6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9A7ACAD4-885A-3B07-03BD-00186C677EC7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3E5A9241-4769-87B2-CAF2-245B7FAEBF28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F98C625-CA99-23D5-CFA5-24401C84BC55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3426961B-E6DE-4B78-B5C9-6AF00726E2F9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B4119D3D-A3DC-C796-0A01-C0968F1E3E42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1FFA0882-25AB-6A4F-BB6C-12CE908868C6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0DCB9534-320D-5663-94A4-A9C028F72D38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5A6F775B-D063-FC05-F1C6-C6E8CDE8A824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8DEC65A5-FCE2-D270-A9EE-EF9B8B091CA4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CA191840-78D9-169C-A9FB-0808C5DB6E7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ED98EE0D-636A-8533-587D-CA6B0A14E3AE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3F016DFF-83BD-E67A-2B98-7ECCA148AD44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F2C69272-B999-F859-5012-74AD0E905AD0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431E2698-A258-B3BE-4A6C-8FF82D6CC03C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49FD21E7-AB86-A75F-0E54-EA5168026FAC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218C2DE8-AF38-45B6-4897-2DB21E45A803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6483BB4D-6E3B-7962-E96D-04FABE4FC30A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91D3BAF-28A9-9522-693C-8B7E22C8A975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9AE32C14-F4E5-6532-03AB-9E53E4AD719F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4AD1B41-4B6B-7B3A-F7CA-A13AD4BBD85E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ABAE2-E369-D12A-9F32-6CF988A11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6" name="Picture 5" descr="A green and red text&#10;&#10;AI-generated content may be incorrect.">
            <a:extLst>
              <a:ext uri="{FF2B5EF4-FFF2-40B4-BE49-F238E27FC236}">
                <a16:creationId xmlns:a16="http://schemas.microsoft.com/office/drawing/2014/main" id="{BA39DBEC-D839-3887-E06E-B01BE4E1A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30" y="1108165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7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8"/>
            <a:ext cx="5100320" cy="146011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373</Words>
  <Application>Microsoft Office PowerPoint</Application>
  <PresentationFormat>Widescreen</PresentationFormat>
  <Paragraphs>79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Anaheim</vt:lpstr>
      <vt:lpstr>等线</vt:lpstr>
      <vt:lpstr>Ranchers</vt:lpstr>
      <vt:lpstr>黑体</vt:lpstr>
      <vt:lpstr>字魂105号-简雅黑</vt:lpstr>
      <vt:lpstr>字魂59号-创粗黑</vt:lpstr>
      <vt:lpstr>Arial</vt:lpstr>
      <vt:lpstr>Calibri</vt:lpstr>
      <vt:lpstr>Cambria</vt:lpstr>
      <vt:lpstr>Georgia</vt:lpstr>
      <vt:lpstr>Nunito</vt:lpstr>
      <vt:lpstr>UTM American Sans</vt:lpstr>
      <vt:lpstr>1_Office 主题</vt:lpstr>
      <vt:lpstr>Office 主题</vt:lpstr>
      <vt:lpstr>Office 主题​​</vt:lpstr>
      <vt:lpstr>3_Office 主题​​</vt:lpstr>
      <vt:lpstr>1_Simple Light</vt:lpstr>
      <vt:lpstr>1_Science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2022-09-12T06:36:19Z</dcterms:created>
  <dcterms:modified xsi:type="dcterms:W3CDTF">2025-11-09T08:58:15Z</dcterms:modified>
</cp:coreProperties>
</file>