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17" r:id="rId3"/>
    <p:sldId id="377" r:id="rId4"/>
    <p:sldId id="390" r:id="rId5"/>
    <p:sldId id="367" r:id="rId6"/>
    <p:sldId id="376" r:id="rId7"/>
    <p:sldId id="353" r:id="rId8"/>
    <p:sldId id="375" r:id="rId9"/>
    <p:sldId id="360" r:id="rId10"/>
    <p:sldId id="354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36D"/>
    <a:srgbClr val="FB4C43"/>
    <a:srgbClr val="F1ED25"/>
    <a:srgbClr val="578F90"/>
    <a:srgbClr val="467D84"/>
    <a:srgbClr val="FFD6FF"/>
    <a:srgbClr val="FFFFFF"/>
    <a:srgbClr val="33F0B3"/>
    <a:srgbClr val="E7517D"/>
    <a:srgbClr val="3D70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DAA56-D5CC-46AD-97B0-D6DFB7EA824B}" type="datetimeFigureOut">
              <a:rPr lang="en-US" smtClean="0"/>
              <a:t>26/11/2022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EB729-C642-4BBA-91D9-3FC8C7609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0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A93B7-46DB-4711-B589-512385B1CF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5B7ADF-DE10-472F-B351-7682A4A4C6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D86E0-90CA-4736-B69F-8A119D799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2772-DEAA-4187-801C-A2061435F118}" type="datetimeFigureOut">
              <a:rPr lang="en-US" smtClean="0"/>
              <a:t>26/11/2022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D95D59-4809-48D6-BFBE-551EACACD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1A661-19CD-4FB0-80BA-027054484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67172-9BE7-490C-A849-4DF31908F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446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91920-FF20-4584-BF8F-CB9A58966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734909-3419-49C5-8A9F-134FAD4B5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2772-DEAA-4187-801C-A2061435F118}" type="datetimeFigureOut">
              <a:rPr lang="en-US" smtClean="0"/>
              <a:t>26/11/2022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F791CD-01F8-4963-9F3C-2377FB228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1286D1-E009-43AD-BDBA-158E829D6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67172-9BE7-490C-A849-4DF31908F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72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91920-FF20-4584-BF8F-CB9A58966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734909-3419-49C5-8A9F-134FAD4B5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2772-DEAA-4187-801C-A2061435F118}" type="datetimeFigureOut">
              <a:rPr lang="en-US" smtClean="0"/>
              <a:t>26/11/2022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F791CD-01F8-4963-9F3C-2377FB228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1286D1-E009-43AD-BDBA-158E829D6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67172-9BE7-490C-A849-4DF31908F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061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91920-FF20-4584-BF8F-CB9A58966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734909-3419-49C5-8A9F-134FAD4B5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2772-DEAA-4187-801C-A2061435F118}" type="datetimeFigureOut">
              <a:rPr lang="en-US" smtClean="0"/>
              <a:t>26/11/2022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F791CD-01F8-4963-9F3C-2377FB228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1286D1-E009-43AD-BDBA-158E829D6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67172-9BE7-490C-A849-4DF31908F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186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82C9EA-52A7-43FE-8CFD-023DEBADE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2772-DEAA-4187-801C-A2061435F118}" type="datetimeFigureOut">
              <a:rPr lang="en-US" smtClean="0"/>
              <a:t>26/11/2022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7A20B8-583B-4647-83B1-A3D24C5A1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891B41-8336-4B14-BF2B-358492E94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67172-9BE7-490C-A849-4DF31908F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445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82C9EA-52A7-43FE-8CFD-023DEBADE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2772-DEAA-4187-801C-A2061435F118}" type="datetimeFigureOut">
              <a:rPr lang="en-US" smtClean="0"/>
              <a:t>26/11/2022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7A20B8-583B-4647-83B1-A3D24C5A1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891B41-8336-4B14-BF2B-358492E94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67172-9BE7-490C-A849-4DF31908F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50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82C9EA-52A7-43FE-8CFD-023DEBADE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2772-DEAA-4187-801C-A2061435F118}" type="datetimeFigureOut">
              <a:rPr lang="en-US" smtClean="0"/>
              <a:t>26/11/2022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7A20B8-583B-4647-83B1-A3D24C5A1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891B41-8336-4B14-BF2B-358492E94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67172-9BE7-490C-A849-4DF31908F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418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82C9EA-52A7-43FE-8CFD-023DEBADE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2772-DEAA-4187-801C-A2061435F118}" type="datetimeFigureOut">
              <a:rPr lang="en-US" smtClean="0"/>
              <a:t>26/11/2022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7A20B8-583B-4647-83B1-A3D24C5A1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891B41-8336-4B14-BF2B-358492E94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67172-9BE7-490C-A849-4DF31908F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92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82C9EA-52A7-43FE-8CFD-023DEBADE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2772-DEAA-4187-801C-A2061435F118}" type="datetimeFigureOut">
              <a:rPr lang="en-US" smtClean="0"/>
              <a:t>26/11/2022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7A20B8-583B-4647-83B1-A3D24C5A1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891B41-8336-4B14-BF2B-358492E94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67172-9BE7-490C-A849-4DF31908F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32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07489-9E58-4603-BF92-7B7323A04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EA93E-D4AA-4B5D-9F78-64046BD13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3FA509-0B1C-4D3F-A46F-8FC088486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07138B-FD0F-4735-8F38-57218F1F2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2772-DEAA-4187-801C-A2061435F118}" type="datetimeFigureOut">
              <a:rPr lang="en-US" smtClean="0"/>
              <a:t>26/11/2022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765328-881A-4C74-A675-3AF8A6225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8B1F7A-28C2-4155-84F7-EE5DF9593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67172-9BE7-490C-A849-4DF31908F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9104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35208-A6D0-4ED4-A28B-D11DEF2F1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8EE66D-8513-4A19-B421-4D51AE3F24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9F313F-92E2-4227-A340-A2303102E4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B6307-87B0-4A48-BE62-CD1A93257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2772-DEAA-4187-801C-A2061435F118}" type="datetimeFigureOut">
              <a:rPr lang="en-US" smtClean="0"/>
              <a:t>26/11/2022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EC20C8-BCFD-42BD-B006-A9386C781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4E40CA-A1E2-4EA8-A56E-E0BDF6834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67172-9BE7-490C-A849-4DF31908F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873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A93B7-46DB-4711-B589-512385B1CF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5B7ADF-DE10-472F-B351-7682A4A4C6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D86E0-90CA-4736-B69F-8A119D799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2772-DEAA-4187-801C-A2061435F118}" type="datetimeFigureOut">
              <a:rPr lang="en-US" smtClean="0"/>
              <a:t>26/11/2022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D95D59-4809-48D6-BFBE-551EACACD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1A661-19CD-4FB0-80BA-027054484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67172-9BE7-490C-A849-4DF31908F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56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2E5D-CF38-4053-90CA-A8C1C2EEF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EB1BE4-DD9E-46A1-9432-0198D1046C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58BCA6-8F3C-4DEF-84E1-26986A747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2772-DEAA-4187-801C-A2061435F118}" type="datetimeFigureOut">
              <a:rPr lang="en-US" smtClean="0"/>
              <a:t>26/11/2022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0E26A-75EC-482B-8325-134F470C3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C1711-2B29-4E8F-9E33-25A0E2942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67172-9BE7-490C-A849-4DF31908F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9116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5A4713-4674-4342-BE85-F014E17FB2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7BB1B9-4D83-486A-84F9-FC5CC16824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AC553D-91A8-4B5E-B875-11A19CF5A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2772-DEAA-4187-801C-A2061435F118}" type="datetimeFigureOut">
              <a:rPr lang="en-US" smtClean="0"/>
              <a:t>26/11/2022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06A12-FFB8-4BF9-BE7D-D46EBC172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E9F8E-47DF-4BBC-96AF-1B0A201F7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67172-9BE7-490C-A849-4DF31908F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2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4666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fallOve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2717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fallOve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A93B7-46DB-4711-B589-512385B1CF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5B7ADF-DE10-472F-B351-7682A4A4C6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D86E0-90CA-4736-B69F-8A119D799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2772-DEAA-4187-801C-A2061435F118}" type="datetimeFigureOut">
              <a:rPr lang="en-US" smtClean="0"/>
              <a:t>26/11/2022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D95D59-4809-48D6-BFBE-551EACACD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1A661-19CD-4FB0-80BA-027054484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67172-9BE7-490C-A849-4DF31908F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54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A93B7-46DB-4711-B589-512385B1CF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5B7ADF-DE10-472F-B351-7682A4A4C6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D86E0-90CA-4736-B69F-8A119D799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2772-DEAA-4187-801C-A2061435F118}" type="datetimeFigureOut">
              <a:rPr lang="en-US" smtClean="0"/>
              <a:t>26/11/2022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D95D59-4809-48D6-BFBE-551EACACD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1A661-19CD-4FB0-80BA-027054484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67172-9BE7-490C-A849-4DF31908F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61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62C0C-B1A5-4C1D-BA0C-60E304CFA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3A079-35CA-40A2-B256-DC5B0FEDC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676A61-8222-4456-A685-D4441D07C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2772-DEAA-4187-801C-A2061435F118}" type="datetimeFigureOut">
              <a:rPr lang="en-US" smtClean="0"/>
              <a:t>26/11/2022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9BCA0-A463-42E0-9AC1-0BF33A502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A93E6-AC46-4DC1-9447-BBADD028F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67172-9BE7-490C-A849-4DF31908F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33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62C0C-B1A5-4C1D-BA0C-60E304CFA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3A079-35CA-40A2-B256-DC5B0FEDC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676A61-8222-4456-A685-D4441D07C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2772-DEAA-4187-801C-A2061435F118}" type="datetimeFigureOut">
              <a:rPr lang="en-US" smtClean="0"/>
              <a:t>26/11/2022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9BCA0-A463-42E0-9AC1-0BF33A502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A93E6-AC46-4DC1-9447-BBADD028F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67172-9BE7-490C-A849-4DF31908F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104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F9796-47FD-46C7-A6EB-24671E21A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4543BA-3FEF-4E96-B06D-4D75EAD79D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B4CA6C-5774-423F-B0DC-737E25C1D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2772-DEAA-4187-801C-A2061435F118}" type="datetimeFigureOut">
              <a:rPr lang="en-US" smtClean="0"/>
              <a:t>26/11/2022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38CED-9A5A-468A-8EFA-235ABDE35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4173F4-0DC1-4BE0-9996-6540F70C3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67172-9BE7-490C-A849-4DF31908F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41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1483E-C2DB-4377-8A78-8DEC534CD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2C872-7368-4FBA-9C10-E4386FDD89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C334D3-8F85-466F-B04A-81C0AA8FDE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E39823-F1CD-4F76-8BEC-FF1AF2105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2772-DEAA-4187-801C-A2061435F118}" type="datetimeFigureOut">
              <a:rPr lang="en-US" smtClean="0"/>
              <a:t>26/11/2022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D4C198-8DA6-4B7B-860D-E0DE3A568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9FAE3A-4CD2-4921-B545-B8EA9360F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67172-9BE7-490C-A849-4DF31908F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522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A3DB0-B91A-4702-A253-7CAA3B239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43824-8637-4935-953E-389D38521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C0B452-3FDE-4DD8-8302-063F2BBCE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51CC6B-504E-46D5-9463-FC6E619BA3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C0D090-454D-49AB-848A-EE3F735CED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C0F5F-99CA-4ACF-9090-BC4859BE3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2772-DEAA-4187-801C-A2061435F118}" type="datetimeFigureOut">
              <a:rPr lang="en-US" smtClean="0"/>
              <a:t>26/11/2022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E535BE-DAC4-477C-82FB-F30068D4E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2C08C0-228B-454B-A131-C58D45B29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67172-9BE7-490C-A849-4DF31908F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83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CF62D1-07F1-4021-8707-13142A29E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0F1DF9-C7F2-4D55-9643-4B8256E53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544E30-2AD2-498D-8211-46750EAD22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02772-DEAA-4187-801C-A2061435F118}" type="datetimeFigureOut">
              <a:rPr lang="en-US" smtClean="0"/>
              <a:t>26/11/2022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1229B-C45B-4B14-827C-21B346750A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BA540-9E59-484E-A9D6-B865238F0C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67172-9BE7-490C-A849-4DF31908F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875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2" r:id="rId2"/>
    <p:sldLayoutId id="2147483674" r:id="rId3"/>
    <p:sldLayoutId id="2147483673" r:id="rId4"/>
    <p:sldLayoutId id="2147483650" r:id="rId5"/>
    <p:sldLayoutId id="2147483675" r:id="rId6"/>
    <p:sldLayoutId id="2147483651" r:id="rId7"/>
    <p:sldLayoutId id="2147483652" r:id="rId8"/>
    <p:sldLayoutId id="2147483653" r:id="rId9"/>
    <p:sldLayoutId id="2147483654" r:id="rId10"/>
    <p:sldLayoutId id="2147483680" r:id="rId11"/>
    <p:sldLayoutId id="2147483679" r:id="rId12"/>
    <p:sldLayoutId id="2147483655" r:id="rId13"/>
    <p:sldLayoutId id="2147483683" r:id="rId14"/>
    <p:sldLayoutId id="2147483681" r:id="rId15"/>
    <p:sldLayoutId id="2147483678" r:id="rId16"/>
    <p:sldLayoutId id="2147483677" r:id="rId17"/>
    <p:sldLayoutId id="2147483656" r:id="rId18"/>
    <p:sldLayoutId id="2147483657" r:id="rId19"/>
    <p:sldLayoutId id="2147483658" r:id="rId20"/>
    <p:sldLayoutId id="2147483659" r:id="rId21"/>
    <p:sldLayoutId id="2147483660" r:id="rId22"/>
    <p:sldLayoutId id="2147483676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F6E012D0-5E7A-4392-B6B5-4EBD41A9F1D3}"/>
              </a:ext>
            </a:extLst>
          </p:cNvPr>
          <p:cNvSpPr txBox="1"/>
          <p:nvPr/>
        </p:nvSpPr>
        <p:spPr>
          <a:xfrm>
            <a:off x="2710439" y="769708"/>
            <a:ext cx="9179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5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/>
                <a:sym typeface="Arial"/>
              </a:rPr>
              <a:t>CÁI TRỐNG TRƯỜNG EM</a:t>
            </a:r>
            <a:endParaRPr lang="en-US" sz="56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  <a:sym typeface="Arial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66BBF03-B7AA-4B4C-AEB8-54A6EA1AE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695" y="2264250"/>
            <a:ext cx="6362024" cy="388963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23A930C-18EB-4C73-896C-45153BAE1090}"/>
              </a:ext>
            </a:extLst>
          </p:cNvPr>
          <p:cNvSpPr txBox="1"/>
          <p:nvPr/>
        </p:nvSpPr>
        <p:spPr>
          <a:xfrm>
            <a:off x="502312" y="417591"/>
            <a:ext cx="176126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800" b="1" kern="0" dirty="0">
                <a:solidFill>
                  <a:srgbClr val="FFAB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6600" b="1" kern="0" dirty="0">
                <a:solidFill>
                  <a:srgbClr val="FFAB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1929250-9A42-41BC-8D7F-2CCA7B92A4A4}"/>
              </a:ext>
            </a:extLst>
          </p:cNvPr>
          <p:cNvSpPr txBox="1"/>
          <p:nvPr/>
        </p:nvSpPr>
        <p:spPr>
          <a:xfrm>
            <a:off x="4050022" y="4277370"/>
            <a:ext cx="4407189" cy="1306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5867" b="1" kern="0" dirty="0">
                <a:solidFill>
                  <a:srgbClr val="C5033F"/>
                </a:solidFill>
                <a:latin typeface="+mj-lt"/>
                <a:cs typeface="Arial"/>
                <a:sym typeface="Arial"/>
              </a:rPr>
              <a:t>NÓI VÀ NGHE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906BC4F-DEB7-44FC-8951-F2B3B009336C}"/>
              </a:ext>
            </a:extLst>
          </p:cNvPr>
          <p:cNvSpPr txBox="1"/>
          <p:nvPr/>
        </p:nvSpPr>
        <p:spPr>
          <a:xfrm>
            <a:off x="5318756" y="3846355"/>
            <a:ext cx="1869722" cy="862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3733" b="1" kern="0" dirty="0">
                <a:solidFill>
                  <a:srgbClr val="07AAF3"/>
                </a:solidFill>
                <a:latin typeface="+mj-lt"/>
                <a:cs typeface="Arial"/>
                <a:sym typeface="Arial"/>
              </a:rPr>
              <a:t>TIẾT </a:t>
            </a:r>
            <a:r>
              <a:rPr lang="en-US" sz="3733" b="1" kern="0" dirty="0">
                <a:solidFill>
                  <a:srgbClr val="07AAF3"/>
                </a:solidFill>
                <a:latin typeface="+mj-lt"/>
                <a:cs typeface="Arial"/>
                <a:sym typeface="Arial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2906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4">
            <a:extLst>
              <a:ext uri="{FF2B5EF4-FFF2-40B4-BE49-F238E27FC236}">
                <a16:creationId xmlns:a16="http://schemas.microsoft.com/office/drawing/2014/main" id="{2B190E72-7D0E-468A-806B-AC16E4030B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8343" y="788498"/>
            <a:ext cx="8945908" cy="5171300"/>
          </a:xfrm>
          <a:prstGeom prst="rect">
            <a:avLst/>
          </a:prstGeom>
        </p:spPr>
      </p:pic>
      <p:pic>
        <p:nvPicPr>
          <p:cNvPr id="11" name="5" descr="图片包含 鲜花, 植物&#10;&#10;已生成高可信度的说明">
            <a:extLst>
              <a:ext uri="{FF2B5EF4-FFF2-40B4-BE49-F238E27FC236}">
                <a16:creationId xmlns:a16="http://schemas.microsoft.com/office/drawing/2014/main" id="{A79448F0-F7FF-4A1A-B64C-D2D728A285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9468" y="3033904"/>
            <a:ext cx="1066800" cy="1041400"/>
          </a:xfrm>
          <a:prstGeom prst="rect">
            <a:avLst/>
          </a:prstGeom>
        </p:spPr>
      </p:pic>
      <p:sp>
        <p:nvSpPr>
          <p:cNvPr id="13" name="Freeform 126">
            <a:extLst>
              <a:ext uri="{FF2B5EF4-FFF2-40B4-BE49-F238E27FC236}">
                <a16:creationId xmlns:a16="http://schemas.microsoft.com/office/drawing/2014/main" id="{01A564CB-9595-408A-9CBD-FBB4817B8B3B}"/>
              </a:ext>
            </a:extLst>
          </p:cNvPr>
          <p:cNvSpPr>
            <a:spLocks/>
          </p:cNvSpPr>
          <p:nvPr/>
        </p:nvSpPr>
        <p:spPr bwMode="auto">
          <a:xfrm rot="988690">
            <a:off x="10836249" y="3698439"/>
            <a:ext cx="324000" cy="432000"/>
          </a:xfrm>
          <a:custGeom>
            <a:avLst/>
            <a:gdLst/>
            <a:ahLst/>
            <a:cxnLst>
              <a:cxn ang="0">
                <a:pos x="25" y="46"/>
              </a:cxn>
              <a:cxn ang="0">
                <a:pos x="1" y="64"/>
              </a:cxn>
              <a:cxn ang="0">
                <a:pos x="0" y="62"/>
              </a:cxn>
              <a:cxn ang="0">
                <a:pos x="1" y="61"/>
              </a:cxn>
              <a:cxn ang="0">
                <a:pos x="22" y="46"/>
              </a:cxn>
              <a:cxn ang="0">
                <a:pos x="1" y="36"/>
              </a:cxn>
              <a:cxn ang="0">
                <a:pos x="24" y="41"/>
              </a:cxn>
              <a:cxn ang="0">
                <a:pos x="27" y="31"/>
              </a:cxn>
              <a:cxn ang="0">
                <a:pos x="7" y="18"/>
              </a:cxn>
              <a:cxn ang="0">
                <a:pos x="27" y="28"/>
              </a:cxn>
              <a:cxn ang="0">
                <a:pos x="28" y="21"/>
              </a:cxn>
              <a:cxn ang="0">
                <a:pos x="23" y="0"/>
              </a:cxn>
              <a:cxn ang="0">
                <a:pos x="31" y="21"/>
              </a:cxn>
              <a:cxn ang="0">
                <a:pos x="31" y="25"/>
              </a:cxn>
              <a:cxn ang="0">
                <a:pos x="48" y="18"/>
              </a:cxn>
              <a:cxn ang="0">
                <a:pos x="30" y="32"/>
              </a:cxn>
              <a:cxn ang="0">
                <a:pos x="27" y="42"/>
              </a:cxn>
              <a:cxn ang="0">
                <a:pos x="50" y="39"/>
              </a:cxn>
              <a:cxn ang="0">
                <a:pos x="25" y="46"/>
              </a:cxn>
            </a:cxnLst>
            <a:rect l="0" t="0" r="r" b="b"/>
            <a:pathLst>
              <a:path w="50" h="64">
                <a:moveTo>
                  <a:pt x="25" y="46"/>
                </a:moveTo>
                <a:cubicBezTo>
                  <a:pt x="20" y="57"/>
                  <a:pt x="11" y="64"/>
                  <a:pt x="1" y="64"/>
                </a:cubicBezTo>
                <a:cubicBezTo>
                  <a:pt x="0" y="64"/>
                  <a:pt x="0" y="63"/>
                  <a:pt x="0" y="62"/>
                </a:cubicBezTo>
                <a:cubicBezTo>
                  <a:pt x="0" y="61"/>
                  <a:pt x="0" y="61"/>
                  <a:pt x="1" y="61"/>
                </a:cubicBezTo>
                <a:cubicBezTo>
                  <a:pt x="10" y="61"/>
                  <a:pt x="17" y="55"/>
                  <a:pt x="22" y="46"/>
                </a:cubicBezTo>
                <a:cubicBezTo>
                  <a:pt x="17" y="48"/>
                  <a:pt x="6" y="50"/>
                  <a:pt x="1" y="36"/>
                </a:cubicBezTo>
                <a:cubicBezTo>
                  <a:pt x="15" y="30"/>
                  <a:pt x="22" y="37"/>
                  <a:pt x="24" y="41"/>
                </a:cubicBezTo>
                <a:cubicBezTo>
                  <a:pt x="25" y="38"/>
                  <a:pt x="26" y="35"/>
                  <a:pt x="27" y="31"/>
                </a:cubicBezTo>
                <a:cubicBezTo>
                  <a:pt x="27" y="31"/>
                  <a:pt x="9" y="34"/>
                  <a:pt x="7" y="18"/>
                </a:cubicBezTo>
                <a:cubicBezTo>
                  <a:pt x="23" y="12"/>
                  <a:pt x="27" y="28"/>
                  <a:pt x="27" y="28"/>
                </a:cubicBezTo>
                <a:cubicBezTo>
                  <a:pt x="27" y="26"/>
                  <a:pt x="28" y="21"/>
                  <a:pt x="28" y="21"/>
                </a:cubicBezTo>
                <a:cubicBezTo>
                  <a:pt x="28" y="21"/>
                  <a:pt x="14" y="12"/>
                  <a:pt x="23" y="0"/>
                </a:cubicBezTo>
                <a:cubicBezTo>
                  <a:pt x="39" y="5"/>
                  <a:pt x="31" y="21"/>
                  <a:pt x="31" y="21"/>
                </a:cubicBezTo>
                <a:cubicBezTo>
                  <a:pt x="31" y="21"/>
                  <a:pt x="31" y="24"/>
                  <a:pt x="31" y="25"/>
                </a:cubicBezTo>
                <a:cubicBezTo>
                  <a:pt x="31" y="25"/>
                  <a:pt x="37" y="14"/>
                  <a:pt x="48" y="18"/>
                </a:cubicBezTo>
                <a:cubicBezTo>
                  <a:pt x="48" y="35"/>
                  <a:pt x="30" y="32"/>
                  <a:pt x="30" y="32"/>
                </a:cubicBezTo>
                <a:cubicBezTo>
                  <a:pt x="29" y="35"/>
                  <a:pt x="29" y="39"/>
                  <a:pt x="27" y="42"/>
                </a:cubicBezTo>
                <a:cubicBezTo>
                  <a:pt x="27" y="42"/>
                  <a:pt x="38" y="30"/>
                  <a:pt x="50" y="39"/>
                </a:cubicBezTo>
                <a:cubicBezTo>
                  <a:pt x="43" y="57"/>
                  <a:pt x="25" y="46"/>
                  <a:pt x="25" y="46"/>
                </a:cubicBezTo>
                <a:close/>
              </a:path>
            </a:pathLst>
          </a:custGeom>
          <a:solidFill>
            <a:srgbClr val="29694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9">
            <a:extLst>
              <a:ext uri="{FF2B5EF4-FFF2-40B4-BE49-F238E27FC236}">
                <a16:creationId xmlns:a16="http://schemas.microsoft.com/office/drawing/2014/main" id="{EA02F0D0-62B0-4098-ADA3-671F0EDB5F48}"/>
              </a:ext>
            </a:extLst>
          </p:cNvPr>
          <p:cNvSpPr txBox="1"/>
          <p:nvPr/>
        </p:nvSpPr>
        <p:spPr>
          <a:xfrm>
            <a:off x="3679959" y="2633714"/>
            <a:ext cx="5001766" cy="2262158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rgbClr val="E7517D"/>
                </a:solidFill>
                <a:cs typeface="+mn-ea"/>
                <a:sym typeface="+mn-lt"/>
              </a:rPr>
              <a:t>CỦNG CỐ BÀI HỌC</a:t>
            </a:r>
            <a:endParaRPr lang="zh-CN" altLang="en-US" sz="4800" b="1" dirty="0">
              <a:solidFill>
                <a:srgbClr val="E7517D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297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$^1.4*0.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0.03*sin(2*pi*$)*(8)^($/4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4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" dur="250" repeatCount="4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20000" y="20000"/>
                                    </p:animScale>
                                    <p:anim to="" calcmode="lin" valueType="num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cos(2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4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43">
            <a:extLst>
              <a:ext uri="{FF2B5EF4-FFF2-40B4-BE49-F238E27FC236}">
                <a16:creationId xmlns:a16="http://schemas.microsoft.com/office/drawing/2014/main" id="{3E861680-365A-4E74-8CD4-A3DECBD7FD70}"/>
              </a:ext>
            </a:extLst>
          </p:cNvPr>
          <p:cNvSpPr/>
          <p:nvPr/>
        </p:nvSpPr>
        <p:spPr>
          <a:xfrm>
            <a:off x="517086" y="1116140"/>
            <a:ext cx="2403096" cy="4625720"/>
          </a:xfrm>
          <a:prstGeom prst="roundRect">
            <a:avLst>
              <a:gd name="adj" fmla="val 7624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0" dist="190500" dir="5400000" algn="ctr" rotWithShape="0">
              <a:schemeClr val="tx2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g-BG">
              <a:cs typeface="+mn-ea"/>
              <a:sym typeface="+mn-lt"/>
            </a:endParaRPr>
          </a:p>
        </p:txBody>
      </p:sp>
      <p:sp>
        <p:nvSpPr>
          <p:cNvPr id="25" name="46">
            <a:extLst>
              <a:ext uri="{FF2B5EF4-FFF2-40B4-BE49-F238E27FC236}">
                <a16:creationId xmlns:a16="http://schemas.microsoft.com/office/drawing/2014/main" id="{730F5AEE-4121-41D7-B070-4E1FADA61671}"/>
              </a:ext>
            </a:extLst>
          </p:cNvPr>
          <p:cNvSpPr/>
          <p:nvPr/>
        </p:nvSpPr>
        <p:spPr>
          <a:xfrm rot="8026117">
            <a:off x="2190251" y="853603"/>
            <a:ext cx="1280707" cy="286858"/>
          </a:xfrm>
          <a:prstGeom prst="roundRect">
            <a:avLst>
              <a:gd name="adj" fmla="val 50000"/>
            </a:avLst>
          </a:prstGeom>
          <a:solidFill>
            <a:srgbClr val="FFE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en-US" sz="14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6" name="46">
            <a:extLst>
              <a:ext uri="{FF2B5EF4-FFF2-40B4-BE49-F238E27FC236}">
                <a16:creationId xmlns:a16="http://schemas.microsoft.com/office/drawing/2014/main" id="{F02F535E-155A-460E-B201-A49B2055CCDC}"/>
              </a:ext>
            </a:extLst>
          </p:cNvPr>
          <p:cNvSpPr/>
          <p:nvPr/>
        </p:nvSpPr>
        <p:spPr>
          <a:xfrm rot="8026117">
            <a:off x="423271" y="5262653"/>
            <a:ext cx="1280707" cy="286858"/>
          </a:xfrm>
          <a:prstGeom prst="roundRect">
            <a:avLst>
              <a:gd name="adj" fmla="val 50000"/>
            </a:avLst>
          </a:prstGeom>
          <a:solidFill>
            <a:srgbClr val="FFE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en-US" sz="14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7" name="46">
            <a:extLst>
              <a:ext uri="{FF2B5EF4-FFF2-40B4-BE49-F238E27FC236}">
                <a16:creationId xmlns:a16="http://schemas.microsoft.com/office/drawing/2014/main" id="{A85E4892-D560-4377-914B-F1C48F4D8EE4}"/>
              </a:ext>
            </a:extLst>
          </p:cNvPr>
          <p:cNvSpPr/>
          <p:nvPr/>
        </p:nvSpPr>
        <p:spPr>
          <a:xfrm rot="8026117">
            <a:off x="117783" y="5601326"/>
            <a:ext cx="665532" cy="149069"/>
          </a:xfrm>
          <a:prstGeom prst="roundRect">
            <a:avLst>
              <a:gd name="adj" fmla="val 50000"/>
            </a:avLst>
          </a:prstGeom>
          <a:solidFill>
            <a:srgbClr val="F1E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en-US" sz="14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8" name="1">
            <a:extLst>
              <a:ext uri="{FF2B5EF4-FFF2-40B4-BE49-F238E27FC236}">
                <a16:creationId xmlns:a16="http://schemas.microsoft.com/office/drawing/2014/main" id="{4DBBBE96-71B8-4C78-805D-DA04D7D61628}"/>
              </a:ext>
            </a:extLst>
          </p:cNvPr>
          <p:cNvSpPr txBox="1"/>
          <p:nvPr/>
        </p:nvSpPr>
        <p:spPr>
          <a:xfrm rot="16200000">
            <a:off x="1072304" y="2985123"/>
            <a:ext cx="1292662" cy="20929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rgbClr val="E7517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KHỞI ĐỘNG</a:t>
            </a:r>
            <a:endParaRPr lang="zh-CN" altLang="en-US" sz="3600" dirty="0">
              <a:solidFill>
                <a:srgbClr val="E7517D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7C074E4C-8891-4933-AD41-4345AFDC2B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24" y="1784239"/>
            <a:ext cx="1382865" cy="1382865"/>
          </a:xfrm>
          <a:prstGeom prst="rect">
            <a:avLst/>
          </a:prstGeom>
        </p:spPr>
      </p:pic>
      <p:sp>
        <p:nvSpPr>
          <p:cNvPr id="34" name="46">
            <a:extLst>
              <a:ext uri="{FF2B5EF4-FFF2-40B4-BE49-F238E27FC236}">
                <a16:creationId xmlns:a16="http://schemas.microsoft.com/office/drawing/2014/main" id="{9DB4A21D-7EC2-441C-BC9F-B9649138D759}"/>
              </a:ext>
            </a:extLst>
          </p:cNvPr>
          <p:cNvSpPr/>
          <p:nvPr/>
        </p:nvSpPr>
        <p:spPr>
          <a:xfrm rot="8026117">
            <a:off x="2321642" y="1484139"/>
            <a:ext cx="665532" cy="149069"/>
          </a:xfrm>
          <a:prstGeom prst="roundRect">
            <a:avLst>
              <a:gd name="adj" fmla="val 50000"/>
            </a:avLst>
          </a:prstGeom>
          <a:solidFill>
            <a:srgbClr val="F1E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en-US" sz="14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CC3D5E-0B3A-4BEE-87FD-7FE9F912E872}"/>
              </a:ext>
            </a:extLst>
          </p:cNvPr>
          <p:cNvSpPr txBox="1"/>
          <p:nvPr/>
        </p:nvSpPr>
        <p:spPr>
          <a:xfrm>
            <a:off x="3753258" y="1120676"/>
            <a:ext cx="71776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FB4C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 TA CÙNG HÁT LÊN NÀO!</a:t>
            </a:r>
            <a:endParaRPr lang="vi-VN" sz="7200" dirty="0">
              <a:solidFill>
                <a:srgbClr val="FB4C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BBC0972-0C4D-429F-81C1-E477BE67AE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17" y="2870724"/>
            <a:ext cx="5932665" cy="436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449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6" grpId="0" animBg="1"/>
      <p:bldP spid="27" grpId="0" animBg="1"/>
      <p:bldP spid="28" grpId="0"/>
      <p:bldP spid="28" grpId="1"/>
      <p:bldP spid="34" grpId="0" animBg="1"/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24A77-B871-449C-B468-10C4F0422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470594"/>
            <a:ext cx="10515600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07DC486-D478-4E6A-A9BC-0B2FF813F744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7555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1402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fallOver"/>
      </p:transition>
    </mc:Choice>
    <mc:Fallback xmlns="">
      <p:transition spd="slow" advClick="0" advTm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3">
            <a:extLst>
              <a:ext uri="{FF2B5EF4-FFF2-40B4-BE49-F238E27FC236}">
                <a16:creationId xmlns:a16="http://schemas.microsoft.com/office/drawing/2014/main" id="{0BFCCBCF-B180-469D-8342-2DC3DBBA3992}"/>
              </a:ext>
            </a:extLst>
          </p:cNvPr>
          <p:cNvSpPr/>
          <p:nvPr/>
        </p:nvSpPr>
        <p:spPr>
          <a:xfrm rot="3274">
            <a:off x="1170512" y="378846"/>
            <a:ext cx="108756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vi-VN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 NHỮNG ĐIỀU EM THÍCH VỀ TRƯỜNG CỦA EM.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75CE8D-A8AF-4E8F-B3F1-C0FA6EF6E27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981" y="239692"/>
            <a:ext cx="863834" cy="8638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B19250-F3F3-4D30-8B5F-538802E9F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69" y="1172936"/>
            <a:ext cx="10794764" cy="4723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888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1">
            <a:extLst>
              <a:ext uri="{FF2B5EF4-FFF2-40B4-BE49-F238E27FC236}">
                <a16:creationId xmlns:a16="http://schemas.microsoft.com/office/drawing/2014/main" id="{BBE581DC-14C8-41EF-8ED6-E89541D0C6DE}"/>
              </a:ext>
            </a:extLst>
          </p:cNvPr>
          <p:cNvGrpSpPr/>
          <p:nvPr/>
        </p:nvGrpSpPr>
        <p:grpSpPr>
          <a:xfrm>
            <a:off x="188261" y="1322911"/>
            <a:ext cx="11783780" cy="830997"/>
            <a:chOff x="2438400" y="798086"/>
            <a:chExt cx="7620000" cy="1485346"/>
          </a:xfrm>
          <a:solidFill>
            <a:srgbClr val="FFE36D"/>
          </a:solidFill>
        </p:grpSpPr>
        <p:sp>
          <p:nvSpPr>
            <p:cNvPr id="8" name="8">
              <a:extLst>
                <a:ext uri="{FF2B5EF4-FFF2-40B4-BE49-F238E27FC236}">
                  <a16:creationId xmlns:a16="http://schemas.microsoft.com/office/drawing/2014/main" id="{4FF9EBA6-0339-44A6-8D8F-4CF57E80C299}"/>
                </a:ext>
              </a:extLst>
            </p:cNvPr>
            <p:cNvSpPr/>
            <p:nvPr/>
          </p:nvSpPr>
          <p:spPr>
            <a:xfrm>
              <a:off x="2438400" y="798086"/>
              <a:ext cx="7620000" cy="1460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14">
              <a:extLst>
                <a:ext uri="{FF2B5EF4-FFF2-40B4-BE49-F238E27FC236}">
                  <a16:creationId xmlns:a16="http://schemas.microsoft.com/office/drawing/2014/main" id="{70BBA0FA-70B1-46C6-9E1B-B6D6D58FB8EB}"/>
                </a:ext>
              </a:extLst>
            </p:cNvPr>
            <p:cNvSpPr txBox="1"/>
            <p:nvPr/>
          </p:nvSpPr>
          <p:spPr>
            <a:xfrm>
              <a:off x="5651919" y="798086"/>
              <a:ext cx="1213460" cy="148534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800" dirty="0">
                  <a:solidFill>
                    <a:srgbClr val="FB4C43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GỢI Ý</a:t>
              </a:r>
            </a:p>
          </p:txBody>
        </p:sp>
      </p:grpSp>
      <p:sp>
        <p:nvSpPr>
          <p:cNvPr id="15" name="53">
            <a:extLst>
              <a:ext uri="{FF2B5EF4-FFF2-40B4-BE49-F238E27FC236}">
                <a16:creationId xmlns:a16="http://schemas.microsoft.com/office/drawing/2014/main" id="{8D016349-CF62-417B-84D3-9047E5E01F1D}"/>
              </a:ext>
            </a:extLst>
          </p:cNvPr>
          <p:cNvSpPr/>
          <p:nvPr/>
        </p:nvSpPr>
        <p:spPr>
          <a:xfrm rot="3274">
            <a:off x="1211259" y="428708"/>
            <a:ext cx="108945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vi-VN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 NHỮNG ĐIỀU EM THÍCH VỀ TRƯỜNG CỦA EM.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842E367-1A2C-4B04-BB02-DA1BD504351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699" y="308400"/>
            <a:ext cx="863834" cy="86383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77F48B5-EE24-4164-8DAC-A5F29BBAEF37}"/>
              </a:ext>
            </a:extLst>
          </p:cNvPr>
          <p:cNvSpPr txBox="1"/>
          <p:nvPr/>
        </p:nvSpPr>
        <p:spPr>
          <a:xfrm>
            <a:off x="330221" y="2258701"/>
            <a:ext cx="11644197" cy="365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Ở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muốn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+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Địa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sân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bóng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khu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,…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+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ăn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trưa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ngoại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khóa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,…</a:t>
            </a:r>
            <a:endParaRPr lang="vi-VN" sz="4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28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1">
            <a:extLst>
              <a:ext uri="{FF2B5EF4-FFF2-40B4-BE49-F238E27FC236}">
                <a16:creationId xmlns:a16="http://schemas.microsoft.com/office/drawing/2014/main" id="{BBE581DC-14C8-41EF-8ED6-E89541D0C6DE}"/>
              </a:ext>
            </a:extLst>
          </p:cNvPr>
          <p:cNvGrpSpPr/>
          <p:nvPr/>
        </p:nvGrpSpPr>
        <p:grpSpPr>
          <a:xfrm>
            <a:off x="188261" y="1322911"/>
            <a:ext cx="11783780" cy="830997"/>
            <a:chOff x="2438400" y="798086"/>
            <a:chExt cx="7620000" cy="1485346"/>
          </a:xfrm>
          <a:solidFill>
            <a:srgbClr val="FFE36D"/>
          </a:solidFill>
        </p:grpSpPr>
        <p:sp>
          <p:nvSpPr>
            <p:cNvPr id="8" name="8">
              <a:extLst>
                <a:ext uri="{FF2B5EF4-FFF2-40B4-BE49-F238E27FC236}">
                  <a16:creationId xmlns:a16="http://schemas.microsoft.com/office/drawing/2014/main" id="{4FF9EBA6-0339-44A6-8D8F-4CF57E80C299}"/>
                </a:ext>
              </a:extLst>
            </p:cNvPr>
            <p:cNvSpPr/>
            <p:nvPr/>
          </p:nvSpPr>
          <p:spPr>
            <a:xfrm>
              <a:off x="2438400" y="798086"/>
              <a:ext cx="7620000" cy="1460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14">
              <a:extLst>
                <a:ext uri="{FF2B5EF4-FFF2-40B4-BE49-F238E27FC236}">
                  <a16:creationId xmlns:a16="http://schemas.microsoft.com/office/drawing/2014/main" id="{70BBA0FA-70B1-46C6-9E1B-B6D6D58FB8EB}"/>
                </a:ext>
              </a:extLst>
            </p:cNvPr>
            <p:cNvSpPr txBox="1"/>
            <p:nvPr/>
          </p:nvSpPr>
          <p:spPr>
            <a:xfrm>
              <a:off x="5651919" y="798086"/>
              <a:ext cx="1213460" cy="148534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800" dirty="0">
                  <a:solidFill>
                    <a:srgbClr val="FB4C43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GỢI Ý</a:t>
              </a:r>
            </a:p>
          </p:txBody>
        </p:sp>
      </p:grpSp>
      <p:sp>
        <p:nvSpPr>
          <p:cNvPr id="15" name="53">
            <a:extLst>
              <a:ext uri="{FF2B5EF4-FFF2-40B4-BE49-F238E27FC236}">
                <a16:creationId xmlns:a16="http://schemas.microsoft.com/office/drawing/2014/main" id="{8D016349-CF62-417B-84D3-9047E5E01F1D}"/>
              </a:ext>
            </a:extLst>
          </p:cNvPr>
          <p:cNvSpPr/>
          <p:nvPr/>
        </p:nvSpPr>
        <p:spPr>
          <a:xfrm rot="3274">
            <a:off x="1173551" y="500658"/>
            <a:ext cx="1089459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CON MUỐN TRƯỜNG MÌNH CÓ NHỮNG THAY ĐỔI GÌ?</a:t>
            </a:r>
            <a:endParaRPr lang="vi-VN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842E367-1A2C-4B04-BB02-DA1BD504351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699" y="308400"/>
            <a:ext cx="863834" cy="863834"/>
          </a:xfrm>
          <a:prstGeom prst="rect">
            <a:avLst/>
          </a:prstGeom>
        </p:spPr>
      </p:pic>
      <p:pic>
        <p:nvPicPr>
          <p:cNvPr id="10" name="Picture 9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413EE18E-3E1E-4D65-974E-5F8B90364E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31" b="19656"/>
          <a:stretch/>
        </p:blipFill>
        <p:spPr>
          <a:xfrm>
            <a:off x="3524993" y="3798860"/>
            <a:ext cx="5110316" cy="308732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B06381D-D60A-49DE-AA42-20897C5EBB80}"/>
              </a:ext>
            </a:extLst>
          </p:cNvPr>
          <p:cNvGrpSpPr/>
          <p:nvPr/>
        </p:nvGrpSpPr>
        <p:grpSpPr>
          <a:xfrm>
            <a:off x="3958137" y="2384229"/>
            <a:ext cx="2051675" cy="1716127"/>
            <a:chOff x="2031269" y="1829084"/>
            <a:chExt cx="1538756" cy="112713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0B2B8AC-AF46-4542-BF44-FF15B5633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 flipV="1">
              <a:off x="2031269" y="1829084"/>
              <a:ext cx="1538756" cy="1127139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B101AE4-F0BC-48F6-89A7-33B9BDB0642E}"/>
                </a:ext>
              </a:extLst>
            </p:cNvPr>
            <p:cNvSpPr txBox="1"/>
            <p:nvPr/>
          </p:nvSpPr>
          <p:spPr>
            <a:xfrm>
              <a:off x="2192628" y="1994269"/>
              <a:ext cx="1259271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muốn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bể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bơi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39FAC6A-1572-4901-A61F-1B1332C40A81}"/>
              </a:ext>
            </a:extLst>
          </p:cNvPr>
          <p:cNvGrpSpPr/>
          <p:nvPr/>
        </p:nvGrpSpPr>
        <p:grpSpPr>
          <a:xfrm rot="702479">
            <a:off x="6230961" y="2323949"/>
            <a:ext cx="3237502" cy="2171523"/>
            <a:chOff x="3008749" y="804939"/>
            <a:chExt cx="2428127" cy="162864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0AB0CA9-8C0F-425B-978E-C79A03C552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08749" y="804939"/>
              <a:ext cx="2428127" cy="162864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D39C1CB-8B69-4035-9BDA-7366EC8EECB2}"/>
                </a:ext>
              </a:extLst>
            </p:cNvPr>
            <p:cNvSpPr txBox="1"/>
            <p:nvPr/>
          </p:nvSpPr>
          <p:spPr>
            <a:xfrm rot="240726">
              <a:off x="3478327" y="966648"/>
              <a:ext cx="1746470" cy="900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muốn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sân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trường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nhiều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cây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xanh</a:t>
              </a:r>
              <a:endPara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A83FE37-5A91-4DD3-ABF4-1BAB2D3EA703}"/>
              </a:ext>
            </a:extLst>
          </p:cNvPr>
          <p:cNvGrpSpPr/>
          <p:nvPr/>
        </p:nvGrpSpPr>
        <p:grpSpPr>
          <a:xfrm>
            <a:off x="8185497" y="3911032"/>
            <a:ext cx="2901663" cy="1725926"/>
            <a:chOff x="4508782" y="2494879"/>
            <a:chExt cx="2176247" cy="129444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4A2319B-BFAF-4F02-BEDF-CD24445AD8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250" b="93375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541362" flipV="1">
              <a:off x="4949684" y="2053977"/>
              <a:ext cx="1294444" cy="2176247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2D02AAF-7440-48D0-B94F-88C18C5D1187}"/>
                </a:ext>
              </a:extLst>
            </p:cNvPr>
            <p:cNvSpPr txBox="1"/>
            <p:nvPr/>
          </p:nvSpPr>
          <p:spPr>
            <a:xfrm>
              <a:off x="4920729" y="2714575"/>
              <a:ext cx="1559742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muốn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sân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trường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rộng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hơn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46F4F37-37C9-402F-8816-0F95216A2FE5}"/>
              </a:ext>
            </a:extLst>
          </p:cNvPr>
          <p:cNvGrpSpPr/>
          <p:nvPr/>
        </p:nvGrpSpPr>
        <p:grpSpPr>
          <a:xfrm>
            <a:off x="562462" y="3561192"/>
            <a:ext cx="3410049" cy="2399539"/>
            <a:chOff x="451282" y="2788880"/>
            <a:chExt cx="2143125" cy="1799654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6A044E4-A2BA-4940-B54D-36A14D7A5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000" b="94667" l="4889" r="89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607177" flipH="1">
              <a:off x="623018" y="2617144"/>
              <a:ext cx="1799654" cy="2143125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979273D-ECBA-4410-A360-46A4E47F810C}"/>
                </a:ext>
              </a:extLst>
            </p:cNvPr>
            <p:cNvSpPr txBox="1"/>
            <p:nvPr/>
          </p:nvSpPr>
          <p:spPr>
            <a:xfrm>
              <a:off x="766114" y="2954391"/>
              <a:ext cx="1179843" cy="900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muốn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phòng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rộng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hơn</a:t>
              </a:r>
              <a:endPara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553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13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9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6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7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3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0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1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6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4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5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1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8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9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13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9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">
            <a:extLst>
              <a:ext uri="{FF2B5EF4-FFF2-40B4-BE49-F238E27FC236}">
                <a16:creationId xmlns:a16="http://schemas.microsoft.com/office/drawing/2014/main" id="{66DA64CC-EA07-424C-8F99-CBDE5F39132E}"/>
              </a:ext>
            </a:extLst>
          </p:cNvPr>
          <p:cNvSpPr/>
          <p:nvPr/>
        </p:nvSpPr>
        <p:spPr>
          <a:xfrm>
            <a:off x="2291171" y="499391"/>
            <a:ext cx="7609658" cy="5237043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CE9187-FDBB-4BA1-8FCB-8113C3ACBC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1355" y="1169249"/>
            <a:ext cx="2329289" cy="2329289"/>
          </a:xfrm>
          <a:prstGeom prst="rect">
            <a:avLst/>
          </a:prstGeom>
        </p:spPr>
      </p:pic>
      <p:sp>
        <p:nvSpPr>
          <p:cNvPr id="4" name="53">
            <a:extLst>
              <a:ext uri="{FF2B5EF4-FFF2-40B4-BE49-F238E27FC236}">
                <a16:creationId xmlns:a16="http://schemas.microsoft.com/office/drawing/2014/main" id="{482F3FC8-E3CB-41F5-B402-42081DCD8F1A}"/>
              </a:ext>
            </a:extLst>
          </p:cNvPr>
          <p:cNvSpPr/>
          <p:nvPr/>
        </p:nvSpPr>
        <p:spPr>
          <a:xfrm rot="3274">
            <a:off x="3163533" y="3600994"/>
            <a:ext cx="5864933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6000" b="1" dirty="0">
                <a:ln/>
                <a:solidFill>
                  <a:srgbClr val="E7517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VẬN DỤNG</a:t>
            </a:r>
            <a:endParaRPr lang="zh-CN" altLang="en-US" sz="6000" b="1" dirty="0">
              <a:ln/>
              <a:solidFill>
                <a:srgbClr val="E7517D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304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47">
            <a:extLst>
              <a:ext uri="{FF2B5EF4-FFF2-40B4-BE49-F238E27FC236}">
                <a16:creationId xmlns:a16="http://schemas.microsoft.com/office/drawing/2014/main" id="{2EEE657E-5C38-4C1F-B438-BC28991E67B0}"/>
              </a:ext>
            </a:extLst>
          </p:cNvPr>
          <p:cNvSpPr/>
          <p:nvPr/>
        </p:nvSpPr>
        <p:spPr>
          <a:xfrm>
            <a:off x="4106117" y="198650"/>
            <a:ext cx="3979766" cy="677290"/>
          </a:xfrm>
          <a:prstGeom prst="rect">
            <a:avLst/>
          </a:prstGeom>
          <a:solidFill>
            <a:srgbClr val="FFE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82">
            <a:extLst>
              <a:ext uri="{FF2B5EF4-FFF2-40B4-BE49-F238E27FC236}">
                <a16:creationId xmlns:a16="http://schemas.microsoft.com/office/drawing/2014/main" id="{22C0962B-8464-40DE-B785-EBE8153AA235}"/>
              </a:ext>
            </a:extLst>
          </p:cNvPr>
          <p:cNvSpPr txBox="1"/>
          <p:nvPr/>
        </p:nvSpPr>
        <p:spPr>
          <a:xfrm>
            <a:off x="4565386" y="168054"/>
            <a:ext cx="3120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en-US" sz="4000" b="1" i="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vi-VN" sz="4000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48">
            <a:extLst>
              <a:ext uri="{FF2B5EF4-FFF2-40B4-BE49-F238E27FC236}">
                <a16:creationId xmlns:a16="http://schemas.microsoft.com/office/drawing/2014/main" id="{98968CC0-EA9B-4BDB-BBC2-FF01E6B96D02}"/>
              </a:ext>
            </a:extLst>
          </p:cNvPr>
          <p:cNvGrpSpPr/>
          <p:nvPr/>
        </p:nvGrpSpPr>
        <p:grpSpPr>
          <a:xfrm>
            <a:off x="187552" y="875940"/>
            <a:ext cx="1397062" cy="1499022"/>
            <a:chOff x="1232034" y="1085831"/>
            <a:chExt cx="1982391" cy="2127069"/>
          </a:xfrm>
        </p:grpSpPr>
        <p:sp>
          <p:nvSpPr>
            <p:cNvPr id="10" name="51">
              <a:extLst>
                <a:ext uri="{FF2B5EF4-FFF2-40B4-BE49-F238E27FC236}">
                  <a16:creationId xmlns:a16="http://schemas.microsoft.com/office/drawing/2014/main" id="{A7C756BE-7C9B-46F5-8F8B-22C5537CA4DA}"/>
                </a:ext>
              </a:extLst>
            </p:cNvPr>
            <p:cNvSpPr/>
            <p:nvPr/>
          </p:nvSpPr>
          <p:spPr>
            <a:xfrm>
              <a:off x="1232034" y="1085831"/>
              <a:ext cx="1130968" cy="1762267"/>
            </a:xfrm>
            <a:prstGeom prst="rect">
              <a:avLst/>
            </a:prstGeom>
            <a:solidFill>
              <a:srgbClr val="FFE3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1" name="81">
              <a:extLst>
                <a:ext uri="{FF2B5EF4-FFF2-40B4-BE49-F238E27FC236}">
                  <a16:creationId xmlns:a16="http://schemas.microsoft.com/office/drawing/2014/main" id="{8F7EA797-C303-4BB3-9CFA-F6FB353CD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11580" y="1510055"/>
              <a:ext cx="1702845" cy="1702845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51EE640-6EFD-4D47-9179-BB258DA88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974" y="2504088"/>
            <a:ext cx="11331239" cy="294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7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16274749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166</Words>
  <Application>Microsoft Office PowerPoint</Application>
  <PresentationFormat>Widescreen</PresentationFormat>
  <Paragraphs>25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Arial-Rounded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? Câu chuyện đó khuyên con điều gì?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duyen pham</dc:creator>
  <cp:lastModifiedBy>Admin</cp:lastModifiedBy>
  <cp:revision>316</cp:revision>
  <dcterms:created xsi:type="dcterms:W3CDTF">2021-07-17T07:05:27Z</dcterms:created>
  <dcterms:modified xsi:type="dcterms:W3CDTF">2022-11-26T15:18:31Z</dcterms:modified>
</cp:coreProperties>
</file>