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7" r:id="rId9"/>
    <p:sldId id="259" r:id="rId10"/>
    <p:sldId id="256" r:id="rId11"/>
    <p:sldId id="258"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p:cViewPr varScale="1">
        <p:scale>
          <a:sx n="51" d="100"/>
          <a:sy n="51" d="100"/>
        </p:scale>
        <p:origin x="898" y="1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29/10/2025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29/10/2025</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2025/10/29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2136</Words>
  <Application>Microsoft Office PowerPoint</Application>
  <PresentationFormat>Custom</PresentationFormat>
  <Paragraphs>106</Paragraphs>
  <Slides>37</Slides>
  <Notes>6</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37</vt:i4>
      </vt:variant>
    </vt:vector>
  </HeadingPairs>
  <TitlesOfParts>
    <vt:vector size="51" baseType="lpstr">
      <vt:lpstr>等线</vt:lpstr>
      <vt:lpstr>等线 Light</vt:lpstr>
      <vt:lpstr>Arial</vt:lpstr>
      <vt:lpstr>Calibri</vt:lpstr>
      <vt:lpstr>Cambria</vt:lpstr>
      <vt:lpstr>DFPOP1-W9</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Administrator</cp:lastModifiedBy>
  <cp:revision>45</cp:revision>
  <dcterms:created xsi:type="dcterms:W3CDTF">2006-08-16T00:00:00Z</dcterms:created>
  <dcterms:modified xsi:type="dcterms:W3CDTF">2025-10-29T01:14:27Z</dcterms:modified>
  <dc:identifier>DAGMx3oqY8g</dc:identifier>
</cp:coreProperties>
</file>