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6"/>
  </p:notesMasterIdLst>
  <p:sldIdLst>
    <p:sldId id="2637" r:id="rId4"/>
    <p:sldId id="259" r:id="rId5"/>
    <p:sldId id="260" r:id="rId6"/>
    <p:sldId id="2639" r:id="rId7"/>
    <p:sldId id="2638" r:id="rId8"/>
    <p:sldId id="257" r:id="rId9"/>
    <p:sldId id="285" r:id="rId10"/>
    <p:sldId id="2636" r:id="rId11"/>
    <p:sldId id="268" r:id="rId12"/>
    <p:sldId id="286" r:id="rId13"/>
    <p:sldId id="287" r:id="rId14"/>
    <p:sldId id="288" r:id="rId15"/>
    <p:sldId id="289" r:id="rId16"/>
    <p:sldId id="308" r:id="rId17"/>
    <p:sldId id="2640" r:id="rId18"/>
    <p:sldId id="310" r:id="rId19"/>
    <p:sldId id="302" r:id="rId20"/>
    <p:sldId id="2641" r:id="rId21"/>
    <p:sldId id="2642" r:id="rId22"/>
    <p:sldId id="2643" r:id="rId23"/>
    <p:sldId id="264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0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2.jpe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3.jpe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4418597" y="2445866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79559"/>
            <a:chOff x="4714718" y="955433"/>
            <a:chExt cx="2762565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18648" y="1665551"/>
              <a:ext cx="2252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Ghép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từ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phù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038899" y="100853"/>
            <a:ext cx="580718" cy="5847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87588" y="35671"/>
            <a:ext cx="10251950" cy="685294"/>
            <a:chOff x="2437904" y="454770"/>
            <a:chExt cx="10251950" cy="685294"/>
          </a:xfrm>
        </p:grpSpPr>
        <p:sp>
          <p:nvSpPr>
            <p:cNvPr id="4" name="Rounded Rectangle 3"/>
            <p:cNvSpPr/>
            <p:nvPr/>
          </p:nvSpPr>
          <p:spPr>
            <a:xfrm>
              <a:off x="2437904" y="454770"/>
              <a:ext cx="10251950" cy="6852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nl-NL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hình</a:t>
              </a:r>
              <a:endParaRPr lang="en-US" sz="32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996686" y="519952"/>
              <a:ext cx="580718" cy="584724"/>
            </a:xfrm>
            <a:prstGeom prst="rect">
              <a:avLst/>
            </a:prstGeom>
          </p:spPr>
        </p:pic>
      </p:grp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1209675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057650" y="4711717"/>
            <a:ext cx="139065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971925" y="3394109"/>
            <a:ext cx="14763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848225" y="2392770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686550" y="2287995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391400" y="3615566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5648325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3" y="5648325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4257675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398544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632713" y="4778403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38" y="1787109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0235 0.467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05912 0.283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25625 0.120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526 0.5157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7734 0.232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F2A9D-A167-4BB7-85C5-BD2869C8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12" y="3123140"/>
            <a:ext cx="63647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9082086" y="46376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11" y="1646333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31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15390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90" y="3056400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6916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32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25719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87" y="3089901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4" y="3902609"/>
            <a:ext cx="361494" cy="34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9A5BA-EE3C-41AF-833E-49F976417FA0}"/>
              </a:ext>
            </a:extLst>
          </p:cNvPr>
          <p:cNvSpPr txBox="1"/>
          <p:nvPr/>
        </p:nvSpPr>
        <p:spPr>
          <a:xfrm>
            <a:off x="1919832" y="3784069"/>
            <a:ext cx="52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8AA9EB-ADD3-400B-9B3F-F3A79205FEC8}"/>
              </a:ext>
            </a:extLst>
          </p:cNvPr>
          <p:cNvSpPr txBox="1"/>
          <p:nvPr/>
        </p:nvSpPr>
        <p:spPr>
          <a:xfrm>
            <a:off x="2970417" y="463762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B1BA0-EA5C-4DAE-A1DE-16C1205FBDA6}"/>
              </a:ext>
            </a:extLst>
          </p:cNvPr>
          <p:cNvSpPr txBox="1"/>
          <p:nvPr/>
        </p:nvSpPr>
        <p:spPr>
          <a:xfrm>
            <a:off x="6410465" y="2931215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581AB-F683-482F-BF3A-38BFFE3860D1}"/>
              </a:ext>
            </a:extLst>
          </p:cNvPr>
          <p:cNvSpPr txBox="1"/>
          <p:nvPr/>
        </p:nvSpPr>
        <p:spPr>
          <a:xfrm>
            <a:off x="7257347" y="504949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FE9F8-B6F8-4269-A43B-2242C38654E7}"/>
              </a:ext>
            </a:extLst>
          </p:cNvPr>
          <p:cNvSpPr txBox="1"/>
          <p:nvPr/>
        </p:nvSpPr>
        <p:spPr>
          <a:xfrm>
            <a:off x="5747823" y="3781812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F0B2BF-6E76-4497-824C-227B6FCE0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7733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E8223F-D30A-4498-ADC3-07032058AC42}"/>
              </a:ext>
            </a:extLst>
          </p:cNvPr>
          <p:cNvSpPr/>
          <p:nvPr/>
        </p:nvSpPr>
        <p:spPr>
          <a:xfrm>
            <a:off x="3524248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BB2EC6-5E71-42FD-8CBF-529FBB1B6A8B}"/>
              </a:ext>
            </a:extLst>
          </p:cNvPr>
          <p:cNvSpPr/>
          <p:nvPr/>
        </p:nvSpPr>
        <p:spPr>
          <a:xfrm>
            <a:off x="6836491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933575" y="5060335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9508408" y="3142953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2084 -0.06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6693 -0.33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556 -0.43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1497 -0.432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6784 -0.281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9714 0.143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9" grpId="0" animBg="1"/>
      <p:bldP spid="9" grpId="1" animBg="1"/>
      <p:bldP spid="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571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25ADFC-4818-4312-BC86-25EBE5FDE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4846320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4240" y="1022385"/>
            <a:ext cx="8607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chứa </a:t>
            </a:r>
            <a:r>
              <a:rPr lang="en-US" sz="4000" b="1" dirty="0" err="1">
                <a:solidFill>
                  <a:srgbClr val="002060"/>
                </a:solidFill>
              </a:rPr>
              <a:t>vần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1825678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Vầng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880" y="1022385"/>
            <a:ext cx="889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 tranh đoán tên đồ vật chứa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3" y="1819275"/>
            <a:ext cx="3833813" cy="2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029" y="2933217"/>
            <a:ext cx="78279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46" y="2593048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14856" y="315790"/>
            <a:ext cx="2762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119575" y="421863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542261" y="97586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 Các em có Ό˘ đǌ bất kì ǕίΐϜn sáε wào có ở đây.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4990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Cứ κ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NĞu juū,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2230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  Nǖưng đǌ x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48858" y="25455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790</Words>
  <Application>Microsoft Office PowerPoint</Application>
  <PresentationFormat>Widescreen</PresentationFormat>
  <Paragraphs>165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.VnBlack</vt:lpstr>
      <vt:lpstr>Arial</vt:lpstr>
      <vt:lpstr>Arial-Rounded</vt:lpstr>
      <vt:lpstr>Calibri</vt:lpstr>
      <vt:lpstr>Coiny</vt:lpstr>
      <vt:lpstr>Gloria Hallelujah</vt:lpstr>
      <vt:lpstr>HP001 4 hàng</vt:lpstr>
      <vt:lpstr>SVN-SAF</vt:lpstr>
      <vt:lpstr>Tahoma</vt:lpstr>
      <vt:lpstr>Times New Roman</vt:lpstr>
      <vt:lpstr>UVN Gia Dinh</vt:lpstr>
      <vt:lpstr>Wingdings</vt:lpstr>
      <vt:lpstr>字魂70号-灵悦黑体</vt:lpstr>
      <vt:lpstr>1_Tema de Office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2022-06-27T10:50:26Z</dcterms:created>
  <dcterms:modified xsi:type="dcterms:W3CDTF">2025-10-06T15:18:00Z</dcterms:modified>
</cp:coreProperties>
</file>