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538" r:id="rId2"/>
    <p:sldId id="537" r:id="rId3"/>
    <p:sldId id="515" r:id="rId4"/>
    <p:sldId id="291" r:id="rId5"/>
    <p:sldId id="292" r:id="rId6"/>
    <p:sldId id="293" r:id="rId7"/>
    <p:sldId id="256" r:id="rId8"/>
    <p:sldId id="273" r:id="rId9"/>
    <p:sldId id="258" r:id="rId10"/>
    <p:sldId id="285" r:id="rId11"/>
    <p:sldId id="286" r:id="rId12"/>
    <p:sldId id="288" r:id="rId13"/>
    <p:sldId id="260" r:id="rId14"/>
    <p:sldId id="287" r:id="rId15"/>
    <p:sldId id="277" r:id="rId16"/>
    <p:sldId id="261" r:id="rId17"/>
    <p:sldId id="263" r:id="rId18"/>
    <p:sldId id="262" r:id="rId19"/>
    <p:sldId id="279" r:id="rId20"/>
    <p:sldId id="278" r:id="rId21"/>
    <p:sldId id="264" r:id="rId22"/>
    <p:sldId id="535" r:id="rId23"/>
    <p:sldId id="536" r:id="rId24"/>
    <p:sldId id="266" r:id="rId25"/>
    <p:sldId id="267" r:id="rId26"/>
    <p:sldId id="282" r:id="rId27"/>
    <p:sldId id="289" r:id="rId28"/>
    <p:sldId id="284" r:id="rId29"/>
    <p:sldId id="270" r:id="rId30"/>
    <p:sldId id="510" r:id="rId31"/>
    <p:sldId id="322" r:id="rId32"/>
    <p:sldId id="272" r:id="rId33"/>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50" autoAdjust="0"/>
  </p:normalViewPr>
  <p:slideViewPr>
    <p:cSldViewPr>
      <p:cViewPr varScale="1">
        <p:scale>
          <a:sx n="85" d="100"/>
          <a:sy n="85" d="100"/>
        </p:scale>
        <p:origin x="96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1</a:t>
            </a:fld>
            <a:endParaRPr lang="en-US"/>
          </a:p>
        </p:txBody>
      </p:sp>
    </p:spTree>
    <p:extLst>
      <p:ext uri="{BB962C8B-B14F-4D97-AF65-F5344CB8AC3E}">
        <p14:creationId xmlns:p14="http://schemas.microsoft.com/office/powerpoint/2010/main" val="4186486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21</a:t>
            </a:fld>
            <a:endParaRPr lang="en-US"/>
          </a:p>
        </p:txBody>
      </p:sp>
    </p:spTree>
    <p:extLst>
      <p:ext uri="{BB962C8B-B14F-4D97-AF65-F5344CB8AC3E}">
        <p14:creationId xmlns:p14="http://schemas.microsoft.com/office/powerpoint/2010/main" val="3553390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fld id="{7AFEA3F6-B450-4284-BB2C-4DA94784FDB0}" type="slidenum">
              <a:rPr lang="en-US" smtClean="0"/>
              <a:t>22</a:t>
            </a:fld>
            <a:endParaRPr lang="en-US"/>
          </a:p>
        </p:txBody>
      </p:sp>
    </p:spTree>
    <p:extLst>
      <p:ext uri="{BB962C8B-B14F-4D97-AF65-F5344CB8AC3E}">
        <p14:creationId xmlns:p14="http://schemas.microsoft.com/office/powerpoint/2010/main" val="3485539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30 giây ổn định</a:t>
            </a:r>
          </a:p>
        </p:txBody>
      </p:sp>
      <p:sp>
        <p:nvSpPr>
          <p:cNvPr id="4" name="Slide Number Placeholder 3"/>
          <p:cNvSpPr>
            <a:spLocks noGrp="1"/>
          </p:cNvSpPr>
          <p:nvPr>
            <p:ph type="sldNum" sz="quarter" idx="5"/>
          </p:nvPr>
        </p:nvSpPr>
        <p:spPr/>
        <p:txBody>
          <a:bodyPr/>
          <a:lstStyle/>
          <a:p>
            <a:fld id="{7AFEA3F6-B450-4284-BB2C-4DA94784FDB0}" type="slidenum">
              <a:rPr lang="en-US" smtClean="0"/>
              <a:t>23</a:t>
            </a:fld>
            <a:endParaRPr lang="en-US"/>
          </a:p>
        </p:txBody>
      </p:sp>
    </p:spTree>
    <p:extLst>
      <p:ext uri="{BB962C8B-B14F-4D97-AF65-F5344CB8AC3E}">
        <p14:creationId xmlns:p14="http://schemas.microsoft.com/office/powerpoint/2010/main" val="2062070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24</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25</a:t>
            </a:fld>
            <a:endParaRPr lang="en-US"/>
          </a:p>
        </p:txBody>
      </p:sp>
    </p:spTree>
    <p:extLst>
      <p:ext uri="{BB962C8B-B14F-4D97-AF65-F5344CB8AC3E}">
        <p14:creationId xmlns:p14="http://schemas.microsoft.com/office/powerpoint/2010/main" val="799354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26</a:t>
            </a:fld>
            <a:endParaRPr lang="en-US"/>
          </a:p>
        </p:txBody>
      </p:sp>
    </p:spTree>
    <p:extLst>
      <p:ext uri="{BB962C8B-B14F-4D97-AF65-F5344CB8AC3E}">
        <p14:creationId xmlns:p14="http://schemas.microsoft.com/office/powerpoint/2010/main" val="289555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28</a:t>
            </a:fld>
            <a:endParaRPr lang="en-US"/>
          </a:p>
        </p:txBody>
      </p:sp>
    </p:spTree>
    <p:extLst>
      <p:ext uri="{BB962C8B-B14F-4D97-AF65-F5344CB8AC3E}">
        <p14:creationId xmlns:p14="http://schemas.microsoft.com/office/powerpoint/2010/main" val="1036213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hướng</a:t>
            </a:r>
            <a:r>
              <a:rPr lang="en-US" baseline="0"/>
              <a:t> dẫn hs đồ chữ hoa K. GV hỏi để khai thác cho HS hiểu kĩ thuật viết (chữ đầu câu viết hoa, cuối câu có dấu chấm, khoảng cách các chữ bằng 1 con chữ o…). Đây chỉ là gợi ý, hs có thể có Câu trả lời khác hợp lí là được 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29</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32</a:t>
            </a:fld>
            <a:endParaRPr lang="en-US"/>
          </a:p>
        </p:txBody>
      </p:sp>
    </p:spTree>
    <p:extLst>
      <p:ext uri="{BB962C8B-B14F-4D97-AF65-F5344CB8AC3E}">
        <p14:creationId xmlns:p14="http://schemas.microsoft.com/office/powerpoint/2010/main" val="2615674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 HS 30 giây ổn định</a:t>
            </a:r>
          </a:p>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2</a:t>
            </a:fld>
            <a:endParaRPr lang="en-US"/>
          </a:p>
        </p:txBody>
      </p:sp>
    </p:spTree>
    <p:extLst>
      <p:ext uri="{BB962C8B-B14F-4D97-AF65-F5344CB8AC3E}">
        <p14:creationId xmlns:p14="http://schemas.microsoft.com/office/powerpoint/2010/main" val="13718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3694478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1925264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799312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Giáo</a:t>
            </a:r>
            <a:r>
              <a:rPr lang="en-US" baseline="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khai thác trên SGK vì văn bản nhiều chữ, chữ trên màn hình nhỏ</a:t>
            </a:r>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3861971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3/17/2022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1.xml"/><Relationship Id="rId16"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E5E4B2-E937-44D8-ADB8-6959D7452B1A}"/>
              </a:ext>
            </a:extLst>
          </p:cNvPr>
          <p:cNvPicPr>
            <a:picLocks noChangeAspect="1"/>
          </p:cNvPicPr>
          <p:nvPr/>
        </p:nvPicPr>
        <p:blipFill>
          <a:blip r:embed="rId4"/>
          <a:stretch>
            <a:fillRect/>
          </a:stretch>
        </p:blipFill>
        <p:spPr>
          <a:xfrm>
            <a:off x="0" y="1255"/>
            <a:ext cx="9144000" cy="5140990"/>
          </a:xfrm>
          <a:prstGeom prst="rect">
            <a:avLst/>
          </a:prstGeom>
        </p:spPr>
      </p:pic>
      <p:pic>
        <p:nvPicPr>
          <p:cNvPr id="5" name="Picture 4">
            <a:extLst>
              <a:ext uri="{FF2B5EF4-FFF2-40B4-BE49-F238E27FC236}">
                <a16:creationId xmlns:a16="http://schemas.microsoft.com/office/drawing/2014/main" id="{C34831AB-B402-4F8A-8F1A-244E1B8F8161}"/>
              </a:ext>
            </a:extLst>
          </p:cNvPr>
          <p:cNvPicPr>
            <a:picLocks noChangeAspect="1"/>
          </p:cNvPicPr>
          <p:nvPr/>
        </p:nvPicPr>
        <p:blipFill>
          <a:blip r:embed="rId5"/>
          <a:stretch>
            <a:fillRect/>
          </a:stretch>
        </p:blipFill>
        <p:spPr>
          <a:xfrm rot="4345160">
            <a:off x="7857012" y="-26380"/>
            <a:ext cx="1265122" cy="1162589"/>
          </a:xfrm>
          <a:prstGeom prst="rect">
            <a:avLst/>
          </a:prstGeom>
        </p:spPr>
      </p:pic>
      <p:sp>
        <p:nvSpPr>
          <p:cNvPr id="6" name="Title 1">
            <a:extLst>
              <a:ext uri="{FF2B5EF4-FFF2-40B4-BE49-F238E27FC236}">
                <a16:creationId xmlns:a16="http://schemas.microsoft.com/office/drawing/2014/main" id="{E1BEAC58-C354-4B65-B19F-CBFB3AD79703}"/>
              </a:ext>
            </a:extLst>
          </p:cNvPr>
          <p:cNvSpPr txBox="1">
            <a:spLocks/>
          </p:cNvSpPr>
          <p:nvPr/>
        </p:nvSpPr>
        <p:spPr>
          <a:xfrm>
            <a:off x="1690266" y="112122"/>
            <a:ext cx="5326568" cy="857250"/>
          </a:xfrm>
          <a:prstGeom prst="rect">
            <a:avLst/>
          </a:prstGeom>
          <a:noFill/>
        </p:spPr>
        <p:txBody>
          <a:bodyPr vert="horz" lIns="91354" tIns="45678" rIns="91354" bIns="45678" rtlCol="0" anchor="ctr">
            <a:normAutofit/>
          </a:bodyPr>
          <a:lstStyle>
            <a:lvl1pPr algn="ctr" defTabSz="913545" rtl="0" eaLnBrk="1" latinLnBrk="0" hangingPunct="1">
              <a:spcBef>
                <a:spcPct val="0"/>
              </a:spcBef>
              <a:buNone/>
              <a:defRPr sz="4400" kern="1200">
                <a:solidFill>
                  <a:schemeClr val="tx1"/>
                </a:solidFill>
                <a:latin typeface="+mj-lt"/>
                <a:ea typeface="+mj-ea"/>
                <a:cs typeface="+mj-cs"/>
              </a:defRPr>
            </a:lvl1pPr>
          </a:lstStyle>
          <a:p>
            <a:r>
              <a:rPr lang="en-US">
                <a:solidFill>
                  <a:srgbClr val="7030A0"/>
                </a:solidFill>
                <a:latin typeface="Arial-Rounded" pitchFamily="34" charset="0"/>
                <a:ea typeface="Arial-Rounded" pitchFamily="34" charset="0"/>
                <a:cs typeface="Arial-Rounded" pitchFamily="34" charset="0"/>
              </a:rPr>
              <a:t>Chuẩn bị</a:t>
            </a:r>
          </a:p>
        </p:txBody>
      </p:sp>
      <p:pic>
        <p:nvPicPr>
          <p:cNvPr id="7" name="Picture 6">
            <a:extLst>
              <a:ext uri="{FF2B5EF4-FFF2-40B4-BE49-F238E27FC236}">
                <a16:creationId xmlns:a16="http://schemas.microsoft.com/office/drawing/2014/main" id="{FCD46996-4451-429A-8253-C802F1B2FD1D}"/>
              </a:ext>
            </a:extLst>
          </p:cNvPr>
          <p:cNvPicPr>
            <a:picLocks noChangeAspect="1"/>
          </p:cNvPicPr>
          <p:nvPr/>
        </p:nvPicPr>
        <p:blipFill rotWithShape="1">
          <a:blip r:embed="rId6"/>
          <a:srcRect t="3588"/>
          <a:stretch/>
        </p:blipFill>
        <p:spPr>
          <a:xfrm rot="20556517">
            <a:off x="2472550" y="1093287"/>
            <a:ext cx="1499494" cy="1977933"/>
          </a:xfrm>
          <a:prstGeom prst="rect">
            <a:avLst/>
          </a:prstGeom>
        </p:spPr>
      </p:pic>
      <p:pic>
        <p:nvPicPr>
          <p:cNvPr id="8" name="Picture 7">
            <a:extLst>
              <a:ext uri="{FF2B5EF4-FFF2-40B4-BE49-F238E27FC236}">
                <a16:creationId xmlns:a16="http://schemas.microsoft.com/office/drawing/2014/main" id="{64ACB0ED-8D17-414B-B5A1-3876BD3B7A23}"/>
              </a:ext>
            </a:extLst>
          </p:cNvPr>
          <p:cNvPicPr>
            <a:picLocks noChangeAspect="1"/>
          </p:cNvPicPr>
          <p:nvPr/>
        </p:nvPicPr>
        <p:blipFill>
          <a:blip r:embed="rId7"/>
          <a:stretch>
            <a:fillRect/>
          </a:stretch>
        </p:blipFill>
        <p:spPr>
          <a:xfrm rot="1399821">
            <a:off x="5006128" y="1055408"/>
            <a:ext cx="1415728" cy="1990644"/>
          </a:xfrm>
          <a:prstGeom prst="rect">
            <a:avLst/>
          </a:prstGeom>
        </p:spPr>
      </p:pic>
      <p:pic>
        <p:nvPicPr>
          <p:cNvPr id="9" name="Picture 8" descr="Hàng Chất Lượng Cao] Bông lau bảng,xóa bảng,Giẻ lau bảng Cầm tay chắc chắn  -dc3912 | Shopee Việt Nam">
            <a:extLst>
              <a:ext uri="{FF2B5EF4-FFF2-40B4-BE49-F238E27FC236}">
                <a16:creationId xmlns:a16="http://schemas.microsoft.com/office/drawing/2014/main" id="{D2B7F301-6D58-4D4E-BB11-F8B8193A068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89" b="80992" l="0" r="98901"/>
                    </a14:imgEffect>
                  </a14:imgLayer>
                </a14:imgProps>
              </a:ext>
              <a:ext uri="{28A0092B-C50C-407E-A947-70E740481C1C}">
                <a14:useLocalDpi xmlns:a14="http://schemas.microsoft.com/office/drawing/2010/main" val="0"/>
              </a:ext>
            </a:extLst>
          </a:blip>
          <a:srcRect t="22569" b="21958"/>
          <a:stretch/>
        </p:blipFill>
        <p:spPr bwMode="auto">
          <a:xfrm>
            <a:off x="1642236" y="3943050"/>
            <a:ext cx="951830" cy="5280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út lông bảng Doraemon có đầu xoá | Shopee Việt Nam">
            <a:extLst>
              <a:ext uri="{FF2B5EF4-FFF2-40B4-BE49-F238E27FC236}">
                <a16:creationId xmlns:a16="http://schemas.microsoft.com/office/drawing/2014/main" id="{65C7355F-598C-4211-82A6-5C13EF21FF2B}"/>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219" b="97500" l="2344" r="95469"/>
                    </a14:imgEffect>
                  </a14:imgLayer>
                </a14:imgProps>
              </a:ext>
              <a:ext uri="{28A0092B-C50C-407E-A947-70E740481C1C}">
                <a14:useLocalDpi xmlns:a14="http://schemas.microsoft.com/office/drawing/2010/main" val="0"/>
              </a:ext>
            </a:extLst>
          </a:blip>
          <a:srcRect/>
          <a:stretch>
            <a:fillRect/>
          </a:stretch>
        </p:blipFill>
        <p:spPr bwMode="auto">
          <a:xfrm>
            <a:off x="936692" y="3117524"/>
            <a:ext cx="1467828" cy="14678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ảng đen/ Bảng trắng/ Bảng học sinh khổ A4 giảm chỉ còn 18,000 đ">
            <a:extLst>
              <a:ext uri="{FF2B5EF4-FFF2-40B4-BE49-F238E27FC236}">
                <a16:creationId xmlns:a16="http://schemas.microsoft.com/office/drawing/2014/main" id="{007E82F1-BCC3-4D24-9184-3DC6748A28E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8523" l="0" r="9875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84847" y="3362982"/>
            <a:ext cx="1917934" cy="14204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range Cartoon Ruler Clip Art - Orange Cartoon Ruler Vector Image | Clip  art, School clipart, Free clip art">
            <a:extLst>
              <a:ext uri="{FF2B5EF4-FFF2-40B4-BE49-F238E27FC236}">
                <a16:creationId xmlns:a16="http://schemas.microsoft.com/office/drawing/2014/main" id="{1EDFF8B6-BAEF-4859-9A39-BC9367B9DA7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79757" y="3021999"/>
            <a:ext cx="690562" cy="14842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Pencil - ClipArt Best - ClipArt Best - ClipArt Best">
            <a:extLst>
              <a:ext uri="{FF2B5EF4-FFF2-40B4-BE49-F238E27FC236}">
                <a16:creationId xmlns:a16="http://schemas.microsoft.com/office/drawing/2014/main" id="{45D572C0-F6F6-4E51-B268-4FFB7C34289B}"/>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93333" y1="9375" x2="12000" y2="89286"/>
                        <a14:foregroundMark x1="88000" y1="4911" x2="88000" y2="4911"/>
                        <a14:foregroundMark x1="96444" y1="15625" x2="95111" y2="11607"/>
                        <a14:foregroundMark x1="83111" y1="4911" x2="84000" y2="11161"/>
                        <a14:foregroundMark x1="5333" y1="96875" x2="16889" y2="89732"/>
                        <a14:foregroundMark x1="2667" y1="92411" x2="5333" y2="99107"/>
                      </a14:backgroundRemoval>
                    </a14:imgEffect>
                  </a14:imgLayer>
                </a14:imgProps>
              </a:ext>
              <a:ext uri="{28A0092B-C50C-407E-A947-70E740481C1C}">
                <a14:useLocalDpi xmlns:a14="http://schemas.microsoft.com/office/drawing/2010/main" val="0"/>
              </a:ext>
            </a:extLst>
          </a:blip>
          <a:srcRect/>
          <a:stretch>
            <a:fillRect/>
          </a:stretch>
        </p:blipFill>
        <p:spPr bwMode="auto">
          <a:xfrm>
            <a:off x="4717008" y="3464136"/>
            <a:ext cx="1223602" cy="1218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87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6200" y="456300"/>
            <a:ext cx="8991600" cy="4708860"/>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Trong khu rừng nọ có một đàn dê con sống cùng mẹ. Một hôm, trước khi đi kiếm cỏ, dê mẹ dặn con:</a:t>
            </a:r>
          </a:p>
          <a:p>
            <a:pPr algn="just"/>
            <a:r>
              <a:rPr lang="en-US" sz="3000">
                <a:latin typeface="Arial" pitchFamily="34" charset="0"/>
                <a:ea typeface="Arial-Rounded" pitchFamily="34" charset="0"/>
                <a:cs typeface="Arial" pitchFamily="34" charset="0"/>
              </a:rPr>
              <a:t>	- Ai đến gọi cửa, các con đừng mở nhé! Chỉ mở cửa khi nghe tiếng mẹ.</a:t>
            </a:r>
          </a:p>
          <a:p>
            <a:pPr algn="just"/>
            <a:r>
              <a:rPr lang="en-US" sz="3000">
                <a:latin typeface="Arial" pitchFamily="34" charset="0"/>
                <a:ea typeface="Arial-Rounded" pitchFamily="34" charset="0"/>
                <a:cs typeface="Arial" pitchFamily="34" charset="0"/>
              </a:rPr>
              <a:t>	Một con sói nấp gần đó. Đợi dê mẹ đi xa, nó gõ cửa và giả giọng dê mẹ.</a:t>
            </a:r>
          </a:p>
          <a:p>
            <a:pPr algn="just"/>
            <a:r>
              <a:rPr lang="en-US" sz="3000">
                <a:latin typeface="Arial" pitchFamily="34" charset="0"/>
                <a:ea typeface="Arial-Rounded" pitchFamily="34" charset="0"/>
                <a:cs typeface="Arial" pitchFamily="34" charset="0"/>
              </a:rPr>
              <a:t>	Nhớ lời mẹ, đàn dê con nói: </a:t>
            </a:r>
          </a:p>
          <a:p>
            <a:pPr algn="just"/>
            <a:r>
              <a:rPr lang="en-US" sz="3000">
                <a:latin typeface="Arial" pitchFamily="34" charset="0"/>
                <a:ea typeface="Arial-Rounded" pitchFamily="34" charset="0"/>
                <a:cs typeface="Arial" pitchFamily="34" charset="0"/>
              </a:rPr>
              <a:t>	- Không phải giọng mẹ. Không mở.</a:t>
            </a:r>
          </a:p>
          <a:p>
            <a:pPr algn="just"/>
            <a:r>
              <a:rPr lang="en-US" sz="3000">
                <a:latin typeface="Arial" pitchFamily="34" charset="0"/>
                <a:ea typeface="Arial-Rounded" pitchFamily="34" charset="0"/>
                <a:cs typeface="Arial" pitchFamily="34" charset="0"/>
              </a:rPr>
              <a:t>	Sói đành bỏ đi.			 </a:t>
            </a:r>
          </a:p>
        </p:txBody>
      </p:sp>
      <p:sp>
        <p:nvSpPr>
          <p:cNvPr id="6" name="TextBox 5"/>
          <p:cNvSpPr txBox="1"/>
          <p:nvPr/>
        </p:nvSpPr>
        <p:spPr>
          <a:xfrm>
            <a:off x="1447800" y="-5244"/>
            <a:ext cx="5947064" cy="553877"/>
          </a:xfrm>
          <a:prstGeom prst="rect">
            <a:avLst/>
          </a:prstGeom>
          <a:noFill/>
        </p:spPr>
        <p:txBody>
          <a:bodyPr wrap="square" lIns="91317" tIns="45660" rIns="91317" bIns="45660" rtlCol="0">
            <a:spAutoFit/>
          </a:bodyPr>
          <a:lstStyle/>
          <a:p>
            <a:pPr algn="ctr"/>
            <a:r>
              <a:rPr lang="en-US" sz="3000" b="1">
                <a:latin typeface="Arial" pitchFamily="34" charset="0"/>
                <a:ea typeface="Arial-Rounded" pitchFamily="34" charset="0"/>
                <a:cs typeface="Arial" pitchFamily="34" charset="0"/>
              </a:rPr>
              <a:t>Khi mẹ vắng nhà</a:t>
            </a:r>
          </a:p>
        </p:txBody>
      </p:sp>
    </p:spTree>
    <p:extLst>
      <p:ext uri="{BB962C8B-B14F-4D97-AF65-F5344CB8AC3E}">
        <p14:creationId xmlns:p14="http://schemas.microsoft.com/office/powerpoint/2010/main" val="3383696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1910" y="920748"/>
            <a:ext cx="8977746" cy="4031752"/>
          </a:xfrm>
          <a:prstGeom prst="rect">
            <a:avLst/>
          </a:prstGeom>
          <a:noFill/>
        </p:spPr>
        <p:txBody>
          <a:bodyPr wrap="square" lIns="91317" tIns="45660" rIns="91317" bIns="45660" rtlCol="0">
            <a:spAutoFit/>
          </a:bodyPr>
          <a:lstStyle/>
          <a:p>
            <a:pPr algn="just"/>
            <a:r>
              <a:rPr lang="en-US" sz="320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32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3200">
                <a:latin typeface="Arial" pitchFamily="34" charset="0"/>
                <a:ea typeface="Arial-Rounded" pitchFamily="34" charset="0"/>
                <a:cs typeface="Arial" pitchFamily="34" charset="0"/>
              </a:rPr>
              <a:t>	Dê mẹ xoa đầu đàn con:</a:t>
            </a:r>
          </a:p>
          <a:p>
            <a:pPr algn="just"/>
            <a:r>
              <a:rPr lang="en-US" sz="3200">
                <a:latin typeface="Arial" pitchFamily="34" charset="0"/>
                <a:ea typeface="Arial-Rounded" pitchFamily="34" charset="0"/>
                <a:cs typeface="Arial" pitchFamily="34" charset="0"/>
              </a:rPr>
              <a:t>	- Các con ngoan lắm!</a:t>
            </a:r>
          </a:p>
          <a:p>
            <a:pPr algn="r"/>
            <a:r>
              <a:rPr lang="en-US" sz="3200">
                <a:latin typeface="Arial" pitchFamily="34" charset="0"/>
                <a:ea typeface="Arial-Rounded" pitchFamily="34" charset="0"/>
                <a:cs typeface="Arial" pitchFamily="34" charset="0"/>
              </a:rPr>
              <a:t>				 (Theo </a:t>
            </a:r>
            <a:r>
              <a:rPr lang="en-US" sz="3200" i="1">
                <a:latin typeface="Arial" pitchFamily="34" charset="0"/>
                <a:ea typeface="Arial-Rounded" pitchFamily="34" charset="0"/>
                <a:cs typeface="Arial" pitchFamily="34" charset="0"/>
              </a:rPr>
              <a:t>Truyện cổ Grim</a:t>
            </a:r>
            <a:r>
              <a:rPr lang="en-US" sz="320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2953389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1143000" y="895350"/>
            <a:ext cx="6781800" cy="298060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5400" b="1">
                <a:solidFill>
                  <a:schemeClr val="tx1"/>
                </a:solidFill>
                <a:latin typeface="Arial" pitchFamily="34" charset="0"/>
                <a:ea typeface="Arial-Rounded" pitchFamily="34" charset="0"/>
                <a:cs typeface="Arial" pitchFamily="34" charset="0"/>
              </a:rPr>
              <a:t>Học sinh đọc thầm</a:t>
            </a:r>
          </a:p>
        </p:txBody>
      </p:sp>
    </p:spTree>
    <p:extLst>
      <p:ext uri="{BB962C8B-B14F-4D97-AF65-F5344CB8AC3E}">
        <p14:creationId xmlns:p14="http://schemas.microsoft.com/office/powerpoint/2010/main" val="31777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76200" y="470814"/>
            <a:ext cx="8991600" cy="3970196"/>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	Trong khu rừng nọ có một đàn dê con sống cùng mẹ. Một hôm, trước khi đi kiếm cỏ, dê mẹ dặn con:</a:t>
            </a:r>
          </a:p>
          <a:p>
            <a:pPr algn="just"/>
            <a:r>
              <a:rPr lang="en-US" sz="2800">
                <a:latin typeface="Arial" pitchFamily="34" charset="0"/>
                <a:ea typeface="Arial-Rounded" pitchFamily="34" charset="0"/>
                <a:cs typeface="Arial" pitchFamily="34" charset="0"/>
              </a:rPr>
              <a:t>	- Ai đến gọi cửa, các con đừng mở nhé! Chỉ mở cửa khi nghe tiếng mẹ.</a:t>
            </a:r>
          </a:p>
          <a:p>
            <a:pPr algn="just"/>
            <a:r>
              <a:rPr lang="en-US" sz="2800">
                <a:latin typeface="Arial" pitchFamily="34" charset="0"/>
                <a:ea typeface="Arial-Rounded" pitchFamily="34" charset="0"/>
                <a:cs typeface="Arial" pitchFamily="34" charset="0"/>
              </a:rPr>
              <a:t>	Một con sói nấp gần đó. Đợi dê mẹ đi xa, nó gõ cửa và giả giọng dê mẹ.</a:t>
            </a:r>
          </a:p>
          <a:p>
            <a:pPr algn="just"/>
            <a:r>
              <a:rPr lang="en-US" sz="2800">
                <a:latin typeface="Arial" pitchFamily="34" charset="0"/>
                <a:ea typeface="Arial-Rounded" pitchFamily="34" charset="0"/>
                <a:cs typeface="Arial" pitchFamily="34" charset="0"/>
              </a:rPr>
              <a:t>	Nhớ lời mẹ, đàn dê con nói: </a:t>
            </a:r>
          </a:p>
          <a:p>
            <a:pPr algn="just"/>
            <a:r>
              <a:rPr lang="en-US" sz="2800">
                <a:latin typeface="Arial" pitchFamily="34" charset="0"/>
                <a:ea typeface="Arial-Rounded" pitchFamily="34" charset="0"/>
                <a:cs typeface="Arial" pitchFamily="34" charset="0"/>
              </a:rPr>
              <a:t>	- Không phải giọng mẹ. Không mở.</a:t>
            </a:r>
          </a:p>
          <a:p>
            <a:pPr algn="just"/>
            <a:r>
              <a:rPr lang="en-US" sz="2800">
                <a:latin typeface="Arial" pitchFamily="34" charset="0"/>
                <a:ea typeface="Arial-Rounded" pitchFamily="34" charset="0"/>
                <a:cs typeface="Arial" pitchFamily="34" charset="0"/>
              </a:rPr>
              <a:t>	Sói đành bỏ đi.			 </a:t>
            </a:r>
          </a:p>
        </p:txBody>
      </p:sp>
      <p:sp>
        <p:nvSpPr>
          <p:cNvPr id="4" name="TextBox 3"/>
          <p:cNvSpPr txBox="1"/>
          <p:nvPr/>
        </p:nvSpPr>
        <p:spPr>
          <a:xfrm>
            <a:off x="1805435" y="4448198"/>
            <a:ext cx="5629625"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tìm từ khó trong bài</a:t>
            </a:r>
          </a:p>
        </p:txBody>
      </p:sp>
      <p:cxnSp>
        <p:nvCxnSpPr>
          <p:cNvPr id="5" name="Straight Connector 4"/>
          <p:cNvCxnSpPr/>
          <p:nvPr/>
        </p:nvCxnSpPr>
        <p:spPr>
          <a:xfrm flipH="1">
            <a:off x="1099680" y="971550"/>
            <a:ext cx="8815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444287" y="135255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560076" y="2610757"/>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451398" y="2610757"/>
            <a:ext cx="3972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362201" y="2208894"/>
            <a:ext cx="7298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47800" y="9270"/>
            <a:ext cx="5947064" cy="523099"/>
          </a:xfrm>
          <a:prstGeom prst="rect">
            <a:avLst/>
          </a:prstGeom>
          <a:noFill/>
        </p:spPr>
        <p:txBody>
          <a:bodyPr wrap="square" lIns="91317" tIns="45660" rIns="91317" bIns="45660" rtlCol="0">
            <a:spAutoFit/>
          </a:bodyPr>
          <a:lstStyle/>
          <a:p>
            <a:pPr algn="ctr"/>
            <a:r>
              <a:rPr lang="en-US" sz="2800" b="1">
                <a:latin typeface="Arial" pitchFamily="34" charset="0"/>
                <a:ea typeface="Arial-Rounded" pitchFamily="34" charset="0"/>
                <a:cs typeface="Arial" pitchFamily="34" charset="0"/>
              </a:rPr>
              <a:t>Khi mẹ vắng nhà</a:t>
            </a:r>
          </a:p>
        </p:txBody>
      </p:sp>
      <p:cxnSp>
        <p:nvCxnSpPr>
          <p:cNvPr id="22" name="Straight Connector 21"/>
          <p:cNvCxnSpPr/>
          <p:nvPr/>
        </p:nvCxnSpPr>
        <p:spPr>
          <a:xfrm flipH="1">
            <a:off x="7205061" y="95250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TextBox 18"/>
          <p:cNvSpPr txBox="1"/>
          <p:nvPr/>
        </p:nvSpPr>
        <p:spPr>
          <a:xfrm>
            <a:off x="71910" y="438150"/>
            <a:ext cx="8977746" cy="4031752"/>
          </a:xfrm>
          <a:prstGeom prst="rect">
            <a:avLst/>
          </a:prstGeom>
          <a:noFill/>
        </p:spPr>
        <p:txBody>
          <a:bodyPr wrap="square" lIns="91317" tIns="45660" rIns="91317" bIns="45660" rtlCol="0">
            <a:spAutoFit/>
          </a:bodyPr>
          <a:lstStyle/>
          <a:p>
            <a:pPr algn="just"/>
            <a:r>
              <a:rPr lang="en-US" sz="320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32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3200">
                <a:latin typeface="Arial" pitchFamily="34" charset="0"/>
                <a:ea typeface="Arial-Rounded" pitchFamily="34" charset="0"/>
                <a:cs typeface="Arial" pitchFamily="34" charset="0"/>
              </a:rPr>
              <a:t>	Dê mẹ xoa đầu đàn con:</a:t>
            </a:r>
          </a:p>
          <a:p>
            <a:pPr algn="just"/>
            <a:r>
              <a:rPr lang="en-US" sz="3200">
                <a:latin typeface="Arial" pitchFamily="34" charset="0"/>
                <a:ea typeface="Arial-Rounded" pitchFamily="34" charset="0"/>
                <a:cs typeface="Arial" pitchFamily="34" charset="0"/>
              </a:rPr>
              <a:t>	- Các con ngoan lắm!</a:t>
            </a:r>
          </a:p>
          <a:p>
            <a:pPr algn="r"/>
            <a:r>
              <a:rPr lang="en-US" sz="3200">
                <a:latin typeface="Arial" pitchFamily="34" charset="0"/>
                <a:ea typeface="Arial-Rounded" pitchFamily="34" charset="0"/>
                <a:cs typeface="Arial" pitchFamily="34" charset="0"/>
              </a:rPr>
              <a:t>				 (Theo </a:t>
            </a:r>
            <a:r>
              <a:rPr lang="en-US" sz="3200" i="1">
                <a:latin typeface="Arial" pitchFamily="34" charset="0"/>
                <a:ea typeface="Arial-Rounded" pitchFamily="34" charset="0"/>
                <a:cs typeface="Arial" pitchFamily="34" charset="0"/>
              </a:rPr>
              <a:t>Truyện cổ Grim</a:t>
            </a:r>
            <a:r>
              <a:rPr lang="en-US" sz="3200">
                <a:latin typeface="Arial" pitchFamily="34" charset="0"/>
                <a:ea typeface="Arial-Rounded" pitchFamily="34" charset="0"/>
                <a:cs typeface="Arial" pitchFamily="34" charset="0"/>
              </a:rPr>
              <a:t>)</a:t>
            </a:r>
          </a:p>
        </p:txBody>
      </p:sp>
      <p:sp>
        <p:nvSpPr>
          <p:cNvPr id="4" name="TextBox 3"/>
          <p:cNvSpPr txBox="1"/>
          <p:nvPr/>
        </p:nvSpPr>
        <p:spPr>
          <a:xfrm>
            <a:off x="1805435" y="4448198"/>
            <a:ext cx="5629625"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tìm từ khó trong bài.</a:t>
            </a:r>
          </a:p>
        </p:txBody>
      </p:sp>
      <p:cxnSp>
        <p:nvCxnSpPr>
          <p:cNvPr id="5" name="Straight Connector 4"/>
          <p:cNvCxnSpPr/>
          <p:nvPr/>
        </p:nvCxnSpPr>
        <p:spPr>
          <a:xfrm flipH="1">
            <a:off x="2622990" y="971550"/>
            <a:ext cx="8060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09900" y="3867150"/>
            <a:ext cx="9525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347893" y="3409950"/>
            <a:ext cx="75997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87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276350"/>
            <a:ext cx="5943600" cy="3886200"/>
          </a:xfrm>
        </p:spPr>
        <p:txBody>
          <a:bodyPr>
            <a:normAutofit/>
          </a:bodyPr>
          <a:lstStyle/>
          <a:p>
            <a:pPr algn="l"/>
            <a:r>
              <a:rPr lang="en-US">
                <a:latin typeface="Arial" pitchFamily="34" charset="0"/>
                <a:cs typeface="Arial" pitchFamily="34" charset="0"/>
              </a:rPr>
              <a:t>trong			sói</a:t>
            </a:r>
            <a:br>
              <a:rPr lang="en-US">
                <a:latin typeface="Arial" pitchFamily="34" charset="0"/>
                <a:cs typeface="Arial" pitchFamily="34" charset="0"/>
              </a:rPr>
            </a:br>
            <a:r>
              <a:rPr lang="en-US">
                <a:latin typeface="Arial" pitchFamily="34" charset="0"/>
                <a:cs typeface="Arial" pitchFamily="34" charset="0"/>
              </a:rPr>
              <a:t>sống			xa</a:t>
            </a:r>
            <a:br>
              <a:rPr lang="en-US">
                <a:latin typeface="Arial" pitchFamily="34" charset="0"/>
                <a:cs typeface="Arial" pitchFamily="34" charset="0"/>
              </a:rPr>
            </a:br>
            <a:r>
              <a:rPr lang="en-US">
                <a:latin typeface="Arial" pitchFamily="34" charset="0"/>
                <a:cs typeface="Arial" pitchFamily="34" charset="0"/>
              </a:rPr>
              <a:t>trước			sau</a:t>
            </a:r>
            <a:br>
              <a:rPr lang="en-US">
                <a:latin typeface="Arial" pitchFamily="34" charset="0"/>
                <a:cs typeface="Arial" pitchFamily="34" charset="0"/>
              </a:rPr>
            </a:br>
            <a:r>
              <a:rPr lang="en-US">
                <a:latin typeface="Arial" pitchFamily="34" charset="0"/>
                <a:cs typeface="Arial" pitchFamily="34" charset="0"/>
              </a:rPr>
              <a:t>tiếng			xoa</a:t>
            </a:r>
            <a:br>
              <a:rPr lang="en-US">
                <a:latin typeface="Arial" pitchFamily="34" charset="0"/>
                <a:cs typeface="Arial" pitchFamily="34" charset="0"/>
              </a:rPr>
            </a:br>
            <a:r>
              <a:rPr lang="en-US">
                <a:latin typeface="Arial" pitchFamily="34" charset="0"/>
                <a:cs typeface="Arial" pitchFamily="34" charset="0"/>
              </a:rPr>
              <a:t>ngoan</a:t>
            </a:r>
          </a:p>
        </p:txBody>
      </p:sp>
      <p:sp>
        <p:nvSpPr>
          <p:cNvPr id="3" name="Title 1"/>
          <p:cNvSpPr txBox="1">
            <a:spLocks/>
          </p:cNvSpPr>
          <p:nvPr/>
        </p:nvSpPr>
        <p:spPr>
          <a:xfrm>
            <a:off x="2021114" y="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a:latin typeface="Arial" pitchFamily="34" charset="0"/>
                <a:cs typeface="Arial" pitchFamily="34" charset="0"/>
              </a:rPr>
              <a:t>Luyện đọc từ</a:t>
            </a:r>
          </a:p>
        </p:txBody>
      </p:sp>
    </p:spTree>
    <p:extLst>
      <p:ext uri="{BB962C8B-B14F-4D97-AF65-F5344CB8AC3E}">
        <p14:creationId xmlns:p14="http://schemas.microsoft.com/office/powerpoint/2010/main" val="4038245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42806" y="4501684"/>
            <a:ext cx="4461453" cy="400000"/>
          </a:xfrm>
          <a:prstGeom prst="rect">
            <a:avLst/>
          </a:prstGeom>
          <a:solidFill>
            <a:srgbClr val="B9EDFF"/>
          </a:solidFill>
        </p:spPr>
        <p:txBody>
          <a:bodyPr wrap="square" lIns="91330" tIns="45666" rIns="91330" bIns="45666" rtlCol="0">
            <a:spAutoFit/>
          </a:bodyPr>
          <a:lstStyle/>
          <a:p>
            <a:pPr algn="ctr"/>
            <a:r>
              <a:rPr lang="en-US" sz="20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739473" y="4501684"/>
            <a:ext cx="4468118" cy="400000"/>
          </a:xfrm>
          <a:prstGeom prst="rect">
            <a:avLst/>
          </a:prstGeom>
          <a:solidFill>
            <a:srgbClr val="B9EDFF"/>
          </a:solidFill>
        </p:spPr>
        <p:txBody>
          <a:bodyPr wrap="square" lIns="91330" tIns="45666" rIns="91330" bIns="45666" rtlCol="0">
            <a:spAutoFit/>
          </a:bodyPr>
          <a:lstStyle/>
          <a:p>
            <a:pPr algn="ctr"/>
            <a:r>
              <a:rPr lang="en-US" sz="2000">
                <a:latin typeface="Arial" pitchFamily="34" charset="0"/>
                <a:ea typeface="Arial-Rounded" pitchFamily="34" charset="0"/>
                <a:cs typeface="Arial" pitchFamily="34" charset="0"/>
              </a:rPr>
              <a:t>Đọc nối tiếp câu</a:t>
            </a:r>
          </a:p>
        </p:txBody>
      </p:sp>
      <p:sp>
        <p:nvSpPr>
          <p:cNvPr id="10" name="TextBox 9"/>
          <p:cNvSpPr txBox="1"/>
          <p:nvPr/>
        </p:nvSpPr>
        <p:spPr>
          <a:xfrm>
            <a:off x="1490273" y="89100"/>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11" name="TextBox 10"/>
          <p:cNvSpPr txBox="1"/>
          <p:nvPr/>
        </p:nvSpPr>
        <p:spPr>
          <a:xfrm>
            <a:off x="71910" y="586926"/>
            <a:ext cx="8977746" cy="4185640"/>
          </a:xfrm>
          <a:prstGeom prst="rect">
            <a:avLst/>
          </a:prstGeom>
          <a:noFill/>
        </p:spPr>
        <p:txBody>
          <a:bodyPr wrap="square" lIns="91317" tIns="45660" rIns="91317" bIns="45660" rtlCol="0">
            <a:spAutoFit/>
          </a:bodyPr>
          <a:lstStyle/>
          <a:p>
            <a:pPr algn="just"/>
            <a:r>
              <a:rPr lang="en-US" sz="1900">
                <a:latin typeface="Arial" pitchFamily="34" charset="0"/>
                <a:ea typeface="Arial-Rounded" pitchFamily="34" charset="0"/>
                <a:cs typeface="Arial" pitchFamily="34" charset="0"/>
              </a:rPr>
              <a:t>	Trong khu rừng nọ có một đàn dê con sống cùng mẹ. Một hôm, trước khi đi kiếm cỏ, dê mẹ dặn con:</a:t>
            </a:r>
          </a:p>
          <a:p>
            <a:pPr algn="just"/>
            <a:r>
              <a:rPr lang="en-US" sz="1900">
                <a:latin typeface="Arial" pitchFamily="34" charset="0"/>
                <a:ea typeface="Arial-Rounded" pitchFamily="34" charset="0"/>
                <a:cs typeface="Arial" pitchFamily="34" charset="0"/>
              </a:rPr>
              <a:t>	- Ai đến gọi cửa, các con đừng mở nhé! Chỉ mở cửa khi nghe tiếng mẹ.</a:t>
            </a:r>
          </a:p>
          <a:p>
            <a:pPr algn="just"/>
            <a:r>
              <a:rPr lang="en-US" sz="1900">
                <a:latin typeface="Arial" pitchFamily="34" charset="0"/>
                <a:ea typeface="Arial-Rounded" pitchFamily="34" charset="0"/>
                <a:cs typeface="Arial" pitchFamily="34" charset="0"/>
              </a:rPr>
              <a:t>	Một con sói nấp gần đó. Đợi dê mẹ đi xa, nó gõ cửa và giả giọng dê mẹ.</a:t>
            </a:r>
          </a:p>
          <a:p>
            <a:pPr algn="just"/>
            <a:r>
              <a:rPr lang="en-US" sz="1900">
                <a:latin typeface="Arial" pitchFamily="34" charset="0"/>
                <a:ea typeface="Arial-Rounded" pitchFamily="34" charset="0"/>
                <a:cs typeface="Arial" pitchFamily="34" charset="0"/>
              </a:rPr>
              <a:t>	Nhớ lời mẹ, đàn dê con nói: </a:t>
            </a:r>
          </a:p>
          <a:p>
            <a:pPr algn="just"/>
            <a:r>
              <a:rPr lang="en-US" sz="1900">
                <a:latin typeface="Arial" pitchFamily="34" charset="0"/>
                <a:ea typeface="Arial-Rounded" pitchFamily="34" charset="0"/>
                <a:cs typeface="Arial" pitchFamily="34" charset="0"/>
              </a:rPr>
              <a:t>	- Không phải giọng mẹ. Không mở.</a:t>
            </a:r>
          </a:p>
          <a:p>
            <a:pPr algn="just"/>
            <a:r>
              <a:rPr lang="en-US" sz="1900">
                <a:latin typeface="Arial" pitchFamily="34" charset="0"/>
                <a:ea typeface="Arial-Rounded" pitchFamily="34" charset="0"/>
                <a:cs typeface="Arial" pitchFamily="34" charset="0"/>
              </a:rPr>
              <a:t>	Sói đành bỏ đi.</a:t>
            </a:r>
          </a:p>
          <a:p>
            <a:pPr algn="just"/>
            <a:r>
              <a:rPr lang="en-US" sz="190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19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1900">
                <a:latin typeface="Arial" pitchFamily="34" charset="0"/>
                <a:ea typeface="Arial-Rounded" pitchFamily="34" charset="0"/>
                <a:cs typeface="Arial" pitchFamily="34" charset="0"/>
              </a:rPr>
              <a:t>	Dê mẹ xoa đầu đàn con:</a:t>
            </a:r>
          </a:p>
          <a:p>
            <a:pPr algn="just"/>
            <a:r>
              <a:rPr lang="en-US" sz="1900">
                <a:latin typeface="Arial" pitchFamily="34" charset="0"/>
                <a:ea typeface="Arial-Rounded" pitchFamily="34" charset="0"/>
                <a:cs typeface="Arial" pitchFamily="34" charset="0"/>
              </a:rPr>
              <a:t>	- Các con ngoan lắm!</a:t>
            </a:r>
          </a:p>
          <a:p>
            <a:pPr algn="r"/>
            <a:r>
              <a:rPr lang="en-US" sz="1900">
                <a:latin typeface="Arial" pitchFamily="34" charset="0"/>
                <a:ea typeface="Arial-Rounded" pitchFamily="34" charset="0"/>
                <a:cs typeface="Arial" pitchFamily="34" charset="0"/>
              </a:rPr>
              <a:t>				 (Theo </a:t>
            </a:r>
            <a:r>
              <a:rPr lang="en-US" sz="1900" i="1">
                <a:latin typeface="Arial" pitchFamily="34" charset="0"/>
                <a:ea typeface="Arial-Rounded" pitchFamily="34" charset="0"/>
                <a:cs typeface="Arial" pitchFamily="34" charset="0"/>
              </a:rPr>
              <a:t>Truyện cổ Grim</a:t>
            </a:r>
            <a:r>
              <a:rPr lang="en-US" sz="190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Trong khu rừng nọ có một đàn dê con sống cùng mẹ.</a:t>
            </a:r>
            <a:endParaRPr lang="en-US" sz="3200">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4114800" y="185902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Đợi dê mẹ đi xa, nó gõ cửa và giả giọng dê mẹ.</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733800" y="32097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791200" y="317224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2954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209800" y="234060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1+#ppt_w/2"/>
                                          </p:val>
                                        </p:tav>
                                        <p:tav tm="100000">
                                          <p:val>
                                            <p:strVal val="#ppt_x"/>
                                          </p:val>
                                        </p:tav>
                                      </p:tavLst>
                                    </p:anim>
                                    <p:anim calcmode="lin" valueType="num">
                                      <p:cBhvr additive="base">
                                        <p:cTn id="2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367146" y="289380"/>
            <a:ext cx="8744856" cy="4801193"/>
          </a:xfrm>
          <a:prstGeom prst="rect">
            <a:avLst/>
          </a:prstGeom>
          <a:noFill/>
        </p:spPr>
        <p:txBody>
          <a:bodyPr wrap="square" lIns="91317" tIns="45660" rIns="91317" bIns="45660" rtlCol="0">
            <a:spAutoFit/>
          </a:bodyPr>
          <a:lstStyle/>
          <a:p>
            <a:pPr algn="just"/>
            <a:r>
              <a:rPr lang="en-US" sz="1900">
                <a:latin typeface="Arial" pitchFamily="34" charset="0"/>
                <a:ea typeface="Arial-Rounded" pitchFamily="34" charset="0"/>
                <a:cs typeface="Arial" pitchFamily="34" charset="0"/>
              </a:rPr>
              <a:t>      Trong khu rừng nọ có một đàn dê con sống cùng mẹ. Một hôm, trước khi đi kiếm cỏ, dê mẹ dặn con:</a:t>
            </a:r>
          </a:p>
          <a:p>
            <a:pPr algn="just">
              <a:spcAft>
                <a:spcPts val="600"/>
              </a:spcAft>
            </a:pPr>
            <a:r>
              <a:rPr lang="en-US" sz="1900">
                <a:latin typeface="Arial" pitchFamily="34" charset="0"/>
                <a:ea typeface="Arial-Rounded" pitchFamily="34" charset="0"/>
                <a:cs typeface="Arial" pitchFamily="34" charset="0"/>
              </a:rPr>
              <a:t>      - Ai đến gọi cửa, các con đừng mở nhé! Chỉ mở cửa khi nghe tiếng mẹ.</a:t>
            </a:r>
          </a:p>
          <a:p>
            <a:pPr algn="just">
              <a:spcBef>
                <a:spcPts val="1200"/>
              </a:spcBef>
            </a:pPr>
            <a:r>
              <a:rPr lang="en-US" sz="1900">
                <a:latin typeface="Arial" pitchFamily="34" charset="0"/>
                <a:ea typeface="Arial-Rounded" pitchFamily="34" charset="0"/>
                <a:cs typeface="Arial" pitchFamily="34" charset="0"/>
              </a:rPr>
              <a:t>      Một con sói nấp gần đó. Đợi dê mẹ đi xa, nó gõ cửa và giả giọng dê mẹ.</a:t>
            </a:r>
          </a:p>
          <a:p>
            <a:pPr algn="just"/>
            <a:r>
              <a:rPr lang="en-US" sz="1900">
                <a:latin typeface="Arial" pitchFamily="34" charset="0"/>
                <a:ea typeface="Arial-Rounded" pitchFamily="34" charset="0"/>
                <a:cs typeface="Arial" pitchFamily="34" charset="0"/>
              </a:rPr>
              <a:t>      Nhớ lời mẹ, đàn dê con nói: </a:t>
            </a:r>
          </a:p>
          <a:p>
            <a:pPr algn="just"/>
            <a:r>
              <a:rPr lang="en-US" sz="1900">
                <a:latin typeface="Arial" pitchFamily="34" charset="0"/>
                <a:ea typeface="Arial-Rounded" pitchFamily="34" charset="0"/>
                <a:cs typeface="Arial" pitchFamily="34" charset="0"/>
              </a:rPr>
              <a:t>      - Không phải giọng mẹ. Không mở.</a:t>
            </a:r>
          </a:p>
          <a:p>
            <a:pPr algn="just">
              <a:spcAft>
                <a:spcPts val="1200"/>
              </a:spcAft>
            </a:pPr>
            <a:r>
              <a:rPr lang="en-US" sz="1900">
                <a:latin typeface="Arial" pitchFamily="34" charset="0"/>
                <a:ea typeface="Arial-Rounded" pitchFamily="34" charset="0"/>
                <a:cs typeface="Arial" pitchFamily="34" charset="0"/>
              </a:rPr>
              <a:t>      Sói đành bỏ đi.</a:t>
            </a:r>
          </a:p>
          <a:p>
            <a:pPr algn="just">
              <a:spcBef>
                <a:spcPts val="600"/>
              </a:spcBef>
              <a:spcAft>
                <a:spcPts val="1200"/>
              </a:spcAft>
            </a:pPr>
            <a:r>
              <a:rPr lang="en-US" sz="190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19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1900">
                <a:latin typeface="Arial" pitchFamily="34" charset="0"/>
                <a:ea typeface="Arial-Rounded" pitchFamily="34" charset="0"/>
                <a:cs typeface="Arial" pitchFamily="34" charset="0"/>
              </a:rPr>
              <a:t>      Dê mẹ xoa đầu đàn con:</a:t>
            </a:r>
          </a:p>
          <a:p>
            <a:pPr algn="just"/>
            <a:r>
              <a:rPr lang="en-US" sz="1900">
                <a:latin typeface="Arial" pitchFamily="34" charset="0"/>
                <a:ea typeface="Arial-Rounded" pitchFamily="34" charset="0"/>
                <a:cs typeface="Arial" pitchFamily="34" charset="0"/>
              </a:rPr>
              <a:t>      - Các con ngoan lắm!</a:t>
            </a:r>
          </a:p>
          <a:p>
            <a:pPr algn="r"/>
            <a:r>
              <a:rPr lang="en-US" sz="1900">
                <a:latin typeface="Arial" pitchFamily="34" charset="0"/>
                <a:ea typeface="Arial-Rounded" pitchFamily="34" charset="0"/>
                <a:cs typeface="Arial" pitchFamily="34" charset="0"/>
              </a:rPr>
              <a:t>				 (Theo </a:t>
            </a:r>
            <a:r>
              <a:rPr lang="en-US" sz="1900" i="1">
                <a:latin typeface="Arial" pitchFamily="34" charset="0"/>
                <a:ea typeface="Arial-Rounded" pitchFamily="34" charset="0"/>
                <a:cs typeface="Arial" pitchFamily="34" charset="0"/>
              </a:rPr>
              <a:t>Truyện cổ Grim</a:t>
            </a:r>
            <a:r>
              <a:rPr lang="en-US" sz="1900">
                <a:latin typeface="Arial" pitchFamily="34" charset="0"/>
                <a:ea typeface="Arial-Rounded" pitchFamily="34" charset="0"/>
                <a:cs typeface="Arial" pitchFamily="34" charset="0"/>
              </a:rPr>
              <a:t>)</a:t>
            </a:r>
          </a:p>
        </p:txBody>
      </p:sp>
      <p:sp>
        <p:nvSpPr>
          <p:cNvPr id="12" name="TextBox 11"/>
          <p:cNvSpPr txBox="1"/>
          <p:nvPr/>
        </p:nvSpPr>
        <p:spPr>
          <a:xfrm>
            <a:off x="757993" y="4786669"/>
            <a:ext cx="4580015" cy="369223"/>
          </a:xfrm>
          <a:prstGeom prst="rect">
            <a:avLst/>
          </a:prstGeom>
          <a:solidFill>
            <a:srgbClr val="B9EDFF"/>
          </a:solidFill>
        </p:spPr>
        <p:txBody>
          <a:bodyPr wrap="square" lIns="91330" tIns="45666" rIns="91330" bIns="45666" rtlCol="0">
            <a:spAutoFit/>
          </a:bodyPr>
          <a:lstStyle/>
          <a:p>
            <a:pPr algn="ctr"/>
            <a:r>
              <a:rPr lang="en-US">
                <a:latin typeface="Arial" pitchFamily="34" charset="0"/>
                <a:ea typeface="Arial-Rounded" pitchFamily="34" charset="0"/>
                <a:cs typeface="Arial" pitchFamily="34" charset="0"/>
              </a:rPr>
              <a:t>Nên chia các đoạn trong bài như thế nào?</a:t>
            </a:r>
          </a:p>
        </p:txBody>
      </p:sp>
      <p:sp>
        <p:nvSpPr>
          <p:cNvPr id="8" name="TextBox 7"/>
          <p:cNvSpPr txBox="1"/>
          <p:nvPr/>
        </p:nvSpPr>
        <p:spPr>
          <a:xfrm>
            <a:off x="830797" y="4793327"/>
            <a:ext cx="4380111" cy="369223"/>
          </a:xfrm>
          <a:prstGeom prst="rect">
            <a:avLst/>
          </a:prstGeom>
          <a:solidFill>
            <a:srgbClr val="B9EDFF"/>
          </a:solidFill>
        </p:spPr>
        <p:txBody>
          <a:bodyPr wrap="square" lIns="91330" tIns="45666" rIns="91330" bIns="45666" rtlCol="0">
            <a:spAutoFit/>
          </a:bodyPr>
          <a:lstStyle/>
          <a:p>
            <a:pPr algn="ctr"/>
            <a:r>
              <a:rPr lang="en-US">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21" y="160051"/>
            <a:ext cx="527050" cy="104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89" y="1197247"/>
            <a:ext cx="527050" cy="1387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490273" y="-27012"/>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grpSp>
        <p:nvGrpSpPr>
          <p:cNvPr id="13" name="Group 12"/>
          <p:cNvGrpSpPr/>
          <p:nvPr/>
        </p:nvGrpSpPr>
        <p:grpSpPr>
          <a:xfrm>
            <a:off x="3133728" y="586806"/>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512869" y="2286922"/>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232440" y="4371388"/>
            <a:ext cx="98712" cy="435617"/>
            <a:chOff x="2590800" y="2272159"/>
            <a:chExt cx="98712" cy="435617"/>
          </a:xfrm>
        </p:grpSpPr>
        <p:cxnSp>
          <p:nvCxnSpPr>
            <p:cNvPr id="22" name="Straight Connector 21"/>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64" y="2446533"/>
            <a:ext cx="527050" cy="216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3811" y="570299"/>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1</a:t>
            </a:r>
          </a:p>
        </p:txBody>
      </p:sp>
      <p:sp>
        <p:nvSpPr>
          <p:cNvPr id="26" name="TextBox 25"/>
          <p:cNvSpPr txBox="1"/>
          <p:nvPr/>
        </p:nvSpPr>
        <p:spPr>
          <a:xfrm>
            <a:off x="-43047" y="1805406"/>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2</a:t>
            </a:r>
          </a:p>
        </p:txBody>
      </p:sp>
      <p:sp>
        <p:nvSpPr>
          <p:cNvPr id="27" name="TextBox 26"/>
          <p:cNvSpPr txBox="1"/>
          <p:nvPr/>
        </p:nvSpPr>
        <p:spPr>
          <a:xfrm>
            <a:off x="-45684" y="3455956"/>
            <a:ext cx="381000"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3</a:t>
            </a: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4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485381"/>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228600" y="16573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0000"/>
                </a:solidFill>
                <a:latin typeface="Arial" pitchFamily="34" charset="0"/>
                <a:cs typeface="Arial" pitchFamily="34" charset="0"/>
              </a:rPr>
              <a:t>Giả giọng</a:t>
            </a:r>
            <a:r>
              <a:rPr lang="en-US" b="1">
                <a:latin typeface="Arial" pitchFamily="34" charset="0"/>
                <a:cs typeface="Arial" pitchFamily="34" charset="0"/>
              </a:rPr>
              <a:t>:</a:t>
            </a:r>
            <a:r>
              <a:rPr lang="en-US" b="1">
                <a:solidFill>
                  <a:srgbClr val="FF0000"/>
                </a:solidFill>
                <a:latin typeface="Arial" pitchFamily="34" charset="0"/>
                <a:cs typeface="Arial" pitchFamily="34" charset="0"/>
              </a:rPr>
              <a:t> </a:t>
            </a:r>
            <a:r>
              <a:rPr lang="en-US">
                <a:latin typeface="Arial" pitchFamily="34" charset="0"/>
                <a:cs typeface="Arial" pitchFamily="34" charset="0"/>
              </a:rPr>
              <a:t>cố ý nói giống tiếng của người khác.</a:t>
            </a:r>
          </a:p>
        </p:txBody>
      </p:sp>
      <p:sp>
        <p:nvSpPr>
          <p:cNvPr id="6" name="Title 1"/>
          <p:cNvSpPr txBox="1">
            <a:spLocks/>
          </p:cNvSpPr>
          <p:nvPr/>
        </p:nvSpPr>
        <p:spPr>
          <a:xfrm>
            <a:off x="228600" y="2400300"/>
            <a:ext cx="89154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a:solidFill>
                  <a:srgbClr val="FF0000"/>
                </a:solidFill>
                <a:latin typeface="Arial" pitchFamily="34" charset="0"/>
                <a:cs typeface="Arial" pitchFamily="34" charset="0"/>
              </a:rPr>
              <a:t>Tíu tít</a:t>
            </a:r>
            <a:r>
              <a:rPr lang="en-US" b="1">
                <a:latin typeface="Arial" pitchFamily="34" charset="0"/>
                <a:cs typeface="Arial" pitchFamily="34" charset="0"/>
              </a:rPr>
              <a:t>:</a:t>
            </a:r>
            <a:r>
              <a:rPr lang="en-US" b="1">
                <a:solidFill>
                  <a:srgbClr val="FF0000"/>
                </a:solidFill>
                <a:latin typeface="Arial" pitchFamily="34" charset="0"/>
                <a:cs typeface="Arial" pitchFamily="34" charset="0"/>
              </a:rPr>
              <a:t> </a:t>
            </a:r>
            <a:r>
              <a:rPr lang="en-US">
                <a:latin typeface="Arial" pitchFamily="34" charset="0"/>
                <a:cs typeface="Arial" pitchFamily="34" charset="0"/>
              </a:rPr>
              <a:t>tả tiếng nói cười liên tiếp không ngừng.</a:t>
            </a:r>
          </a:p>
        </p:txBody>
      </p:sp>
    </p:spTree>
    <p:extLst>
      <p:ext uri="{BB962C8B-B14F-4D97-AF65-F5344CB8AC3E}">
        <p14:creationId xmlns:p14="http://schemas.microsoft.com/office/powerpoint/2010/main" val="502384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30 seconds countdown (Đồng hồ đếm ngược 30 giây)">
            <a:hlinkClick r:id="" action="ppaction://media"/>
            <a:extLst>
              <a:ext uri="{FF2B5EF4-FFF2-40B4-BE49-F238E27FC236}">
                <a16:creationId xmlns:a16="http://schemas.microsoft.com/office/drawing/2014/main" id="{E8C6A417-D1FF-4A40-B8AB-D0B0D21E554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119822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1658744" y="4717127"/>
            <a:ext cx="2843829" cy="369223"/>
          </a:xfrm>
          <a:prstGeom prst="rect">
            <a:avLst/>
          </a:prstGeom>
          <a:solidFill>
            <a:srgbClr val="B9EDFF"/>
          </a:solidFill>
        </p:spPr>
        <p:txBody>
          <a:bodyPr wrap="square" lIns="91330" tIns="45666" rIns="91330" bIns="45666" rtlCol="0">
            <a:spAutoFit/>
          </a:bodyPr>
          <a:lstStyle/>
          <a:p>
            <a:pPr algn="ctr"/>
            <a:r>
              <a:rPr lang="en-US">
                <a:latin typeface="Arial" pitchFamily="34" charset="0"/>
                <a:ea typeface="Arial-Rounded" pitchFamily="34" charset="0"/>
                <a:cs typeface="Arial" pitchFamily="34" charset="0"/>
              </a:rPr>
              <a:t>Đọc theo nhóm</a:t>
            </a:r>
          </a:p>
        </p:txBody>
      </p:sp>
      <p:sp>
        <p:nvSpPr>
          <p:cNvPr id="10" name="TextBox 9"/>
          <p:cNvSpPr txBox="1"/>
          <p:nvPr/>
        </p:nvSpPr>
        <p:spPr>
          <a:xfrm>
            <a:off x="1658744" y="4717127"/>
            <a:ext cx="2843829" cy="369223"/>
          </a:xfrm>
          <a:prstGeom prst="rect">
            <a:avLst/>
          </a:prstGeom>
          <a:solidFill>
            <a:srgbClr val="B9EDFF"/>
          </a:solidFill>
        </p:spPr>
        <p:txBody>
          <a:bodyPr wrap="square" lIns="91330" tIns="45666" rIns="91330" bIns="45666" rtlCol="0">
            <a:spAutoFit/>
          </a:bodyPr>
          <a:lstStyle/>
          <a:p>
            <a:pPr algn="ctr"/>
            <a:r>
              <a:rPr lang="en-US">
                <a:latin typeface="Arial" pitchFamily="34" charset="0"/>
                <a:ea typeface="Arial-Rounded" pitchFamily="34" charset="0"/>
                <a:cs typeface="Arial" pitchFamily="34" charset="0"/>
              </a:rPr>
              <a:t>Đọc toàn bài</a:t>
            </a:r>
          </a:p>
        </p:txBody>
      </p:sp>
      <p:sp>
        <p:nvSpPr>
          <p:cNvPr id="7" name="TextBox 6"/>
          <p:cNvSpPr txBox="1"/>
          <p:nvPr/>
        </p:nvSpPr>
        <p:spPr>
          <a:xfrm>
            <a:off x="1490273" y="89100"/>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8" name="TextBox 7"/>
          <p:cNvSpPr txBox="1"/>
          <p:nvPr/>
        </p:nvSpPr>
        <p:spPr>
          <a:xfrm>
            <a:off x="71910" y="586926"/>
            <a:ext cx="8977746" cy="4185640"/>
          </a:xfrm>
          <a:prstGeom prst="rect">
            <a:avLst/>
          </a:prstGeom>
          <a:noFill/>
        </p:spPr>
        <p:txBody>
          <a:bodyPr wrap="square" lIns="91317" tIns="45660" rIns="91317" bIns="45660" rtlCol="0">
            <a:spAutoFit/>
          </a:bodyPr>
          <a:lstStyle/>
          <a:p>
            <a:pPr algn="just"/>
            <a:r>
              <a:rPr lang="en-US" sz="1900">
                <a:latin typeface="Arial" pitchFamily="34" charset="0"/>
                <a:ea typeface="Arial-Rounded" pitchFamily="34" charset="0"/>
                <a:cs typeface="Arial" pitchFamily="34" charset="0"/>
              </a:rPr>
              <a:t>	Trong khu rừng nọ có một đàn dê con sống cùng mẹ. Một hôm, trước khi đi kiếm cỏ, dê mẹ dặn con:</a:t>
            </a:r>
          </a:p>
          <a:p>
            <a:pPr algn="just"/>
            <a:r>
              <a:rPr lang="en-US" sz="1900">
                <a:latin typeface="Arial" pitchFamily="34" charset="0"/>
                <a:ea typeface="Arial-Rounded" pitchFamily="34" charset="0"/>
                <a:cs typeface="Arial" pitchFamily="34" charset="0"/>
              </a:rPr>
              <a:t>	- Ai đến gọi cửa, các con đừng mở nhé! Chỉ mở cửa khi nghe tiếng mẹ.</a:t>
            </a:r>
          </a:p>
          <a:p>
            <a:pPr algn="just"/>
            <a:r>
              <a:rPr lang="en-US" sz="1900">
                <a:latin typeface="Arial" pitchFamily="34" charset="0"/>
                <a:ea typeface="Arial-Rounded" pitchFamily="34" charset="0"/>
                <a:cs typeface="Arial" pitchFamily="34" charset="0"/>
              </a:rPr>
              <a:t>	Một con sói nấp gần đó. Đợi dê mẹ đi xa, nó gõ cửa và giả giọng dê mẹ.</a:t>
            </a:r>
          </a:p>
          <a:p>
            <a:pPr algn="just"/>
            <a:r>
              <a:rPr lang="en-US" sz="1900">
                <a:latin typeface="Arial" pitchFamily="34" charset="0"/>
                <a:ea typeface="Arial-Rounded" pitchFamily="34" charset="0"/>
                <a:cs typeface="Arial" pitchFamily="34" charset="0"/>
              </a:rPr>
              <a:t>	Nhớ lời mẹ, đàn dê con nói: </a:t>
            </a:r>
          </a:p>
          <a:p>
            <a:pPr algn="just"/>
            <a:r>
              <a:rPr lang="en-US" sz="1900">
                <a:latin typeface="Arial" pitchFamily="34" charset="0"/>
                <a:ea typeface="Arial-Rounded" pitchFamily="34" charset="0"/>
                <a:cs typeface="Arial" pitchFamily="34" charset="0"/>
              </a:rPr>
              <a:t>	- Không phải giọng mẹ. Không mở.</a:t>
            </a:r>
          </a:p>
          <a:p>
            <a:pPr algn="just"/>
            <a:r>
              <a:rPr lang="en-US" sz="1900">
                <a:latin typeface="Arial" pitchFamily="34" charset="0"/>
                <a:ea typeface="Arial-Rounded" pitchFamily="34" charset="0"/>
                <a:cs typeface="Arial" pitchFamily="34" charset="0"/>
              </a:rPr>
              <a:t>	Sói đành bỏ đi.</a:t>
            </a:r>
          </a:p>
          <a:p>
            <a:pPr algn="just"/>
            <a:r>
              <a:rPr lang="en-US" sz="190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19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1900">
                <a:latin typeface="Arial" pitchFamily="34" charset="0"/>
                <a:ea typeface="Arial-Rounded" pitchFamily="34" charset="0"/>
                <a:cs typeface="Arial" pitchFamily="34" charset="0"/>
              </a:rPr>
              <a:t>	Dê mẹ xoa đầu đàn con:</a:t>
            </a:r>
          </a:p>
          <a:p>
            <a:pPr algn="just"/>
            <a:r>
              <a:rPr lang="en-US" sz="1900">
                <a:latin typeface="Arial" pitchFamily="34" charset="0"/>
                <a:ea typeface="Arial-Rounded" pitchFamily="34" charset="0"/>
                <a:cs typeface="Arial" pitchFamily="34" charset="0"/>
              </a:rPr>
              <a:t>	- Các con ngoan lắm!</a:t>
            </a:r>
          </a:p>
          <a:p>
            <a:pPr algn="r"/>
            <a:r>
              <a:rPr lang="en-US" sz="1900">
                <a:latin typeface="Arial" pitchFamily="34" charset="0"/>
                <a:ea typeface="Arial-Rounded" pitchFamily="34" charset="0"/>
                <a:cs typeface="Arial" pitchFamily="34" charset="0"/>
              </a:rPr>
              <a:t>				 (Theo </a:t>
            </a:r>
            <a:r>
              <a:rPr lang="en-US" sz="1900" i="1">
                <a:latin typeface="Arial" pitchFamily="34" charset="0"/>
                <a:ea typeface="Arial-Rounded" pitchFamily="34" charset="0"/>
                <a:cs typeface="Arial" pitchFamily="34" charset="0"/>
              </a:rPr>
              <a:t>Truyện cổ Grim</a:t>
            </a:r>
            <a:r>
              <a:rPr lang="en-US" sz="190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0182" b="30348"/>
          <a:stretch/>
        </p:blipFill>
        <p:spPr>
          <a:xfrm>
            <a:off x="0" y="4593288"/>
            <a:ext cx="1295400" cy="499842"/>
          </a:xfrm>
          <a:prstGeom prst="rect">
            <a:avLst/>
          </a:prstGeom>
        </p:spPr>
      </p:pic>
      <p:sp>
        <p:nvSpPr>
          <p:cNvPr id="4" name="TextBox 3"/>
          <p:cNvSpPr txBox="1"/>
          <p:nvPr/>
        </p:nvSpPr>
        <p:spPr>
          <a:xfrm>
            <a:off x="1295400" y="4644024"/>
            <a:ext cx="3090632" cy="483195"/>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sp>
        <p:nvSpPr>
          <p:cNvPr id="8" name="TextBox 7"/>
          <p:cNvSpPr txBox="1"/>
          <p:nvPr/>
        </p:nvSpPr>
        <p:spPr>
          <a:xfrm>
            <a:off x="1490273" y="89100"/>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9" name="TextBox 8"/>
          <p:cNvSpPr txBox="1"/>
          <p:nvPr/>
        </p:nvSpPr>
        <p:spPr>
          <a:xfrm>
            <a:off x="71910" y="586926"/>
            <a:ext cx="8977746" cy="4185640"/>
          </a:xfrm>
          <a:prstGeom prst="rect">
            <a:avLst/>
          </a:prstGeom>
          <a:noFill/>
        </p:spPr>
        <p:txBody>
          <a:bodyPr wrap="square" lIns="91317" tIns="45660" rIns="91317" bIns="45660" rtlCol="0">
            <a:spAutoFit/>
          </a:bodyPr>
          <a:lstStyle/>
          <a:p>
            <a:pPr algn="just"/>
            <a:r>
              <a:rPr lang="en-US" sz="1900">
                <a:latin typeface="Arial" pitchFamily="34" charset="0"/>
                <a:ea typeface="Arial-Rounded" pitchFamily="34" charset="0"/>
                <a:cs typeface="Arial" pitchFamily="34" charset="0"/>
              </a:rPr>
              <a:t>	Trong khu rừng nọ có một đàn dê con sống cùng mẹ. Một hôm, trước khi đi kiếm cỏ, dê mẹ dặn con:</a:t>
            </a:r>
          </a:p>
          <a:p>
            <a:pPr algn="just"/>
            <a:r>
              <a:rPr lang="en-US" sz="1900">
                <a:latin typeface="Arial" pitchFamily="34" charset="0"/>
                <a:ea typeface="Arial-Rounded" pitchFamily="34" charset="0"/>
                <a:cs typeface="Arial" pitchFamily="34" charset="0"/>
              </a:rPr>
              <a:t>	- Ai đến gọi cửa, các con đừng mở nhé! Chỉ mở cửa khi nghe tiếng mẹ.</a:t>
            </a:r>
          </a:p>
          <a:p>
            <a:pPr algn="just"/>
            <a:r>
              <a:rPr lang="en-US" sz="1900">
                <a:latin typeface="Arial" pitchFamily="34" charset="0"/>
                <a:ea typeface="Arial-Rounded" pitchFamily="34" charset="0"/>
                <a:cs typeface="Arial" pitchFamily="34" charset="0"/>
              </a:rPr>
              <a:t>	Một con sói nấp gần đó. Đợi dê mẹ đi xa, nó gõ cửa và giả giọng dê mẹ.</a:t>
            </a:r>
          </a:p>
          <a:p>
            <a:pPr algn="just"/>
            <a:r>
              <a:rPr lang="en-US" sz="1900">
                <a:latin typeface="Arial" pitchFamily="34" charset="0"/>
                <a:ea typeface="Arial-Rounded" pitchFamily="34" charset="0"/>
                <a:cs typeface="Arial" pitchFamily="34" charset="0"/>
              </a:rPr>
              <a:t>	Nhớ lời mẹ, đàn dê con nói: </a:t>
            </a:r>
          </a:p>
          <a:p>
            <a:pPr algn="just"/>
            <a:r>
              <a:rPr lang="en-US" sz="1900">
                <a:latin typeface="Arial" pitchFamily="34" charset="0"/>
                <a:ea typeface="Arial-Rounded" pitchFamily="34" charset="0"/>
                <a:cs typeface="Arial" pitchFamily="34" charset="0"/>
              </a:rPr>
              <a:t>	- Không phải giọng mẹ. Không mở.</a:t>
            </a:r>
          </a:p>
          <a:p>
            <a:pPr algn="just"/>
            <a:r>
              <a:rPr lang="en-US" sz="1900">
                <a:latin typeface="Arial" pitchFamily="34" charset="0"/>
                <a:ea typeface="Arial-Rounded" pitchFamily="34" charset="0"/>
                <a:cs typeface="Arial" pitchFamily="34" charset="0"/>
              </a:rPr>
              <a:t>	Sói đành bỏ đi.</a:t>
            </a:r>
          </a:p>
          <a:p>
            <a:pPr algn="just"/>
            <a:r>
              <a:rPr lang="en-US" sz="190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19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1900">
                <a:latin typeface="Arial" pitchFamily="34" charset="0"/>
                <a:ea typeface="Arial-Rounded" pitchFamily="34" charset="0"/>
                <a:cs typeface="Arial" pitchFamily="34" charset="0"/>
              </a:rPr>
              <a:t>	Dê mẹ xoa đầu đàn con:</a:t>
            </a:r>
          </a:p>
          <a:p>
            <a:pPr algn="just"/>
            <a:r>
              <a:rPr lang="en-US" sz="1900">
                <a:latin typeface="Arial" pitchFamily="34" charset="0"/>
                <a:ea typeface="Arial-Rounded" pitchFamily="34" charset="0"/>
                <a:cs typeface="Arial" pitchFamily="34" charset="0"/>
              </a:rPr>
              <a:t>	- Các con ngoan lắm!</a:t>
            </a:r>
          </a:p>
          <a:p>
            <a:pPr algn="r"/>
            <a:r>
              <a:rPr lang="en-US" sz="1900">
                <a:latin typeface="Arial" pitchFamily="34" charset="0"/>
                <a:ea typeface="Arial-Rounded" pitchFamily="34" charset="0"/>
                <a:cs typeface="Arial" pitchFamily="34" charset="0"/>
              </a:rPr>
              <a:t>				 (Theo </a:t>
            </a:r>
            <a:r>
              <a:rPr lang="en-US" sz="1900" i="1">
                <a:latin typeface="Arial" pitchFamily="34" charset="0"/>
                <a:ea typeface="Arial-Rounded" pitchFamily="34" charset="0"/>
                <a:cs typeface="Arial" pitchFamily="34" charset="0"/>
              </a:rPr>
              <a:t>Truyện cổ Grim</a:t>
            </a:r>
            <a:r>
              <a:rPr lang="en-US" sz="190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F7AFA6-7D4E-4C08-BE9D-C25DB6DAC00E}"/>
              </a:ext>
            </a:extLst>
          </p:cNvPr>
          <p:cNvPicPr>
            <a:picLocks noChangeAspect="1"/>
          </p:cNvPicPr>
          <p:nvPr/>
        </p:nvPicPr>
        <p:blipFill>
          <a:blip r:embed="rId3"/>
          <a:stretch>
            <a:fillRect/>
          </a:stretch>
        </p:blipFill>
        <p:spPr>
          <a:xfrm>
            <a:off x="0" y="1255"/>
            <a:ext cx="9144000" cy="5140990"/>
          </a:xfrm>
          <a:prstGeom prst="rect">
            <a:avLst/>
          </a:prstGeom>
        </p:spPr>
      </p:pic>
      <p:sp>
        <p:nvSpPr>
          <p:cNvPr id="4" name="Title 1">
            <a:extLst>
              <a:ext uri="{FF2B5EF4-FFF2-40B4-BE49-F238E27FC236}">
                <a16:creationId xmlns:a16="http://schemas.microsoft.com/office/drawing/2014/main" id="{A820202E-C7B6-4A86-A1D2-04C0F07EB133}"/>
              </a:ext>
            </a:extLst>
          </p:cNvPr>
          <p:cNvSpPr txBox="1">
            <a:spLocks/>
          </p:cNvSpPr>
          <p:nvPr/>
        </p:nvSpPr>
        <p:spPr>
          <a:xfrm>
            <a:off x="1409700" y="1200150"/>
            <a:ext cx="6324600" cy="1828800"/>
          </a:xfrm>
          <a:prstGeom prst="rect">
            <a:avLst/>
          </a:prstGeom>
          <a:noFill/>
        </p:spPr>
        <p:txBody>
          <a:bodyPr vert="horz" lIns="91354" tIns="45678" rIns="91354" bIns="45678" rtlCol="0" anchor="ctr">
            <a:normAutofit/>
          </a:bodyPr>
          <a:lstStyle>
            <a:lvl1pPr algn="ctr" defTabSz="913545" rtl="0" eaLnBrk="1" latinLnBrk="0" hangingPunct="1">
              <a:spcBef>
                <a:spcPct val="0"/>
              </a:spcBef>
              <a:buNone/>
              <a:defRPr sz="4400" kern="1200">
                <a:solidFill>
                  <a:schemeClr val="tx1"/>
                </a:solidFill>
                <a:latin typeface="+mj-lt"/>
                <a:ea typeface="+mj-ea"/>
                <a:cs typeface="+mj-cs"/>
              </a:defRPr>
            </a:lvl1pPr>
          </a:lstStyle>
          <a:p>
            <a:r>
              <a:rPr lang="en-US" sz="6000">
                <a:solidFill>
                  <a:srgbClr val="7030A0"/>
                </a:solidFill>
                <a:latin typeface="Arial-Rounded" pitchFamily="34" charset="0"/>
                <a:ea typeface="Arial-Rounded" pitchFamily="34" charset="0"/>
                <a:cs typeface="Arial-Rounded" pitchFamily="34" charset="0"/>
              </a:rPr>
              <a:t>Giải lao</a:t>
            </a:r>
          </a:p>
        </p:txBody>
      </p:sp>
    </p:spTree>
    <p:extLst>
      <p:ext uri="{BB962C8B-B14F-4D97-AF65-F5344CB8AC3E}">
        <p14:creationId xmlns:p14="http://schemas.microsoft.com/office/powerpoint/2010/main" val="3195683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838D-BD01-4B94-B157-DDAA47D95872}"/>
              </a:ext>
            </a:extLst>
          </p:cNvPr>
          <p:cNvSpPr>
            <a:spLocks noGrp="1"/>
          </p:cNvSpPr>
          <p:nvPr>
            <p:ph type="title"/>
          </p:nvPr>
        </p:nvSpPr>
        <p:spPr/>
        <p:txBody>
          <a:bodyPr/>
          <a:lstStyle/>
          <a:p>
            <a:endParaRPr lang="en-US"/>
          </a:p>
        </p:txBody>
      </p:sp>
      <p:pic>
        <p:nvPicPr>
          <p:cNvPr id="3" name="30 seconds countdown (Đồng hồ đếm ngược 30 giây)">
            <a:hlinkClick r:id="" action="ppaction://media"/>
            <a:extLst>
              <a:ext uri="{FF2B5EF4-FFF2-40B4-BE49-F238E27FC236}">
                <a16:creationId xmlns:a16="http://schemas.microsoft.com/office/drawing/2014/main" id="{E8C6A417-D1FF-4A40-B8AB-D0B0D21E55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32174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692730" y="269313"/>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7170056" y="96688"/>
            <a:ext cx="1879600" cy="777766"/>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a:solidFill>
                  <a:schemeClr val="tx1"/>
                </a:solidFill>
                <a:latin typeface="Arial" pitchFamily="34" charset="0"/>
                <a:ea typeface="Arial-Rounded" pitchFamily="34" charset="0"/>
                <a:cs typeface="Arial" pitchFamily="34" charset="0"/>
              </a:rPr>
              <a:t>Đọc toàn bài</a:t>
            </a:r>
          </a:p>
        </p:txBody>
      </p:sp>
      <p:sp>
        <p:nvSpPr>
          <p:cNvPr id="8" name="Oval 7"/>
          <p:cNvSpPr/>
          <p:nvPr/>
        </p:nvSpPr>
        <p:spPr>
          <a:xfrm>
            <a:off x="-1371600" y="238635"/>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0" y="168785"/>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490273" y="435085"/>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12" name="TextBox 11"/>
          <p:cNvSpPr txBox="1"/>
          <p:nvPr/>
        </p:nvSpPr>
        <p:spPr>
          <a:xfrm>
            <a:off x="71910" y="932911"/>
            <a:ext cx="8977746" cy="4185640"/>
          </a:xfrm>
          <a:prstGeom prst="rect">
            <a:avLst/>
          </a:prstGeom>
          <a:noFill/>
        </p:spPr>
        <p:txBody>
          <a:bodyPr wrap="square" lIns="91317" tIns="45660" rIns="91317" bIns="45660" rtlCol="0">
            <a:spAutoFit/>
          </a:bodyPr>
          <a:lstStyle/>
          <a:p>
            <a:pPr algn="just"/>
            <a:r>
              <a:rPr lang="en-US" sz="1900">
                <a:latin typeface="Arial" pitchFamily="34" charset="0"/>
                <a:ea typeface="Arial-Rounded" pitchFamily="34" charset="0"/>
                <a:cs typeface="Arial" pitchFamily="34" charset="0"/>
              </a:rPr>
              <a:t>	Trong khu rừng nọ có một đàn dê con sống cùng mẹ. Một hôm, trước khi đi kiếm cỏ, dê mẹ dặn con:</a:t>
            </a:r>
          </a:p>
          <a:p>
            <a:pPr algn="just"/>
            <a:r>
              <a:rPr lang="en-US" sz="1900">
                <a:latin typeface="Arial" pitchFamily="34" charset="0"/>
                <a:ea typeface="Arial-Rounded" pitchFamily="34" charset="0"/>
                <a:cs typeface="Arial" pitchFamily="34" charset="0"/>
              </a:rPr>
              <a:t>	- Ai đến gọi cửa, các con đừng mở nhé! Chỉ mở cửa khi nghe tiếng mẹ.</a:t>
            </a:r>
          </a:p>
          <a:p>
            <a:pPr algn="just"/>
            <a:r>
              <a:rPr lang="en-US" sz="1900">
                <a:latin typeface="Arial" pitchFamily="34" charset="0"/>
                <a:ea typeface="Arial-Rounded" pitchFamily="34" charset="0"/>
                <a:cs typeface="Arial" pitchFamily="34" charset="0"/>
              </a:rPr>
              <a:t>	Một con sói nấp gần đó. Đợi dê mẹ đi xa, nó gõ cửa và giả giọng dê mẹ.</a:t>
            </a:r>
          </a:p>
          <a:p>
            <a:pPr algn="just"/>
            <a:r>
              <a:rPr lang="en-US" sz="1900">
                <a:latin typeface="Arial" pitchFamily="34" charset="0"/>
                <a:ea typeface="Arial-Rounded" pitchFamily="34" charset="0"/>
                <a:cs typeface="Arial" pitchFamily="34" charset="0"/>
              </a:rPr>
              <a:t>	Nhớ lời mẹ, đàn dê con nói: </a:t>
            </a:r>
          </a:p>
          <a:p>
            <a:pPr algn="just"/>
            <a:r>
              <a:rPr lang="en-US" sz="1900">
                <a:latin typeface="Arial" pitchFamily="34" charset="0"/>
                <a:ea typeface="Arial-Rounded" pitchFamily="34" charset="0"/>
                <a:cs typeface="Arial" pitchFamily="34" charset="0"/>
              </a:rPr>
              <a:t>	- Không phải giọng mẹ. Không mở.</a:t>
            </a:r>
          </a:p>
          <a:p>
            <a:pPr algn="just"/>
            <a:r>
              <a:rPr lang="en-US" sz="1900">
                <a:latin typeface="Arial" pitchFamily="34" charset="0"/>
                <a:ea typeface="Arial-Rounded" pitchFamily="34" charset="0"/>
                <a:cs typeface="Arial" pitchFamily="34" charset="0"/>
              </a:rPr>
              <a:t>	Sói đành bỏ đi.</a:t>
            </a:r>
          </a:p>
          <a:p>
            <a:pPr algn="just"/>
            <a:r>
              <a:rPr lang="en-US" sz="190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19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1900">
                <a:latin typeface="Arial" pitchFamily="34" charset="0"/>
                <a:ea typeface="Arial-Rounded" pitchFamily="34" charset="0"/>
                <a:cs typeface="Arial" pitchFamily="34" charset="0"/>
              </a:rPr>
              <a:t>	Dê mẹ xoa đầu đàn con:</a:t>
            </a:r>
          </a:p>
          <a:p>
            <a:pPr algn="just"/>
            <a:r>
              <a:rPr lang="en-US" sz="1900">
                <a:latin typeface="Arial" pitchFamily="34" charset="0"/>
                <a:ea typeface="Arial-Rounded" pitchFamily="34" charset="0"/>
                <a:cs typeface="Arial" pitchFamily="34" charset="0"/>
              </a:rPr>
              <a:t>	- Các con ngoan lắm!</a:t>
            </a:r>
          </a:p>
          <a:p>
            <a:pPr algn="r"/>
            <a:r>
              <a:rPr lang="en-US" sz="1900">
                <a:latin typeface="Arial" pitchFamily="34" charset="0"/>
                <a:ea typeface="Arial-Rounded" pitchFamily="34" charset="0"/>
                <a:cs typeface="Arial" pitchFamily="34" charset="0"/>
              </a:rPr>
              <a:t>				 (Theo </a:t>
            </a:r>
            <a:r>
              <a:rPr lang="en-US" sz="1900" i="1">
                <a:latin typeface="Arial" pitchFamily="34" charset="0"/>
                <a:ea typeface="Arial-Rounded" pitchFamily="34" charset="0"/>
                <a:cs typeface="Arial" pitchFamily="34" charset="0"/>
              </a:rPr>
              <a:t>Truyện cổ Grim</a:t>
            </a:r>
            <a:r>
              <a:rPr lang="en-US" sz="190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2182740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a:latin typeface="Arial" pitchFamily="34" charset="0"/>
                <a:ea typeface="Arial-Rounded" pitchFamily="34" charset="0"/>
                <a:cs typeface="Arial" pitchFamily="34" charset="0"/>
              </a:rPr>
              <a:t>	Trong khu rừng nọ có một đàn dê con sống cùng mẹ. Một hôm, trước khi đi kiếm cỏ, dê mẹ dặn con:</a:t>
            </a:r>
          </a:p>
          <a:p>
            <a:pPr algn="just">
              <a:spcAft>
                <a:spcPts val="600"/>
              </a:spcAft>
            </a:pPr>
            <a:r>
              <a:rPr lang="en-US" sz="3200">
                <a:latin typeface="Arial" pitchFamily="34" charset="0"/>
                <a:ea typeface="Arial-Rounded" pitchFamily="34" charset="0"/>
                <a:cs typeface="Arial" pitchFamily="34" charset="0"/>
              </a:rPr>
              <a:t>	- Ai đến gọi cửa, các con đừng mở nhé! Chỉ mở cửa khi nghe tiếng mẹ.</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6" name="TextBox 5"/>
          <p:cNvSpPr txBox="1"/>
          <p:nvPr/>
        </p:nvSpPr>
        <p:spPr>
          <a:xfrm>
            <a:off x="0" y="4284163"/>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Loài vật nào được nhắc đến trong đoạn trên?</a:t>
            </a:r>
          </a:p>
        </p:txBody>
      </p:sp>
      <p:sp>
        <p:nvSpPr>
          <p:cNvPr id="7" name="TextBox 6"/>
          <p:cNvSpPr txBox="1"/>
          <p:nvPr/>
        </p:nvSpPr>
        <p:spPr>
          <a:xfrm>
            <a:off x="0" y="4284163"/>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Người mẹ để đàn con ở nhà để đi đâu?</a:t>
            </a:r>
          </a:p>
        </p:txBody>
      </p:sp>
      <p:sp>
        <p:nvSpPr>
          <p:cNvPr id="8" name="TextBox 7"/>
          <p:cNvSpPr txBox="1"/>
          <p:nvPr/>
        </p:nvSpPr>
        <p:spPr>
          <a:xfrm>
            <a:off x="0" y="4284163"/>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Dê mẹ dặn dê con chỉ được mở cửa khi nào?</a:t>
            </a: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81000" y="1276350"/>
            <a:ext cx="8382000" cy="2862322"/>
          </a:xfrm>
          <a:prstGeom prst="rect">
            <a:avLst/>
          </a:prstGeom>
        </p:spPr>
        <p:txBody>
          <a:bodyPr wrap="square">
            <a:spAutoFit/>
          </a:bodyPr>
          <a:lstStyle/>
          <a:p>
            <a:pPr algn="just">
              <a:spcBef>
                <a:spcPts val="600"/>
              </a:spcBef>
            </a:pPr>
            <a:r>
              <a:rPr lang="en-US" sz="3600">
                <a:latin typeface="Arial" pitchFamily="34" charset="0"/>
                <a:ea typeface="Arial-Rounded" pitchFamily="34" charset="0"/>
                <a:cs typeface="Arial" pitchFamily="34" charset="0"/>
              </a:rPr>
              <a:t>	Một con sói nấp gần đó. Đợi dê mẹ đi xa, nó gõ cửa và giả giọng dê mẹ.</a:t>
            </a:r>
          </a:p>
          <a:p>
            <a:pPr algn="just"/>
            <a:r>
              <a:rPr lang="en-US" sz="3600">
                <a:latin typeface="Arial" pitchFamily="34" charset="0"/>
                <a:ea typeface="Arial-Rounded" pitchFamily="34" charset="0"/>
                <a:cs typeface="Arial" pitchFamily="34" charset="0"/>
              </a:rPr>
              <a:t>	Nhớ lời mẹ, đàn dê con nói: </a:t>
            </a:r>
          </a:p>
          <a:p>
            <a:pPr algn="just"/>
            <a:r>
              <a:rPr lang="en-US" sz="3600">
                <a:latin typeface="Arial" pitchFamily="34" charset="0"/>
                <a:ea typeface="Arial-Rounded" pitchFamily="34" charset="0"/>
                <a:cs typeface="Arial" pitchFamily="34" charset="0"/>
              </a:rPr>
              <a:t>	- Không phải giọng mẹ. Không mở.</a:t>
            </a:r>
          </a:p>
          <a:p>
            <a:pPr algn="just">
              <a:spcAft>
                <a:spcPts val="1200"/>
              </a:spcAft>
            </a:pPr>
            <a:r>
              <a:rPr lang="en-US" sz="3600">
                <a:latin typeface="Arial" pitchFamily="34" charset="0"/>
                <a:ea typeface="Arial-Rounded" pitchFamily="34" charset="0"/>
                <a:cs typeface="Arial" pitchFamily="34" charset="0"/>
              </a:rPr>
              <a:t>	Sói đành bỏ đi.</a:t>
            </a:r>
          </a:p>
        </p:txBody>
      </p:sp>
      <p:sp>
        <p:nvSpPr>
          <p:cNvPr id="4" name="TextBox 3"/>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Con vật nguy hiểm nào xuất hiện?</a:t>
            </a:r>
          </a:p>
        </p:txBody>
      </p:sp>
      <p:sp>
        <p:nvSpPr>
          <p:cNvPr id="5" name="TextBox 4"/>
          <p:cNvSpPr txBox="1"/>
          <p:nvPr/>
        </p:nvSpPr>
        <p:spPr>
          <a:xfrm>
            <a:off x="-15699" y="4253801"/>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Sói làm gì khi dê mẹ đi xa?</a:t>
            </a: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2:</a:t>
            </a:r>
          </a:p>
        </p:txBody>
      </p:sp>
      <p:sp>
        <p:nvSpPr>
          <p:cNvPr id="7" name="TextBox 6"/>
          <p:cNvSpPr txBox="1"/>
          <p:nvPr/>
        </p:nvSpPr>
        <p:spPr>
          <a:xfrm>
            <a:off x="-15699" y="4248824"/>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Đàn dê con làm gì khi sói gọi cửa?</a:t>
            </a:r>
          </a:p>
        </p:txBody>
      </p:sp>
      <p:sp>
        <p:nvSpPr>
          <p:cNvPr id="8" name="TextBox 7"/>
          <p:cNvSpPr txBox="1"/>
          <p:nvPr/>
        </p:nvSpPr>
        <p:spPr>
          <a:xfrm>
            <a:off x="5083" y="4233912"/>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có nhận xét gì về hành động của đàn dê con?</a:t>
            </a: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88688" y="720783"/>
            <a:ext cx="8839200" cy="3539430"/>
          </a:xfrm>
          <a:prstGeom prst="rect">
            <a:avLst/>
          </a:prstGeom>
        </p:spPr>
        <p:txBody>
          <a:bodyPr wrap="square">
            <a:spAutoFit/>
          </a:bodyPr>
          <a:lstStyle/>
          <a:p>
            <a:pPr algn="just"/>
            <a:r>
              <a:rPr lang="en-US" sz="320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32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3200">
                <a:latin typeface="Arial" pitchFamily="34" charset="0"/>
                <a:ea typeface="Arial-Rounded" pitchFamily="34" charset="0"/>
                <a:cs typeface="Arial" pitchFamily="34" charset="0"/>
              </a:rPr>
              <a:t>	Dê mẹ xoa đầu đàn con:</a:t>
            </a:r>
          </a:p>
          <a:p>
            <a:pPr algn="just"/>
            <a:r>
              <a:rPr lang="en-US" sz="3200">
                <a:latin typeface="Arial" pitchFamily="34" charset="0"/>
                <a:ea typeface="Arial-Rounded" pitchFamily="34" charset="0"/>
                <a:cs typeface="Arial" pitchFamily="34" charset="0"/>
              </a:rPr>
              <a:t>	- Các con ngoan lắm!</a:t>
            </a:r>
          </a:p>
        </p:txBody>
      </p:sp>
      <p:sp>
        <p:nvSpPr>
          <p:cNvPr id="5" name="TextBox 4"/>
          <p:cNvSpPr txBox="1"/>
          <p:nvPr/>
        </p:nvSpPr>
        <p:spPr>
          <a:xfrm>
            <a:off x="0" y="4409597"/>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Nghe chuyện, dê mẹ đã nói gì với con?</a:t>
            </a:r>
          </a:p>
        </p:txBody>
      </p:sp>
      <p:sp>
        <p:nvSpPr>
          <p:cNvPr id="6" name="TextBox 5"/>
          <p:cNvSpPr txBox="1"/>
          <p:nvPr/>
        </p:nvSpPr>
        <p:spPr>
          <a:xfrm>
            <a:off x="2895599" y="194115"/>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3:</a:t>
            </a:r>
          </a:p>
        </p:txBody>
      </p:sp>
    </p:spTree>
    <p:extLst>
      <p:ext uri="{BB962C8B-B14F-4D97-AF65-F5344CB8AC3E}">
        <p14:creationId xmlns:p14="http://schemas.microsoft.com/office/powerpoint/2010/main" val="24617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6744"/>
            <a:ext cx="2773363"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53092"/>
            <a:ext cx="3461835" cy="392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0" y="4346121"/>
            <a:ext cx="9143999" cy="584654"/>
          </a:xfrm>
          <a:prstGeom prst="rect">
            <a:avLst/>
          </a:prstGeom>
          <a:noFill/>
        </p:spPr>
        <p:txBody>
          <a:bodyPr wrap="square" lIns="91317" tIns="45660" rIns="91317" bIns="45660" rtlCol="0">
            <a:spAutoFit/>
          </a:bodyPr>
          <a:lstStyle/>
          <a:p>
            <a:pPr algn="ctr"/>
            <a:r>
              <a:rPr lang="en-US" sz="3200">
                <a:latin typeface="Arial" pitchFamily="34" charset="0"/>
                <a:ea typeface="Arial-Rounded" pitchFamily="34" charset="0"/>
                <a:cs typeface="Arial" pitchFamily="34" charset="0"/>
              </a:rPr>
              <a:t>Em học hỏi được gì qua câu chuyện?</a:t>
            </a:r>
          </a:p>
        </p:txBody>
      </p:sp>
    </p:spTree>
    <p:extLst>
      <p:ext uri="{BB962C8B-B14F-4D97-AF65-F5344CB8AC3E}">
        <p14:creationId xmlns:p14="http://schemas.microsoft.com/office/powerpoint/2010/main" val="4168256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p:cNvGrpSpPr/>
          <p:nvPr/>
        </p:nvGrpSpPr>
        <p:grpSpPr>
          <a:xfrm>
            <a:off x="138546" y="2117609"/>
            <a:ext cx="8795354" cy="2147323"/>
            <a:chOff x="103910" y="3503807"/>
            <a:chExt cx="8795354" cy="2147323"/>
          </a:xfrm>
        </p:grpSpPr>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147653"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Khi </a:t>
              </a:r>
              <a:r>
                <a:rPr lang="el-GR" sz="3200" b="1">
                  <a:solidFill>
                    <a:srgbClr val="7030A0"/>
                  </a:solidFill>
                  <a:latin typeface="HP001 4 hàng" pitchFamily="34" charset="0"/>
                  <a:ea typeface="Arial-Rounded" pitchFamily="34" charset="0"/>
                  <a:cs typeface="Arial-Rounded" pitchFamily="34" charset="0"/>
                </a:rPr>
                <a:t>Ύ</a:t>
              </a:r>
              <a:r>
                <a:rPr lang="vi-VN" sz="3200" b="1">
                  <a:solidFill>
                    <a:srgbClr val="7030A0"/>
                  </a:solidFill>
                  <a:latin typeface="HP001 4 hàng" pitchFamily="34" charset="0"/>
                  <a:ea typeface="Arial-Rounded" pitchFamily="34" charset="0"/>
                  <a:cs typeface="Arial-Rounded" pitchFamily="34" charset="0"/>
                </a:rPr>
                <a:t>ł </a:t>
              </a:r>
              <a:r>
                <a:rPr lang="el-GR" sz="3200" b="1">
                  <a:solidFill>
                    <a:srgbClr val="7030A0"/>
                  </a:solidFill>
                  <a:latin typeface="HP001 4 hàng" pitchFamily="34" charset="0"/>
                  <a:ea typeface="Arial-Rounded" pitchFamily="34" charset="0"/>
                  <a:cs typeface="Arial-Rounded" pitchFamily="34" charset="0"/>
                </a:rPr>
                <a:t>Ε− ν</a:t>
              </a:r>
              <a:r>
                <a:rPr lang="vi-VN" sz="3200" b="1">
                  <a:solidFill>
                    <a:srgbClr val="7030A0"/>
                  </a:solidFill>
                  <a:latin typeface="HP001 4 hàng" pitchFamily="34" charset="0"/>
                  <a:ea typeface="Arial-Rounded" pitchFamily="34" charset="0"/>
                  <a:cs typeface="Arial-Rounded" pitchFamily="34" charset="0"/>
                </a:rPr>
                <a:t>Ẃa đi xa,</a:t>
              </a:r>
              <a:r>
                <a:rPr lang="en-US" sz="3200" b="1">
                  <a:solidFill>
                    <a:srgbClr val="7030A0"/>
                  </a:solidFill>
                  <a:latin typeface="HP001 4 hàng" pitchFamily="34" charset="0"/>
                  <a:ea typeface="Arial-Rounded" pitchFamily="34" charset="0"/>
                  <a:cs typeface="Arial-Rounded" pitchFamily="34" charset="0"/>
                </a:rPr>
                <a:t> </a:t>
              </a:r>
              <a:r>
                <a:rPr lang="vi-VN" sz="3200" b="1">
                  <a:solidFill>
                    <a:srgbClr val="7030A0"/>
                  </a:solidFill>
                  <a:latin typeface="HP001 4 hàng" pitchFamily="34" charset="0"/>
                  <a:ea typeface="Arial-Rounded" pitchFamily="34" charset="0"/>
                  <a:cs typeface="Arial-Rounded" pitchFamily="34" charset="0"/>
                </a:rPr>
                <a:t>sĀ gõ cửa và giả giŧ</a:t>
              </a:r>
              <a:r>
                <a:rPr lang="en-US" sz="3200" b="1">
                  <a:solidFill>
                    <a:srgbClr val="7030A0"/>
                  </a:solidFill>
                  <a:latin typeface="HP001 4 hàng" pitchFamily="34" charset="0"/>
                  <a:ea typeface="Arial-Rounded" pitchFamily="34" charset="0"/>
                  <a:cs typeface="Arial-Rounded" pitchFamily="34" charset="0"/>
                </a:rPr>
                <a:t>g</a:t>
              </a:r>
            </a:p>
          </p:txBody>
        </p:sp>
        <p:sp>
          <p:nvSpPr>
            <p:cNvPr id="20" name="Rectangle 19"/>
            <p:cNvSpPr/>
            <p:nvPr/>
          </p:nvSpPr>
          <p:spPr>
            <a:xfrm>
              <a:off x="103910" y="4643749"/>
              <a:ext cx="8649947" cy="584775"/>
            </a:xfrm>
            <a:prstGeom prst="rect">
              <a:avLst/>
            </a:prstGeom>
          </p:spPr>
          <p:txBody>
            <a:bodyPr wrap="square">
              <a:spAutoFit/>
            </a:bodyPr>
            <a:lstStyle/>
            <a:p>
              <a:pPr algn="just"/>
              <a:r>
                <a:rPr lang="el-GR" sz="3200" b="1">
                  <a:solidFill>
                    <a:srgbClr val="7030A0"/>
                  </a:solidFill>
                  <a:latin typeface="HP001 4 hàng" pitchFamily="34" charset="0"/>
                  <a:ea typeface="Arial-Rounded" pitchFamily="34" charset="0"/>
                  <a:cs typeface="Arial-Rounded" pitchFamily="34" charset="0"/>
                </a:rPr>
                <a:t>Ύ</a:t>
              </a:r>
              <a:r>
                <a:rPr lang="vi-VN" sz="3200" b="1">
                  <a:solidFill>
                    <a:srgbClr val="7030A0"/>
                  </a:solidFill>
                  <a:latin typeface="HP001 4 hàng" pitchFamily="34" charset="0"/>
                  <a:ea typeface="Arial-Rounded" pitchFamily="34" charset="0"/>
                  <a:cs typeface="Arial-Rounded" pitchFamily="34" charset="0"/>
                </a:rPr>
                <a:t>ł </a:t>
              </a:r>
              <a:r>
                <a:rPr lang="el-GR" sz="3200" b="1">
                  <a:solidFill>
                    <a:srgbClr val="7030A0"/>
                  </a:solidFill>
                  <a:latin typeface="HP001 4 hàng" pitchFamily="34" charset="0"/>
                  <a:ea typeface="Arial-Rounded" pitchFamily="34" charset="0"/>
                  <a:cs typeface="Arial-Rounded" pitchFamily="34" charset="0"/>
                </a:rPr>
                <a:t>Ε−</a:t>
              </a:r>
              <a:r>
                <a:rPr lang="en-US" sz="3200" b="1">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b ở mục 3</a:t>
            </a:r>
          </a:p>
        </p:txBody>
      </p:sp>
      <p:sp>
        <p:nvSpPr>
          <p:cNvPr id="5" name="Rectangle 4"/>
          <p:cNvSpPr/>
          <p:nvPr/>
        </p:nvSpPr>
        <p:spPr>
          <a:xfrm>
            <a:off x="1136787" y="1170810"/>
            <a:ext cx="5238713" cy="523111"/>
          </a:xfrm>
          <a:prstGeom prst="rect">
            <a:avLst/>
          </a:prstGeom>
        </p:spPr>
        <p:txBody>
          <a:bodyPr wrap="none" lIns="91330" tIns="45666" rIns="91330" bIns="45666">
            <a:spAutoFit/>
          </a:bodyPr>
          <a:lstStyle/>
          <a:p>
            <a:pPr algn="ctr"/>
            <a:r>
              <a:rPr lang="en-US" sz="2800">
                <a:latin typeface="Arial" pitchFamily="34" charset="0"/>
                <a:ea typeface="Arial-Rounded" pitchFamily="34" charset="0"/>
                <a:cs typeface="Arial" pitchFamily="34" charset="0"/>
              </a:rPr>
              <a:t>b. Khi dê mẹ vừa đi xa, sói (…).</a:t>
            </a:r>
          </a:p>
        </p:txBody>
      </p:sp>
      <p:cxnSp>
        <p:nvCxnSpPr>
          <p:cNvPr id="11" name="Straight Arrow Connector 10"/>
          <p:cNvCxnSpPr/>
          <p:nvPr/>
        </p:nvCxnSpPr>
        <p:spPr>
          <a:xfrm>
            <a:off x="189950" y="28509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333500" y="314555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sp>
        <p:nvSpPr>
          <p:cNvPr id="27" name="Rectangle 26"/>
          <p:cNvSpPr/>
          <p:nvPr/>
        </p:nvSpPr>
        <p:spPr>
          <a:xfrm>
            <a:off x="1544782" y="2596684"/>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7" name="Rectangle 36"/>
          <p:cNvSpPr/>
          <p:nvPr/>
        </p:nvSpPr>
        <p:spPr>
          <a:xfrm>
            <a:off x="2057400"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8" name="Rectangle 37"/>
          <p:cNvSpPr/>
          <p:nvPr/>
        </p:nvSpPr>
        <p:spPr>
          <a:xfrm>
            <a:off x="2743200"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39" name="Rectangle 38"/>
          <p:cNvSpPr/>
          <p:nvPr/>
        </p:nvSpPr>
        <p:spPr>
          <a:xfrm>
            <a:off x="3522519"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0" name="Rectangle 39"/>
          <p:cNvSpPr/>
          <p:nvPr/>
        </p:nvSpPr>
        <p:spPr>
          <a:xfrm>
            <a:off x="4014355"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1" name="Rectangle 40"/>
          <p:cNvSpPr/>
          <p:nvPr/>
        </p:nvSpPr>
        <p:spPr>
          <a:xfrm>
            <a:off x="4686946" y="2589759"/>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2" name="Rectangle 41"/>
          <p:cNvSpPr/>
          <p:nvPr/>
        </p:nvSpPr>
        <p:spPr>
          <a:xfrm>
            <a:off x="5324256" y="2596684"/>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3" name="Rectangle 42"/>
          <p:cNvSpPr/>
          <p:nvPr/>
        </p:nvSpPr>
        <p:spPr>
          <a:xfrm>
            <a:off x="5798128" y="2593218"/>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4" name="Rectangle 43"/>
          <p:cNvSpPr/>
          <p:nvPr/>
        </p:nvSpPr>
        <p:spPr>
          <a:xfrm>
            <a:off x="6501892" y="2589752"/>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5" name="Rectangle 44"/>
          <p:cNvSpPr/>
          <p:nvPr/>
        </p:nvSpPr>
        <p:spPr>
          <a:xfrm>
            <a:off x="7093528" y="2586286"/>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6" name="Rectangle 45"/>
          <p:cNvSpPr/>
          <p:nvPr/>
        </p:nvSpPr>
        <p:spPr>
          <a:xfrm>
            <a:off x="7755728" y="2593211"/>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
        <p:nvSpPr>
          <p:cNvPr id="47" name="Rectangle 46"/>
          <p:cNvSpPr/>
          <p:nvPr/>
        </p:nvSpPr>
        <p:spPr>
          <a:xfrm>
            <a:off x="506337" y="3253961"/>
            <a:ext cx="311081" cy="584666"/>
          </a:xfrm>
          <a:prstGeom prst="rect">
            <a:avLst/>
          </a:prstGeom>
        </p:spPr>
        <p:txBody>
          <a:bodyPr wrap="none" lIns="91330" tIns="45666" rIns="91330" bIns="45666">
            <a:spAutoFit/>
          </a:bodyPr>
          <a:lstStyle/>
          <a:p>
            <a:pPr algn="ctr"/>
            <a:r>
              <a:rPr lang="en-US" sz="3200" b="1">
                <a:solidFill>
                  <a:srgbClr val="FF0000"/>
                </a:solidFill>
                <a:latin typeface="HP001 4 hàng" pitchFamily="34" charset="0"/>
                <a:ea typeface="Arial-Rounded" pitchFamily="34" charset="0"/>
                <a:cs typeface="Arial" pitchFamily="34" charset="0"/>
              </a:rPr>
              <a:t>o</a:t>
            </a: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wipe(down)">
                                      <p:cBhvr>
                                        <p:cTn id="85" dur="652">
                                          <p:stCondLst>
                                            <p:cond delay="0"/>
                                          </p:stCondLst>
                                        </p:cTn>
                                        <p:tgtEl>
                                          <p:spTgt spid="47"/>
                                        </p:tgtEl>
                                      </p:cBhvr>
                                    </p:animEffect>
                                    <p:anim calcmode="lin" valueType="num">
                                      <p:cBhvr>
                                        <p:cTn id="86" dur="2050"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87" dur="747"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88" dur="747" tmFilter="0, 0; 0.125,0.2665; 0.25,0.4; 0.375,0.465; 0.5,0.5;  0.625,0.535; 0.75,0.6; 0.875,0.7335; 1,1">
                                          <p:stCondLst>
                                            <p:cond delay="747"/>
                                          </p:stCondLst>
                                        </p:cTn>
                                        <p:tgtEl>
                                          <p:spTgt spid="47"/>
                                        </p:tgtEl>
                                        <p:attrNameLst>
                                          <p:attrName>ppt_y</p:attrName>
                                        </p:attrNameLst>
                                      </p:cBhvr>
                                      <p:tavLst>
                                        <p:tav tm="0" fmla="#ppt_y-sin(pi*$)/9">
                                          <p:val>
                                            <p:fltVal val="0"/>
                                          </p:val>
                                        </p:tav>
                                        <p:tav tm="100000">
                                          <p:val>
                                            <p:fltVal val="1"/>
                                          </p:val>
                                        </p:tav>
                                      </p:tavLst>
                                    </p:anim>
                                    <p:anim calcmode="lin" valueType="num">
                                      <p:cBhvr>
                                        <p:cTn id="89" dur="373" tmFilter="0, 0; 0.125,0.2665; 0.25,0.4; 0.375,0.465; 0.5,0.5;  0.625,0.535; 0.75,0.6; 0.875,0.7335; 1,1">
                                          <p:stCondLst>
                                            <p:cond delay="1490"/>
                                          </p:stCondLst>
                                        </p:cTn>
                                        <p:tgtEl>
                                          <p:spTgt spid="47"/>
                                        </p:tgtEl>
                                        <p:attrNameLst>
                                          <p:attrName>ppt_y</p:attrName>
                                        </p:attrNameLst>
                                      </p:cBhvr>
                                      <p:tavLst>
                                        <p:tav tm="0" fmla="#ppt_y-sin(pi*$)/27">
                                          <p:val>
                                            <p:fltVal val="0"/>
                                          </p:val>
                                        </p:tav>
                                        <p:tav tm="100000">
                                          <p:val>
                                            <p:fltVal val="1"/>
                                          </p:val>
                                        </p:tav>
                                      </p:tavLst>
                                    </p:anim>
                                    <p:anim calcmode="lin" valueType="num">
                                      <p:cBhvr>
                                        <p:cTn id="90" dur="185" tmFilter="0, 0; 0.125,0.2665; 0.25,0.4; 0.375,0.465; 0.5,0.5;  0.625,0.535; 0.75,0.6; 0.875,0.7335; 1,1">
                                          <p:stCondLst>
                                            <p:cond delay="1863"/>
                                          </p:stCondLst>
                                        </p:cTn>
                                        <p:tgtEl>
                                          <p:spTgt spid="47"/>
                                        </p:tgtEl>
                                        <p:attrNameLst>
                                          <p:attrName>ppt_y</p:attrName>
                                        </p:attrNameLst>
                                      </p:cBhvr>
                                      <p:tavLst>
                                        <p:tav tm="0" fmla="#ppt_y-sin(pi*$)/81">
                                          <p:val>
                                            <p:fltVal val="0"/>
                                          </p:val>
                                        </p:tav>
                                        <p:tav tm="100000">
                                          <p:val>
                                            <p:fltVal val="1"/>
                                          </p:val>
                                        </p:tav>
                                      </p:tavLst>
                                    </p:anim>
                                    <p:animScale>
                                      <p:cBhvr>
                                        <p:cTn id="91" dur="29">
                                          <p:stCondLst>
                                            <p:cond delay="731"/>
                                          </p:stCondLst>
                                        </p:cTn>
                                        <p:tgtEl>
                                          <p:spTgt spid="47"/>
                                        </p:tgtEl>
                                      </p:cBhvr>
                                      <p:to x="100000" y="60000"/>
                                    </p:animScale>
                                    <p:animScale>
                                      <p:cBhvr>
                                        <p:cTn id="92" dur="187" decel="50000">
                                          <p:stCondLst>
                                            <p:cond delay="761"/>
                                          </p:stCondLst>
                                        </p:cTn>
                                        <p:tgtEl>
                                          <p:spTgt spid="47"/>
                                        </p:tgtEl>
                                      </p:cBhvr>
                                      <p:to x="100000" y="100000"/>
                                    </p:animScale>
                                    <p:animScale>
                                      <p:cBhvr>
                                        <p:cTn id="93" dur="29">
                                          <p:stCondLst>
                                            <p:cond delay="1476"/>
                                          </p:stCondLst>
                                        </p:cTn>
                                        <p:tgtEl>
                                          <p:spTgt spid="47"/>
                                        </p:tgtEl>
                                      </p:cBhvr>
                                      <p:to x="100000" y="80000"/>
                                    </p:animScale>
                                    <p:animScale>
                                      <p:cBhvr>
                                        <p:cTn id="94" dur="187" decel="50000">
                                          <p:stCondLst>
                                            <p:cond delay="1505"/>
                                          </p:stCondLst>
                                        </p:cTn>
                                        <p:tgtEl>
                                          <p:spTgt spid="47"/>
                                        </p:tgtEl>
                                      </p:cBhvr>
                                      <p:to x="100000" y="100000"/>
                                    </p:animScale>
                                    <p:animScale>
                                      <p:cBhvr>
                                        <p:cTn id="95" dur="29">
                                          <p:stCondLst>
                                            <p:cond delay="1847"/>
                                          </p:stCondLst>
                                        </p:cTn>
                                        <p:tgtEl>
                                          <p:spTgt spid="47"/>
                                        </p:tgtEl>
                                      </p:cBhvr>
                                      <p:to x="100000" y="90000"/>
                                    </p:animScale>
                                    <p:animScale>
                                      <p:cBhvr>
                                        <p:cTn id="96" dur="187" decel="50000">
                                          <p:stCondLst>
                                            <p:cond delay="1876"/>
                                          </p:stCondLst>
                                        </p:cTn>
                                        <p:tgtEl>
                                          <p:spTgt spid="47"/>
                                        </p:tgtEl>
                                      </p:cBhvr>
                                      <p:to x="100000" y="100000"/>
                                    </p:animScale>
                                    <p:animScale>
                                      <p:cBhvr>
                                        <p:cTn id="97" dur="29">
                                          <p:stCondLst>
                                            <p:cond delay="2034"/>
                                          </p:stCondLst>
                                        </p:cTn>
                                        <p:tgtEl>
                                          <p:spTgt spid="47"/>
                                        </p:tgtEl>
                                      </p:cBhvr>
                                      <p:to x="100000" y="95000"/>
                                    </p:animScale>
                                    <p:animScale>
                                      <p:cBhvr>
                                        <p:cTn id="98" dur="187" decel="50000">
                                          <p:stCondLst>
                                            <p:cond delay="2063"/>
                                          </p:stCondLst>
                                        </p:cTn>
                                        <p:tgtEl>
                                          <p:spTgt spid="47"/>
                                        </p:tgtEl>
                                      </p:cBhvr>
                                      <p:to x="100000" y="100000"/>
                                    </p:animScale>
                                  </p:childTnLst>
                                </p:cTn>
                              </p:par>
                              <p:par>
                                <p:cTn id="99" presetID="26" presetClass="entr" presetSubtype="0"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652">
                                          <p:stCondLst>
                                            <p:cond delay="0"/>
                                          </p:stCondLst>
                                        </p:cTn>
                                        <p:tgtEl>
                                          <p:spTgt spid="27"/>
                                        </p:tgtEl>
                                      </p:cBhvr>
                                    </p:animEffect>
                                    <p:anim calcmode="lin" valueType="num">
                                      <p:cBhvr>
                                        <p:cTn id="102" dur="2050"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03" dur="747"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4" dur="747" tmFilter="0, 0; 0.125,0.2665; 0.25,0.4; 0.375,0.465; 0.5,0.5;  0.625,0.535; 0.75,0.6; 0.875,0.7335; 1,1">
                                          <p:stCondLst>
                                            <p:cond delay="747"/>
                                          </p:stCondLst>
                                        </p:cTn>
                                        <p:tgtEl>
                                          <p:spTgt spid="27"/>
                                        </p:tgtEl>
                                        <p:attrNameLst>
                                          <p:attrName>ppt_y</p:attrName>
                                        </p:attrNameLst>
                                      </p:cBhvr>
                                      <p:tavLst>
                                        <p:tav tm="0" fmla="#ppt_y-sin(pi*$)/9">
                                          <p:val>
                                            <p:fltVal val="0"/>
                                          </p:val>
                                        </p:tav>
                                        <p:tav tm="100000">
                                          <p:val>
                                            <p:fltVal val="1"/>
                                          </p:val>
                                        </p:tav>
                                      </p:tavLst>
                                    </p:anim>
                                    <p:anim calcmode="lin" valueType="num">
                                      <p:cBhvr>
                                        <p:cTn id="105" dur="373" tmFilter="0, 0; 0.125,0.2665; 0.25,0.4; 0.375,0.465; 0.5,0.5;  0.625,0.535; 0.75,0.6; 0.875,0.7335; 1,1">
                                          <p:stCondLst>
                                            <p:cond delay="1490"/>
                                          </p:stCondLst>
                                        </p:cTn>
                                        <p:tgtEl>
                                          <p:spTgt spid="27"/>
                                        </p:tgtEl>
                                        <p:attrNameLst>
                                          <p:attrName>ppt_y</p:attrName>
                                        </p:attrNameLst>
                                      </p:cBhvr>
                                      <p:tavLst>
                                        <p:tav tm="0" fmla="#ppt_y-sin(pi*$)/27">
                                          <p:val>
                                            <p:fltVal val="0"/>
                                          </p:val>
                                        </p:tav>
                                        <p:tav tm="100000">
                                          <p:val>
                                            <p:fltVal val="1"/>
                                          </p:val>
                                        </p:tav>
                                      </p:tavLst>
                                    </p:anim>
                                    <p:anim calcmode="lin" valueType="num">
                                      <p:cBhvr>
                                        <p:cTn id="106" dur="185" tmFilter="0, 0; 0.125,0.2665; 0.25,0.4; 0.375,0.465; 0.5,0.5;  0.625,0.535; 0.75,0.6; 0.875,0.7335; 1,1">
                                          <p:stCondLst>
                                            <p:cond delay="1863"/>
                                          </p:stCondLst>
                                        </p:cTn>
                                        <p:tgtEl>
                                          <p:spTgt spid="27"/>
                                        </p:tgtEl>
                                        <p:attrNameLst>
                                          <p:attrName>ppt_y</p:attrName>
                                        </p:attrNameLst>
                                      </p:cBhvr>
                                      <p:tavLst>
                                        <p:tav tm="0" fmla="#ppt_y-sin(pi*$)/81">
                                          <p:val>
                                            <p:fltVal val="0"/>
                                          </p:val>
                                        </p:tav>
                                        <p:tav tm="100000">
                                          <p:val>
                                            <p:fltVal val="1"/>
                                          </p:val>
                                        </p:tav>
                                      </p:tavLst>
                                    </p:anim>
                                    <p:animScale>
                                      <p:cBhvr>
                                        <p:cTn id="107" dur="29">
                                          <p:stCondLst>
                                            <p:cond delay="731"/>
                                          </p:stCondLst>
                                        </p:cTn>
                                        <p:tgtEl>
                                          <p:spTgt spid="27"/>
                                        </p:tgtEl>
                                      </p:cBhvr>
                                      <p:to x="100000" y="60000"/>
                                    </p:animScale>
                                    <p:animScale>
                                      <p:cBhvr>
                                        <p:cTn id="108" dur="187" decel="50000">
                                          <p:stCondLst>
                                            <p:cond delay="761"/>
                                          </p:stCondLst>
                                        </p:cTn>
                                        <p:tgtEl>
                                          <p:spTgt spid="27"/>
                                        </p:tgtEl>
                                      </p:cBhvr>
                                      <p:to x="100000" y="100000"/>
                                    </p:animScale>
                                    <p:animScale>
                                      <p:cBhvr>
                                        <p:cTn id="109" dur="29">
                                          <p:stCondLst>
                                            <p:cond delay="1476"/>
                                          </p:stCondLst>
                                        </p:cTn>
                                        <p:tgtEl>
                                          <p:spTgt spid="27"/>
                                        </p:tgtEl>
                                      </p:cBhvr>
                                      <p:to x="100000" y="80000"/>
                                    </p:animScale>
                                    <p:animScale>
                                      <p:cBhvr>
                                        <p:cTn id="110" dur="187" decel="50000">
                                          <p:stCondLst>
                                            <p:cond delay="1505"/>
                                          </p:stCondLst>
                                        </p:cTn>
                                        <p:tgtEl>
                                          <p:spTgt spid="27"/>
                                        </p:tgtEl>
                                      </p:cBhvr>
                                      <p:to x="100000" y="100000"/>
                                    </p:animScale>
                                    <p:animScale>
                                      <p:cBhvr>
                                        <p:cTn id="111" dur="29">
                                          <p:stCondLst>
                                            <p:cond delay="1847"/>
                                          </p:stCondLst>
                                        </p:cTn>
                                        <p:tgtEl>
                                          <p:spTgt spid="27"/>
                                        </p:tgtEl>
                                      </p:cBhvr>
                                      <p:to x="100000" y="90000"/>
                                    </p:animScale>
                                    <p:animScale>
                                      <p:cBhvr>
                                        <p:cTn id="112" dur="187" decel="50000">
                                          <p:stCondLst>
                                            <p:cond delay="1876"/>
                                          </p:stCondLst>
                                        </p:cTn>
                                        <p:tgtEl>
                                          <p:spTgt spid="27"/>
                                        </p:tgtEl>
                                      </p:cBhvr>
                                      <p:to x="100000" y="100000"/>
                                    </p:animScale>
                                    <p:animScale>
                                      <p:cBhvr>
                                        <p:cTn id="113" dur="29">
                                          <p:stCondLst>
                                            <p:cond delay="2034"/>
                                          </p:stCondLst>
                                        </p:cTn>
                                        <p:tgtEl>
                                          <p:spTgt spid="27"/>
                                        </p:tgtEl>
                                      </p:cBhvr>
                                      <p:to x="100000" y="95000"/>
                                    </p:animScale>
                                    <p:animScale>
                                      <p:cBhvr>
                                        <p:cTn id="114" dur="187" decel="50000">
                                          <p:stCondLst>
                                            <p:cond delay="2063"/>
                                          </p:stCondLst>
                                        </p:cTn>
                                        <p:tgtEl>
                                          <p:spTgt spid="27"/>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wipe(down)">
                                      <p:cBhvr>
                                        <p:cTn id="117" dur="652">
                                          <p:stCondLst>
                                            <p:cond delay="0"/>
                                          </p:stCondLst>
                                        </p:cTn>
                                        <p:tgtEl>
                                          <p:spTgt spid="37"/>
                                        </p:tgtEl>
                                      </p:cBhvr>
                                    </p:animEffect>
                                    <p:anim calcmode="lin" valueType="num">
                                      <p:cBhvr>
                                        <p:cTn id="118" dur="2050"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19" dur="747"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20" dur="747" tmFilter="0, 0; 0.125,0.2665; 0.25,0.4; 0.375,0.465; 0.5,0.5;  0.625,0.535; 0.75,0.6; 0.875,0.7335; 1,1">
                                          <p:stCondLst>
                                            <p:cond delay="747"/>
                                          </p:stCondLst>
                                        </p:cTn>
                                        <p:tgtEl>
                                          <p:spTgt spid="37"/>
                                        </p:tgtEl>
                                        <p:attrNameLst>
                                          <p:attrName>ppt_y</p:attrName>
                                        </p:attrNameLst>
                                      </p:cBhvr>
                                      <p:tavLst>
                                        <p:tav tm="0" fmla="#ppt_y-sin(pi*$)/9">
                                          <p:val>
                                            <p:fltVal val="0"/>
                                          </p:val>
                                        </p:tav>
                                        <p:tav tm="100000">
                                          <p:val>
                                            <p:fltVal val="1"/>
                                          </p:val>
                                        </p:tav>
                                      </p:tavLst>
                                    </p:anim>
                                    <p:anim calcmode="lin" valueType="num">
                                      <p:cBhvr>
                                        <p:cTn id="121" dur="373" tmFilter="0, 0; 0.125,0.2665; 0.25,0.4; 0.375,0.465; 0.5,0.5;  0.625,0.535; 0.75,0.6; 0.875,0.7335; 1,1">
                                          <p:stCondLst>
                                            <p:cond delay="1490"/>
                                          </p:stCondLst>
                                        </p:cTn>
                                        <p:tgtEl>
                                          <p:spTgt spid="37"/>
                                        </p:tgtEl>
                                        <p:attrNameLst>
                                          <p:attrName>ppt_y</p:attrName>
                                        </p:attrNameLst>
                                      </p:cBhvr>
                                      <p:tavLst>
                                        <p:tav tm="0" fmla="#ppt_y-sin(pi*$)/27">
                                          <p:val>
                                            <p:fltVal val="0"/>
                                          </p:val>
                                        </p:tav>
                                        <p:tav tm="100000">
                                          <p:val>
                                            <p:fltVal val="1"/>
                                          </p:val>
                                        </p:tav>
                                      </p:tavLst>
                                    </p:anim>
                                    <p:anim calcmode="lin" valueType="num">
                                      <p:cBhvr>
                                        <p:cTn id="122" dur="185" tmFilter="0, 0; 0.125,0.2665; 0.25,0.4; 0.375,0.465; 0.5,0.5;  0.625,0.535; 0.75,0.6; 0.875,0.7335; 1,1">
                                          <p:stCondLst>
                                            <p:cond delay="1863"/>
                                          </p:stCondLst>
                                        </p:cTn>
                                        <p:tgtEl>
                                          <p:spTgt spid="37"/>
                                        </p:tgtEl>
                                        <p:attrNameLst>
                                          <p:attrName>ppt_y</p:attrName>
                                        </p:attrNameLst>
                                      </p:cBhvr>
                                      <p:tavLst>
                                        <p:tav tm="0" fmla="#ppt_y-sin(pi*$)/81">
                                          <p:val>
                                            <p:fltVal val="0"/>
                                          </p:val>
                                        </p:tav>
                                        <p:tav tm="100000">
                                          <p:val>
                                            <p:fltVal val="1"/>
                                          </p:val>
                                        </p:tav>
                                      </p:tavLst>
                                    </p:anim>
                                    <p:animScale>
                                      <p:cBhvr>
                                        <p:cTn id="123" dur="29">
                                          <p:stCondLst>
                                            <p:cond delay="731"/>
                                          </p:stCondLst>
                                        </p:cTn>
                                        <p:tgtEl>
                                          <p:spTgt spid="37"/>
                                        </p:tgtEl>
                                      </p:cBhvr>
                                      <p:to x="100000" y="60000"/>
                                    </p:animScale>
                                    <p:animScale>
                                      <p:cBhvr>
                                        <p:cTn id="124" dur="187" decel="50000">
                                          <p:stCondLst>
                                            <p:cond delay="761"/>
                                          </p:stCondLst>
                                        </p:cTn>
                                        <p:tgtEl>
                                          <p:spTgt spid="37"/>
                                        </p:tgtEl>
                                      </p:cBhvr>
                                      <p:to x="100000" y="100000"/>
                                    </p:animScale>
                                    <p:animScale>
                                      <p:cBhvr>
                                        <p:cTn id="125" dur="29">
                                          <p:stCondLst>
                                            <p:cond delay="1476"/>
                                          </p:stCondLst>
                                        </p:cTn>
                                        <p:tgtEl>
                                          <p:spTgt spid="37"/>
                                        </p:tgtEl>
                                      </p:cBhvr>
                                      <p:to x="100000" y="80000"/>
                                    </p:animScale>
                                    <p:animScale>
                                      <p:cBhvr>
                                        <p:cTn id="126" dur="187" decel="50000">
                                          <p:stCondLst>
                                            <p:cond delay="1505"/>
                                          </p:stCondLst>
                                        </p:cTn>
                                        <p:tgtEl>
                                          <p:spTgt spid="37"/>
                                        </p:tgtEl>
                                      </p:cBhvr>
                                      <p:to x="100000" y="100000"/>
                                    </p:animScale>
                                    <p:animScale>
                                      <p:cBhvr>
                                        <p:cTn id="127" dur="29">
                                          <p:stCondLst>
                                            <p:cond delay="1847"/>
                                          </p:stCondLst>
                                        </p:cTn>
                                        <p:tgtEl>
                                          <p:spTgt spid="37"/>
                                        </p:tgtEl>
                                      </p:cBhvr>
                                      <p:to x="100000" y="90000"/>
                                    </p:animScale>
                                    <p:animScale>
                                      <p:cBhvr>
                                        <p:cTn id="128" dur="187" decel="50000">
                                          <p:stCondLst>
                                            <p:cond delay="1876"/>
                                          </p:stCondLst>
                                        </p:cTn>
                                        <p:tgtEl>
                                          <p:spTgt spid="37"/>
                                        </p:tgtEl>
                                      </p:cBhvr>
                                      <p:to x="100000" y="100000"/>
                                    </p:animScale>
                                    <p:animScale>
                                      <p:cBhvr>
                                        <p:cTn id="129" dur="29">
                                          <p:stCondLst>
                                            <p:cond delay="2034"/>
                                          </p:stCondLst>
                                        </p:cTn>
                                        <p:tgtEl>
                                          <p:spTgt spid="37"/>
                                        </p:tgtEl>
                                      </p:cBhvr>
                                      <p:to x="100000" y="95000"/>
                                    </p:animScale>
                                    <p:animScale>
                                      <p:cBhvr>
                                        <p:cTn id="130" dur="187" decel="50000">
                                          <p:stCondLst>
                                            <p:cond delay="2063"/>
                                          </p:stCondLst>
                                        </p:cTn>
                                        <p:tgtEl>
                                          <p:spTgt spid="37"/>
                                        </p:tgtEl>
                                      </p:cBhvr>
                                      <p:to x="100000" y="100000"/>
                                    </p:animScale>
                                  </p:childTnLst>
                                </p:cTn>
                              </p:par>
                              <p:par>
                                <p:cTn id="131" presetID="26" presetClass="entr" presetSubtype="0" fill="hold" grpId="0" nodeType="withEffect">
                                  <p:stCondLst>
                                    <p:cond delay="0"/>
                                  </p:stCondLst>
                                  <p:childTnLst>
                                    <p:set>
                                      <p:cBhvr>
                                        <p:cTn id="132" dur="1" fill="hold">
                                          <p:stCondLst>
                                            <p:cond delay="0"/>
                                          </p:stCondLst>
                                        </p:cTn>
                                        <p:tgtEl>
                                          <p:spTgt spid="38"/>
                                        </p:tgtEl>
                                        <p:attrNameLst>
                                          <p:attrName>style.visibility</p:attrName>
                                        </p:attrNameLst>
                                      </p:cBhvr>
                                      <p:to>
                                        <p:strVal val="visible"/>
                                      </p:to>
                                    </p:set>
                                    <p:animEffect transition="in" filter="wipe(down)">
                                      <p:cBhvr>
                                        <p:cTn id="133" dur="652">
                                          <p:stCondLst>
                                            <p:cond delay="0"/>
                                          </p:stCondLst>
                                        </p:cTn>
                                        <p:tgtEl>
                                          <p:spTgt spid="38"/>
                                        </p:tgtEl>
                                      </p:cBhvr>
                                    </p:animEffect>
                                    <p:anim calcmode="lin" valueType="num">
                                      <p:cBhvr>
                                        <p:cTn id="134" dur="2050"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35" dur="747"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36" dur="747" tmFilter="0, 0; 0.125,0.2665; 0.25,0.4; 0.375,0.465; 0.5,0.5;  0.625,0.535; 0.75,0.6; 0.875,0.7335; 1,1">
                                          <p:stCondLst>
                                            <p:cond delay="747"/>
                                          </p:stCondLst>
                                        </p:cTn>
                                        <p:tgtEl>
                                          <p:spTgt spid="38"/>
                                        </p:tgtEl>
                                        <p:attrNameLst>
                                          <p:attrName>ppt_y</p:attrName>
                                        </p:attrNameLst>
                                      </p:cBhvr>
                                      <p:tavLst>
                                        <p:tav tm="0" fmla="#ppt_y-sin(pi*$)/9">
                                          <p:val>
                                            <p:fltVal val="0"/>
                                          </p:val>
                                        </p:tav>
                                        <p:tav tm="100000">
                                          <p:val>
                                            <p:fltVal val="1"/>
                                          </p:val>
                                        </p:tav>
                                      </p:tavLst>
                                    </p:anim>
                                    <p:anim calcmode="lin" valueType="num">
                                      <p:cBhvr>
                                        <p:cTn id="137" dur="373" tmFilter="0, 0; 0.125,0.2665; 0.25,0.4; 0.375,0.465; 0.5,0.5;  0.625,0.535; 0.75,0.6; 0.875,0.7335; 1,1">
                                          <p:stCondLst>
                                            <p:cond delay="1490"/>
                                          </p:stCondLst>
                                        </p:cTn>
                                        <p:tgtEl>
                                          <p:spTgt spid="38"/>
                                        </p:tgtEl>
                                        <p:attrNameLst>
                                          <p:attrName>ppt_y</p:attrName>
                                        </p:attrNameLst>
                                      </p:cBhvr>
                                      <p:tavLst>
                                        <p:tav tm="0" fmla="#ppt_y-sin(pi*$)/27">
                                          <p:val>
                                            <p:fltVal val="0"/>
                                          </p:val>
                                        </p:tav>
                                        <p:tav tm="100000">
                                          <p:val>
                                            <p:fltVal val="1"/>
                                          </p:val>
                                        </p:tav>
                                      </p:tavLst>
                                    </p:anim>
                                    <p:anim calcmode="lin" valueType="num">
                                      <p:cBhvr>
                                        <p:cTn id="138" dur="185" tmFilter="0, 0; 0.125,0.2665; 0.25,0.4; 0.375,0.465; 0.5,0.5;  0.625,0.535; 0.75,0.6; 0.875,0.7335; 1,1">
                                          <p:stCondLst>
                                            <p:cond delay="1863"/>
                                          </p:stCondLst>
                                        </p:cTn>
                                        <p:tgtEl>
                                          <p:spTgt spid="38"/>
                                        </p:tgtEl>
                                        <p:attrNameLst>
                                          <p:attrName>ppt_y</p:attrName>
                                        </p:attrNameLst>
                                      </p:cBhvr>
                                      <p:tavLst>
                                        <p:tav tm="0" fmla="#ppt_y-sin(pi*$)/81">
                                          <p:val>
                                            <p:fltVal val="0"/>
                                          </p:val>
                                        </p:tav>
                                        <p:tav tm="100000">
                                          <p:val>
                                            <p:fltVal val="1"/>
                                          </p:val>
                                        </p:tav>
                                      </p:tavLst>
                                    </p:anim>
                                    <p:animScale>
                                      <p:cBhvr>
                                        <p:cTn id="139" dur="29">
                                          <p:stCondLst>
                                            <p:cond delay="731"/>
                                          </p:stCondLst>
                                        </p:cTn>
                                        <p:tgtEl>
                                          <p:spTgt spid="38"/>
                                        </p:tgtEl>
                                      </p:cBhvr>
                                      <p:to x="100000" y="60000"/>
                                    </p:animScale>
                                    <p:animScale>
                                      <p:cBhvr>
                                        <p:cTn id="140" dur="187" decel="50000">
                                          <p:stCondLst>
                                            <p:cond delay="761"/>
                                          </p:stCondLst>
                                        </p:cTn>
                                        <p:tgtEl>
                                          <p:spTgt spid="38"/>
                                        </p:tgtEl>
                                      </p:cBhvr>
                                      <p:to x="100000" y="100000"/>
                                    </p:animScale>
                                    <p:animScale>
                                      <p:cBhvr>
                                        <p:cTn id="141" dur="29">
                                          <p:stCondLst>
                                            <p:cond delay="1476"/>
                                          </p:stCondLst>
                                        </p:cTn>
                                        <p:tgtEl>
                                          <p:spTgt spid="38"/>
                                        </p:tgtEl>
                                      </p:cBhvr>
                                      <p:to x="100000" y="80000"/>
                                    </p:animScale>
                                    <p:animScale>
                                      <p:cBhvr>
                                        <p:cTn id="142" dur="187" decel="50000">
                                          <p:stCondLst>
                                            <p:cond delay="1505"/>
                                          </p:stCondLst>
                                        </p:cTn>
                                        <p:tgtEl>
                                          <p:spTgt spid="38"/>
                                        </p:tgtEl>
                                      </p:cBhvr>
                                      <p:to x="100000" y="100000"/>
                                    </p:animScale>
                                    <p:animScale>
                                      <p:cBhvr>
                                        <p:cTn id="143" dur="29">
                                          <p:stCondLst>
                                            <p:cond delay="1847"/>
                                          </p:stCondLst>
                                        </p:cTn>
                                        <p:tgtEl>
                                          <p:spTgt spid="38"/>
                                        </p:tgtEl>
                                      </p:cBhvr>
                                      <p:to x="100000" y="90000"/>
                                    </p:animScale>
                                    <p:animScale>
                                      <p:cBhvr>
                                        <p:cTn id="144" dur="187" decel="50000">
                                          <p:stCondLst>
                                            <p:cond delay="1876"/>
                                          </p:stCondLst>
                                        </p:cTn>
                                        <p:tgtEl>
                                          <p:spTgt spid="38"/>
                                        </p:tgtEl>
                                      </p:cBhvr>
                                      <p:to x="100000" y="100000"/>
                                    </p:animScale>
                                    <p:animScale>
                                      <p:cBhvr>
                                        <p:cTn id="145" dur="29">
                                          <p:stCondLst>
                                            <p:cond delay="2034"/>
                                          </p:stCondLst>
                                        </p:cTn>
                                        <p:tgtEl>
                                          <p:spTgt spid="38"/>
                                        </p:tgtEl>
                                      </p:cBhvr>
                                      <p:to x="100000" y="95000"/>
                                    </p:animScale>
                                    <p:animScale>
                                      <p:cBhvr>
                                        <p:cTn id="146" dur="187" decel="50000">
                                          <p:stCondLst>
                                            <p:cond delay="2063"/>
                                          </p:stCondLst>
                                        </p:cTn>
                                        <p:tgtEl>
                                          <p:spTgt spid="38"/>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39"/>
                                        </p:tgtEl>
                                        <p:attrNameLst>
                                          <p:attrName>style.visibility</p:attrName>
                                        </p:attrNameLst>
                                      </p:cBhvr>
                                      <p:to>
                                        <p:strVal val="visible"/>
                                      </p:to>
                                    </p:set>
                                    <p:animEffect transition="in" filter="wipe(down)">
                                      <p:cBhvr>
                                        <p:cTn id="149" dur="652">
                                          <p:stCondLst>
                                            <p:cond delay="0"/>
                                          </p:stCondLst>
                                        </p:cTn>
                                        <p:tgtEl>
                                          <p:spTgt spid="39"/>
                                        </p:tgtEl>
                                      </p:cBhvr>
                                    </p:animEffect>
                                    <p:anim calcmode="lin" valueType="num">
                                      <p:cBhvr>
                                        <p:cTn id="150" dur="2050"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51" dur="747"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52" dur="747" tmFilter="0, 0; 0.125,0.2665; 0.25,0.4; 0.375,0.465; 0.5,0.5;  0.625,0.535; 0.75,0.6; 0.875,0.7335; 1,1">
                                          <p:stCondLst>
                                            <p:cond delay="747"/>
                                          </p:stCondLst>
                                        </p:cTn>
                                        <p:tgtEl>
                                          <p:spTgt spid="39"/>
                                        </p:tgtEl>
                                        <p:attrNameLst>
                                          <p:attrName>ppt_y</p:attrName>
                                        </p:attrNameLst>
                                      </p:cBhvr>
                                      <p:tavLst>
                                        <p:tav tm="0" fmla="#ppt_y-sin(pi*$)/9">
                                          <p:val>
                                            <p:fltVal val="0"/>
                                          </p:val>
                                        </p:tav>
                                        <p:tav tm="100000">
                                          <p:val>
                                            <p:fltVal val="1"/>
                                          </p:val>
                                        </p:tav>
                                      </p:tavLst>
                                    </p:anim>
                                    <p:anim calcmode="lin" valueType="num">
                                      <p:cBhvr>
                                        <p:cTn id="153" dur="373" tmFilter="0, 0; 0.125,0.2665; 0.25,0.4; 0.375,0.465; 0.5,0.5;  0.625,0.535; 0.75,0.6; 0.875,0.7335; 1,1">
                                          <p:stCondLst>
                                            <p:cond delay="1490"/>
                                          </p:stCondLst>
                                        </p:cTn>
                                        <p:tgtEl>
                                          <p:spTgt spid="39"/>
                                        </p:tgtEl>
                                        <p:attrNameLst>
                                          <p:attrName>ppt_y</p:attrName>
                                        </p:attrNameLst>
                                      </p:cBhvr>
                                      <p:tavLst>
                                        <p:tav tm="0" fmla="#ppt_y-sin(pi*$)/27">
                                          <p:val>
                                            <p:fltVal val="0"/>
                                          </p:val>
                                        </p:tav>
                                        <p:tav tm="100000">
                                          <p:val>
                                            <p:fltVal val="1"/>
                                          </p:val>
                                        </p:tav>
                                      </p:tavLst>
                                    </p:anim>
                                    <p:anim calcmode="lin" valueType="num">
                                      <p:cBhvr>
                                        <p:cTn id="154" dur="185" tmFilter="0, 0; 0.125,0.2665; 0.25,0.4; 0.375,0.465; 0.5,0.5;  0.625,0.535; 0.75,0.6; 0.875,0.7335; 1,1">
                                          <p:stCondLst>
                                            <p:cond delay="1863"/>
                                          </p:stCondLst>
                                        </p:cTn>
                                        <p:tgtEl>
                                          <p:spTgt spid="39"/>
                                        </p:tgtEl>
                                        <p:attrNameLst>
                                          <p:attrName>ppt_y</p:attrName>
                                        </p:attrNameLst>
                                      </p:cBhvr>
                                      <p:tavLst>
                                        <p:tav tm="0" fmla="#ppt_y-sin(pi*$)/81">
                                          <p:val>
                                            <p:fltVal val="0"/>
                                          </p:val>
                                        </p:tav>
                                        <p:tav tm="100000">
                                          <p:val>
                                            <p:fltVal val="1"/>
                                          </p:val>
                                        </p:tav>
                                      </p:tavLst>
                                    </p:anim>
                                    <p:animScale>
                                      <p:cBhvr>
                                        <p:cTn id="155" dur="29">
                                          <p:stCondLst>
                                            <p:cond delay="731"/>
                                          </p:stCondLst>
                                        </p:cTn>
                                        <p:tgtEl>
                                          <p:spTgt spid="39"/>
                                        </p:tgtEl>
                                      </p:cBhvr>
                                      <p:to x="100000" y="60000"/>
                                    </p:animScale>
                                    <p:animScale>
                                      <p:cBhvr>
                                        <p:cTn id="156" dur="187" decel="50000">
                                          <p:stCondLst>
                                            <p:cond delay="761"/>
                                          </p:stCondLst>
                                        </p:cTn>
                                        <p:tgtEl>
                                          <p:spTgt spid="39"/>
                                        </p:tgtEl>
                                      </p:cBhvr>
                                      <p:to x="100000" y="100000"/>
                                    </p:animScale>
                                    <p:animScale>
                                      <p:cBhvr>
                                        <p:cTn id="157" dur="29">
                                          <p:stCondLst>
                                            <p:cond delay="1476"/>
                                          </p:stCondLst>
                                        </p:cTn>
                                        <p:tgtEl>
                                          <p:spTgt spid="39"/>
                                        </p:tgtEl>
                                      </p:cBhvr>
                                      <p:to x="100000" y="80000"/>
                                    </p:animScale>
                                    <p:animScale>
                                      <p:cBhvr>
                                        <p:cTn id="158" dur="187" decel="50000">
                                          <p:stCondLst>
                                            <p:cond delay="1505"/>
                                          </p:stCondLst>
                                        </p:cTn>
                                        <p:tgtEl>
                                          <p:spTgt spid="39"/>
                                        </p:tgtEl>
                                      </p:cBhvr>
                                      <p:to x="100000" y="100000"/>
                                    </p:animScale>
                                    <p:animScale>
                                      <p:cBhvr>
                                        <p:cTn id="159" dur="29">
                                          <p:stCondLst>
                                            <p:cond delay="1847"/>
                                          </p:stCondLst>
                                        </p:cTn>
                                        <p:tgtEl>
                                          <p:spTgt spid="39"/>
                                        </p:tgtEl>
                                      </p:cBhvr>
                                      <p:to x="100000" y="90000"/>
                                    </p:animScale>
                                    <p:animScale>
                                      <p:cBhvr>
                                        <p:cTn id="160" dur="187" decel="50000">
                                          <p:stCondLst>
                                            <p:cond delay="1876"/>
                                          </p:stCondLst>
                                        </p:cTn>
                                        <p:tgtEl>
                                          <p:spTgt spid="39"/>
                                        </p:tgtEl>
                                      </p:cBhvr>
                                      <p:to x="100000" y="100000"/>
                                    </p:animScale>
                                    <p:animScale>
                                      <p:cBhvr>
                                        <p:cTn id="161" dur="29">
                                          <p:stCondLst>
                                            <p:cond delay="2034"/>
                                          </p:stCondLst>
                                        </p:cTn>
                                        <p:tgtEl>
                                          <p:spTgt spid="39"/>
                                        </p:tgtEl>
                                      </p:cBhvr>
                                      <p:to x="100000" y="95000"/>
                                    </p:animScale>
                                    <p:animScale>
                                      <p:cBhvr>
                                        <p:cTn id="162" dur="187" decel="50000">
                                          <p:stCondLst>
                                            <p:cond delay="2063"/>
                                          </p:stCondLst>
                                        </p:cTn>
                                        <p:tgtEl>
                                          <p:spTgt spid="39"/>
                                        </p:tgtEl>
                                      </p:cBhvr>
                                      <p:to x="100000" y="100000"/>
                                    </p:animScale>
                                  </p:childTnLst>
                                </p:cTn>
                              </p:par>
                              <p:par>
                                <p:cTn id="163" presetID="26" presetClass="entr" presetSubtype="0" fill="hold" grpId="0" nodeType="withEffect">
                                  <p:stCondLst>
                                    <p:cond delay="0"/>
                                  </p:stCondLst>
                                  <p:childTnLst>
                                    <p:set>
                                      <p:cBhvr>
                                        <p:cTn id="164" dur="1" fill="hold">
                                          <p:stCondLst>
                                            <p:cond delay="0"/>
                                          </p:stCondLst>
                                        </p:cTn>
                                        <p:tgtEl>
                                          <p:spTgt spid="40"/>
                                        </p:tgtEl>
                                        <p:attrNameLst>
                                          <p:attrName>style.visibility</p:attrName>
                                        </p:attrNameLst>
                                      </p:cBhvr>
                                      <p:to>
                                        <p:strVal val="visible"/>
                                      </p:to>
                                    </p:set>
                                    <p:animEffect transition="in" filter="wipe(down)">
                                      <p:cBhvr>
                                        <p:cTn id="165" dur="652">
                                          <p:stCondLst>
                                            <p:cond delay="0"/>
                                          </p:stCondLst>
                                        </p:cTn>
                                        <p:tgtEl>
                                          <p:spTgt spid="40"/>
                                        </p:tgtEl>
                                      </p:cBhvr>
                                    </p:animEffect>
                                    <p:anim calcmode="lin" valueType="num">
                                      <p:cBhvr>
                                        <p:cTn id="166" dur="2050"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67" dur="747"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68" dur="747" tmFilter="0, 0; 0.125,0.2665; 0.25,0.4; 0.375,0.465; 0.5,0.5;  0.625,0.535; 0.75,0.6; 0.875,0.7335; 1,1">
                                          <p:stCondLst>
                                            <p:cond delay="747"/>
                                          </p:stCondLst>
                                        </p:cTn>
                                        <p:tgtEl>
                                          <p:spTgt spid="40"/>
                                        </p:tgtEl>
                                        <p:attrNameLst>
                                          <p:attrName>ppt_y</p:attrName>
                                        </p:attrNameLst>
                                      </p:cBhvr>
                                      <p:tavLst>
                                        <p:tav tm="0" fmla="#ppt_y-sin(pi*$)/9">
                                          <p:val>
                                            <p:fltVal val="0"/>
                                          </p:val>
                                        </p:tav>
                                        <p:tav tm="100000">
                                          <p:val>
                                            <p:fltVal val="1"/>
                                          </p:val>
                                        </p:tav>
                                      </p:tavLst>
                                    </p:anim>
                                    <p:anim calcmode="lin" valueType="num">
                                      <p:cBhvr>
                                        <p:cTn id="169" dur="373" tmFilter="0, 0; 0.125,0.2665; 0.25,0.4; 0.375,0.465; 0.5,0.5;  0.625,0.535; 0.75,0.6; 0.875,0.7335; 1,1">
                                          <p:stCondLst>
                                            <p:cond delay="1490"/>
                                          </p:stCondLst>
                                        </p:cTn>
                                        <p:tgtEl>
                                          <p:spTgt spid="40"/>
                                        </p:tgtEl>
                                        <p:attrNameLst>
                                          <p:attrName>ppt_y</p:attrName>
                                        </p:attrNameLst>
                                      </p:cBhvr>
                                      <p:tavLst>
                                        <p:tav tm="0" fmla="#ppt_y-sin(pi*$)/27">
                                          <p:val>
                                            <p:fltVal val="0"/>
                                          </p:val>
                                        </p:tav>
                                        <p:tav tm="100000">
                                          <p:val>
                                            <p:fltVal val="1"/>
                                          </p:val>
                                        </p:tav>
                                      </p:tavLst>
                                    </p:anim>
                                    <p:anim calcmode="lin" valueType="num">
                                      <p:cBhvr>
                                        <p:cTn id="170" dur="185" tmFilter="0, 0; 0.125,0.2665; 0.25,0.4; 0.375,0.465; 0.5,0.5;  0.625,0.535; 0.75,0.6; 0.875,0.7335; 1,1">
                                          <p:stCondLst>
                                            <p:cond delay="1863"/>
                                          </p:stCondLst>
                                        </p:cTn>
                                        <p:tgtEl>
                                          <p:spTgt spid="40"/>
                                        </p:tgtEl>
                                        <p:attrNameLst>
                                          <p:attrName>ppt_y</p:attrName>
                                        </p:attrNameLst>
                                      </p:cBhvr>
                                      <p:tavLst>
                                        <p:tav tm="0" fmla="#ppt_y-sin(pi*$)/81">
                                          <p:val>
                                            <p:fltVal val="0"/>
                                          </p:val>
                                        </p:tav>
                                        <p:tav tm="100000">
                                          <p:val>
                                            <p:fltVal val="1"/>
                                          </p:val>
                                        </p:tav>
                                      </p:tavLst>
                                    </p:anim>
                                    <p:animScale>
                                      <p:cBhvr>
                                        <p:cTn id="171" dur="29">
                                          <p:stCondLst>
                                            <p:cond delay="731"/>
                                          </p:stCondLst>
                                        </p:cTn>
                                        <p:tgtEl>
                                          <p:spTgt spid="40"/>
                                        </p:tgtEl>
                                      </p:cBhvr>
                                      <p:to x="100000" y="60000"/>
                                    </p:animScale>
                                    <p:animScale>
                                      <p:cBhvr>
                                        <p:cTn id="172" dur="187" decel="50000">
                                          <p:stCondLst>
                                            <p:cond delay="761"/>
                                          </p:stCondLst>
                                        </p:cTn>
                                        <p:tgtEl>
                                          <p:spTgt spid="40"/>
                                        </p:tgtEl>
                                      </p:cBhvr>
                                      <p:to x="100000" y="100000"/>
                                    </p:animScale>
                                    <p:animScale>
                                      <p:cBhvr>
                                        <p:cTn id="173" dur="29">
                                          <p:stCondLst>
                                            <p:cond delay="1476"/>
                                          </p:stCondLst>
                                        </p:cTn>
                                        <p:tgtEl>
                                          <p:spTgt spid="40"/>
                                        </p:tgtEl>
                                      </p:cBhvr>
                                      <p:to x="100000" y="80000"/>
                                    </p:animScale>
                                    <p:animScale>
                                      <p:cBhvr>
                                        <p:cTn id="174" dur="187" decel="50000">
                                          <p:stCondLst>
                                            <p:cond delay="1505"/>
                                          </p:stCondLst>
                                        </p:cTn>
                                        <p:tgtEl>
                                          <p:spTgt spid="40"/>
                                        </p:tgtEl>
                                      </p:cBhvr>
                                      <p:to x="100000" y="100000"/>
                                    </p:animScale>
                                    <p:animScale>
                                      <p:cBhvr>
                                        <p:cTn id="175" dur="29">
                                          <p:stCondLst>
                                            <p:cond delay="1847"/>
                                          </p:stCondLst>
                                        </p:cTn>
                                        <p:tgtEl>
                                          <p:spTgt spid="40"/>
                                        </p:tgtEl>
                                      </p:cBhvr>
                                      <p:to x="100000" y="90000"/>
                                    </p:animScale>
                                    <p:animScale>
                                      <p:cBhvr>
                                        <p:cTn id="176" dur="187" decel="50000">
                                          <p:stCondLst>
                                            <p:cond delay="1876"/>
                                          </p:stCondLst>
                                        </p:cTn>
                                        <p:tgtEl>
                                          <p:spTgt spid="40"/>
                                        </p:tgtEl>
                                      </p:cBhvr>
                                      <p:to x="100000" y="100000"/>
                                    </p:animScale>
                                    <p:animScale>
                                      <p:cBhvr>
                                        <p:cTn id="177" dur="29">
                                          <p:stCondLst>
                                            <p:cond delay="2034"/>
                                          </p:stCondLst>
                                        </p:cTn>
                                        <p:tgtEl>
                                          <p:spTgt spid="40"/>
                                        </p:tgtEl>
                                      </p:cBhvr>
                                      <p:to x="100000" y="95000"/>
                                    </p:animScale>
                                    <p:animScale>
                                      <p:cBhvr>
                                        <p:cTn id="178" dur="187" decel="50000">
                                          <p:stCondLst>
                                            <p:cond delay="2063"/>
                                          </p:stCondLst>
                                        </p:cTn>
                                        <p:tgtEl>
                                          <p:spTgt spid="40"/>
                                        </p:tgtEl>
                                      </p:cBhvr>
                                      <p:to x="100000" y="100000"/>
                                    </p:animScale>
                                  </p:childTnLst>
                                </p:cTn>
                              </p:par>
                              <p:par>
                                <p:cTn id="179" presetID="26" presetClass="entr" presetSubtype="0" fill="hold" grpId="0" nodeType="withEffect">
                                  <p:stCondLst>
                                    <p:cond delay="0"/>
                                  </p:stCondLst>
                                  <p:childTnLst>
                                    <p:set>
                                      <p:cBhvr>
                                        <p:cTn id="180" dur="1" fill="hold">
                                          <p:stCondLst>
                                            <p:cond delay="0"/>
                                          </p:stCondLst>
                                        </p:cTn>
                                        <p:tgtEl>
                                          <p:spTgt spid="41"/>
                                        </p:tgtEl>
                                        <p:attrNameLst>
                                          <p:attrName>style.visibility</p:attrName>
                                        </p:attrNameLst>
                                      </p:cBhvr>
                                      <p:to>
                                        <p:strVal val="visible"/>
                                      </p:to>
                                    </p:set>
                                    <p:animEffect transition="in" filter="wipe(down)">
                                      <p:cBhvr>
                                        <p:cTn id="181" dur="652">
                                          <p:stCondLst>
                                            <p:cond delay="0"/>
                                          </p:stCondLst>
                                        </p:cTn>
                                        <p:tgtEl>
                                          <p:spTgt spid="41"/>
                                        </p:tgtEl>
                                      </p:cBhvr>
                                    </p:animEffect>
                                    <p:anim calcmode="lin" valueType="num">
                                      <p:cBhvr>
                                        <p:cTn id="182" dur="2050"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83" dur="747"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84" dur="747" tmFilter="0, 0; 0.125,0.2665; 0.25,0.4; 0.375,0.465; 0.5,0.5;  0.625,0.535; 0.75,0.6; 0.875,0.7335; 1,1">
                                          <p:stCondLst>
                                            <p:cond delay="747"/>
                                          </p:stCondLst>
                                        </p:cTn>
                                        <p:tgtEl>
                                          <p:spTgt spid="41"/>
                                        </p:tgtEl>
                                        <p:attrNameLst>
                                          <p:attrName>ppt_y</p:attrName>
                                        </p:attrNameLst>
                                      </p:cBhvr>
                                      <p:tavLst>
                                        <p:tav tm="0" fmla="#ppt_y-sin(pi*$)/9">
                                          <p:val>
                                            <p:fltVal val="0"/>
                                          </p:val>
                                        </p:tav>
                                        <p:tav tm="100000">
                                          <p:val>
                                            <p:fltVal val="1"/>
                                          </p:val>
                                        </p:tav>
                                      </p:tavLst>
                                    </p:anim>
                                    <p:anim calcmode="lin" valueType="num">
                                      <p:cBhvr>
                                        <p:cTn id="185" dur="373" tmFilter="0, 0; 0.125,0.2665; 0.25,0.4; 0.375,0.465; 0.5,0.5;  0.625,0.535; 0.75,0.6; 0.875,0.7335; 1,1">
                                          <p:stCondLst>
                                            <p:cond delay="1490"/>
                                          </p:stCondLst>
                                        </p:cTn>
                                        <p:tgtEl>
                                          <p:spTgt spid="41"/>
                                        </p:tgtEl>
                                        <p:attrNameLst>
                                          <p:attrName>ppt_y</p:attrName>
                                        </p:attrNameLst>
                                      </p:cBhvr>
                                      <p:tavLst>
                                        <p:tav tm="0" fmla="#ppt_y-sin(pi*$)/27">
                                          <p:val>
                                            <p:fltVal val="0"/>
                                          </p:val>
                                        </p:tav>
                                        <p:tav tm="100000">
                                          <p:val>
                                            <p:fltVal val="1"/>
                                          </p:val>
                                        </p:tav>
                                      </p:tavLst>
                                    </p:anim>
                                    <p:anim calcmode="lin" valueType="num">
                                      <p:cBhvr>
                                        <p:cTn id="186" dur="185" tmFilter="0, 0; 0.125,0.2665; 0.25,0.4; 0.375,0.465; 0.5,0.5;  0.625,0.535; 0.75,0.6; 0.875,0.7335; 1,1">
                                          <p:stCondLst>
                                            <p:cond delay="1863"/>
                                          </p:stCondLst>
                                        </p:cTn>
                                        <p:tgtEl>
                                          <p:spTgt spid="41"/>
                                        </p:tgtEl>
                                        <p:attrNameLst>
                                          <p:attrName>ppt_y</p:attrName>
                                        </p:attrNameLst>
                                      </p:cBhvr>
                                      <p:tavLst>
                                        <p:tav tm="0" fmla="#ppt_y-sin(pi*$)/81">
                                          <p:val>
                                            <p:fltVal val="0"/>
                                          </p:val>
                                        </p:tav>
                                        <p:tav tm="100000">
                                          <p:val>
                                            <p:fltVal val="1"/>
                                          </p:val>
                                        </p:tav>
                                      </p:tavLst>
                                    </p:anim>
                                    <p:animScale>
                                      <p:cBhvr>
                                        <p:cTn id="187" dur="29">
                                          <p:stCondLst>
                                            <p:cond delay="731"/>
                                          </p:stCondLst>
                                        </p:cTn>
                                        <p:tgtEl>
                                          <p:spTgt spid="41"/>
                                        </p:tgtEl>
                                      </p:cBhvr>
                                      <p:to x="100000" y="60000"/>
                                    </p:animScale>
                                    <p:animScale>
                                      <p:cBhvr>
                                        <p:cTn id="188" dur="187" decel="50000">
                                          <p:stCondLst>
                                            <p:cond delay="761"/>
                                          </p:stCondLst>
                                        </p:cTn>
                                        <p:tgtEl>
                                          <p:spTgt spid="41"/>
                                        </p:tgtEl>
                                      </p:cBhvr>
                                      <p:to x="100000" y="100000"/>
                                    </p:animScale>
                                    <p:animScale>
                                      <p:cBhvr>
                                        <p:cTn id="189" dur="29">
                                          <p:stCondLst>
                                            <p:cond delay="1476"/>
                                          </p:stCondLst>
                                        </p:cTn>
                                        <p:tgtEl>
                                          <p:spTgt spid="41"/>
                                        </p:tgtEl>
                                      </p:cBhvr>
                                      <p:to x="100000" y="80000"/>
                                    </p:animScale>
                                    <p:animScale>
                                      <p:cBhvr>
                                        <p:cTn id="190" dur="187" decel="50000">
                                          <p:stCondLst>
                                            <p:cond delay="1505"/>
                                          </p:stCondLst>
                                        </p:cTn>
                                        <p:tgtEl>
                                          <p:spTgt spid="41"/>
                                        </p:tgtEl>
                                      </p:cBhvr>
                                      <p:to x="100000" y="100000"/>
                                    </p:animScale>
                                    <p:animScale>
                                      <p:cBhvr>
                                        <p:cTn id="191" dur="29">
                                          <p:stCondLst>
                                            <p:cond delay="1847"/>
                                          </p:stCondLst>
                                        </p:cTn>
                                        <p:tgtEl>
                                          <p:spTgt spid="41"/>
                                        </p:tgtEl>
                                      </p:cBhvr>
                                      <p:to x="100000" y="90000"/>
                                    </p:animScale>
                                    <p:animScale>
                                      <p:cBhvr>
                                        <p:cTn id="192" dur="187" decel="50000">
                                          <p:stCondLst>
                                            <p:cond delay="1876"/>
                                          </p:stCondLst>
                                        </p:cTn>
                                        <p:tgtEl>
                                          <p:spTgt spid="41"/>
                                        </p:tgtEl>
                                      </p:cBhvr>
                                      <p:to x="100000" y="100000"/>
                                    </p:animScale>
                                    <p:animScale>
                                      <p:cBhvr>
                                        <p:cTn id="193" dur="29">
                                          <p:stCondLst>
                                            <p:cond delay="2034"/>
                                          </p:stCondLst>
                                        </p:cTn>
                                        <p:tgtEl>
                                          <p:spTgt spid="41"/>
                                        </p:tgtEl>
                                      </p:cBhvr>
                                      <p:to x="100000" y="95000"/>
                                    </p:animScale>
                                    <p:animScale>
                                      <p:cBhvr>
                                        <p:cTn id="194" dur="187" decel="50000">
                                          <p:stCondLst>
                                            <p:cond delay="2063"/>
                                          </p:stCondLst>
                                        </p:cTn>
                                        <p:tgtEl>
                                          <p:spTgt spid="41"/>
                                        </p:tgtEl>
                                      </p:cBhvr>
                                      <p:to x="100000" y="100000"/>
                                    </p:animScale>
                                  </p:childTnLst>
                                </p:cTn>
                              </p:par>
                              <p:par>
                                <p:cTn id="195" presetID="26" presetClass="entr" presetSubtype="0" fill="hold" grpId="0" nodeType="withEffect">
                                  <p:stCondLst>
                                    <p:cond delay="0"/>
                                  </p:stCondLst>
                                  <p:childTnLst>
                                    <p:set>
                                      <p:cBhvr>
                                        <p:cTn id="196" dur="1" fill="hold">
                                          <p:stCondLst>
                                            <p:cond delay="0"/>
                                          </p:stCondLst>
                                        </p:cTn>
                                        <p:tgtEl>
                                          <p:spTgt spid="42"/>
                                        </p:tgtEl>
                                        <p:attrNameLst>
                                          <p:attrName>style.visibility</p:attrName>
                                        </p:attrNameLst>
                                      </p:cBhvr>
                                      <p:to>
                                        <p:strVal val="visible"/>
                                      </p:to>
                                    </p:set>
                                    <p:animEffect transition="in" filter="wipe(down)">
                                      <p:cBhvr>
                                        <p:cTn id="197" dur="652">
                                          <p:stCondLst>
                                            <p:cond delay="0"/>
                                          </p:stCondLst>
                                        </p:cTn>
                                        <p:tgtEl>
                                          <p:spTgt spid="42"/>
                                        </p:tgtEl>
                                      </p:cBhvr>
                                    </p:animEffect>
                                    <p:anim calcmode="lin" valueType="num">
                                      <p:cBhvr>
                                        <p:cTn id="198" dur="2050"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99" dur="747"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00" dur="747" tmFilter="0, 0; 0.125,0.2665; 0.25,0.4; 0.375,0.465; 0.5,0.5;  0.625,0.535; 0.75,0.6; 0.875,0.7335; 1,1">
                                          <p:stCondLst>
                                            <p:cond delay="747"/>
                                          </p:stCondLst>
                                        </p:cTn>
                                        <p:tgtEl>
                                          <p:spTgt spid="42"/>
                                        </p:tgtEl>
                                        <p:attrNameLst>
                                          <p:attrName>ppt_y</p:attrName>
                                        </p:attrNameLst>
                                      </p:cBhvr>
                                      <p:tavLst>
                                        <p:tav tm="0" fmla="#ppt_y-sin(pi*$)/9">
                                          <p:val>
                                            <p:fltVal val="0"/>
                                          </p:val>
                                        </p:tav>
                                        <p:tav tm="100000">
                                          <p:val>
                                            <p:fltVal val="1"/>
                                          </p:val>
                                        </p:tav>
                                      </p:tavLst>
                                    </p:anim>
                                    <p:anim calcmode="lin" valueType="num">
                                      <p:cBhvr>
                                        <p:cTn id="201" dur="373" tmFilter="0, 0; 0.125,0.2665; 0.25,0.4; 0.375,0.465; 0.5,0.5;  0.625,0.535; 0.75,0.6; 0.875,0.7335; 1,1">
                                          <p:stCondLst>
                                            <p:cond delay="1490"/>
                                          </p:stCondLst>
                                        </p:cTn>
                                        <p:tgtEl>
                                          <p:spTgt spid="42"/>
                                        </p:tgtEl>
                                        <p:attrNameLst>
                                          <p:attrName>ppt_y</p:attrName>
                                        </p:attrNameLst>
                                      </p:cBhvr>
                                      <p:tavLst>
                                        <p:tav tm="0" fmla="#ppt_y-sin(pi*$)/27">
                                          <p:val>
                                            <p:fltVal val="0"/>
                                          </p:val>
                                        </p:tav>
                                        <p:tav tm="100000">
                                          <p:val>
                                            <p:fltVal val="1"/>
                                          </p:val>
                                        </p:tav>
                                      </p:tavLst>
                                    </p:anim>
                                    <p:anim calcmode="lin" valueType="num">
                                      <p:cBhvr>
                                        <p:cTn id="202" dur="185" tmFilter="0, 0; 0.125,0.2665; 0.25,0.4; 0.375,0.465; 0.5,0.5;  0.625,0.535; 0.75,0.6; 0.875,0.7335; 1,1">
                                          <p:stCondLst>
                                            <p:cond delay="1863"/>
                                          </p:stCondLst>
                                        </p:cTn>
                                        <p:tgtEl>
                                          <p:spTgt spid="42"/>
                                        </p:tgtEl>
                                        <p:attrNameLst>
                                          <p:attrName>ppt_y</p:attrName>
                                        </p:attrNameLst>
                                      </p:cBhvr>
                                      <p:tavLst>
                                        <p:tav tm="0" fmla="#ppt_y-sin(pi*$)/81">
                                          <p:val>
                                            <p:fltVal val="0"/>
                                          </p:val>
                                        </p:tav>
                                        <p:tav tm="100000">
                                          <p:val>
                                            <p:fltVal val="1"/>
                                          </p:val>
                                        </p:tav>
                                      </p:tavLst>
                                    </p:anim>
                                    <p:animScale>
                                      <p:cBhvr>
                                        <p:cTn id="203" dur="29">
                                          <p:stCondLst>
                                            <p:cond delay="731"/>
                                          </p:stCondLst>
                                        </p:cTn>
                                        <p:tgtEl>
                                          <p:spTgt spid="42"/>
                                        </p:tgtEl>
                                      </p:cBhvr>
                                      <p:to x="100000" y="60000"/>
                                    </p:animScale>
                                    <p:animScale>
                                      <p:cBhvr>
                                        <p:cTn id="204" dur="187" decel="50000">
                                          <p:stCondLst>
                                            <p:cond delay="761"/>
                                          </p:stCondLst>
                                        </p:cTn>
                                        <p:tgtEl>
                                          <p:spTgt spid="42"/>
                                        </p:tgtEl>
                                      </p:cBhvr>
                                      <p:to x="100000" y="100000"/>
                                    </p:animScale>
                                    <p:animScale>
                                      <p:cBhvr>
                                        <p:cTn id="205" dur="29">
                                          <p:stCondLst>
                                            <p:cond delay="1476"/>
                                          </p:stCondLst>
                                        </p:cTn>
                                        <p:tgtEl>
                                          <p:spTgt spid="42"/>
                                        </p:tgtEl>
                                      </p:cBhvr>
                                      <p:to x="100000" y="80000"/>
                                    </p:animScale>
                                    <p:animScale>
                                      <p:cBhvr>
                                        <p:cTn id="206" dur="187" decel="50000">
                                          <p:stCondLst>
                                            <p:cond delay="1505"/>
                                          </p:stCondLst>
                                        </p:cTn>
                                        <p:tgtEl>
                                          <p:spTgt spid="42"/>
                                        </p:tgtEl>
                                      </p:cBhvr>
                                      <p:to x="100000" y="100000"/>
                                    </p:animScale>
                                    <p:animScale>
                                      <p:cBhvr>
                                        <p:cTn id="207" dur="29">
                                          <p:stCondLst>
                                            <p:cond delay="1847"/>
                                          </p:stCondLst>
                                        </p:cTn>
                                        <p:tgtEl>
                                          <p:spTgt spid="42"/>
                                        </p:tgtEl>
                                      </p:cBhvr>
                                      <p:to x="100000" y="90000"/>
                                    </p:animScale>
                                    <p:animScale>
                                      <p:cBhvr>
                                        <p:cTn id="208" dur="187" decel="50000">
                                          <p:stCondLst>
                                            <p:cond delay="1876"/>
                                          </p:stCondLst>
                                        </p:cTn>
                                        <p:tgtEl>
                                          <p:spTgt spid="42"/>
                                        </p:tgtEl>
                                      </p:cBhvr>
                                      <p:to x="100000" y="100000"/>
                                    </p:animScale>
                                    <p:animScale>
                                      <p:cBhvr>
                                        <p:cTn id="209" dur="29">
                                          <p:stCondLst>
                                            <p:cond delay="2034"/>
                                          </p:stCondLst>
                                        </p:cTn>
                                        <p:tgtEl>
                                          <p:spTgt spid="42"/>
                                        </p:tgtEl>
                                      </p:cBhvr>
                                      <p:to x="100000" y="95000"/>
                                    </p:animScale>
                                    <p:animScale>
                                      <p:cBhvr>
                                        <p:cTn id="210" dur="187" decel="50000">
                                          <p:stCondLst>
                                            <p:cond delay="2063"/>
                                          </p:stCondLst>
                                        </p:cTn>
                                        <p:tgtEl>
                                          <p:spTgt spid="42"/>
                                        </p:tgtEl>
                                      </p:cBhvr>
                                      <p:to x="100000" y="100000"/>
                                    </p:animScale>
                                  </p:childTnLst>
                                </p:cTn>
                              </p:par>
                              <p:par>
                                <p:cTn id="211" presetID="26" presetClass="entr" presetSubtype="0" fill="hold" grpId="0" nodeType="withEffect">
                                  <p:stCondLst>
                                    <p:cond delay="0"/>
                                  </p:stCondLst>
                                  <p:childTnLst>
                                    <p:set>
                                      <p:cBhvr>
                                        <p:cTn id="212" dur="1" fill="hold">
                                          <p:stCondLst>
                                            <p:cond delay="0"/>
                                          </p:stCondLst>
                                        </p:cTn>
                                        <p:tgtEl>
                                          <p:spTgt spid="43"/>
                                        </p:tgtEl>
                                        <p:attrNameLst>
                                          <p:attrName>style.visibility</p:attrName>
                                        </p:attrNameLst>
                                      </p:cBhvr>
                                      <p:to>
                                        <p:strVal val="visible"/>
                                      </p:to>
                                    </p:set>
                                    <p:animEffect transition="in" filter="wipe(down)">
                                      <p:cBhvr>
                                        <p:cTn id="213" dur="652">
                                          <p:stCondLst>
                                            <p:cond delay="0"/>
                                          </p:stCondLst>
                                        </p:cTn>
                                        <p:tgtEl>
                                          <p:spTgt spid="43"/>
                                        </p:tgtEl>
                                      </p:cBhvr>
                                    </p:animEffect>
                                    <p:anim calcmode="lin" valueType="num">
                                      <p:cBhvr>
                                        <p:cTn id="214" dur="2050"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215" dur="747"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216" dur="747" tmFilter="0, 0; 0.125,0.2665; 0.25,0.4; 0.375,0.465; 0.5,0.5;  0.625,0.535; 0.75,0.6; 0.875,0.7335; 1,1">
                                          <p:stCondLst>
                                            <p:cond delay="747"/>
                                          </p:stCondLst>
                                        </p:cTn>
                                        <p:tgtEl>
                                          <p:spTgt spid="43"/>
                                        </p:tgtEl>
                                        <p:attrNameLst>
                                          <p:attrName>ppt_y</p:attrName>
                                        </p:attrNameLst>
                                      </p:cBhvr>
                                      <p:tavLst>
                                        <p:tav tm="0" fmla="#ppt_y-sin(pi*$)/9">
                                          <p:val>
                                            <p:fltVal val="0"/>
                                          </p:val>
                                        </p:tav>
                                        <p:tav tm="100000">
                                          <p:val>
                                            <p:fltVal val="1"/>
                                          </p:val>
                                        </p:tav>
                                      </p:tavLst>
                                    </p:anim>
                                    <p:anim calcmode="lin" valueType="num">
                                      <p:cBhvr>
                                        <p:cTn id="217" dur="373" tmFilter="0, 0; 0.125,0.2665; 0.25,0.4; 0.375,0.465; 0.5,0.5;  0.625,0.535; 0.75,0.6; 0.875,0.7335; 1,1">
                                          <p:stCondLst>
                                            <p:cond delay="1490"/>
                                          </p:stCondLst>
                                        </p:cTn>
                                        <p:tgtEl>
                                          <p:spTgt spid="43"/>
                                        </p:tgtEl>
                                        <p:attrNameLst>
                                          <p:attrName>ppt_y</p:attrName>
                                        </p:attrNameLst>
                                      </p:cBhvr>
                                      <p:tavLst>
                                        <p:tav tm="0" fmla="#ppt_y-sin(pi*$)/27">
                                          <p:val>
                                            <p:fltVal val="0"/>
                                          </p:val>
                                        </p:tav>
                                        <p:tav tm="100000">
                                          <p:val>
                                            <p:fltVal val="1"/>
                                          </p:val>
                                        </p:tav>
                                      </p:tavLst>
                                    </p:anim>
                                    <p:anim calcmode="lin" valueType="num">
                                      <p:cBhvr>
                                        <p:cTn id="218" dur="185" tmFilter="0, 0; 0.125,0.2665; 0.25,0.4; 0.375,0.465; 0.5,0.5;  0.625,0.535; 0.75,0.6; 0.875,0.7335; 1,1">
                                          <p:stCondLst>
                                            <p:cond delay="1863"/>
                                          </p:stCondLst>
                                        </p:cTn>
                                        <p:tgtEl>
                                          <p:spTgt spid="43"/>
                                        </p:tgtEl>
                                        <p:attrNameLst>
                                          <p:attrName>ppt_y</p:attrName>
                                        </p:attrNameLst>
                                      </p:cBhvr>
                                      <p:tavLst>
                                        <p:tav tm="0" fmla="#ppt_y-sin(pi*$)/81">
                                          <p:val>
                                            <p:fltVal val="0"/>
                                          </p:val>
                                        </p:tav>
                                        <p:tav tm="100000">
                                          <p:val>
                                            <p:fltVal val="1"/>
                                          </p:val>
                                        </p:tav>
                                      </p:tavLst>
                                    </p:anim>
                                    <p:animScale>
                                      <p:cBhvr>
                                        <p:cTn id="219" dur="29">
                                          <p:stCondLst>
                                            <p:cond delay="731"/>
                                          </p:stCondLst>
                                        </p:cTn>
                                        <p:tgtEl>
                                          <p:spTgt spid="43"/>
                                        </p:tgtEl>
                                      </p:cBhvr>
                                      <p:to x="100000" y="60000"/>
                                    </p:animScale>
                                    <p:animScale>
                                      <p:cBhvr>
                                        <p:cTn id="220" dur="187" decel="50000">
                                          <p:stCondLst>
                                            <p:cond delay="761"/>
                                          </p:stCondLst>
                                        </p:cTn>
                                        <p:tgtEl>
                                          <p:spTgt spid="43"/>
                                        </p:tgtEl>
                                      </p:cBhvr>
                                      <p:to x="100000" y="100000"/>
                                    </p:animScale>
                                    <p:animScale>
                                      <p:cBhvr>
                                        <p:cTn id="221" dur="29">
                                          <p:stCondLst>
                                            <p:cond delay="1476"/>
                                          </p:stCondLst>
                                        </p:cTn>
                                        <p:tgtEl>
                                          <p:spTgt spid="43"/>
                                        </p:tgtEl>
                                      </p:cBhvr>
                                      <p:to x="100000" y="80000"/>
                                    </p:animScale>
                                    <p:animScale>
                                      <p:cBhvr>
                                        <p:cTn id="222" dur="187" decel="50000">
                                          <p:stCondLst>
                                            <p:cond delay="1505"/>
                                          </p:stCondLst>
                                        </p:cTn>
                                        <p:tgtEl>
                                          <p:spTgt spid="43"/>
                                        </p:tgtEl>
                                      </p:cBhvr>
                                      <p:to x="100000" y="100000"/>
                                    </p:animScale>
                                    <p:animScale>
                                      <p:cBhvr>
                                        <p:cTn id="223" dur="29">
                                          <p:stCondLst>
                                            <p:cond delay="1847"/>
                                          </p:stCondLst>
                                        </p:cTn>
                                        <p:tgtEl>
                                          <p:spTgt spid="43"/>
                                        </p:tgtEl>
                                      </p:cBhvr>
                                      <p:to x="100000" y="90000"/>
                                    </p:animScale>
                                    <p:animScale>
                                      <p:cBhvr>
                                        <p:cTn id="224" dur="187" decel="50000">
                                          <p:stCondLst>
                                            <p:cond delay="1876"/>
                                          </p:stCondLst>
                                        </p:cTn>
                                        <p:tgtEl>
                                          <p:spTgt spid="43"/>
                                        </p:tgtEl>
                                      </p:cBhvr>
                                      <p:to x="100000" y="100000"/>
                                    </p:animScale>
                                    <p:animScale>
                                      <p:cBhvr>
                                        <p:cTn id="225" dur="29">
                                          <p:stCondLst>
                                            <p:cond delay="2034"/>
                                          </p:stCondLst>
                                        </p:cTn>
                                        <p:tgtEl>
                                          <p:spTgt spid="43"/>
                                        </p:tgtEl>
                                      </p:cBhvr>
                                      <p:to x="100000" y="95000"/>
                                    </p:animScale>
                                    <p:animScale>
                                      <p:cBhvr>
                                        <p:cTn id="226" dur="187" decel="50000">
                                          <p:stCondLst>
                                            <p:cond delay="2063"/>
                                          </p:stCondLst>
                                        </p:cTn>
                                        <p:tgtEl>
                                          <p:spTgt spid="43"/>
                                        </p:tgtEl>
                                      </p:cBhvr>
                                      <p:to x="100000" y="100000"/>
                                    </p:animScale>
                                  </p:childTnLst>
                                </p:cTn>
                              </p:par>
                              <p:par>
                                <p:cTn id="227" presetID="26" presetClass="entr" presetSubtype="0" fill="hold" grpId="0" nodeType="withEffect">
                                  <p:stCondLst>
                                    <p:cond delay="0"/>
                                  </p:stCondLst>
                                  <p:childTnLst>
                                    <p:set>
                                      <p:cBhvr>
                                        <p:cTn id="228" dur="1" fill="hold">
                                          <p:stCondLst>
                                            <p:cond delay="0"/>
                                          </p:stCondLst>
                                        </p:cTn>
                                        <p:tgtEl>
                                          <p:spTgt spid="44"/>
                                        </p:tgtEl>
                                        <p:attrNameLst>
                                          <p:attrName>style.visibility</p:attrName>
                                        </p:attrNameLst>
                                      </p:cBhvr>
                                      <p:to>
                                        <p:strVal val="visible"/>
                                      </p:to>
                                    </p:set>
                                    <p:animEffect transition="in" filter="wipe(down)">
                                      <p:cBhvr>
                                        <p:cTn id="229" dur="652">
                                          <p:stCondLst>
                                            <p:cond delay="0"/>
                                          </p:stCondLst>
                                        </p:cTn>
                                        <p:tgtEl>
                                          <p:spTgt spid="44"/>
                                        </p:tgtEl>
                                      </p:cBhvr>
                                    </p:animEffect>
                                    <p:anim calcmode="lin" valueType="num">
                                      <p:cBhvr>
                                        <p:cTn id="230" dur="2050"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31" dur="747"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32" dur="747" tmFilter="0, 0; 0.125,0.2665; 0.25,0.4; 0.375,0.465; 0.5,0.5;  0.625,0.535; 0.75,0.6; 0.875,0.7335; 1,1">
                                          <p:stCondLst>
                                            <p:cond delay="747"/>
                                          </p:stCondLst>
                                        </p:cTn>
                                        <p:tgtEl>
                                          <p:spTgt spid="44"/>
                                        </p:tgtEl>
                                        <p:attrNameLst>
                                          <p:attrName>ppt_y</p:attrName>
                                        </p:attrNameLst>
                                      </p:cBhvr>
                                      <p:tavLst>
                                        <p:tav tm="0" fmla="#ppt_y-sin(pi*$)/9">
                                          <p:val>
                                            <p:fltVal val="0"/>
                                          </p:val>
                                        </p:tav>
                                        <p:tav tm="100000">
                                          <p:val>
                                            <p:fltVal val="1"/>
                                          </p:val>
                                        </p:tav>
                                      </p:tavLst>
                                    </p:anim>
                                    <p:anim calcmode="lin" valueType="num">
                                      <p:cBhvr>
                                        <p:cTn id="233" dur="373" tmFilter="0, 0; 0.125,0.2665; 0.25,0.4; 0.375,0.465; 0.5,0.5;  0.625,0.535; 0.75,0.6; 0.875,0.7335; 1,1">
                                          <p:stCondLst>
                                            <p:cond delay="1490"/>
                                          </p:stCondLst>
                                        </p:cTn>
                                        <p:tgtEl>
                                          <p:spTgt spid="44"/>
                                        </p:tgtEl>
                                        <p:attrNameLst>
                                          <p:attrName>ppt_y</p:attrName>
                                        </p:attrNameLst>
                                      </p:cBhvr>
                                      <p:tavLst>
                                        <p:tav tm="0" fmla="#ppt_y-sin(pi*$)/27">
                                          <p:val>
                                            <p:fltVal val="0"/>
                                          </p:val>
                                        </p:tav>
                                        <p:tav tm="100000">
                                          <p:val>
                                            <p:fltVal val="1"/>
                                          </p:val>
                                        </p:tav>
                                      </p:tavLst>
                                    </p:anim>
                                    <p:anim calcmode="lin" valueType="num">
                                      <p:cBhvr>
                                        <p:cTn id="234" dur="185" tmFilter="0, 0; 0.125,0.2665; 0.25,0.4; 0.375,0.465; 0.5,0.5;  0.625,0.535; 0.75,0.6; 0.875,0.7335; 1,1">
                                          <p:stCondLst>
                                            <p:cond delay="1863"/>
                                          </p:stCondLst>
                                        </p:cTn>
                                        <p:tgtEl>
                                          <p:spTgt spid="44"/>
                                        </p:tgtEl>
                                        <p:attrNameLst>
                                          <p:attrName>ppt_y</p:attrName>
                                        </p:attrNameLst>
                                      </p:cBhvr>
                                      <p:tavLst>
                                        <p:tav tm="0" fmla="#ppt_y-sin(pi*$)/81">
                                          <p:val>
                                            <p:fltVal val="0"/>
                                          </p:val>
                                        </p:tav>
                                        <p:tav tm="100000">
                                          <p:val>
                                            <p:fltVal val="1"/>
                                          </p:val>
                                        </p:tav>
                                      </p:tavLst>
                                    </p:anim>
                                    <p:animScale>
                                      <p:cBhvr>
                                        <p:cTn id="235" dur="29">
                                          <p:stCondLst>
                                            <p:cond delay="731"/>
                                          </p:stCondLst>
                                        </p:cTn>
                                        <p:tgtEl>
                                          <p:spTgt spid="44"/>
                                        </p:tgtEl>
                                      </p:cBhvr>
                                      <p:to x="100000" y="60000"/>
                                    </p:animScale>
                                    <p:animScale>
                                      <p:cBhvr>
                                        <p:cTn id="236" dur="187" decel="50000">
                                          <p:stCondLst>
                                            <p:cond delay="761"/>
                                          </p:stCondLst>
                                        </p:cTn>
                                        <p:tgtEl>
                                          <p:spTgt spid="44"/>
                                        </p:tgtEl>
                                      </p:cBhvr>
                                      <p:to x="100000" y="100000"/>
                                    </p:animScale>
                                    <p:animScale>
                                      <p:cBhvr>
                                        <p:cTn id="237" dur="29">
                                          <p:stCondLst>
                                            <p:cond delay="1476"/>
                                          </p:stCondLst>
                                        </p:cTn>
                                        <p:tgtEl>
                                          <p:spTgt spid="44"/>
                                        </p:tgtEl>
                                      </p:cBhvr>
                                      <p:to x="100000" y="80000"/>
                                    </p:animScale>
                                    <p:animScale>
                                      <p:cBhvr>
                                        <p:cTn id="238" dur="187" decel="50000">
                                          <p:stCondLst>
                                            <p:cond delay="1505"/>
                                          </p:stCondLst>
                                        </p:cTn>
                                        <p:tgtEl>
                                          <p:spTgt spid="44"/>
                                        </p:tgtEl>
                                      </p:cBhvr>
                                      <p:to x="100000" y="100000"/>
                                    </p:animScale>
                                    <p:animScale>
                                      <p:cBhvr>
                                        <p:cTn id="239" dur="29">
                                          <p:stCondLst>
                                            <p:cond delay="1847"/>
                                          </p:stCondLst>
                                        </p:cTn>
                                        <p:tgtEl>
                                          <p:spTgt spid="44"/>
                                        </p:tgtEl>
                                      </p:cBhvr>
                                      <p:to x="100000" y="90000"/>
                                    </p:animScale>
                                    <p:animScale>
                                      <p:cBhvr>
                                        <p:cTn id="240" dur="187" decel="50000">
                                          <p:stCondLst>
                                            <p:cond delay="1876"/>
                                          </p:stCondLst>
                                        </p:cTn>
                                        <p:tgtEl>
                                          <p:spTgt spid="44"/>
                                        </p:tgtEl>
                                      </p:cBhvr>
                                      <p:to x="100000" y="100000"/>
                                    </p:animScale>
                                    <p:animScale>
                                      <p:cBhvr>
                                        <p:cTn id="241" dur="29">
                                          <p:stCondLst>
                                            <p:cond delay="2034"/>
                                          </p:stCondLst>
                                        </p:cTn>
                                        <p:tgtEl>
                                          <p:spTgt spid="44"/>
                                        </p:tgtEl>
                                      </p:cBhvr>
                                      <p:to x="100000" y="95000"/>
                                    </p:animScale>
                                    <p:animScale>
                                      <p:cBhvr>
                                        <p:cTn id="242" dur="187" decel="50000">
                                          <p:stCondLst>
                                            <p:cond delay="2063"/>
                                          </p:stCondLst>
                                        </p:cTn>
                                        <p:tgtEl>
                                          <p:spTgt spid="44"/>
                                        </p:tgtEl>
                                      </p:cBhvr>
                                      <p:to x="100000" y="100000"/>
                                    </p:animScale>
                                  </p:childTnLst>
                                </p:cTn>
                              </p:par>
                              <p:par>
                                <p:cTn id="243" presetID="26" presetClass="entr" presetSubtype="0" fill="hold" grpId="0" nodeType="withEffect">
                                  <p:stCondLst>
                                    <p:cond delay="0"/>
                                  </p:stCondLst>
                                  <p:childTnLst>
                                    <p:set>
                                      <p:cBhvr>
                                        <p:cTn id="244" dur="1" fill="hold">
                                          <p:stCondLst>
                                            <p:cond delay="0"/>
                                          </p:stCondLst>
                                        </p:cTn>
                                        <p:tgtEl>
                                          <p:spTgt spid="45"/>
                                        </p:tgtEl>
                                        <p:attrNameLst>
                                          <p:attrName>style.visibility</p:attrName>
                                        </p:attrNameLst>
                                      </p:cBhvr>
                                      <p:to>
                                        <p:strVal val="visible"/>
                                      </p:to>
                                    </p:set>
                                    <p:animEffect transition="in" filter="wipe(down)">
                                      <p:cBhvr>
                                        <p:cTn id="245" dur="652">
                                          <p:stCondLst>
                                            <p:cond delay="0"/>
                                          </p:stCondLst>
                                        </p:cTn>
                                        <p:tgtEl>
                                          <p:spTgt spid="45"/>
                                        </p:tgtEl>
                                      </p:cBhvr>
                                    </p:animEffect>
                                    <p:anim calcmode="lin" valueType="num">
                                      <p:cBhvr>
                                        <p:cTn id="246" dur="2050"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47" dur="747"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48" dur="747" tmFilter="0, 0; 0.125,0.2665; 0.25,0.4; 0.375,0.465; 0.5,0.5;  0.625,0.535; 0.75,0.6; 0.875,0.7335; 1,1">
                                          <p:stCondLst>
                                            <p:cond delay="747"/>
                                          </p:stCondLst>
                                        </p:cTn>
                                        <p:tgtEl>
                                          <p:spTgt spid="45"/>
                                        </p:tgtEl>
                                        <p:attrNameLst>
                                          <p:attrName>ppt_y</p:attrName>
                                        </p:attrNameLst>
                                      </p:cBhvr>
                                      <p:tavLst>
                                        <p:tav tm="0" fmla="#ppt_y-sin(pi*$)/9">
                                          <p:val>
                                            <p:fltVal val="0"/>
                                          </p:val>
                                        </p:tav>
                                        <p:tav tm="100000">
                                          <p:val>
                                            <p:fltVal val="1"/>
                                          </p:val>
                                        </p:tav>
                                      </p:tavLst>
                                    </p:anim>
                                    <p:anim calcmode="lin" valueType="num">
                                      <p:cBhvr>
                                        <p:cTn id="249" dur="373" tmFilter="0, 0; 0.125,0.2665; 0.25,0.4; 0.375,0.465; 0.5,0.5;  0.625,0.535; 0.75,0.6; 0.875,0.7335; 1,1">
                                          <p:stCondLst>
                                            <p:cond delay="1490"/>
                                          </p:stCondLst>
                                        </p:cTn>
                                        <p:tgtEl>
                                          <p:spTgt spid="45"/>
                                        </p:tgtEl>
                                        <p:attrNameLst>
                                          <p:attrName>ppt_y</p:attrName>
                                        </p:attrNameLst>
                                      </p:cBhvr>
                                      <p:tavLst>
                                        <p:tav tm="0" fmla="#ppt_y-sin(pi*$)/27">
                                          <p:val>
                                            <p:fltVal val="0"/>
                                          </p:val>
                                        </p:tav>
                                        <p:tav tm="100000">
                                          <p:val>
                                            <p:fltVal val="1"/>
                                          </p:val>
                                        </p:tav>
                                      </p:tavLst>
                                    </p:anim>
                                    <p:anim calcmode="lin" valueType="num">
                                      <p:cBhvr>
                                        <p:cTn id="250" dur="185" tmFilter="0, 0; 0.125,0.2665; 0.25,0.4; 0.375,0.465; 0.5,0.5;  0.625,0.535; 0.75,0.6; 0.875,0.7335; 1,1">
                                          <p:stCondLst>
                                            <p:cond delay="1863"/>
                                          </p:stCondLst>
                                        </p:cTn>
                                        <p:tgtEl>
                                          <p:spTgt spid="45"/>
                                        </p:tgtEl>
                                        <p:attrNameLst>
                                          <p:attrName>ppt_y</p:attrName>
                                        </p:attrNameLst>
                                      </p:cBhvr>
                                      <p:tavLst>
                                        <p:tav tm="0" fmla="#ppt_y-sin(pi*$)/81">
                                          <p:val>
                                            <p:fltVal val="0"/>
                                          </p:val>
                                        </p:tav>
                                        <p:tav tm="100000">
                                          <p:val>
                                            <p:fltVal val="1"/>
                                          </p:val>
                                        </p:tav>
                                      </p:tavLst>
                                    </p:anim>
                                    <p:animScale>
                                      <p:cBhvr>
                                        <p:cTn id="251" dur="29">
                                          <p:stCondLst>
                                            <p:cond delay="731"/>
                                          </p:stCondLst>
                                        </p:cTn>
                                        <p:tgtEl>
                                          <p:spTgt spid="45"/>
                                        </p:tgtEl>
                                      </p:cBhvr>
                                      <p:to x="100000" y="60000"/>
                                    </p:animScale>
                                    <p:animScale>
                                      <p:cBhvr>
                                        <p:cTn id="252" dur="187" decel="50000">
                                          <p:stCondLst>
                                            <p:cond delay="761"/>
                                          </p:stCondLst>
                                        </p:cTn>
                                        <p:tgtEl>
                                          <p:spTgt spid="45"/>
                                        </p:tgtEl>
                                      </p:cBhvr>
                                      <p:to x="100000" y="100000"/>
                                    </p:animScale>
                                    <p:animScale>
                                      <p:cBhvr>
                                        <p:cTn id="253" dur="29">
                                          <p:stCondLst>
                                            <p:cond delay="1476"/>
                                          </p:stCondLst>
                                        </p:cTn>
                                        <p:tgtEl>
                                          <p:spTgt spid="45"/>
                                        </p:tgtEl>
                                      </p:cBhvr>
                                      <p:to x="100000" y="80000"/>
                                    </p:animScale>
                                    <p:animScale>
                                      <p:cBhvr>
                                        <p:cTn id="254" dur="187" decel="50000">
                                          <p:stCondLst>
                                            <p:cond delay="1505"/>
                                          </p:stCondLst>
                                        </p:cTn>
                                        <p:tgtEl>
                                          <p:spTgt spid="45"/>
                                        </p:tgtEl>
                                      </p:cBhvr>
                                      <p:to x="100000" y="100000"/>
                                    </p:animScale>
                                    <p:animScale>
                                      <p:cBhvr>
                                        <p:cTn id="255" dur="29">
                                          <p:stCondLst>
                                            <p:cond delay="1847"/>
                                          </p:stCondLst>
                                        </p:cTn>
                                        <p:tgtEl>
                                          <p:spTgt spid="45"/>
                                        </p:tgtEl>
                                      </p:cBhvr>
                                      <p:to x="100000" y="90000"/>
                                    </p:animScale>
                                    <p:animScale>
                                      <p:cBhvr>
                                        <p:cTn id="256" dur="187" decel="50000">
                                          <p:stCondLst>
                                            <p:cond delay="1876"/>
                                          </p:stCondLst>
                                        </p:cTn>
                                        <p:tgtEl>
                                          <p:spTgt spid="45"/>
                                        </p:tgtEl>
                                      </p:cBhvr>
                                      <p:to x="100000" y="100000"/>
                                    </p:animScale>
                                    <p:animScale>
                                      <p:cBhvr>
                                        <p:cTn id="257" dur="29">
                                          <p:stCondLst>
                                            <p:cond delay="2034"/>
                                          </p:stCondLst>
                                        </p:cTn>
                                        <p:tgtEl>
                                          <p:spTgt spid="45"/>
                                        </p:tgtEl>
                                      </p:cBhvr>
                                      <p:to x="100000" y="95000"/>
                                    </p:animScale>
                                    <p:animScale>
                                      <p:cBhvr>
                                        <p:cTn id="258" dur="187" decel="50000">
                                          <p:stCondLst>
                                            <p:cond delay="2063"/>
                                          </p:stCondLst>
                                        </p:cTn>
                                        <p:tgtEl>
                                          <p:spTgt spid="45"/>
                                        </p:tgtEl>
                                      </p:cBhvr>
                                      <p:to x="100000" y="100000"/>
                                    </p:animScale>
                                  </p:childTnLst>
                                </p:cTn>
                              </p:par>
                              <p:par>
                                <p:cTn id="259" presetID="26" presetClass="entr" presetSubtype="0" fill="hold" grpId="0" nodeType="withEffect">
                                  <p:stCondLst>
                                    <p:cond delay="0"/>
                                  </p:stCondLst>
                                  <p:childTnLst>
                                    <p:set>
                                      <p:cBhvr>
                                        <p:cTn id="260" dur="1" fill="hold">
                                          <p:stCondLst>
                                            <p:cond delay="0"/>
                                          </p:stCondLst>
                                        </p:cTn>
                                        <p:tgtEl>
                                          <p:spTgt spid="46"/>
                                        </p:tgtEl>
                                        <p:attrNameLst>
                                          <p:attrName>style.visibility</p:attrName>
                                        </p:attrNameLst>
                                      </p:cBhvr>
                                      <p:to>
                                        <p:strVal val="visible"/>
                                      </p:to>
                                    </p:set>
                                    <p:animEffect transition="in" filter="wipe(down)">
                                      <p:cBhvr>
                                        <p:cTn id="261" dur="652">
                                          <p:stCondLst>
                                            <p:cond delay="0"/>
                                          </p:stCondLst>
                                        </p:cTn>
                                        <p:tgtEl>
                                          <p:spTgt spid="46"/>
                                        </p:tgtEl>
                                      </p:cBhvr>
                                    </p:animEffect>
                                    <p:anim calcmode="lin" valueType="num">
                                      <p:cBhvr>
                                        <p:cTn id="262" dur="2050"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63" dur="747"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64" dur="747" tmFilter="0, 0; 0.125,0.2665; 0.25,0.4; 0.375,0.465; 0.5,0.5;  0.625,0.535; 0.75,0.6; 0.875,0.7335; 1,1">
                                          <p:stCondLst>
                                            <p:cond delay="747"/>
                                          </p:stCondLst>
                                        </p:cTn>
                                        <p:tgtEl>
                                          <p:spTgt spid="46"/>
                                        </p:tgtEl>
                                        <p:attrNameLst>
                                          <p:attrName>ppt_y</p:attrName>
                                        </p:attrNameLst>
                                      </p:cBhvr>
                                      <p:tavLst>
                                        <p:tav tm="0" fmla="#ppt_y-sin(pi*$)/9">
                                          <p:val>
                                            <p:fltVal val="0"/>
                                          </p:val>
                                        </p:tav>
                                        <p:tav tm="100000">
                                          <p:val>
                                            <p:fltVal val="1"/>
                                          </p:val>
                                        </p:tav>
                                      </p:tavLst>
                                    </p:anim>
                                    <p:anim calcmode="lin" valueType="num">
                                      <p:cBhvr>
                                        <p:cTn id="265" dur="373" tmFilter="0, 0; 0.125,0.2665; 0.25,0.4; 0.375,0.465; 0.5,0.5;  0.625,0.535; 0.75,0.6; 0.875,0.7335; 1,1">
                                          <p:stCondLst>
                                            <p:cond delay="1490"/>
                                          </p:stCondLst>
                                        </p:cTn>
                                        <p:tgtEl>
                                          <p:spTgt spid="46"/>
                                        </p:tgtEl>
                                        <p:attrNameLst>
                                          <p:attrName>ppt_y</p:attrName>
                                        </p:attrNameLst>
                                      </p:cBhvr>
                                      <p:tavLst>
                                        <p:tav tm="0" fmla="#ppt_y-sin(pi*$)/27">
                                          <p:val>
                                            <p:fltVal val="0"/>
                                          </p:val>
                                        </p:tav>
                                        <p:tav tm="100000">
                                          <p:val>
                                            <p:fltVal val="1"/>
                                          </p:val>
                                        </p:tav>
                                      </p:tavLst>
                                    </p:anim>
                                    <p:anim calcmode="lin" valueType="num">
                                      <p:cBhvr>
                                        <p:cTn id="266" dur="185" tmFilter="0, 0; 0.125,0.2665; 0.25,0.4; 0.375,0.465; 0.5,0.5;  0.625,0.535; 0.75,0.6; 0.875,0.7335; 1,1">
                                          <p:stCondLst>
                                            <p:cond delay="1863"/>
                                          </p:stCondLst>
                                        </p:cTn>
                                        <p:tgtEl>
                                          <p:spTgt spid="46"/>
                                        </p:tgtEl>
                                        <p:attrNameLst>
                                          <p:attrName>ppt_y</p:attrName>
                                        </p:attrNameLst>
                                      </p:cBhvr>
                                      <p:tavLst>
                                        <p:tav tm="0" fmla="#ppt_y-sin(pi*$)/81">
                                          <p:val>
                                            <p:fltVal val="0"/>
                                          </p:val>
                                        </p:tav>
                                        <p:tav tm="100000">
                                          <p:val>
                                            <p:fltVal val="1"/>
                                          </p:val>
                                        </p:tav>
                                      </p:tavLst>
                                    </p:anim>
                                    <p:animScale>
                                      <p:cBhvr>
                                        <p:cTn id="267" dur="29">
                                          <p:stCondLst>
                                            <p:cond delay="731"/>
                                          </p:stCondLst>
                                        </p:cTn>
                                        <p:tgtEl>
                                          <p:spTgt spid="46"/>
                                        </p:tgtEl>
                                      </p:cBhvr>
                                      <p:to x="100000" y="60000"/>
                                    </p:animScale>
                                    <p:animScale>
                                      <p:cBhvr>
                                        <p:cTn id="268" dur="187" decel="50000">
                                          <p:stCondLst>
                                            <p:cond delay="761"/>
                                          </p:stCondLst>
                                        </p:cTn>
                                        <p:tgtEl>
                                          <p:spTgt spid="46"/>
                                        </p:tgtEl>
                                      </p:cBhvr>
                                      <p:to x="100000" y="100000"/>
                                    </p:animScale>
                                    <p:animScale>
                                      <p:cBhvr>
                                        <p:cTn id="269" dur="29">
                                          <p:stCondLst>
                                            <p:cond delay="1476"/>
                                          </p:stCondLst>
                                        </p:cTn>
                                        <p:tgtEl>
                                          <p:spTgt spid="46"/>
                                        </p:tgtEl>
                                      </p:cBhvr>
                                      <p:to x="100000" y="80000"/>
                                    </p:animScale>
                                    <p:animScale>
                                      <p:cBhvr>
                                        <p:cTn id="270" dur="187" decel="50000">
                                          <p:stCondLst>
                                            <p:cond delay="1505"/>
                                          </p:stCondLst>
                                        </p:cTn>
                                        <p:tgtEl>
                                          <p:spTgt spid="46"/>
                                        </p:tgtEl>
                                      </p:cBhvr>
                                      <p:to x="100000" y="100000"/>
                                    </p:animScale>
                                    <p:animScale>
                                      <p:cBhvr>
                                        <p:cTn id="271" dur="29">
                                          <p:stCondLst>
                                            <p:cond delay="1847"/>
                                          </p:stCondLst>
                                        </p:cTn>
                                        <p:tgtEl>
                                          <p:spTgt spid="46"/>
                                        </p:tgtEl>
                                      </p:cBhvr>
                                      <p:to x="100000" y="90000"/>
                                    </p:animScale>
                                    <p:animScale>
                                      <p:cBhvr>
                                        <p:cTn id="272" dur="187" decel="50000">
                                          <p:stCondLst>
                                            <p:cond delay="1876"/>
                                          </p:stCondLst>
                                        </p:cTn>
                                        <p:tgtEl>
                                          <p:spTgt spid="46"/>
                                        </p:tgtEl>
                                      </p:cBhvr>
                                      <p:to x="100000" y="100000"/>
                                    </p:animScale>
                                    <p:animScale>
                                      <p:cBhvr>
                                        <p:cTn id="273" dur="29">
                                          <p:stCondLst>
                                            <p:cond delay="2034"/>
                                          </p:stCondLst>
                                        </p:cTn>
                                        <p:tgtEl>
                                          <p:spTgt spid="46"/>
                                        </p:tgtEl>
                                      </p:cBhvr>
                                      <p:to x="100000" y="95000"/>
                                    </p:animScale>
                                    <p:animScale>
                                      <p:cBhvr>
                                        <p:cTn id="274" dur="187" decel="50000">
                                          <p:stCondLst>
                                            <p:cond delay="2063"/>
                                          </p:stCondLst>
                                        </p:cTn>
                                        <p:tgtEl>
                                          <p:spTgt spid="46"/>
                                        </p:tgtEl>
                                      </p:cBhvr>
                                      <p:to x="100000" y="100000"/>
                                    </p:animScale>
                                  </p:childTnLst>
                                </p:cTn>
                              </p:par>
                            </p:childTnLst>
                          </p:cTn>
                        </p:par>
                      </p:childTnLst>
                    </p:cTn>
                  </p:par>
                  <p:par>
                    <p:cTn id="275" fill="hold">
                      <p:stCondLst>
                        <p:cond delay="indefinite"/>
                      </p:stCondLst>
                      <p:childTnLst>
                        <p:par>
                          <p:cTn id="276" fill="hold">
                            <p:stCondLst>
                              <p:cond delay="0"/>
                            </p:stCondLst>
                            <p:childTnLst>
                              <p:par>
                                <p:cTn id="277" presetID="10" presetClass="exit" presetSubtype="0" fill="hold" grpId="1" nodeType="clickEffect">
                                  <p:stCondLst>
                                    <p:cond delay="0"/>
                                  </p:stCondLst>
                                  <p:childTnLst>
                                    <p:animEffect transition="out" filter="fade">
                                      <p:cBhvr>
                                        <p:cTn id="278" dur="500"/>
                                        <p:tgtEl>
                                          <p:spTgt spid="47"/>
                                        </p:tgtEl>
                                      </p:cBhvr>
                                    </p:animEffect>
                                    <p:set>
                                      <p:cBhvr>
                                        <p:cTn id="279" dur="1" fill="hold">
                                          <p:stCondLst>
                                            <p:cond delay="499"/>
                                          </p:stCondLst>
                                        </p:cTn>
                                        <p:tgtEl>
                                          <p:spTgt spid="47"/>
                                        </p:tgtEl>
                                        <p:attrNameLst>
                                          <p:attrName>style.visibility</p:attrName>
                                        </p:attrNameLst>
                                      </p:cBhvr>
                                      <p:to>
                                        <p:strVal val="hidden"/>
                                      </p:to>
                                    </p:set>
                                  </p:childTnLst>
                                </p:cTn>
                              </p:par>
                              <p:par>
                                <p:cTn id="280" presetID="10" presetClass="exit" presetSubtype="0" fill="hold" grpId="1" nodeType="withEffect">
                                  <p:stCondLst>
                                    <p:cond delay="0"/>
                                  </p:stCondLst>
                                  <p:childTnLst>
                                    <p:animEffect transition="out" filter="fade">
                                      <p:cBhvr>
                                        <p:cTn id="281" dur="500"/>
                                        <p:tgtEl>
                                          <p:spTgt spid="27"/>
                                        </p:tgtEl>
                                      </p:cBhvr>
                                    </p:animEffect>
                                    <p:set>
                                      <p:cBhvr>
                                        <p:cTn id="282" dur="1" fill="hold">
                                          <p:stCondLst>
                                            <p:cond delay="499"/>
                                          </p:stCondLst>
                                        </p:cTn>
                                        <p:tgtEl>
                                          <p:spTgt spid="27"/>
                                        </p:tgtEl>
                                        <p:attrNameLst>
                                          <p:attrName>style.visibility</p:attrName>
                                        </p:attrNameLst>
                                      </p:cBhvr>
                                      <p:to>
                                        <p:strVal val="hidden"/>
                                      </p:to>
                                    </p:set>
                                  </p:childTnLst>
                                </p:cTn>
                              </p:par>
                              <p:par>
                                <p:cTn id="283" presetID="10" presetClass="exit" presetSubtype="0" fill="hold" grpId="1" nodeType="withEffect">
                                  <p:stCondLst>
                                    <p:cond delay="0"/>
                                  </p:stCondLst>
                                  <p:childTnLst>
                                    <p:animEffect transition="out" filter="fade">
                                      <p:cBhvr>
                                        <p:cTn id="284" dur="500"/>
                                        <p:tgtEl>
                                          <p:spTgt spid="37"/>
                                        </p:tgtEl>
                                      </p:cBhvr>
                                    </p:animEffect>
                                    <p:set>
                                      <p:cBhvr>
                                        <p:cTn id="285" dur="1" fill="hold">
                                          <p:stCondLst>
                                            <p:cond delay="499"/>
                                          </p:stCondLst>
                                        </p:cTn>
                                        <p:tgtEl>
                                          <p:spTgt spid="37"/>
                                        </p:tgtEl>
                                        <p:attrNameLst>
                                          <p:attrName>style.visibility</p:attrName>
                                        </p:attrNameLst>
                                      </p:cBhvr>
                                      <p:to>
                                        <p:strVal val="hidden"/>
                                      </p:to>
                                    </p:set>
                                  </p:childTnLst>
                                </p:cTn>
                              </p:par>
                              <p:par>
                                <p:cTn id="286" presetID="10" presetClass="exit" presetSubtype="0" fill="hold" grpId="1" nodeType="withEffect">
                                  <p:stCondLst>
                                    <p:cond delay="0"/>
                                  </p:stCondLst>
                                  <p:childTnLst>
                                    <p:animEffect transition="out" filter="fade">
                                      <p:cBhvr>
                                        <p:cTn id="287" dur="500"/>
                                        <p:tgtEl>
                                          <p:spTgt spid="38"/>
                                        </p:tgtEl>
                                      </p:cBhvr>
                                    </p:animEffect>
                                    <p:set>
                                      <p:cBhvr>
                                        <p:cTn id="288" dur="1" fill="hold">
                                          <p:stCondLst>
                                            <p:cond delay="499"/>
                                          </p:stCondLst>
                                        </p:cTn>
                                        <p:tgtEl>
                                          <p:spTgt spid="38"/>
                                        </p:tgtEl>
                                        <p:attrNameLst>
                                          <p:attrName>style.visibility</p:attrName>
                                        </p:attrNameLst>
                                      </p:cBhvr>
                                      <p:to>
                                        <p:strVal val="hidden"/>
                                      </p:to>
                                    </p:set>
                                  </p:childTnLst>
                                </p:cTn>
                              </p:par>
                              <p:par>
                                <p:cTn id="289" presetID="10" presetClass="exit" presetSubtype="0" fill="hold" grpId="1" nodeType="withEffect">
                                  <p:stCondLst>
                                    <p:cond delay="0"/>
                                  </p:stCondLst>
                                  <p:childTnLst>
                                    <p:animEffect transition="out" filter="fade">
                                      <p:cBhvr>
                                        <p:cTn id="290" dur="500"/>
                                        <p:tgtEl>
                                          <p:spTgt spid="39"/>
                                        </p:tgtEl>
                                      </p:cBhvr>
                                    </p:animEffect>
                                    <p:set>
                                      <p:cBhvr>
                                        <p:cTn id="291" dur="1" fill="hold">
                                          <p:stCondLst>
                                            <p:cond delay="499"/>
                                          </p:stCondLst>
                                        </p:cTn>
                                        <p:tgtEl>
                                          <p:spTgt spid="39"/>
                                        </p:tgtEl>
                                        <p:attrNameLst>
                                          <p:attrName>style.visibility</p:attrName>
                                        </p:attrNameLst>
                                      </p:cBhvr>
                                      <p:to>
                                        <p:strVal val="hidden"/>
                                      </p:to>
                                    </p:set>
                                  </p:childTnLst>
                                </p:cTn>
                              </p:par>
                              <p:par>
                                <p:cTn id="292" presetID="10" presetClass="exit" presetSubtype="0" fill="hold" grpId="1" nodeType="withEffect">
                                  <p:stCondLst>
                                    <p:cond delay="0"/>
                                  </p:stCondLst>
                                  <p:childTnLst>
                                    <p:animEffect transition="out" filter="fade">
                                      <p:cBhvr>
                                        <p:cTn id="293" dur="500"/>
                                        <p:tgtEl>
                                          <p:spTgt spid="40"/>
                                        </p:tgtEl>
                                      </p:cBhvr>
                                    </p:animEffect>
                                    <p:set>
                                      <p:cBhvr>
                                        <p:cTn id="294" dur="1" fill="hold">
                                          <p:stCondLst>
                                            <p:cond delay="499"/>
                                          </p:stCondLst>
                                        </p:cTn>
                                        <p:tgtEl>
                                          <p:spTgt spid="40"/>
                                        </p:tgtEl>
                                        <p:attrNameLst>
                                          <p:attrName>style.visibility</p:attrName>
                                        </p:attrNameLst>
                                      </p:cBhvr>
                                      <p:to>
                                        <p:strVal val="hidden"/>
                                      </p:to>
                                    </p:set>
                                  </p:childTnLst>
                                </p:cTn>
                              </p:par>
                              <p:par>
                                <p:cTn id="295" presetID="10" presetClass="exit" presetSubtype="0" fill="hold" grpId="1" nodeType="withEffect">
                                  <p:stCondLst>
                                    <p:cond delay="0"/>
                                  </p:stCondLst>
                                  <p:childTnLst>
                                    <p:animEffect transition="out" filter="fade">
                                      <p:cBhvr>
                                        <p:cTn id="296" dur="500"/>
                                        <p:tgtEl>
                                          <p:spTgt spid="41"/>
                                        </p:tgtEl>
                                      </p:cBhvr>
                                    </p:animEffect>
                                    <p:set>
                                      <p:cBhvr>
                                        <p:cTn id="297" dur="1" fill="hold">
                                          <p:stCondLst>
                                            <p:cond delay="499"/>
                                          </p:stCondLst>
                                        </p:cTn>
                                        <p:tgtEl>
                                          <p:spTgt spid="41"/>
                                        </p:tgtEl>
                                        <p:attrNameLst>
                                          <p:attrName>style.visibility</p:attrName>
                                        </p:attrNameLst>
                                      </p:cBhvr>
                                      <p:to>
                                        <p:strVal val="hidden"/>
                                      </p:to>
                                    </p:set>
                                  </p:childTnLst>
                                </p:cTn>
                              </p:par>
                              <p:par>
                                <p:cTn id="298" presetID="10" presetClass="exit" presetSubtype="0" fill="hold" grpId="1" nodeType="withEffect">
                                  <p:stCondLst>
                                    <p:cond delay="0"/>
                                  </p:stCondLst>
                                  <p:childTnLst>
                                    <p:animEffect transition="out" filter="fade">
                                      <p:cBhvr>
                                        <p:cTn id="299" dur="500"/>
                                        <p:tgtEl>
                                          <p:spTgt spid="42"/>
                                        </p:tgtEl>
                                      </p:cBhvr>
                                    </p:animEffect>
                                    <p:set>
                                      <p:cBhvr>
                                        <p:cTn id="300" dur="1" fill="hold">
                                          <p:stCondLst>
                                            <p:cond delay="499"/>
                                          </p:stCondLst>
                                        </p:cTn>
                                        <p:tgtEl>
                                          <p:spTgt spid="42"/>
                                        </p:tgtEl>
                                        <p:attrNameLst>
                                          <p:attrName>style.visibility</p:attrName>
                                        </p:attrNameLst>
                                      </p:cBhvr>
                                      <p:to>
                                        <p:strVal val="hidden"/>
                                      </p:to>
                                    </p:set>
                                  </p:childTnLst>
                                </p:cTn>
                              </p:par>
                              <p:par>
                                <p:cTn id="301" presetID="10" presetClass="exit" presetSubtype="0" fill="hold" grpId="1" nodeType="withEffect">
                                  <p:stCondLst>
                                    <p:cond delay="0"/>
                                  </p:stCondLst>
                                  <p:childTnLst>
                                    <p:animEffect transition="out" filter="fade">
                                      <p:cBhvr>
                                        <p:cTn id="302" dur="500"/>
                                        <p:tgtEl>
                                          <p:spTgt spid="43"/>
                                        </p:tgtEl>
                                      </p:cBhvr>
                                    </p:animEffect>
                                    <p:set>
                                      <p:cBhvr>
                                        <p:cTn id="303" dur="1" fill="hold">
                                          <p:stCondLst>
                                            <p:cond delay="499"/>
                                          </p:stCondLst>
                                        </p:cTn>
                                        <p:tgtEl>
                                          <p:spTgt spid="43"/>
                                        </p:tgtEl>
                                        <p:attrNameLst>
                                          <p:attrName>style.visibility</p:attrName>
                                        </p:attrNameLst>
                                      </p:cBhvr>
                                      <p:to>
                                        <p:strVal val="hidden"/>
                                      </p:to>
                                    </p:set>
                                  </p:childTnLst>
                                </p:cTn>
                              </p:par>
                              <p:par>
                                <p:cTn id="304" presetID="10" presetClass="exit" presetSubtype="0" fill="hold" grpId="1" nodeType="withEffect">
                                  <p:stCondLst>
                                    <p:cond delay="0"/>
                                  </p:stCondLst>
                                  <p:childTnLst>
                                    <p:animEffect transition="out" filter="fade">
                                      <p:cBhvr>
                                        <p:cTn id="305" dur="500"/>
                                        <p:tgtEl>
                                          <p:spTgt spid="44"/>
                                        </p:tgtEl>
                                      </p:cBhvr>
                                    </p:animEffect>
                                    <p:set>
                                      <p:cBhvr>
                                        <p:cTn id="306" dur="1" fill="hold">
                                          <p:stCondLst>
                                            <p:cond delay="499"/>
                                          </p:stCondLst>
                                        </p:cTn>
                                        <p:tgtEl>
                                          <p:spTgt spid="44"/>
                                        </p:tgtEl>
                                        <p:attrNameLst>
                                          <p:attrName>style.visibility</p:attrName>
                                        </p:attrNameLst>
                                      </p:cBhvr>
                                      <p:to>
                                        <p:strVal val="hidden"/>
                                      </p:to>
                                    </p:set>
                                  </p:childTnLst>
                                </p:cTn>
                              </p:par>
                              <p:par>
                                <p:cTn id="307" presetID="10" presetClass="exit" presetSubtype="0" fill="hold" grpId="1" nodeType="withEffect">
                                  <p:stCondLst>
                                    <p:cond delay="0"/>
                                  </p:stCondLst>
                                  <p:childTnLst>
                                    <p:animEffect transition="out" filter="fade">
                                      <p:cBhvr>
                                        <p:cTn id="308" dur="500"/>
                                        <p:tgtEl>
                                          <p:spTgt spid="45"/>
                                        </p:tgtEl>
                                      </p:cBhvr>
                                    </p:animEffect>
                                    <p:set>
                                      <p:cBhvr>
                                        <p:cTn id="309" dur="1" fill="hold">
                                          <p:stCondLst>
                                            <p:cond delay="499"/>
                                          </p:stCondLst>
                                        </p:cTn>
                                        <p:tgtEl>
                                          <p:spTgt spid="45"/>
                                        </p:tgtEl>
                                        <p:attrNameLst>
                                          <p:attrName>style.visibility</p:attrName>
                                        </p:attrNameLst>
                                      </p:cBhvr>
                                      <p:to>
                                        <p:strVal val="hidden"/>
                                      </p:to>
                                    </p:set>
                                  </p:childTnLst>
                                </p:cTn>
                              </p:par>
                              <p:par>
                                <p:cTn id="310" presetID="10" presetClass="exit" presetSubtype="0" fill="hold" grpId="1" nodeType="withEffect">
                                  <p:stCondLst>
                                    <p:cond delay="0"/>
                                  </p:stCondLst>
                                  <p:childTnLst>
                                    <p:animEffect transition="out" filter="fade">
                                      <p:cBhvr>
                                        <p:cTn id="311" dur="500"/>
                                        <p:tgtEl>
                                          <p:spTgt spid="46"/>
                                        </p:tgtEl>
                                      </p:cBhvr>
                                    </p:animEffect>
                                    <p:set>
                                      <p:cBhvr>
                                        <p:cTn id="312"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7" grpId="0"/>
      <p:bldP spid="27"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3"/>
          <p:cNvSpPr txBox="1">
            <a:spLocks/>
          </p:cNvSpPr>
          <p:nvPr/>
        </p:nvSpPr>
        <p:spPr>
          <a:xfrm>
            <a:off x="11311" y="0"/>
            <a:ext cx="9121379" cy="2266950"/>
          </a:xfrm>
          <a:prstGeom prst="rect">
            <a:avLst/>
          </a:prstGeom>
          <a:solidFill>
            <a:srgbClr val="0086EA"/>
          </a:solidFill>
          <a:effectLst>
            <a:glow rad="50800">
              <a:schemeClr val="accent5">
                <a:satMod val="175000"/>
                <a:alpha val="18000"/>
              </a:schemeClr>
            </a:glow>
          </a:effectLst>
        </p:spPr>
        <p:txBody>
          <a:bodyPr vert="horz" lIns="68471" tIns="34235" rIns="68471" bIns="34235"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795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333"/>
          <a:stretch/>
        </p:blipFill>
        <p:spPr bwMode="auto">
          <a:xfrm>
            <a:off x="247224" y="182620"/>
            <a:ext cx="1529732" cy="14057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idx="4294967295"/>
          </p:nvPr>
        </p:nvSpPr>
        <p:spPr>
          <a:xfrm>
            <a:off x="2895600" y="941388"/>
            <a:ext cx="6248400" cy="993775"/>
          </a:xfrm>
        </p:spPr>
        <p:txBody>
          <a:bodyPr>
            <a:noAutofit/>
          </a:bodyPr>
          <a:lstStyle/>
          <a:p>
            <a:pPr algn="ctr"/>
            <a:r>
              <a:rPr lang="en-US" sz="7950" b="1">
                <a:solidFill>
                  <a:schemeClr val="bg1"/>
                </a:solidFill>
                <a:latin typeface="AvantGarde" pitchFamily="2" charset="0"/>
                <a:ea typeface="AvantGarde" pitchFamily="2" charset="0"/>
                <a:cs typeface="AvantGarde" pitchFamily="2" charset="0"/>
              </a:rPr>
              <a:t>TIẾNG VIỆT</a:t>
            </a:r>
            <a:r>
              <a:rPr lang="en-US" sz="7950" b="1">
                <a:solidFill>
                  <a:schemeClr val="bg1"/>
                </a:solidFill>
                <a:latin typeface="Arial" panose="020B0604020202020204" pitchFamily="34" charset="0"/>
                <a:ea typeface="AvantGarde" pitchFamily="2" charset="0"/>
                <a:cs typeface="Arial" panose="020B0604020202020204" pitchFamily="34" charset="0"/>
              </a:rPr>
              <a:t> 1</a:t>
            </a:r>
          </a:p>
        </p:txBody>
      </p:sp>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770971"/>
            <a:ext cx="2753973" cy="339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866A69D-B6DD-4AA7-BDA7-99951FB05FFD}"/>
              </a:ext>
            </a:extLst>
          </p:cNvPr>
          <p:cNvPicPr>
            <a:picLocks noChangeAspect="1"/>
          </p:cNvPicPr>
          <p:nvPr/>
        </p:nvPicPr>
        <p:blipFill>
          <a:blip r:embed="rId6"/>
          <a:stretch>
            <a:fillRect/>
          </a:stretch>
        </p:blipFill>
        <p:spPr>
          <a:xfrm>
            <a:off x="3803375" y="2800350"/>
            <a:ext cx="2101856" cy="2040201"/>
          </a:xfrm>
          <a:prstGeom prst="rect">
            <a:avLst/>
          </a:prstGeom>
        </p:spPr>
      </p:pic>
    </p:spTree>
    <p:extLst>
      <p:ext uri="{BB962C8B-B14F-4D97-AF65-F5344CB8AC3E}">
        <p14:creationId xmlns:p14="http://schemas.microsoft.com/office/powerpoint/2010/main" val="1316983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E7025-EB23-47BB-8E20-6178B1440E4E}"/>
              </a:ext>
            </a:extLst>
          </p:cNvPr>
          <p:cNvPicPr>
            <a:picLocks noChangeAspect="1"/>
          </p:cNvPicPr>
          <p:nvPr/>
        </p:nvPicPr>
        <p:blipFill rotWithShape="1">
          <a:blip r:embed="rId4"/>
          <a:srcRect l="23494" t="14779" r="46506" b="12182"/>
          <a:stretch/>
        </p:blipFill>
        <p:spPr>
          <a:xfrm>
            <a:off x="4770303" y="165253"/>
            <a:ext cx="3525397" cy="4827954"/>
          </a:xfrm>
          <a:prstGeom prst="rect">
            <a:avLst/>
          </a:prstGeom>
        </p:spPr>
      </p:pic>
      <p:pic>
        <p:nvPicPr>
          <p:cNvPr id="4" name="Picture 3">
            <a:extLst>
              <a:ext uri="{FF2B5EF4-FFF2-40B4-BE49-F238E27FC236}">
                <a16:creationId xmlns:a16="http://schemas.microsoft.com/office/drawing/2014/main" id="{1D42C09B-D4F8-4713-ACB7-82EA0758BF8D}"/>
              </a:ext>
            </a:extLst>
          </p:cNvPr>
          <p:cNvPicPr>
            <a:picLocks noChangeAspect="1"/>
          </p:cNvPicPr>
          <p:nvPr/>
        </p:nvPicPr>
        <p:blipFill>
          <a:blip r:embed="rId5"/>
          <a:stretch>
            <a:fillRect/>
          </a:stretch>
        </p:blipFill>
        <p:spPr>
          <a:xfrm>
            <a:off x="1024568" y="1231871"/>
            <a:ext cx="2060214" cy="2896853"/>
          </a:xfrm>
          <a:prstGeom prst="rect">
            <a:avLst/>
          </a:prstGeom>
        </p:spPr>
      </p:pic>
      <p:sp>
        <p:nvSpPr>
          <p:cNvPr id="6" name="Rectangle: Rounded Corners 5">
            <a:extLst>
              <a:ext uri="{FF2B5EF4-FFF2-40B4-BE49-F238E27FC236}">
                <a16:creationId xmlns:a16="http://schemas.microsoft.com/office/drawing/2014/main" id="{1CD2CF63-3F47-4A5D-B4E7-9B1A2807861F}"/>
              </a:ext>
            </a:extLst>
          </p:cNvPr>
          <p:cNvSpPr/>
          <p:nvPr/>
        </p:nvSpPr>
        <p:spPr>
          <a:xfrm>
            <a:off x="5111828" y="2930487"/>
            <a:ext cx="3007604" cy="9033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26CA3-1700-4A89-AA75-3FFEC07B4048}"/>
              </a:ext>
            </a:extLst>
          </p:cNvPr>
          <p:cNvSpPr/>
          <p:nvPr/>
        </p:nvSpPr>
        <p:spPr>
          <a:xfrm>
            <a:off x="5111828" y="4699914"/>
            <a:ext cx="172528" cy="17252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50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K.mp4">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4975677" y="2571750"/>
            <a:ext cx="2725246" cy="2726796"/>
          </a:xfrm>
        </p:spPr>
      </p:pic>
      <p:pic>
        <p:nvPicPr>
          <p:cNvPr id="3" name="Picture 2">
            <a:extLst>
              <a:ext uri="{FF2B5EF4-FFF2-40B4-BE49-F238E27FC236}">
                <a16:creationId xmlns:a16="http://schemas.microsoft.com/office/drawing/2014/main" id="{4CBC3AC4-C198-42C1-A7FB-7A8BD2FD6DBB}"/>
              </a:ext>
            </a:extLst>
          </p:cNvPr>
          <p:cNvPicPr>
            <a:picLocks noChangeAspect="1"/>
          </p:cNvPicPr>
          <p:nvPr/>
        </p:nvPicPr>
        <p:blipFill rotWithShape="1">
          <a:blip r:embed="rId6"/>
          <a:srcRect l="9053" t="33250" r="27747" b="35625"/>
          <a:stretch/>
        </p:blipFill>
        <p:spPr>
          <a:xfrm>
            <a:off x="208620" y="361950"/>
            <a:ext cx="8935380" cy="2475361"/>
          </a:xfrm>
          <a:prstGeom prst="rect">
            <a:avLst/>
          </a:prstGeom>
        </p:spPr>
      </p:pic>
      <p:sp>
        <p:nvSpPr>
          <p:cNvPr id="9" name="Rectangle 8">
            <a:extLst>
              <a:ext uri="{FF2B5EF4-FFF2-40B4-BE49-F238E27FC236}">
                <a16:creationId xmlns:a16="http://schemas.microsoft.com/office/drawing/2014/main" id="{D81277B2-C09B-43F1-9AC3-80D139A3AF4E}"/>
              </a:ext>
            </a:extLst>
          </p:cNvPr>
          <p:cNvSpPr/>
          <p:nvPr/>
        </p:nvSpPr>
        <p:spPr>
          <a:xfrm>
            <a:off x="901851" y="1258709"/>
            <a:ext cx="8147653" cy="584775"/>
          </a:xfrm>
          <a:prstGeom prst="rect">
            <a:avLst/>
          </a:prstGeom>
        </p:spPr>
        <p:txBody>
          <a:bodyPr wrap="square">
            <a:spAutoFit/>
          </a:bodyPr>
          <a:lstStyle/>
          <a:p>
            <a:pPr algn="just"/>
            <a:r>
              <a:rPr lang="vi-VN" sz="3100" b="1" dirty="0">
                <a:solidFill>
                  <a:srgbClr val="7030A0"/>
                </a:solidFill>
                <a:latin typeface="HP001 4 hàng" pitchFamily="34" charset="0"/>
                <a:ea typeface="Arial-Rounded" pitchFamily="34" charset="0"/>
                <a:cs typeface="Arial-Rounded" pitchFamily="34" charset="0"/>
              </a:rPr>
              <a:t>K</a:t>
            </a:r>
            <a:endParaRPr lang="en-US" sz="3100" b="1" dirty="0">
              <a:solidFill>
                <a:srgbClr val="7030A0"/>
              </a:solidFill>
              <a:latin typeface="HP001 4 hàng" pitchFamily="34" charset="0"/>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B0EF11F5-5B1B-481E-B58C-F30C8AFB02AF}"/>
              </a:ext>
            </a:extLst>
          </p:cNvPr>
          <p:cNvSpPr/>
          <p:nvPr/>
        </p:nvSpPr>
        <p:spPr>
          <a:xfrm>
            <a:off x="1270509" y="1266603"/>
            <a:ext cx="8147653" cy="584775"/>
          </a:xfrm>
          <a:prstGeom prst="rect">
            <a:avLst/>
          </a:prstGeom>
        </p:spPr>
        <p:txBody>
          <a:bodyPr wrap="square">
            <a:spAutoFit/>
          </a:bodyPr>
          <a:lstStyle/>
          <a:p>
            <a:pPr algn="just"/>
            <a:r>
              <a:rPr lang="vi-VN" sz="3100" b="1" dirty="0">
                <a:solidFill>
                  <a:srgbClr val="7030A0"/>
                </a:solidFill>
                <a:latin typeface="HP001 4 hàng" pitchFamily="34" charset="0"/>
                <a:ea typeface="Arial-Rounded" pitchFamily="34" charset="0"/>
                <a:cs typeface="Arial-Rounded" pitchFamily="34" charset="0"/>
              </a:rPr>
              <a:t>hi </a:t>
            </a:r>
            <a:r>
              <a:rPr lang="el-GR" sz="3100" b="1" dirty="0">
                <a:solidFill>
                  <a:srgbClr val="7030A0"/>
                </a:solidFill>
                <a:latin typeface="HP001 4 hàng" pitchFamily="34" charset="0"/>
                <a:ea typeface="Arial-Rounded" pitchFamily="34" charset="0"/>
                <a:cs typeface="Arial-Rounded" pitchFamily="34" charset="0"/>
              </a:rPr>
              <a:t>Ύ</a:t>
            </a:r>
            <a:r>
              <a:rPr lang="vi-VN" sz="3100" b="1" dirty="0">
                <a:solidFill>
                  <a:srgbClr val="7030A0"/>
                </a:solidFill>
                <a:latin typeface="HP001 4 hàng" pitchFamily="34" charset="0"/>
                <a:ea typeface="Arial-Rounded" pitchFamily="34" charset="0"/>
                <a:cs typeface="Arial-Rounded" pitchFamily="34" charset="0"/>
              </a:rPr>
              <a:t>ł </a:t>
            </a:r>
            <a:r>
              <a:rPr lang="el-GR" sz="3100" b="1" dirty="0">
                <a:solidFill>
                  <a:srgbClr val="7030A0"/>
                </a:solidFill>
                <a:latin typeface="HP001 4 hàng" pitchFamily="34" charset="0"/>
                <a:ea typeface="Arial-Rounded" pitchFamily="34" charset="0"/>
                <a:cs typeface="Arial-Rounded" pitchFamily="34" charset="0"/>
              </a:rPr>
              <a:t>Ε− ν</a:t>
            </a:r>
            <a:r>
              <a:rPr lang="vi-VN" sz="3100" b="1" dirty="0">
                <a:solidFill>
                  <a:srgbClr val="7030A0"/>
                </a:solidFill>
                <a:latin typeface="HP001 4 hàng" pitchFamily="34" charset="0"/>
                <a:ea typeface="Arial-Rounded" pitchFamily="34" charset="0"/>
                <a:cs typeface="Arial-Rounded" pitchFamily="34" charset="0"/>
              </a:rPr>
              <a:t>Ẃa đi xa,</a:t>
            </a:r>
            <a:r>
              <a:rPr lang="en-US" sz="3100" b="1" dirty="0">
                <a:solidFill>
                  <a:srgbClr val="7030A0"/>
                </a:solidFill>
                <a:latin typeface="HP001 4 hàng" pitchFamily="34" charset="0"/>
                <a:ea typeface="Arial-Rounded" pitchFamily="34" charset="0"/>
                <a:cs typeface="Arial-Rounded" pitchFamily="34" charset="0"/>
              </a:rPr>
              <a:t> </a:t>
            </a:r>
            <a:r>
              <a:rPr lang="vi-VN" sz="3100" b="1" dirty="0">
                <a:solidFill>
                  <a:srgbClr val="7030A0"/>
                </a:solidFill>
                <a:latin typeface="HP001 4 hàng" pitchFamily="34" charset="0"/>
                <a:ea typeface="Arial-Rounded" pitchFamily="34" charset="0"/>
                <a:cs typeface="Arial-Rounded" pitchFamily="34" charset="0"/>
              </a:rPr>
              <a:t>sĀ gõ cửa và giả giŧ</a:t>
            </a:r>
            <a:r>
              <a:rPr lang="en-US" sz="3100" b="1" dirty="0">
                <a:solidFill>
                  <a:srgbClr val="7030A0"/>
                </a:solidFill>
                <a:latin typeface="HP001 4 hàng" pitchFamily="34" charset="0"/>
                <a:ea typeface="Arial-Rounded" pitchFamily="34" charset="0"/>
                <a:cs typeface="Arial-Rounded" pitchFamily="34" charset="0"/>
              </a:rPr>
              <a:t>g</a:t>
            </a:r>
          </a:p>
        </p:txBody>
      </p:sp>
      <p:sp>
        <p:nvSpPr>
          <p:cNvPr id="12" name="Rectangle 11">
            <a:extLst>
              <a:ext uri="{FF2B5EF4-FFF2-40B4-BE49-F238E27FC236}">
                <a16:creationId xmlns:a16="http://schemas.microsoft.com/office/drawing/2014/main" id="{F1DD2022-449E-43E1-AA46-58D995495B88}"/>
              </a:ext>
            </a:extLst>
          </p:cNvPr>
          <p:cNvSpPr/>
          <p:nvPr/>
        </p:nvSpPr>
        <p:spPr>
          <a:xfrm>
            <a:off x="455646" y="1864916"/>
            <a:ext cx="8649947" cy="584775"/>
          </a:xfrm>
          <a:prstGeom prst="rect">
            <a:avLst/>
          </a:prstGeom>
        </p:spPr>
        <p:txBody>
          <a:bodyPr wrap="square">
            <a:spAutoFit/>
          </a:bodyPr>
          <a:lstStyle/>
          <a:p>
            <a:pPr algn="just"/>
            <a:r>
              <a:rPr lang="el-GR" sz="3200" b="1" dirty="0">
                <a:solidFill>
                  <a:srgbClr val="7030A0"/>
                </a:solidFill>
                <a:latin typeface="HP001 4 hàng" pitchFamily="34" charset="0"/>
                <a:ea typeface="Arial-Rounded" pitchFamily="34" charset="0"/>
                <a:cs typeface="Arial-Rounded" pitchFamily="34" charset="0"/>
              </a:rPr>
              <a:t>Ύ</a:t>
            </a:r>
            <a:r>
              <a:rPr lang="vi-VN" sz="3200" b="1" dirty="0">
                <a:solidFill>
                  <a:srgbClr val="7030A0"/>
                </a:solidFill>
                <a:latin typeface="HP001 4 hàng" pitchFamily="34" charset="0"/>
                <a:ea typeface="Arial-Rounded" pitchFamily="34" charset="0"/>
                <a:cs typeface="Arial-Rounded" pitchFamily="34" charset="0"/>
              </a:rPr>
              <a:t>ł </a:t>
            </a:r>
            <a:r>
              <a:rPr lang="el-GR" sz="3200" b="1" dirty="0">
                <a:solidFill>
                  <a:srgbClr val="7030A0"/>
                </a:solidFill>
                <a:latin typeface="HP001 4 hàng" pitchFamily="34" charset="0"/>
                <a:ea typeface="Arial-Rounded" pitchFamily="34" charset="0"/>
                <a:cs typeface="Arial-Rounded" pitchFamily="34" charset="0"/>
              </a:rPr>
              <a:t>Ε−</a:t>
            </a:r>
            <a:r>
              <a:rPr lang="en-US" sz="3200" b="1" dirty="0">
                <a:solidFill>
                  <a:srgbClr val="7030A0"/>
                </a:solidFill>
                <a:latin typeface="HP001 4 hàng" pitchFamily="34" charset="0"/>
                <a:ea typeface="Arial-Rounded" pitchFamily="34" charset="0"/>
                <a:cs typeface="Arial-Rounded" pitchFamily="34" charset="0"/>
              </a:rPr>
              <a:t>.</a:t>
            </a:r>
          </a:p>
        </p:txBody>
      </p:sp>
    </p:spTree>
    <p:extLst>
      <p:ext uri="{BB962C8B-B14F-4D97-AF65-F5344CB8AC3E}">
        <p14:creationId xmlns:p14="http://schemas.microsoft.com/office/powerpoint/2010/main" val="330888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7"/>
                </p:tgtEl>
              </p:cMediaNode>
            </p:video>
          </p:childTnLst>
        </p:cTn>
      </p:par>
    </p:tnLst>
    <p:bldLst>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Arial" pitchFamily="34" charset="0"/>
                <a:cs typeface="Arial" pitchFamily="34" charset="0"/>
              </a:rPr>
              <a:t>Dặn dò:</a:t>
            </a:r>
          </a:p>
          <a:p>
            <a:pPr marL="457200" indent="-457200" algn="just">
              <a:buFontTx/>
              <a:buChar char="-"/>
            </a:pPr>
            <a:r>
              <a:rPr lang="en-US" sz="3200">
                <a:solidFill>
                  <a:schemeClr val="tx1"/>
                </a:solidFill>
                <a:latin typeface="Arial" pitchFamily="34" charset="0"/>
                <a:cs typeface="Arial" pitchFamily="34" charset="0"/>
              </a:rPr>
              <a:t>Đọc lại bài: </a:t>
            </a:r>
            <a:r>
              <a:rPr lang="en-US" sz="3200" i="1">
                <a:solidFill>
                  <a:schemeClr val="tx1"/>
                </a:solidFill>
                <a:latin typeface="Arial" pitchFamily="34" charset="0"/>
                <a:cs typeface="Arial" pitchFamily="34" charset="0"/>
              </a:rPr>
              <a:t>Khi mẹ vắng nhà </a:t>
            </a:r>
            <a:r>
              <a:rPr lang="en-US" sz="3200">
                <a:solidFill>
                  <a:schemeClr val="tx1"/>
                </a:solidFill>
                <a:latin typeface="Arial" pitchFamily="34" charset="0"/>
                <a:cs typeface="Arial" pitchFamily="34" charset="0"/>
              </a:rPr>
              <a:t>(trang 70, 71).</a:t>
            </a:r>
          </a:p>
          <a:p>
            <a:pPr marL="457200" indent="-457200" algn="just">
              <a:buFontTx/>
              <a:buChar char="-"/>
            </a:pPr>
            <a:r>
              <a:rPr lang="en-US" sz="3200">
                <a:solidFill>
                  <a:schemeClr val="tx1"/>
                </a:solidFill>
                <a:latin typeface="Arial" pitchFamily="34" charset="0"/>
                <a:cs typeface="Arial" pitchFamily="34" charset="0"/>
              </a:rPr>
              <a:t>Chuẩn bị bài mới (trang 72, 73).</a:t>
            </a:r>
          </a:p>
        </p:txBody>
      </p:sp>
    </p:spTree>
    <p:extLst>
      <p:ext uri="{BB962C8B-B14F-4D97-AF65-F5344CB8AC3E}">
        <p14:creationId xmlns:p14="http://schemas.microsoft.com/office/powerpoint/2010/main" val="3388511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5105400" y="3378344"/>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99" y="158966"/>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2166" y="41910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3" name="Cloud 2"/>
          <p:cNvSpPr/>
          <p:nvPr/>
        </p:nvSpPr>
        <p:spPr>
          <a:xfrm>
            <a:off x="1371600" y="590550"/>
            <a:ext cx="6032965" cy="31242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itchFamily="34" charset="0"/>
                <a:ea typeface="Arial-Rounded" pitchFamily="34" charset="0"/>
                <a:cs typeface="Arial" pitchFamily="34" charset="0"/>
              </a:rPr>
              <a:t>Ôn và khởi động</a:t>
            </a:r>
            <a:endParaRPr lang="en-US" sz="4000">
              <a:solidFill>
                <a:schemeClr val="tx1"/>
              </a:solidFill>
            </a:endParaRPr>
          </a:p>
        </p:txBody>
      </p:sp>
    </p:spTree>
    <p:extLst>
      <p:ext uri="{BB962C8B-B14F-4D97-AF65-F5344CB8AC3E}">
        <p14:creationId xmlns:p14="http://schemas.microsoft.com/office/powerpoint/2010/main" val="534346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8112" y="3289126"/>
            <a:ext cx="1203614" cy="160481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867755"/>
            <a:ext cx="6001667" cy="437959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213473" y="1322043"/>
            <a:ext cx="1692892" cy="1955290"/>
          </a:xfrm>
          <a:prstGeom prst="rect">
            <a:avLst/>
          </a:prstGeom>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84445" y="167260"/>
            <a:ext cx="1656606" cy="956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023252" y="1099481"/>
            <a:ext cx="6553199" cy="646210"/>
          </a:xfrm>
          <a:prstGeom prst="rect">
            <a:avLst/>
          </a:prstGeom>
          <a:noFill/>
        </p:spPr>
        <p:txBody>
          <a:bodyPr wrap="square" lIns="91317" tIns="45660" rIns="91317" bIns="45660" rtlCol="0">
            <a:spAutoFit/>
          </a:bodyPr>
          <a:lstStyle/>
          <a:p>
            <a:pPr algn="just"/>
            <a:r>
              <a:rPr lang="en-US" sz="3600">
                <a:latin typeface="Arial" pitchFamily="34" charset="0"/>
                <a:ea typeface="Arial-Rounded" pitchFamily="34" charset="0"/>
                <a:cs typeface="Arial" pitchFamily="34" charset="0"/>
              </a:rPr>
              <a:t>Chúng ta nên (…) khi gặp gỡ.</a:t>
            </a:r>
          </a:p>
        </p:txBody>
      </p:sp>
      <p:sp>
        <p:nvSpPr>
          <p:cNvPr id="16" name="TextBox 15"/>
          <p:cNvSpPr txBox="1"/>
          <p:nvPr/>
        </p:nvSpPr>
        <p:spPr>
          <a:xfrm>
            <a:off x="1886852" y="1976583"/>
            <a:ext cx="2837548" cy="646210"/>
          </a:xfrm>
          <a:prstGeom prst="rect">
            <a:avLst/>
          </a:prstGeom>
          <a:noFill/>
        </p:spPr>
        <p:txBody>
          <a:bodyPr wrap="square" lIns="91317" tIns="45660" rIns="91317" bIns="45660" rtlCol="0">
            <a:spAutoFit/>
          </a:bodyPr>
          <a:lstStyle/>
          <a:p>
            <a:pPr algn="just"/>
            <a:r>
              <a:rPr lang="en-US" sz="3600">
                <a:latin typeface="Arial" pitchFamily="34" charset="0"/>
                <a:ea typeface="Arial-Rounded" pitchFamily="34" charset="0"/>
                <a:cs typeface="Arial" pitchFamily="34" charset="0"/>
              </a:rPr>
              <a:t>A. im lặng</a:t>
            </a:r>
          </a:p>
        </p:txBody>
      </p:sp>
      <p:sp>
        <p:nvSpPr>
          <p:cNvPr id="17" name="TextBox 16"/>
          <p:cNvSpPr txBox="1"/>
          <p:nvPr/>
        </p:nvSpPr>
        <p:spPr>
          <a:xfrm>
            <a:off x="1886852" y="2865630"/>
            <a:ext cx="2837548" cy="646210"/>
          </a:xfrm>
          <a:prstGeom prst="rect">
            <a:avLst/>
          </a:prstGeom>
          <a:noFill/>
        </p:spPr>
        <p:txBody>
          <a:bodyPr wrap="square" lIns="91317" tIns="45660" rIns="91317" bIns="45660" rtlCol="0">
            <a:spAutoFit/>
          </a:bodyPr>
          <a:lstStyle/>
          <a:p>
            <a:pPr algn="just"/>
            <a:r>
              <a:rPr lang="en-US" sz="3600">
                <a:latin typeface="Arial" pitchFamily="34" charset="0"/>
                <a:ea typeface="Arial-Rounded" pitchFamily="34" charset="0"/>
                <a:cs typeface="Arial" pitchFamily="34" charset="0"/>
              </a:rPr>
              <a:t>B. chào hỏi</a:t>
            </a:r>
          </a:p>
        </p:txBody>
      </p:sp>
      <p:sp>
        <p:nvSpPr>
          <p:cNvPr id="18" name="TextBox 17"/>
          <p:cNvSpPr txBox="1"/>
          <p:nvPr/>
        </p:nvSpPr>
        <p:spPr>
          <a:xfrm>
            <a:off x="1886852" y="3754677"/>
            <a:ext cx="2837548" cy="646210"/>
          </a:xfrm>
          <a:prstGeom prst="rect">
            <a:avLst/>
          </a:prstGeom>
          <a:noFill/>
        </p:spPr>
        <p:txBody>
          <a:bodyPr wrap="square" lIns="91317" tIns="45660" rIns="91317" bIns="45660" rtlCol="0">
            <a:spAutoFit/>
          </a:bodyPr>
          <a:lstStyle/>
          <a:p>
            <a:pPr algn="just"/>
            <a:r>
              <a:rPr lang="en-US" sz="3600">
                <a:latin typeface="Arial" pitchFamily="34" charset="0"/>
                <a:ea typeface="Arial-Rounded" pitchFamily="34" charset="0"/>
                <a:cs typeface="Arial" pitchFamily="34" charset="0"/>
              </a:rPr>
              <a:t>C. hát</a:t>
            </a:r>
          </a:p>
        </p:txBody>
      </p:sp>
    </p:spTree>
    <p:extLst>
      <p:ext uri="{BB962C8B-B14F-4D97-AF65-F5344CB8AC3E}">
        <p14:creationId xmlns:p14="http://schemas.microsoft.com/office/powerpoint/2010/main" val="1623926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xit" presetSubtype="0" fill="hold" nodeType="with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17"/>
                                        </p:tgtEl>
                                        <p:attrNameLst>
                                          <p:attrName>r</p:attrName>
                                        </p:attrNameLst>
                                      </p:cBhvr>
                                    </p:animRot>
                                    <p:animRot by="-240000">
                                      <p:cBhvr>
                                        <p:cTn id="23" dur="200" fill="hold">
                                          <p:stCondLst>
                                            <p:cond delay="200"/>
                                          </p:stCondLst>
                                        </p:cTn>
                                        <p:tgtEl>
                                          <p:spTgt spid="17"/>
                                        </p:tgtEl>
                                        <p:attrNameLst>
                                          <p:attrName>r</p:attrName>
                                        </p:attrNameLst>
                                      </p:cBhvr>
                                    </p:animRot>
                                    <p:animRot by="240000">
                                      <p:cBhvr>
                                        <p:cTn id="24" dur="200" fill="hold">
                                          <p:stCondLst>
                                            <p:cond delay="400"/>
                                          </p:stCondLst>
                                        </p:cTn>
                                        <p:tgtEl>
                                          <p:spTgt spid="17"/>
                                        </p:tgtEl>
                                        <p:attrNameLst>
                                          <p:attrName>r</p:attrName>
                                        </p:attrNameLst>
                                      </p:cBhvr>
                                    </p:animRot>
                                    <p:animRot by="-240000">
                                      <p:cBhvr>
                                        <p:cTn id="25" dur="200" fill="hold">
                                          <p:stCondLst>
                                            <p:cond delay="600"/>
                                          </p:stCondLst>
                                        </p:cTn>
                                        <p:tgtEl>
                                          <p:spTgt spid="17"/>
                                        </p:tgtEl>
                                        <p:attrNameLst>
                                          <p:attrName>r</p:attrName>
                                        </p:attrNameLst>
                                      </p:cBhvr>
                                    </p:animRot>
                                    <p:animRot by="120000">
                                      <p:cBhvr>
                                        <p:cTn id="26" dur="200" fill="hold">
                                          <p:stCondLst>
                                            <p:cond delay="800"/>
                                          </p:stCondLst>
                                        </p:cTn>
                                        <p:tgtEl>
                                          <p:spTgt spid="17"/>
                                        </p:tgtEl>
                                        <p:attrNameLst>
                                          <p:attrName>r</p:attrName>
                                        </p:attrNameLst>
                                      </p:cBhvr>
                                    </p:animRot>
                                  </p:childTnLst>
                                </p:cTn>
                              </p:par>
                            </p:childTnLst>
                          </p:cTn>
                        </p:par>
                        <p:par>
                          <p:cTn id="27" fill="hold">
                            <p:stCondLst>
                              <p:cond delay="1000"/>
                            </p:stCondLst>
                            <p:childTnLst>
                              <p:par>
                                <p:cTn id="28" presetID="10" presetClass="exit" presetSubtype="0" fill="hold" nodeType="after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2000"/>
                            </p:stCondLst>
                            <p:childTnLst>
                              <p:par>
                                <p:cTn id="36" presetID="0" presetClass="path" presetSubtype="0" accel="50000" decel="50000" fill="hold" nodeType="afterEffect">
                                  <p:stCondLst>
                                    <p:cond delay="0"/>
                                  </p:stCondLst>
                                  <p:childTnLst>
                                    <p:animMotion origin="layout" path="M 0.09271 0.21748 C 0.09323 0.22181 0.09358 0.22706 0.09427 0.23169 C 0.09514 0.23695 0.0974 0.24838 0.0974 0.24868 C 0.09636 0.27278 0.09601 0.29348 0.08629 0.31078 C 0.08577 0.31356 0.08594 0.31696 0.08473 0.31912 C 0.079 0.32932 0.05938 0.33827 0.05139 0.34167 C 0.02431 0.34013 0.00278 0.33735 -0.02309 0.33333 C -0.02465 0.3324 -0.03298 0.32592 -0.0342 0.33333 C -0.03645 0.34662 -0.03125 0.3633 -0.02951 0.37565 C -0.02847 0.38307 -0.02639 0.39821 -0.02639 0.39851 C -0.02691 0.41334 -0.02708 0.42817 -0.02795 0.44331 C -0.02951 0.47142 -0.0552 0.47853 -0.06753 0.48285 C -0.07552 0.48193 -0.0835 0.48162 -0.09149 0.48007 C -0.09791 0.47884 -0.10243 0.46895 -0.10885 0.46586 C -0.1177 0.45474 -0.12066 0.45227 -0.12639 0.43775 C -0.12795 0.43868 -0.13038 0.43775 -0.13107 0.44053 C -0.13281 0.44733 -0.13194 0.45567 -0.13264 0.46308 C -0.13385 0.47575 -0.1368 0.4915 -0.14062 0.50262 C -0.14201 0.50664 -0.14392 0.51004 -0.14531 0.51405 C -0.14618 0.51653 -0.14583 0.52023 -0.14704 0.5224 C -0.15868 0.54309 -0.171 0.54804 -0.18663 0.5536 C -0.19357 0.55267 -0.20052 0.55298 -0.20729 0.55082 C -0.2092 0.5502 -0.21024 0.54618 -0.21198 0.54495 C -0.21406 0.5434 -0.21632 0.54309 -0.2184 0.54217 C -0.23454 0.52332 -0.221 0.53661 -0.24062 0.52518 C -0.24375 0.52332 -0.25017 0.51961 -0.25017 0.51992 C -0.25555 0.51344 -0.26145 0.5051 -0.26597 0.49706 C -0.27135 0.48749 -0.27118 0.47884 -0.27864 0.47451 C -0.28489 0.45289 -0.29618 0.43559 -0.30086 0.41242 C -0.30295 0.40191 -0.30451 0.39234 -0.30885 0.384 C -0.31163 0.36639 -0.31441 0.34847 -0.31684 0.33055 C -0.31684 0.32653 -0.32309 0.24652 -0.30729 0.23695 C -0.30798 0.18721 -0.30642 0.13222 -0.31198 0.08186 C -0.31389 0.04479 -0.31475 0.04912 -0.31198 0.01112 C -0.31111 -0.00186 -0.3059 -0.01267 -0.30416 -0.02533 C -0.30139 -0.04572 -0.2967 -0.06611 -0.29149 -0.08465 C -0.28889 -0.10658 -0.2835 -0.12666 -0.27552 -0.14396 C -0.27291 -0.16312 -0.27118 -0.16312 -0.26441 -0.17794 C -0.26145 -0.18412 -0.25642 -0.19772 -0.25642 -0.19741 C -0.25191 -0.22274 -0.23524 -0.23819 -0.22152 -0.24282 C -0.21354 -0.25301 -0.20416 -0.25641 -0.19461 -0.25981 C -0.16701 -0.29317 -0.12795 -0.26661 -0.09461 -0.26568 C -0.09149 -0.26197 -0.08871 -0.25641 -0.08507 -0.25425 C -0.0835 -0.25332 -0.08177 -0.25301 -0.08038 -0.25147 C -0.06423 -0.23541 -0.07673 -0.24344 -0.06597 -0.23726 C -0.0585 -0.22861 -0.0559 -0.2249 -0.05017 -0.21471 " pathEditMode="relative" rAng="0" ptsTypes="fffffffffffffffffffffffffffffffffffffffffffffA">
                                      <p:cBhvr>
                                        <p:cTn id="37" dur="4500" fill="hold"/>
                                        <p:tgtEl>
                                          <p:spTgt spid="11"/>
                                        </p:tgtEl>
                                        <p:attrNameLst>
                                          <p:attrName>ppt_x</p:attrName>
                                          <p:attrName>ppt_y</p:attrName>
                                        </p:attrNameLst>
                                      </p:cBhvr>
                                      <p:rCtr x="-20556" y="-8743"/>
                                    </p:animMotion>
                                  </p:childTnLst>
                                </p:cTn>
                              </p:par>
                              <p:par>
                                <p:cTn id="38" presetID="10" presetClass="exit" presetSubtype="0" fill="hold" nodeType="withEffect">
                                  <p:stCondLst>
                                    <p:cond delay="0"/>
                                  </p:stCondLst>
                                  <p:childTnLst>
                                    <p:animEffect transition="out" filter="fade">
                                      <p:cBhvr>
                                        <p:cTn id="39" dur="10"/>
                                        <p:tgtEl>
                                          <p:spTgt spid="1027"/>
                                        </p:tgtEl>
                                      </p:cBhvr>
                                    </p:animEffect>
                                    <p:set>
                                      <p:cBhvr>
                                        <p:cTn id="40" dur="1" fill="hold">
                                          <p:stCondLst>
                                            <p:cond delay="9"/>
                                          </p:stCondLst>
                                        </p:cTn>
                                        <p:tgtEl>
                                          <p:spTgt spid="102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32" presetClass="emph" presetSubtype="0" fill="hold" grpId="0" nodeType="clickEffect">
                                  <p:stCondLst>
                                    <p:cond delay="0"/>
                                  </p:stCondLst>
                                  <p:childTnLst>
                                    <p:animRot by="120000">
                                      <p:cBhvr>
                                        <p:cTn id="48" dur="100" fill="hold">
                                          <p:stCondLst>
                                            <p:cond delay="0"/>
                                          </p:stCondLst>
                                        </p:cTn>
                                        <p:tgtEl>
                                          <p:spTgt spid="18"/>
                                        </p:tgtEl>
                                        <p:attrNameLst>
                                          <p:attrName>r</p:attrName>
                                        </p:attrNameLst>
                                      </p:cBhvr>
                                    </p:animRot>
                                    <p:animRot by="-240000">
                                      <p:cBhvr>
                                        <p:cTn id="49" dur="200" fill="hold">
                                          <p:stCondLst>
                                            <p:cond delay="200"/>
                                          </p:stCondLst>
                                        </p:cTn>
                                        <p:tgtEl>
                                          <p:spTgt spid="18"/>
                                        </p:tgtEl>
                                        <p:attrNameLst>
                                          <p:attrName>r</p:attrName>
                                        </p:attrNameLst>
                                      </p:cBhvr>
                                    </p:animRot>
                                    <p:animRot by="240000">
                                      <p:cBhvr>
                                        <p:cTn id="50" dur="200" fill="hold">
                                          <p:stCondLst>
                                            <p:cond delay="400"/>
                                          </p:stCondLst>
                                        </p:cTn>
                                        <p:tgtEl>
                                          <p:spTgt spid="18"/>
                                        </p:tgtEl>
                                        <p:attrNameLst>
                                          <p:attrName>r</p:attrName>
                                        </p:attrNameLst>
                                      </p:cBhvr>
                                    </p:animRot>
                                    <p:animRot by="-240000">
                                      <p:cBhvr>
                                        <p:cTn id="51" dur="200" fill="hold">
                                          <p:stCondLst>
                                            <p:cond delay="600"/>
                                          </p:stCondLst>
                                        </p:cTn>
                                        <p:tgtEl>
                                          <p:spTgt spid="18"/>
                                        </p:tgtEl>
                                        <p:attrNameLst>
                                          <p:attrName>r</p:attrName>
                                        </p:attrNameLst>
                                      </p:cBhvr>
                                    </p:animRot>
                                    <p:animRot by="120000">
                                      <p:cBhvr>
                                        <p:cTn id="52" dur="200" fill="hold">
                                          <p:stCondLst>
                                            <p:cond delay="800"/>
                                          </p:stCondLst>
                                        </p:cTn>
                                        <p:tgtEl>
                                          <p:spTgt spid="18"/>
                                        </p:tgtEl>
                                        <p:attrNameLst>
                                          <p:attrName>r</p:attrName>
                                        </p:attrNameLst>
                                      </p:cBhvr>
                                    </p:animRo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xit" presetSubtype="0" fill="hold"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71550"/>
            <a:ext cx="3832225" cy="368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1657350"/>
            <a:ext cx="5181600" cy="2015998"/>
          </a:xfrm>
        </p:spPr>
        <p:txBody>
          <a:bodyPr>
            <a:normAutofit fontScale="90000"/>
          </a:bodyPr>
          <a:lstStyle/>
          <a:p>
            <a:pPr algn="just"/>
            <a:r>
              <a:rPr lang="en-US">
                <a:latin typeface="Arial" pitchFamily="34" charset="0"/>
                <a:cs typeface="Arial" pitchFamily="34" charset="0"/>
              </a:rPr>
              <a:t>Em hãy đọc thuộc hai khổ thơ đầu bài thơ </a:t>
            </a:r>
            <a:r>
              <a:rPr lang="en-US" i="1">
                <a:latin typeface="Arial" pitchFamily="34" charset="0"/>
                <a:cs typeface="Arial" pitchFamily="34" charset="0"/>
              </a:rPr>
              <a:t>Lời chào</a:t>
            </a:r>
            <a:endParaRPr lang="en-US">
              <a:latin typeface="Arial" pitchFamily="34" charset="0"/>
              <a:cs typeface="Arial" pitchFamily="34" charset="0"/>
            </a:endParaRPr>
          </a:p>
        </p:txBody>
      </p:sp>
    </p:spTree>
    <p:extLst>
      <p:ext uri="{BB962C8B-B14F-4D97-AF65-F5344CB8AC3E}">
        <p14:creationId xmlns:p14="http://schemas.microsoft.com/office/powerpoint/2010/main" val="1035752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a:ln w="3175">
                  <a:solidFill>
                    <a:schemeClr val="bg1"/>
                  </a:solidFill>
                </a:ln>
                <a:solidFill>
                  <a:srgbClr val="00B0F0"/>
                </a:solidFill>
                <a:latin typeface="Arial-Rounded" pitchFamily="34" charset="0"/>
                <a:ea typeface="Arial-Rounded" pitchFamily="34" charset="0"/>
                <a:cs typeface="Arial-Rounded" pitchFamily="34" charset="0"/>
              </a:rPr>
              <a:t>KHI MẸ VẮNG NHÀ</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3181" y="2028710"/>
            <a:ext cx="6171286" cy="126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9844" y="2054427"/>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a:extLst>
              <a:ext uri="{FF2B5EF4-FFF2-40B4-BE49-F238E27FC236}">
                <a16:creationId xmlns:a16="http://schemas.microsoft.com/office/drawing/2014/main" id="{FAD9D19B-F58A-4C58-AF55-142388702A12}"/>
              </a:ext>
            </a:extLst>
          </p:cNvPr>
          <p:cNvPicPr>
            <a:picLocks noChangeAspect="1"/>
          </p:cNvPicPr>
          <p:nvPr/>
        </p:nvPicPr>
        <p:blipFill>
          <a:blip r:embed="rId8"/>
          <a:stretch>
            <a:fillRect/>
          </a:stretch>
        </p:blipFill>
        <p:spPr>
          <a:xfrm>
            <a:off x="3907746" y="3072385"/>
            <a:ext cx="1905000" cy="1738003"/>
          </a:xfrm>
          <a:prstGeom prst="roundRect">
            <a:avLst/>
          </a:prstGeom>
        </p:spPr>
      </p:pic>
    </p:spTree>
    <p:extLst>
      <p:ext uri="{BB962C8B-B14F-4D97-AF65-F5344CB8AC3E}">
        <p14:creationId xmlns:p14="http://schemas.microsoft.com/office/powerpoint/2010/main" val="3830305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các bạn đang rửa tay</a:t>
            </a:r>
          </a:p>
        </p:txBody>
      </p:sp>
      <p:sp>
        <p:nvSpPr>
          <p:cNvPr id="6" name="TextBox 5"/>
          <p:cNvSpPr txBox="1"/>
          <p:nvPr/>
        </p:nvSpPr>
        <p:spPr>
          <a:xfrm>
            <a:off x="5443" y="1123950"/>
            <a:ext cx="2585357" cy="1200207"/>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Em thấy những gì trong bức tranh?</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443" y="2574887"/>
            <a:ext cx="2585357" cy="1200207"/>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Theo em, bạn nhỏ nên làm gì? Vì sao?</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8113" y="924776"/>
            <a:ext cx="6389687"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422922"/>
            <a:ext cx="5947064" cy="461544"/>
          </a:xfrm>
          <a:prstGeom prst="rect">
            <a:avLst/>
          </a:prstGeom>
          <a:noFill/>
        </p:spPr>
        <p:txBody>
          <a:bodyPr wrap="square" lIns="91317" tIns="45660" rIns="91317" bIns="45660" rtlCol="0">
            <a:spAutoFit/>
          </a:bodyPr>
          <a:lstStyle/>
          <a:p>
            <a:pPr algn="ctr"/>
            <a:r>
              <a:rPr lang="en-US" sz="2400" b="1">
                <a:latin typeface="Arial" pitchFamily="34" charset="0"/>
                <a:ea typeface="Arial-Rounded" pitchFamily="34" charset="0"/>
                <a:cs typeface="Arial" pitchFamily="34" charset="0"/>
              </a:rPr>
              <a:t>Khi mẹ vắng nhà</a:t>
            </a:r>
          </a:p>
        </p:txBody>
      </p:sp>
      <p:sp>
        <p:nvSpPr>
          <p:cNvPr id="5" name="TextBox 4"/>
          <p:cNvSpPr txBox="1"/>
          <p:nvPr/>
        </p:nvSpPr>
        <p:spPr>
          <a:xfrm>
            <a:off x="71910" y="920748"/>
            <a:ext cx="8977746" cy="4185640"/>
          </a:xfrm>
          <a:prstGeom prst="rect">
            <a:avLst/>
          </a:prstGeom>
          <a:noFill/>
        </p:spPr>
        <p:txBody>
          <a:bodyPr wrap="square" lIns="91317" tIns="45660" rIns="91317" bIns="45660" rtlCol="0">
            <a:spAutoFit/>
          </a:bodyPr>
          <a:lstStyle/>
          <a:p>
            <a:pPr algn="just"/>
            <a:r>
              <a:rPr lang="en-US" sz="1900">
                <a:latin typeface="Arial" pitchFamily="34" charset="0"/>
                <a:ea typeface="Arial-Rounded" pitchFamily="34" charset="0"/>
                <a:cs typeface="Arial" pitchFamily="34" charset="0"/>
              </a:rPr>
              <a:t>	Trong khu rừng nọ có một đàn dê con sống cùng mẹ. Một hôm, trước khi đi kiếm cỏ, dê mẹ dặn con:</a:t>
            </a:r>
          </a:p>
          <a:p>
            <a:pPr algn="just"/>
            <a:r>
              <a:rPr lang="en-US" sz="1900">
                <a:latin typeface="Arial" pitchFamily="34" charset="0"/>
                <a:ea typeface="Arial-Rounded" pitchFamily="34" charset="0"/>
                <a:cs typeface="Arial" pitchFamily="34" charset="0"/>
              </a:rPr>
              <a:t>	- Ai đến gọi cửa, các con đừng mở nhé! Chỉ mở cửa khi nghe tiếng mẹ.</a:t>
            </a:r>
          </a:p>
          <a:p>
            <a:pPr algn="just"/>
            <a:r>
              <a:rPr lang="en-US" sz="1900">
                <a:latin typeface="Arial" pitchFamily="34" charset="0"/>
                <a:ea typeface="Arial-Rounded" pitchFamily="34" charset="0"/>
                <a:cs typeface="Arial" pitchFamily="34" charset="0"/>
              </a:rPr>
              <a:t>	Một con sói nấp gần đó. Đợi dê mẹ đi xa, nó gõ cửa và giả giọng dê mẹ.</a:t>
            </a:r>
          </a:p>
          <a:p>
            <a:pPr algn="just"/>
            <a:r>
              <a:rPr lang="en-US" sz="1900">
                <a:latin typeface="Arial" pitchFamily="34" charset="0"/>
                <a:ea typeface="Arial-Rounded" pitchFamily="34" charset="0"/>
                <a:cs typeface="Arial" pitchFamily="34" charset="0"/>
              </a:rPr>
              <a:t>	Nhớ lời mẹ, đàn dê con nói: </a:t>
            </a:r>
          </a:p>
          <a:p>
            <a:pPr algn="just"/>
            <a:r>
              <a:rPr lang="en-US" sz="1900">
                <a:latin typeface="Arial" pitchFamily="34" charset="0"/>
                <a:ea typeface="Arial-Rounded" pitchFamily="34" charset="0"/>
                <a:cs typeface="Arial" pitchFamily="34" charset="0"/>
              </a:rPr>
              <a:t>	- Không phải giọng mẹ. Không mở.</a:t>
            </a:r>
          </a:p>
          <a:p>
            <a:pPr algn="just"/>
            <a:r>
              <a:rPr lang="en-US" sz="1900">
                <a:latin typeface="Arial" pitchFamily="34" charset="0"/>
                <a:ea typeface="Arial-Rounded" pitchFamily="34" charset="0"/>
                <a:cs typeface="Arial" pitchFamily="34" charset="0"/>
              </a:rPr>
              <a:t>	Sói đành bỏ đi.</a:t>
            </a:r>
          </a:p>
          <a:p>
            <a:pPr algn="just"/>
            <a:r>
              <a:rPr lang="en-US" sz="1900">
                <a:latin typeface="Arial" pitchFamily="34" charset="0"/>
                <a:ea typeface="Arial-Rounded" pitchFamily="34" charset="0"/>
                <a:cs typeface="Arial" pitchFamily="34" charset="0"/>
              </a:rPr>
              <a:t>	Một lúc sau, dê mẹ về. Nghe đúng tiếng mẹ, đàn dê con ra mở cửa và tíu tít khoe:</a:t>
            </a:r>
          </a:p>
          <a:p>
            <a:pPr algn="just"/>
            <a:r>
              <a:rPr lang="en-US" sz="1900">
                <a:latin typeface="Arial" pitchFamily="34" charset="0"/>
                <a:ea typeface="Arial-Rounded" pitchFamily="34" charset="0"/>
                <a:cs typeface="Arial" pitchFamily="34" charset="0"/>
              </a:rPr>
              <a:t>	- Lúc mẹ đi vắng, có tiếng gọi cửa, nhưng không phải giọng của mẹ nên chúng con không mở.</a:t>
            </a:r>
          </a:p>
          <a:p>
            <a:pPr algn="just"/>
            <a:r>
              <a:rPr lang="en-US" sz="1900">
                <a:latin typeface="Arial" pitchFamily="34" charset="0"/>
                <a:ea typeface="Arial-Rounded" pitchFamily="34" charset="0"/>
                <a:cs typeface="Arial" pitchFamily="34" charset="0"/>
              </a:rPr>
              <a:t>	Dê mẹ xoa đầu đàn con:</a:t>
            </a:r>
          </a:p>
          <a:p>
            <a:pPr algn="just"/>
            <a:r>
              <a:rPr lang="en-US" sz="1900">
                <a:latin typeface="Arial" pitchFamily="34" charset="0"/>
                <a:ea typeface="Arial-Rounded" pitchFamily="34" charset="0"/>
                <a:cs typeface="Arial" pitchFamily="34" charset="0"/>
              </a:rPr>
              <a:t>	- Các con ngoan lắm!</a:t>
            </a:r>
          </a:p>
          <a:p>
            <a:pPr algn="r"/>
            <a:r>
              <a:rPr lang="en-US" sz="1900">
                <a:latin typeface="Arial" pitchFamily="34" charset="0"/>
                <a:ea typeface="Arial-Rounded" pitchFamily="34" charset="0"/>
                <a:cs typeface="Arial" pitchFamily="34" charset="0"/>
              </a:rPr>
              <a:t>				 (Theo </a:t>
            </a:r>
            <a:r>
              <a:rPr lang="en-US" sz="1900" i="1">
                <a:latin typeface="Arial" pitchFamily="34" charset="0"/>
                <a:ea typeface="Arial-Rounded" pitchFamily="34" charset="0"/>
                <a:cs typeface="Arial" pitchFamily="34" charset="0"/>
              </a:rPr>
              <a:t>Truyện cổ Grim</a:t>
            </a:r>
            <a:r>
              <a:rPr lang="en-US" sz="1900">
                <a:latin typeface="Arial" pitchFamily="34" charset="0"/>
                <a:ea typeface="Arial-Rounded" pitchFamily="34" charset="0"/>
                <a:cs typeface="Arial" pitchFamily="34" charset="0"/>
              </a:rPr>
              <a:t>)</a:t>
            </a: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1295400" y="16545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1249</TotalTime>
  <Words>3210</Words>
  <Application>Microsoft Office PowerPoint</Application>
  <PresentationFormat>On-screen Show (16:9)</PresentationFormat>
  <Paragraphs>288</Paragraphs>
  <Slides>32</Slides>
  <Notes>19</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 Rounded MT Bold</vt:lpstr>
      <vt:lpstr>Arial-Rounded</vt:lpstr>
      <vt:lpstr>AvantGarde</vt:lpstr>
      <vt:lpstr>Calibri</vt:lpstr>
      <vt:lpstr>HP001 4 hàng</vt:lpstr>
      <vt:lpstr>Office Theme</vt:lpstr>
      <vt:lpstr>PowerPoint Presentation</vt:lpstr>
      <vt:lpstr>PowerPoint Presentation</vt:lpstr>
      <vt:lpstr>TIẾNG VIỆT 1</vt:lpstr>
      <vt:lpstr>PowerPoint Presentation</vt:lpstr>
      <vt:lpstr>PowerPoint Presentation</vt:lpstr>
      <vt:lpstr>Em hãy đọc thuộc hai khổ thơ đầu bài thơ Lời chào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sói sống   xa trước   sau tiếng   xoa ngoan</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Phan Thi Linh (FE FSC DN)</cp:lastModifiedBy>
  <cp:revision>197</cp:revision>
  <dcterms:created xsi:type="dcterms:W3CDTF">2020-12-08T15:48:47Z</dcterms:created>
  <dcterms:modified xsi:type="dcterms:W3CDTF">2022-03-17T13:11:37Z</dcterms:modified>
</cp:coreProperties>
</file>