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Lst>
  <p:sldIdLst>
    <p:sldId id="284" r:id="rId5"/>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2583A"/>
    <a:srgbClr val="FECBCB"/>
    <a:srgbClr val="FAD486"/>
    <a:srgbClr val="83879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1" d="100"/>
          <a:sy n="91" d="100"/>
        </p:scale>
        <p:origin x="341" y="8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slideMaster" Target="slideMasters/slideMaster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2B53EB-E40E-1B8A-C217-609E095AA73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74C1FD9-972C-D317-16C5-ED2761B5B2A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B6E06BB-E949-3210-C5D9-A02C0DE30E2A}"/>
              </a:ext>
            </a:extLst>
          </p:cNvPr>
          <p:cNvSpPr>
            <a:spLocks noGrp="1"/>
          </p:cNvSpPr>
          <p:nvPr>
            <p:ph type="dt" sz="half" idx="10"/>
          </p:nvPr>
        </p:nvSpPr>
        <p:spPr/>
        <p:txBody>
          <a:bodyPr/>
          <a:lstStyle/>
          <a:p>
            <a:fld id="{14BECD84-C54A-484B-BDDA-FA2026D524D8}" type="datetimeFigureOut">
              <a:rPr lang="en-US" smtClean="0"/>
              <a:t>2/26/2024</a:t>
            </a:fld>
            <a:endParaRPr lang="en-US"/>
          </a:p>
        </p:txBody>
      </p:sp>
      <p:sp>
        <p:nvSpPr>
          <p:cNvPr id="5" name="Footer Placeholder 4">
            <a:extLst>
              <a:ext uri="{FF2B5EF4-FFF2-40B4-BE49-F238E27FC236}">
                <a16:creationId xmlns:a16="http://schemas.microsoft.com/office/drawing/2014/main" id="{460CE284-AA0B-0B7E-580E-37A6E1972C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2B4E2B-AD95-6BEB-598E-7E3CC00ED4FF}"/>
              </a:ext>
            </a:extLst>
          </p:cNvPr>
          <p:cNvSpPr>
            <a:spLocks noGrp="1"/>
          </p:cNvSpPr>
          <p:nvPr>
            <p:ph type="sldNum" sz="quarter" idx="12"/>
          </p:nvPr>
        </p:nvSpPr>
        <p:spPr/>
        <p:txBody>
          <a:bodyPr/>
          <a:lstStyle/>
          <a:p>
            <a:fld id="{344DAE19-14A3-4C0A-A06A-87D9868A9BFA}" type="slidenum">
              <a:rPr lang="en-US" smtClean="0"/>
              <a:t>‹#›</a:t>
            </a:fld>
            <a:endParaRPr lang="en-US"/>
          </a:p>
        </p:txBody>
      </p:sp>
    </p:spTree>
    <p:extLst>
      <p:ext uri="{BB962C8B-B14F-4D97-AF65-F5344CB8AC3E}">
        <p14:creationId xmlns:p14="http://schemas.microsoft.com/office/powerpoint/2010/main" val="3420354819"/>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AA8BF-0F7E-A26E-061E-93276E6527A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7B3D3CF-9C93-0492-9458-785B2FD87A2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F2419F-CFA1-7A8E-0809-7446F516B4C6}"/>
              </a:ext>
            </a:extLst>
          </p:cNvPr>
          <p:cNvSpPr>
            <a:spLocks noGrp="1"/>
          </p:cNvSpPr>
          <p:nvPr>
            <p:ph type="dt" sz="half" idx="10"/>
          </p:nvPr>
        </p:nvSpPr>
        <p:spPr/>
        <p:txBody>
          <a:bodyPr/>
          <a:lstStyle/>
          <a:p>
            <a:fld id="{14BECD84-C54A-484B-BDDA-FA2026D524D8}" type="datetimeFigureOut">
              <a:rPr lang="en-US" smtClean="0"/>
              <a:t>2/26/2024</a:t>
            </a:fld>
            <a:endParaRPr lang="en-US"/>
          </a:p>
        </p:txBody>
      </p:sp>
      <p:sp>
        <p:nvSpPr>
          <p:cNvPr id="5" name="Footer Placeholder 4">
            <a:extLst>
              <a:ext uri="{FF2B5EF4-FFF2-40B4-BE49-F238E27FC236}">
                <a16:creationId xmlns:a16="http://schemas.microsoft.com/office/drawing/2014/main" id="{FBE18D46-3200-2A9F-B681-60317AE7A5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DA9EEF-7C43-D37D-363E-DDF7DDE1326E}"/>
              </a:ext>
            </a:extLst>
          </p:cNvPr>
          <p:cNvSpPr>
            <a:spLocks noGrp="1"/>
          </p:cNvSpPr>
          <p:nvPr>
            <p:ph type="sldNum" sz="quarter" idx="12"/>
          </p:nvPr>
        </p:nvSpPr>
        <p:spPr/>
        <p:txBody>
          <a:bodyPr/>
          <a:lstStyle/>
          <a:p>
            <a:fld id="{344DAE19-14A3-4C0A-A06A-87D9868A9BFA}" type="slidenum">
              <a:rPr lang="en-US" smtClean="0"/>
              <a:t>‹#›</a:t>
            </a:fld>
            <a:endParaRPr lang="en-US"/>
          </a:p>
        </p:txBody>
      </p:sp>
    </p:spTree>
    <p:extLst>
      <p:ext uri="{BB962C8B-B14F-4D97-AF65-F5344CB8AC3E}">
        <p14:creationId xmlns:p14="http://schemas.microsoft.com/office/powerpoint/2010/main" val="3284231425"/>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B2740F3-ECB1-991F-BAA8-F5CB7B7414E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2421333-ED80-2E8A-AB60-A5634ABAF58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AAC01C-243D-2643-2D20-DC5FD40AC570}"/>
              </a:ext>
            </a:extLst>
          </p:cNvPr>
          <p:cNvSpPr>
            <a:spLocks noGrp="1"/>
          </p:cNvSpPr>
          <p:nvPr>
            <p:ph type="dt" sz="half" idx="10"/>
          </p:nvPr>
        </p:nvSpPr>
        <p:spPr/>
        <p:txBody>
          <a:bodyPr/>
          <a:lstStyle/>
          <a:p>
            <a:fld id="{14BECD84-C54A-484B-BDDA-FA2026D524D8}" type="datetimeFigureOut">
              <a:rPr lang="en-US" smtClean="0"/>
              <a:t>2/26/2024</a:t>
            </a:fld>
            <a:endParaRPr lang="en-US"/>
          </a:p>
        </p:txBody>
      </p:sp>
      <p:sp>
        <p:nvSpPr>
          <p:cNvPr id="5" name="Footer Placeholder 4">
            <a:extLst>
              <a:ext uri="{FF2B5EF4-FFF2-40B4-BE49-F238E27FC236}">
                <a16:creationId xmlns:a16="http://schemas.microsoft.com/office/drawing/2014/main" id="{9587E391-03DF-8703-B56F-740185D87F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9CC1A0-0E43-2A21-80D5-C1897680C2D1}"/>
              </a:ext>
            </a:extLst>
          </p:cNvPr>
          <p:cNvSpPr>
            <a:spLocks noGrp="1"/>
          </p:cNvSpPr>
          <p:nvPr>
            <p:ph type="sldNum" sz="quarter" idx="12"/>
          </p:nvPr>
        </p:nvSpPr>
        <p:spPr/>
        <p:txBody>
          <a:bodyPr/>
          <a:lstStyle/>
          <a:p>
            <a:fld id="{344DAE19-14A3-4C0A-A06A-87D9868A9BFA}" type="slidenum">
              <a:rPr lang="en-US" smtClean="0"/>
              <a:t>‹#›</a:t>
            </a:fld>
            <a:endParaRPr lang="en-US"/>
          </a:p>
        </p:txBody>
      </p:sp>
    </p:spTree>
    <p:extLst>
      <p:ext uri="{BB962C8B-B14F-4D97-AF65-F5344CB8AC3E}">
        <p14:creationId xmlns:p14="http://schemas.microsoft.com/office/powerpoint/2010/main" val="2190143526"/>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11570538"/>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92801915"/>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55120737"/>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82289093"/>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2/26/2024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4544386"/>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2/26/2024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64379578"/>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2/26/2024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11024076"/>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20637187"/>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98C219-60BF-A3E9-9AC6-7BD481161C5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C4C486B-A276-D266-AC43-3B5189B1A9A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EC400B-A278-4705-F2A7-18C1AD1FCDFC}"/>
              </a:ext>
            </a:extLst>
          </p:cNvPr>
          <p:cNvSpPr>
            <a:spLocks noGrp="1"/>
          </p:cNvSpPr>
          <p:nvPr>
            <p:ph type="dt" sz="half" idx="10"/>
          </p:nvPr>
        </p:nvSpPr>
        <p:spPr/>
        <p:txBody>
          <a:bodyPr/>
          <a:lstStyle/>
          <a:p>
            <a:fld id="{14BECD84-C54A-484B-BDDA-FA2026D524D8}" type="datetimeFigureOut">
              <a:rPr lang="en-US" smtClean="0"/>
              <a:t>2/26/2024</a:t>
            </a:fld>
            <a:endParaRPr lang="en-US"/>
          </a:p>
        </p:txBody>
      </p:sp>
      <p:sp>
        <p:nvSpPr>
          <p:cNvPr id="5" name="Footer Placeholder 4">
            <a:extLst>
              <a:ext uri="{FF2B5EF4-FFF2-40B4-BE49-F238E27FC236}">
                <a16:creationId xmlns:a16="http://schemas.microsoft.com/office/drawing/2014/main" id="{84434498-A7F6-AB02-67A2-5C27D92279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74D22B-289A-440D-8244-66E99E61F162}"/>
              </a:ext>
            </a:extLst>
          </p:cNvPr>
          <p:cNvSpPr>
            <a:spLocks noGrp="1"/>
          </p:cNvSpPr>
          <p:nvPr>
            <p:ph type="sldNum" sz="quarter" idx="12"/>
          </p:nvPr>
        </p:nvSpPr>
        <p:spPr/>
        <p:txBody>
          <a:bodyPr/>
          <a:lstStyle/>
          <a:p>
            <a:fld id="{344DAE19-14A3-4C0A-A06A-87D9868A9BFA}" type="slidenum">
              <a:rPr lang="en-US" smtClean="0"/>
              <a:t>‹#›</a:t>
            </a:fld>
            <a:endParaRPr lang="en-US"/>
          </a:p>
        </p:txBody>
      </p:sp>
    </p:spTree>
    <p:extLst>
      <p:ext uri="{BB962C8B-B14F-4D97-AF65-F5344CB8AC3E}">
        <p14:creationId xmlns:p14="http://schemas.microsoft.com/office/powerpoint/2010/main" val="2217161680"/>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87927745"/>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39577709"/>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14718213"/>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71285" y="3873503"/>
            <a:ext cx="17807885" cy="2672773"/>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3142568" y="7065818"/>
            <a:ext cx="14665318" cy="3186545"/>
          </a:xfrm>
          <a:prstGeom prst="rect">
            <a:avLst/>
          </a:prstGeom>
        </p:spPr>
        <p:txBody>
          <a:bodyPr/>
          <a:lstStyle>
            <a:lvl1pPr marL="0" indent="0" algn="ctr">
              <a:buNone/>
              <a:defRPr>
                <a:solidFill>
                  <a:schemeClr val="tx1">
                    <a:tint val="75000"/>
                  </a:schemeClr>
                </a:solidFill>
              </a:defRPr>
            </a:lvl1pPr>
            <a:lvl2pPr marL="831281" indent="0" algn="ctr">
              <a:buNone/>
              <a:defRPr>
                <a:solidFill>
                  <a:schemeClr val="tx1">
                    <a:tint val="75000"/>
                  </a:schemeClr>
                </a:solidFill>
              </a:defRPr>
            </a:lvl2pPr>
            <a:lvl3pPr marL="1662562" indent="0" algn="ctr">
              <a:buNone/>
              <a:defRPr>
                <a:solidFill>
                  <a:schemeClr val="tx1">
                    <a:tint val="75000"/>
                  </a:schemeClr>
                </a:solidFill>
              </a:defRPr>
            </a:lvl3pPr>
            <a:lvl4pPr marL="2493843" indent="0" algn="ctr">
              <a:buNone/>
              <a:defRPr>
                <a:solidFill>
                  <a:schemeClr val="tx1">
                    <a:tint val="75000"/>
                  </a:schemeClr>
                </a:solidFill>
              </a:defRPr>
            </a:lvl4pPr>
            <a:lvl5pPr marL="3325124" indent="0" algn="ctr">
              <a:buNone/>
              <a:defRPr>
                <a:solidFill>
                  <a:schemeClr val="tx1">
                    <a:tint val="75000"/>
                  </a:schemeClr>
                </a:solidFill>
              </a:defRPr>
            </a:lvl5pPr>
            <a:lvl6pPr marL="4156405" indent="0" algn="ctr">
              <a:buNone/>
              <a:defRPr>
                <a:solidFill>
                  <a:schemeClr val="tx1">
                    <a:tint val="75000"/>
                  </a:schemeClr>
                </a:solidFill>
              </a:defRPr>
            </a:lvl6pPr>
            <a:lvl7pPr marL="4987686" indent="0" algn="ctr">
              <a:buNone/>
              <a:defRPr>
                <a:solidFill>
                  <a:schemeClr val="tx1">
                    <a:tint val="75000"/>
                  </a:schemeClr>
                </a:solidFill>
              </a:defRPr>
            </a:lvl7pPr>
            <a:lvl8pPr marL="5818967" indent="0" algn="ctr">
              <a:buNone/>
              <a:defRPr>
                <a:solidFill>
                  <a:schemeClr val="tx1">
                    <a:tint val="75000"/>
                  </a:schemeClr>
                </a:solidFill>
              </a:defRPr>
            </a:lvl8pPr>
            <a:lvl9pPr marL="665024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1047522" y="11557003"/>
            <a:ext cx="4888440" cy="663864"/>
          </a:xfrm>
          <a:prstGeom prst="rect">
            <a:avLst/>
          </a:prstGeom>
        </p:spPr>
        <p:txBody>
          <a:bodyPr/>
          <a:lstStyle/>
          <a:p>
            <a:fld id="{1D8BD707-D9CF-40AE-B4C6-C98DA3205C09}" type="datetimeFigureOut">
              <a:rPr lang="en-US" smtClean="0"/>
              <a:pPr/>
              <a:t>2/26/2024</a:t>
            </a:fld>
            <a:endParaRPr lang="en-US"/>
          </a:p>
        </p:txBody>
      </p:sp>
      <p:sp>
        <p:nvSpPr>
          <p:cNvPr id="5" name="Footer Placeholder 4"/>
          <p:cNvSpPr>
            <a:spLocks noGrp="1"/>
          </p:cNvSpPr>
          <p:nvPr>
            <p:ph type="ftr" sz="quarter" idx="11"/>
          </p:nvPr>
        </p:nvSpPr>
        <p:spPr>
          <a:xfrm>
            <a:off x="7158072" y="11557003"/>
            <a:ext cx="6634311" cy="663864"/>
          </a:xfrm>
          <a:prstGeom prst="rect">
            <a:avLst/>
          </a:prstGeom>
        </p:spPr>
        <p:txBody>
          <a:bodyPr/>
          <a:lstStyle/>
          <a:p>
            <a:endParaRPr lang="en-US"/>
          </a:p>
        </p:txBody>
      </p:sp>
      <p:sp>
        <p:nvSpPr>
          <p:cNvPr id="6" name="Slide Number Placeholder 5"/>
          <p:cNvSpPr>
            <a:spLocks noGrp="1"/>
          </p:cNvSpPr>
          <p:nvPr>
            <p:ph type="sldNum" sz="quarter" idx="12"/>
          </p:nvPr>
        </p:nvSpPr>
        <p:spPr>
          <a:xfrm>
            <a:off x="15014491" y="11557003"/>
            <a:ext cx="4888440" cy="663864"/>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13928909"/>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47524" y="499342"/>
            <a:ext cx="18855407" cy="2078182"/>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1047524" y="2909457"/>
            <a:ext cx="18855407" cy="822902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047522" y="11557003"/>
            <a:ext cx="4888440" cy="663864"/>
          </a:xfrm>
          <a:prstGeom prst="rect">
            <a:avLst/>
          </a:prstGeom>
        </p:spPr>
        <p:txBody>
          <a:bodyPr/>
          <a:lstStyle/>
          <a:p>
            <a:fld id="{1D8BD707-D9CF-40AE-B4C6-C98DA3205C09}" type="datetimeFigureOut">
              <a:rPr lang="en-US" smtClean="0"/>
              <a:pPr/>
              <a:t>2/26/2024</a:t>
            </a:fld>
            <a:endParaRPr lang="en-US"/>
          </a:p>
        </p:txBody>
      </p:sp>
      <p:sp>
        <p:nvSpPr>
          <p:cNvPr id="5" name="Footer Placeholder 4"/>
          <p:cNvSpPr>
            <a:spLocks noGrp="1"/>
          </p:cNvSpPr>
          <p:nvPr>
            <p:ph type="ftr" sz="quarter" idx="11"/>
          </p:nvPr>
        </p:nvSpPr>
        <p:spPr>
          <a:xfrm>
            <a:off x="7158072" y="11557003"/>
            <a:ext cx="6634311" cy="663864"/>
          </a:xfrm>
          <a:prstGeom prst="rect">
            <a:avLst/>
          </a:prstGeom>
        </p:spPr>
        <p:txBody>
          <a:bodyPr/>
          <a:lstStyle/>
          <a:p>
            <a:endParaRPr lang="en-US"/>
          </a:p>
        </p:txBody>
      </p:sp>
      <p:sp>
        <p:nvSpPr>
          <p:cNvPr id="6" name="Slide Number Placeholder 5"/>
          <p:cNvSpPr>
            <a:spLocks noGrp="1"/>
          </p:cNvSpPr>
          <p:nvPr>
            <p:ph type="sldNum" sz="quarter" idx="12"/>
          </p:nvPr>
        </p:nvSpPr>
        <p:spPr>
          <a:xfrm>
            <a:off x="15014491" y="11557003"/>
            <a:ext cx="4888440" cy="663864"/>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14833059"/>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54943" y="8012548"/>
            <a:ext cx="17807885" cy="2476500"/>
          </a:xfrm>
          <a:prstGeom prst="rect">
            <a:avLst/>
          </a:prstGeom>
        </p:spPr>
        <p:txBody>
          <a:bodyPr anchor="t"/>
          <a:lstStyle>
            <a:lvl1pPr algn="l">
              <a:defRPr sz="7273" b="1" cap="all"/>
            </a:lvl1pPr>
          </a:lstStyle>
          <a:p>
            <a:r>
              <a:rPr lang="en-US"/>
              <a:t>Click to edit Master title style</a:t>
            </a:r>
          </a:p>
        </p:txBody>
      </p:sp>
      <p:sp>
        <p:nvSpPr>
          <p:cNvPr id="3" name="Text Placeholder 2"/>
          <p:cNvSpPr>
            <a:spLocks noGrp="1"/>
          </p:cNvSpPr>
          <p:nvPr>
            <p:ph type="body" idx="1"/>
          </p:nvPr>
        </p:nvSpPr>
        <p:spPr>
          <a:xfrm>
            <a:off x="1654943" y="5284935"/>
            <a:ext cx="17807885" cy="2727613"/>
          </a:xfrm>
          <a:prstGeom prst="rect">
            <a:avLst/>
          </a:prstGeom>
        </p:spPr>
        <p:txBody>
          <a:bodyPr anchor="b"/>
          <a:lstStyle>
            <a:lvl1pPr marL="0" indent="0">
              <a:buNone/>
              <a:defRPr sz="3636">
                <a:solidFill>
                  <a:schemeClr val="tx1">
                    <a:tint val="75000"/>
                  </a:schemeClr>
                </a:solidFill>
              </a:defRPr>
            </a:lvl1pPr>
            <a:lvl2pPr marL="831281" indent="0">
              <a:buNone/>
              <a:defRPr sz="3273">
                <a:solidFill>
                  <a:schemeClr val="tx1">
                    <a:tint val="75000"/>
                  </a:schemeClr>
                </a:solidFill>
              </a:defRPr>
            </a:lvl2pPr>
            <a:lvl3pPr marL="1662562" indent="0">
              <a:buNone/>
              <a:defRPr sz="2909">
                <a:solidFill>
                  <a:schemeClr val="tx1">
                    <a:tint val="75000"/>
                  </a:schemeClr>
                </a:solidFill>
              </a:defRPr>
            </a:lvl3pPr>
            <a:lvl4pPr marL="2493843" indent="0">
              <a:buNone/>
              <a:defRPr sz="2545">
                <a:solidFill>
                  <a:schemeClr val="tx1">
                    <a:tint val="75000"/>
                  </a:schemeClr>
                </a:solidFill>
              </a:defRPr>
            </a:lvl4pPr>
            <a:lvl5pPr marL="3325124" indent="0">
              <a:buNone/>
              <a:defRPr sz="2545">
                <a:solidFill>
                  <a:schemeClr val="tx1">
                    <a:tint val="75000"/>
                  </a:schemeClr>
                </a:solidFill>
              </a:defRPr>
            </a:lvl5pPr>
            <a:lvl6pPr marL="4156405" indent="0">
              <a:buNone/>
              <a:defRPr sz="2545">
                <a:solidFill>
                  <a:schemeClr val="tx1">
                    <a:tint val="75000"/>
                  </a:schemeClr>
                </a:solidFill>
              </a:defRPr>
            </a:lvl6pPr>
            <a:lvl7pPr marL="4987686" indent="0">
              <a:buNone/>
              <a:defRPr sz="2545">
                <a:solidFill>
                  <a:schemeClr val="tx1">
                    <a:tint val="75000"/>
                  </a:schemeClr>
                </a:solidFill>
              </a:defRPr>
            </a:lvl7pPr>
            <a:lvl8pPr marL="5818967" indent="0">
              <a:buNone/>
              <a:defRPr sz="2545">
                <a:solidFill>
                  <a:schemeClr val="tx1">
                    <a:tint val="75000"/>
                  </a:schemeClr>
                </a:solidFill>
              </a:defRPr>
            </a:lvl8pPr>
            <a:lvl9pPr marL="6650248" indent="0">
              <a:buNone/>
              <a:defRPr sz="2545">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1047522" y="11557003"/>
            <a:ext cx="4888440" cy="663864"/>
          </a:xfrm>
          <a:prstGeom prst="rect">
            <a:avLst/>
          </a:prstGeom>
        </p:spPr>
        <p:txBody>
          <a:bodyPr/>
          <a:lstStyle/>
          <a:p>
            <a:fld id="{1D8BD707-D9CF-40AE-B4C6-C98DA3205C09}" type="datetimeFigureOut">
              <a:rPr lang="en-US" smtClean="0"/>
              <a:pPr/>
              <a:t>2/26/2024</a:t>
            </a:fld>
            <a:endParaRPr lang="en-US"/>
          </a:p>
        </p:txBody>
      </p:sp>
      <p:sp>
        <p:nvSpPr>
          <p:cNvPr id="5" name="Footer Placeholder 4"/>
          <p:cNvSpPr>
            <a:spLocks noGrp="1"/>
          </p:cNvSpPr>
          <p:nvPr>
            <p:ph type="ftr" sz="quarter" idx="11"/>
          </p:nvPr>
        </p:nvSpPr>
        <p:spPr>
          <a:xfrm>
            <a:off x="7158072" y="11557003"/>
            <a:ext cx="6634311" cy="663864"/>
          </a:xfrm>
          <a:prstGeom prst="rect">
            <a:avLst/>
          </a:prstGeom>
        </p:spPr>
        <p:txBody>
          <a:bodyPr/>
          <a:lstStyle/>
          <a:p>
            <a:endParaRPr lang="en-US"/>
          </a:p>
        </p:txBody>
      </p:sp>
      <p:sp>
        <p:nvSpPr>
          <p:cNvPr id="6" name="Slide Number Placeholder 5"/>
          <p:cNvSpPr>
            <a:spLocks noGrp="1"/>
          </p:cNvSpPr>
          <p:nvPr>
            <p:ph type="sldNum" sz="quarter" idx="12"/>
          </p:nvPr>
        </p:nvSpPr>
        <p:spPr>
          <a:xfrm>
            <a:off x="15014491" y="11557003"/>
            <a:ext cx="4888440" cy="663864"/>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41598036"/>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47524" y="499342"/>
            <a:ext cx="18855407" cy="2078182"/>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1047524" y="2909457"/>
            <a:ext cx="9253116" cy="8229024"/>
          </a:xfrm>
          <a:prstGeom prst="rect">
            <a:avLst/>
          </a:prstGeom>
        </p:spPr>
        <p:txBody>
          <a:bodyPr/>
          <a:lstStyle>
            <a:lvl1pPr>
              <a:defRPr sz="5091"/>
            </a:lvl1pPr>
            <a:lvl2pPr>
              <a:defRPr sz="4364"/>
            </a:lvl2pPr>
            <a:lvl3pPr>
              <a:defRPr sz="3636"/>
            </a:lvl3pPr>
            <a:lvl4pPr>
              <a:defRPr sz="3273"/>
            </a:lvl4pPr>
            <a:lvl5pPr>
              <a:defRPr sz="3273"/>
            </a:lvl5pPr>
            <a:lvl6pPr>
              <a:defRPr sz="3273"/>
            </a:lvl6pPr>
            <a:lvl7pPr>
              <a:defRPr sz="3273"/>
            </a:lvl7pPr>
            <a:lvl8pPr>
              <a:defRPr sz="3273"/>
            </a:lvl8pPr>
            <a:lvl9pPr>
              <a:defRPr sz="327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0649815" y="2909457"/>
            <a:ext cx="9253116" cy="8229024"/>
          </a:xfrm>
          <a:prstGeom prst="rect">
            <a:avLst/>
          </a:prstGeom>
        </p:spPr>
        <p:txBody>
          <a:bodyPr/>
          <a:lstStyle>
            <a:lvl1pPr>
              <a:defRPr sz="5091"/>
            </a:lvl1pPr>
            <a:lvl2pPr>
              <a:defRPr sz="4364"/>
            </a:lvl2pPr>
            <a:lvl3pPr>
              <a:defRPr sz="3636"/>
            </a:lvl3pPr>
            <a:lvl4pPr>
              <a:defRPr sz="3273"/>
            </a:lvl4pPr>
            <a:lvl5pPr>
              <a:defRPr sz="3273"/>
            </a:lvl5pPr>
            <a:lvl6pPr>
              <a:defRPr sz="3273"/>
            </a:lvl6pPr>
            <a:lvl7pPr>
              <a:defRPr sz="3273"/>
            </a:lvl7pPr>
            <a:lvl8pPr>
              <a:defRPr sz="3273"/>
            </a:lvl8pPr>
            <a:lvl9pPr>
              <a:defRPr sz="327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047522" y="11557003"/>
            <a:ext cx="4888440" cy="663864"/>
          </a:xfrm>
          <a:prstGeom prst="rect">
            <a:avLst/>
          </a:prstGeom>
        </p:spPr>
        <p:txBody>
          <a:bodyPr/>
          <a:lstStyle/>
          <a:p>
            <a:fld id="{1D8BD707-D9CF-40AE-B4C6-C98DA3205C09}" type="datetimeFigureOut">
              <a:rPr lang="en-US" smtClean="0"/>
              <a:pPr/>
              <a:t>2/26/2024</a:t>
            </a:fld>
            <a:endParaRPr lang="en-US"/>
          </a:p>
        </p:txBody>
      </p:sp>
      <p:sp>
        <p:nvSpPr>
          <p:cNvPr id="6" name="Footer Placeholder 5"/>
          <p:cNvSpPr>
            <a:spLocks noGrp="1"/>
          </p:cNvSpPr>
          <p:nvPr>
            <p:ph type="ftr" sz="quarter" idx="11"/>
          </p:nvPr>
        </p:nvSpPr>
        <p:spPr>
          <a:xfrm>
            <a:off x="7158072" y="11557003"/>
            <a:ext cx="6634311" cy="663864"/>
          </a:xfrm>
          <a:prstGeom prst="rect">
            <a:avLst/>
          </a:prstGeom>
        </p:spPr>
        <p:txBody>
          <a:bodyPr/>
          <a:lstStyle/>
          <a:p>
            <a:endParaRPr lang="en-US"/>
          </a:p>
        </p:txBody>
      </p:sp>
      <p:sp>
        <p:nvSpPr>
          <p:cNvPr id="7" name="Slide Number Placeholder 6"/>
          <p:cNvSpPr>
            <a:spLocks noGrp="1"/>
          </p:cNvSpPr>
          <p:nvPr>
            <p:ph type="sldNum" sz="quarter" idx="12"/>
          </p:nvPr>
        </p:nvSpPr>
        <p:spPr>
          <a:xfrm>
            <a:off x="15014491" y="11557003"/>
            <a:ext cx="4888440" cy="663864"/>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52458395"/>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47524" y="499342"/>
            <a:ext cx="18855407" cy="2078182"/>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047524" y="2791114"/>
            <a:ext cx="9256755" cy="1163204"/>
          </a:xfrm>
          <a:prstGeom prst="rect">
            <a:avLst/>
          </a:prstGeom>
        </p:spPr>
        <p:txBody>
          <a:bodyPr anchor="b"/>
          <a:lstStyle>
            <a:lvl1pPr marL="0" indent="0">
              <a:buNone/>
              <a:defRPr sz="4364" b="1"/>
            </a:lvl1pPr>
            <a:lvl2pPr marL="831281" indent="0">
              <a:buNone/>
              <a:defRPr sz="3636" b="1"/>
            </a:lvl2pPr>
            <a:lvl3pPr marL="1662562" indent="0">
              <a:buNone/>
              <a:defRPr sz="3273" b="1"/>
            </a:lvl3pPr>
            <a:lvl4pPr marL="2493843" indent="0">
              <a:buNone/>
              <a:defRPr sz="2909" b="1"/>
            </a:lvl4pPr>
            <a:lvl5pPr marL="3325124" indent="0">
              <a:buNone/>
              <a:defRPr sz="2909" b="1"/>
            </a:lvl5pPr>
            <a:lvl6pPr marL="4156405" indent="0">
              <a:buNone/>
              <a:defRPr sz="2909" b="1"/>
            </a:lvl6pPr>
            <a:lvl7pPr marL="4987686" indent="0">
              <a:buNone/>
              <a:defRPr sz="2909" b="1"/>
            </a:lvl7pPr>
            <a:lvl8pPr marL="5818967" indent="0">
              <a:buNone/>
              <a:defRPr sz="2909" b="1"/>
            </a:lvl8pPr>
            <a:lvl9pPr marL="6650248" indent="0">
              <a:buNone/>
              <a:defRPr sz="2909" b="1"/>
            </a:lvl9pPr>
          </a:lstStyle>
          <a:p>
            <a:pPr lvl="0"/>
            <a:r>
              <a:rPr lang="en-US"/>
              <a:t>Click to edit Master text styles</a:t>
            </a:r>
          </a:p>
        </p:txBody>
      </p:sp>
      <p:sp>
        <p:nvSpPr>
          <p:cNvPr id="4" name="Content Placeholder 3"/>
          <p:cNvSpPr>
            <a:spLocks noGrp="1"/>
          </p:cNvSpPr>
          <p:nvPr>
            <p:ph sz="half" idx="2"/>
          </p:nvPr>
        </p:nvSpPr>
        <p:spPr>
          <a:xfrm>
            <a:off x="1047524" y="3954318"/>
            <a:ext cx="9256755" cy="7184160"/>
          </a:xfrm>
          <a:prstGeom prst="rect">
            <a:avLst/>
          </a:prstGeom>
        </p:spPr>
        <p:txBody>
          <a:bodyPr/>
          <a:lstStyle>
            <a:lvl1pPr>
              <a:defRPr sz="4364"/>
            </a:lvl1pPr>
            <a:lvl2pPr>
              <a:defRPr sz="3636"/>
            </a:lvl2pPr>
            <a:lvl3pPr>
              <a:defRPr sz="3273"/>
            </a:lvl3pPr>
            <a:lvl4pPr>
              <a:defRPr sz="2909"/>
            </a:lvl4pPr>
            <a:lvl5pPr>
              <a:defRPr sz="2909"/>
            </a:lvl5pPr>
            <a:lvl6pPr>
              <a:defRPr sz="2909"/>
            </a:lvl6pPr>
            <a:lvl7pPr>
              <a:defRPr sz="2909"/>
            </a:lvl7pPr>
            <a:lvl8pPr>
              <a:defRPr sz="2909"/>
            </a:lvl8pPr>
            <a:lvl9pPr>
              <a:defRPr sz="290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0642541" y="2791114"/>
            <a:ext cx="9260391" cy="1163204"/>
          </a:xfrm>
          <a:prstGeom prst="rect">
            <a:avLst/>
          </a:prstGeom>
        </p:spPr>
        <p:txBody>
          <a:bodyPr anchor="b"/>
          <a:lstStyle>
            <a:lvl1pPr marL="0" indent="0">
              <a:buNone/>
              <a:defRPr sz="4364" b="1"/>
            </a:lvl1pPr>
            <a:lvl2pPr marL="831281" indent="0">
              <a:buNone/>
              <a:defRPr sz="3636" b="1"/>
            </a:lvl2pPr>
            <a:lvl3pPr marL="1662562" indent="0">
              <a:buNone/>
              <a:defRPr sz="3273" b="1"/>
            </a:lvl3pPr>
            <a:lvl4pPr marL="2493843" indent="0">
              <a:buNone/>
              <a:defRPr sz="2909" b="1"/>
            </a:lvl4pPr>
            <a:lvl5pPr marL="3325124" indent="0">
              <a:buNone/>
              <a:defRPr sz="2909" b="1"/>
            </a:lvl5pPr>
            <a:lvl6pPr marL="4156405" indent="0">
              <a:buNone/>
              <a:defRPr sz="2909" b="1"/>
            </a:lvl6pPr>
            <a:lvl7pPr marL="4987686" indent="0">
              <a:buNone/>
              <a:defRPr sz="2909" b="1"/>
            </a:lvl7pPr>
            <a:lvl8pPr marL="5818967" indent="0">
              <a:buNone/>
              <a:defRPr sz="2909" b="1"/>
            </a:lvl8pPr>
            <a:lvl9pPr marL="6650248" indent="0">
              <a:buNone/>
              <a:defRPr sz="2909" b="1"/>
            </a:lvl9pPr>
          </a:lstStyle>
          <a:p>
            <a:pPr lvl="0"/>
            <a:r>
              <a:rPr lang="en-US"/>
              <a:t>Click to edit Master text styles</a:t>
            </a:r>
          </a:p>
        </p:txBody>
      </p:sp>
      <p:sp>
        <p:nvSpPr>
          <p:cNvPr id="6" name="Content Placeholder 5"/>
          <p:cNvSpPr>
            <a:spLocks noGrp="1"/>
          </p:cNvSpPr>
          <p:nvPr>
            <p:ph sz="quarter" idx="4"/>
          </p:nvPr>
        </p:nvSpPr>
        <p:spPr>
          <a:xfrm>
            <a:off x="10642541" y="3954318"/>
            <a:ext cx="9260391" cy="7184160"/>
          </a:xfrm>
          <a:prstGeom prst="rect">
            <a:avLst/>
          </a:prstGeom>
        </p:spPr>
        <p:txBody>
          <a:bodyPr/>
          <a:lstStyle>
            <a:lvl1pPr>
              <a:defRPr sz="4364"/>
            </a:lvl1pPr>
            <a:lvl2pPr>
              <a:defRPr sz="3636"/>
            </a:lvl2pPr>
            <a:lvl3pPr>
              <a:defRPr sz="3273"/>
            </a:lvl3pPr>
            <a:lvl4pPr>
              <a:defRPr sz="2909"/>
            </a:lvl4pPr>
            <a:lvl5pPr>
              <a:defRPr sz="2909"/>
            </a:lvl5pPr>
            <a:lvl6pPr>
              <a:defRPr sz="2909"/>
            </a:lvl6pPr>
            <a:lvl7pPr>
              <a:defRPr sz="2909"/>
            </a:lvl7pPr>
            <a:lvl8pPr>
              <a:defRPr sz="2909"/>
            </a:lvl8pPr>
            <a:lvl9pPr>
              <a:defRPr sz="290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1047522" y="11557003"/>
            <a:ext cx="4888440" cy="663864"/>
          </a:xfrm>
          <a:prstGeom prst="rect">
            <a:avLst/>
          </a:prstGeom>
        </p:spPr>
        <p:txBody>
          <a:bodyPr/>
          <a:lstStyle/>
          <a:p>
            <a:fld id="{1D8BD707-D9CF-40AE-B4C6-C98DA3205C09}" type="datetimeFigureOut">
              <a:rPr lang="en-US" smtClean="0"/>
              <a:pPr/>
              <a:t>2/26/2024</a:t>
            </a:fld>
            <a:endParaRPr lang="en-US"/>
          </a:p>
        </p:txBody>
      </p:sp>
      <p:sp>
        <p:nvSpPr>
          <p:cNvPr id="8" name="Footer Placeholder 7"/>
          <p:cNvSpPr>
            <a:spLocks noGrp="1"/>
          </p:cNvSpPr>
          <p:nvPr>
            <p:ph type="ftr" sz="quarter" idx="11"/>
          </p:nvPr>
        </p:nvSpPr>
        <p:spPr>
          <a:xfrm>
            <a:off x="7158072" y="11557003"/>
            <a:ext cx="6634311" cy="663864"/>
          </a:xfrm>
          <a:prstGeom prst="rect">
            <a:avLst/>
          </a:prstGeom>
        </p:spPr>
        <p:txBody>
          <a:bodyPr/>
          <a:lstStyle/>
          <a:p>
            <a:endParaRPr lang="en-US"/>
          </a:p>
        </p:txBody>
      </p:sp>
      <p:sp>
        <p:nvSpPr>
          <p:cNvPr id="9" name="Slide Number Placeholder 8"/>
          <p:cNvSpPr>
            <a:spLocks noGrp="1"/>
          </p:cNvSpPr>
          <p:nvPr>
            <p:ph type="sldNum" sz="quarter" idx="12"/>
          </p:nvPr>
        </p:nvSpPr>
        <p:spPr>
          <a:xfrm>
            <a:off x="15014491" y="11557003"/>
            <a:ext cx="4888440" cy="663864"/>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22475074"/>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047524" y="499342"/>
            <a:ext cx="18855407" cy="2078182"/>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1047522" y="11557003"/>
            <a:ext cx="4888440" cy="663864"/>
          </a:xfrm>
          <a:prstGeom prst="rect">
            <a:avLst/>
          </a:prstGeom>
        </p:spPr>
        <p:txBody>
          <a:bodyPr/>
          <a:lstStyle/>
          <a:p>
            <a:fld id="{1D8BD707-D9CF-40AE-B4C6-C98DA3205C09}" type="datetimeFigureOut">
              <a:rPr lang="en-US" smtClean="0"/>
              <a:pPr/>
              <a:t>2/26/2024</a:t>
            </a:fld>
            <a:endParaRPr lang="en-US"/>
          </a:p>
        </p:txBody>
      </p:sp>
      <p:sp>
        <p:nvSpPr>
          <p:cNvPr id="4" name="Footer Placeholder 3"/>
          <p:cNvSpPr>
            <a:spLocks noGrp="1"/>
          </p:cNvSpPr>
          <p:nvPr>
            <p:ph type="ftr" sz="quarter" idx="11"/>
          </p:nvPr>
        </p:nvSpPr>
        <p:spPr>
          <a:xfrm>
            <a:off x="7158072" y="11557003"/>
            <a:ext cx="6634311" cy="663864"/>
          </a:xfrm>
          <a:prstGeom prst="rect">
            <a:avLst/>
          </a:prstGeom>
        </p:spPr>
        <p:txBody>
          <a:bodyPr/>
          <a:lstStyle/>
          <a:p>
            <a:endParaRPr lang="en-US"/>
          </a:p>
        </p:txBody>
      </p:sp>
      <p:sp>
        <p:nvSpPr>
          <p:cNvPr id="5" name="Slide Number Placeholder 4"/>
          <p:cNvSpPr>
            <a:spLocks noGrp="1"/>
          </p:cNvSpPr>
          <p:nvPr>
            <p:ph type="sldNum" sz="quarter" idx="12"/>
          </p:nvPr>
        </p:nvSpPr>
        <p:spPr>
          <a:xfrm>
            <a:off x="15014491" y="11557003"/>
            <a:ext cx="4888440" cy="663864"/>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64200215"/>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047522" y="11557003"/>
            <a:ext cx="4888440" cy="663864"/>
          </a:xfrm>
          <a:prstGeom prst="rect">
            <a:avLst/>
          </a:prstGeom>
        </p:spPr>
        <p:txBody>
          <a:bodyPr/>
          <a:lstStyle/>
          <a:p>
            <a:fld id="{1D8BD707-D9CF-40AE-B4C6-C98DA3205C09}" type="datetimeFigureOut">
              <a:rPr lang="en-US" smtClean="0"/>
              <a:pPr/>
              <a:t>2/26/2024</a:t>
            </a:fld>
            <a:endParaRPr lang="en-US"/>
          </a:p>
        </p:txBody>
      </p:sp>
      <p:sp>
        <p:nvSpPr>
          <p:cNvPr id="3" name="Footer Placeholder 2"/>
          <p:cNvSpPr>
            <a:spLocks noGrp="1"/>
          </p:cNvSpPr>
          <p:nvPr>
            <p:ph type="ftr" sz="quarter" idx="11"/>
          </p:nvPr>
        </p:nvSpPr>
        <p:spPr>
          <a:xfrm>
            <a:off x="7158072" y="11557003"/>
            <a:ext cx="6634311" cy="663864"/>
          </a:xfrm>
          <a:prstGeom prst="rect">
            <a:avLst/>
          </a:prstGeom>
        </p:spPr>
        <p:txBody>
          <a:bodyPr/>
          <a:lstStyle/>
          <a:p>
            <a:endParaRPr lang="en-US"/>
          </a:p>
        </p:txBody>
      </p:sp>
      <p:sp>
        <p:nvSpPr>
          <p:cNvPr id="4" name="Slide Number Placeholder 3"/>
          <p:cNvSpPr>
            <a:spLocks noGrp="1"/>
          </p:cNvSpPr>
          <p:nvPr>
            <p:ph type="sldNum" sz="quarter" idx="12"/>
          </p:nvPr>
        </p:nvSpPr>
        <p:spPr>
          <a:xfrm>
            <a:off x="15014491" y="11557003"/>
            <a:ext cx="4888440" cy="663864"/>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38468982"/>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E7268E-4A8F-F6A9-0AA3-424E2C2068D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21B03C6-99DB-B0D2-AF5B-D47B9BC46DF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D8B16F5-50F6-62D3-613D-936F6E0F45A4}"/>
              </a:ext>
            </a:extLst>
          </p:cNvPr>
          <p:cNvSpPr>
            <a:spLocks noGrp="1"/>
          </p:cNvSpPr>
          <p:nvPr>
            <p:ph type="dt" sz="half" idx="10"/>
          </p:nvPr>
        </p:nvSpPr>
        <p:spPr/>
        <p:txBody>
          <a:bodyPr/>
          <a:lstStyle/>
          <a:p>
            <a:fld id="{14BECD84-C54A-484B-BDDA-FA2026D524D8}" type="datetimeFigureOut">
              <a:rPr lang="en-US" smtClean="0"/>
              <a:t>2/26/2024</a:t>
            </a:fld>
            <a:endParaRPr lang="en-US"/>
          </a:p>
        </p:txBody>
      </p:sp>
      <p:sp>
        <p:nvSpPr>
          <p:cNvPr id="5" name="Footer Placeholder 4">
            <a:extLst>
              <a:ext uri="{FF2B5EF4-FFF2-40B4-BE49-F238E27FC236}">
                <a16:creationId xmlns:a16="http://schemas.microsoft.com/office/drawing/2014/main" id="{7D69001F-9BF2-B38E-429C-519D166A71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452A99-33E9-283C-FF47-A8A483248103}"/>
              </a:ext>
            </a:extLst>
          </p:cNvPr>
          <p:cNvSpPr>
            <a:spLocks noGrp="1"/>
          </p:cNvSpPr>
          <p:nvPr>
            <p:ph type="sldNum" sz="quarter" idx="12"/>
          </p:nvPr>
        </p:nvSpPr>
        <p:spPr/>
        <p:txBody>
          <a:bodyPr/>
          <a:lstStyle/>
          <a:p>
            <a:fld id="{344DAE19-14A3-4C0A-A06A-87D9868A9BFA}" type="slidenum">
              <a:rPr lang="en-US" smtClean="0"/>
              <a:t>‹#›</a:t>
            </a:fld>
            <a:endParaRPr lang="en-US"/>
          </a:p>
        </p:txBody>
      </p:sp>
    </p:spTree>
    <p:extLst>
      <p:ext uri="{BB962C8B-B14F-4D97-AF65-F5344CB8AC3E}">
        <p14:creationId xmlns:p14="http://schemas.microsoft.com/office/powerpoint/2010/main" val="3195603148"/>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7524" y="496455"/>
            <a:ext cx="6892555" cy="2112818"/>
          </a:xfrm>
          <a:prstGeom prst="rect">
            <a:avLst/>
          </a:prstGeom>
        </p:spPr>
        <p:txBody>
          <a:bodyPr anchor="b"/>
          <a:lstStyle>
            <a:lvl1pPr algn="l">
              <a:defRPr sz="3636" b="1"/>
            </a:lvl1pPr>
          </a:lstStyle>
          <a:p>
            <a:r>
              <a:rPr lang="en-US"/>
              <a:t>Click to edit Master title style</a:t>
            </a:r>
          </a:p>
        </p:txBody>
      </p:sp>
      <p:sp>
        <p:nvSpPr>
          <p:cNvPr id="3" name="Content Placeholder 2"/>
          <p:cNvSpPr>
            <a:spLocks noGrp="1"/>
          </p:cNvSpPr>
          <p:nvPr>
            <p:ph idx="1"/>
          </p:nvPr>
        </p:nvSpPr>
        <p:spPr>
          <a:xfrm>
            <a:off x="8191047" y="496457"/>
            <a:ext cx="11711885" cy="10642024"/>
          </a:xfrm>
          <a:prstGeom prst="rect">
            <a:avLst/>
          </a:prstGeom>
        </p:spPr>
        <p:txBody>
          <a:bodyPr/>
          <a:lstStyle>
            <a:lvl1pPr>
              <a:defRPr sz="5818"/>
            </a:lvl1pPr>
            <a:lvl2pPr>
              <a:defRPr sz="5091"/>
            </a:lvl2pPr>
            <a:lvl3pPr>
              <a:defRPr sz="4364"/>
            </a:lvl3pPr>
            <a:lvl4pPr>
              <a:defRPr sz="3636"/>
            </a:lvl4pPr>
            <a:lvl5pPr>
              <a:defRPr sz="3636"/>
            </a:lvl5pPr>
            <a:lvl6pPr>
              <a:defRPr sz="3636"/>
            </a:lvl6pPr>
            <a:lvl7pPr>
              <a:defRPr sz="3636"/>
            </a:lvl7pPr>
            <a:lvl8pPr>
              <a:defRPr sz="3636"/>
            </a:lvl8pPr>
            <a:lvl9pPr>
              <a:defRPr sz="363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047524" y="2609276"/>
            <a:ext cx="6892555" cy="8529205"/>
          </a:xfrm>
          <a:prstGeom prst="rect">
            <a:avLst/>
          </a:prstGeom>
        </p:spPr>
        <p:txBody>
          <a:bodyPr/>
          <a:lstStyle>
            <a:lvl1pPr marL="0" indent="0">
              <a:buNone/>
              <a:defRPr sz="2545"/>
            </a:lvl1pPr>
            <a:lvl2pPr marL="831281" indent="0">
              <a:buNone/>
              <a:defRPr sz="2182"/>
            </a:lvl2pPr>
            <a:lvl3pPr marL="1662562" indent="0">
              <a:buNone/>
              <a:defRPr sz="1818"/>
            </a:lvl3pPr>
            <a:lvl4pPr marL="2493843" indent="0">
              <a:buNone/>
              <a:defRPr sz="1636"/>
            </a:lvl4pPr>
            <a:lvl5pPr marL="3325124" indent="0">
              <a:buNone/>
              <a:defRPr sz="1636"/>
            </a:lvl5pPr>
            <a:lvl6pPr marL="4156405" indent="0">
              <a:buNone/>
              <a:defRPr sz="1636"/>
            </a:lvl6pPr>
            <a:lvl7pPr marL="4987686" indent="0">
              <a:buNone/>
              <a:defRPr sz="1636"/>
            </a:lvl7pPr>
            <a:lvl8pPr marL="5818967" indent="0">
              <a:buNone/>
              <a:defRPr sz="1636"/>
            </a:lvl8pPr>
            <a:lvl9pPr marL="6650248" indent="0">
              <a:buNone/>
              <a:defRPr sz="1636"/>
            </a:lvl9pPr>
          </a:lstStyle>
          <a:p>
            <a:pPr lvl="0"/>
            <a:r>
              <a:rPr lang="en-US"/>
              <a:t>Click to edit Master text styles</a:t>
            </a:r>
          </a:p>
        </p:txBody>
      </p:sp>
      <p:sp>
        <p:nvSpPr>
          <p:cNvPr id="5" name="Date Placeholder 4"/>
          <p:cNvSpPr>
            <a:spLocks noGrp="1"/>
          </p:cNvSpPr>
          <p:nvPr>
            <p:ph type="dt" sz="half" idx="10"/>
          </p:nvPr>
        </p:nvSpPr>
        <p:spPr>
          <a:xfrm>
            <a:off x="1047522" y="11557003"/>
            <a:ext cx="4888440" cy="663864"/>
          </a:xfrm>
          <a:prstGeom prst="rect">
            <a:avLst/>
          </a:prstGeom>
        </p:spPr>
        <p:txBody>
          <a:bodyPr/>
          <a:lstStyle/>
          <a:p>
            <a:fld id="{1D8BD707-D9CF-40AE-B4C6-C98DA3205C09}" type="datetimeFigureOut">
              <a:rPr lang="en-US" smtClean="0"/>
              <a:pPr/>
              <a:t>2/26/2024</a:t>
            </a:fld>
            <a:endParaRPr lang="en-US"/>
          </a:p>
        </p:txBody>
      </p:sp>
      <p:sp>
        <p:nvSpPr>
          <p:cNvPr id="6" name="Footer Placeholder 5"/>
          <p:cNvSpPr>
            <a:spLocks noGrp="1"/>
          </p:cNvSpPr>
          <p:nvPr>
            <p:ph type="ftr" sz="quarter" idx="11"/>
          </p:nvPr>
        </p:nvSpPr>
        <p:spPr>
          <a:xfrm>
            <a:off x="7158072" y="11557003"/>
            <a:ext cx="6634311" cy="663864"/>
          </a:xfrm>
          <a:prstGeom prst="rect">
            <a:avLst/>
          </a:prstGeom>
        </p:spPr>
        <p:txBody>
          <a:bodyPr/>
          <a:lstStyle/>
          <a:p>
            <a:endParaRPr lang="en-US"/>
          </a:p>
        </p:txBody>
      </p:sp>
      <p:sp>
        <p:nvSpPr>
          <p:cNvPr id="7" name="Slide Number Placeholder 6"/>
          <p:cNvSpPr>
            <a:spLocks noGrp="1"/>
          </p:cNvSpPr>
          <p:nvPr>
            <p:ph type="sldNum" sz="quarter" idx="12"/>
          </p:nvPr>
        </p:nvSpPr>
        <p:spPr>
          <a:xfrm>
            <a:off x="15014491" y="11557003"/>
            <a:ext cx="4888440" cy="663864"/>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8256575"/>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06434" y="8728364"/>
            <a:ext cx="12570273" cy="1030433"/>
          </a:xfrm>
          <a:prstGeom prst="rect">
            <a:avLst/>
          </a:prstGeom>
        </p:spPr>
        <p:txBody>
          <a:bodyPr anchor="b"/>
          <a:lstStyle>
            <a:lvl1pPr algn="l">
              <a:defRPr sz="3636" b="1"/>
            </a:lvl1pPr>
          </a:lstStyle>
          <a:p>
            <a:r>
              <a:rPr lang="en-US"/>
              <a:t>Click to edit Master title style</a:t>
            </a:r>
          </a:p>
        </p:txBody>
      </p:sp>
      <p:sp>
        <p:nvSpPr>
          <p:cNvPr id="3" name="Picture Placeholder 2"/>
          <p:cNvSpPr>
            <a:spLocks noGrp="1"/>
          </p:cNvSpPr>
          <p:nvPr>
            <p:ph type="pic" idx="1"/>
          </p:nvPr>
        </p:nvSpPr>
        <p:spPr>
          <a:xfrm>
            <a:off x="4106434" y="1114136"/>
            <a:ext cx="12570273" cy="7481455"/>
          </a:xfrm>
          <a:prstGeom prst="rect">
            <a:avLst/>
          </a:prstGeom>
        </p:spPr>
        <p:txBody>
          <a:bodyPr/>
          <a:lstStyle>
            <a:lvl1pPr marL="0" indent="0">
              <a:buNone/>
              <a:defRPr sz="5818"/>
            </a:lvl1pPr>
            <a:lvl2pPr marL="831281" indent="0">
              <a:buNone/>
              <a:defRPr sz="5091"/>
            </a:lvl2pPr>
            <a:lvl3pPr marL="1662562" indent="0">
              <a:buNone/>
              <a:defRPr sz="4364"/>
            </a:lvl3pPr>
            <a:lvl4pPr marL="2493843" indent="0">
              <a:buNone/>
              <a:defRPr sz="3636"/>
            </a:lvl4pPr>
            <a:lvl5pPr marL="3325124" indent="0">
              <a:buNone/>
              <a:defRPr sz="3636"/>
            </a:lvl5pPr>
            <a:lvl6pPr marL="4156405" indent="0">
              <a:buNone/>
              <a:defRPr sz="3636"/>
            </a:lvl6pPr>
            <a:lvl7pPr marL="4987686" indent="0">
              <a:buNone/>
              <a:defRPr sz="3636"/>
            </a:lvl7pPr>
            <a:lvl8pPr marL="5818967" indent="0">
              <a:buNone/>
              <a:defRPr sz="3636"/>
            </a:lvl8pPr>
            <a:lvl9pPr marL="6650248" indent="0">
              <a:buNone/>
              <a:defRPr sz="3636"/>
            </a:lvl9pPr>
          </a:lstStyle>
          <a:p>
            <a:endParaRPr lang="en-US"/>
          </a:p>
        </p:txBody>
      </p:sp>
      <p:sp>
        <p:nvSpPr>
          <p:cNvPr id="4" name="Text Placeholder 3"/>
          <p:cNvSpPr>
            <a:spLocks noGrp="1"/>
          </p:cNvSpPr>
          <p:nvPr>
            <p:ph type="body" sz="half" idx="2"/>
          </p:nvPr>
        </p:nvSpPr>
        <p:spPr>
          <a:xfrm>
            <a:off x="4106434" y="9758797"/>
            <a:ext cx="12570273" cy="1463385"/>
          </a:xfrm>
          <a:prstGeom prst="rect">
            <a:avLst/>
          </a:prstGeom>
        </p:spPr>
        <p:txBody>
          <a:bodyPr/>
          <a:lstStyle>
            <a:lvl1pPr marL="0" indent="0">
              <a:buNone/>
              <a:defRPr sz="2545"/>
            </a:lvl1pPr>
            <a:lvl2pPr marL="831281" indent="0">
              <a:buNone/>
              <a:defRPr sz="2182"/>
            </a:lvl2pPr>
            <a:lvl3pPr marL="1662562" indent="0">
              <a:buNone/>
              <a:defRPr sz="1818"/>
            </a:lvl3pPr>
            <a:lvl4pPr marL="2493843" indent="0">
              <a:buNone/>
              <a:defRPr sz="1636"/>
            </a:lvl4pPr>
            <a:lvl5pPr marL="3325124" indent="0">
              <a:buNone/>
              <a:defRPr sz="1636"/>
            </a:lvl5pPr>
            <a:lvl6pPr marL="4156405" indent="0">
              <a:buNone/>
              <a:defRPr sz="1636"/>
            </a:lvl6pPr>
            <a:lvl7pPr marL="4987686" indent="0">
              <a:buNone/>
              <a:defRPr sz="1636"/>
            </a:lvl7pPr>
            <a:lvl8pPr marL="5818967" indent="0">
              <a:buNone/>
              <a:defRPr sz="1636"/>
            </a:lvl8pPr>
            <a:lvl9pPr marL="6650248" indent="0">
              <a:buNone/>
              <a:defRPr sz="1636"/>
            </a:lvl9pPr>
          </a:lstStyle>
          <a:p>
            <a:pPr lvl="0"/>
            <a:r>
              <a:rPr lang="en-US"/>
              <a:t>Click to edit Master text styles</a:t>
            </a:r>
          </a:p>
        </p:txBody>
      </p:sp>
      <p:sp>
        <p:nvSpPr>
          <p:cNvPr id="5" name="Date Placeholder 4"/>
          <p:cNvSpPr>
            <a:spLocks noGrp="1"/>
          </p:cNvSpPr>
          <p:nvPr>
            <p:ph type="dt" sz="half" idx="10"/>
          </p:nvPr>
        </p:nvSpPr>
        <p:spPr>
          <a:xfrm>
            <a:off x="1047522" y="11557003"/>
            <a:ext cx="4888440" cy="663864"/>
          </a:xfrm>
          <a:prstGeom prst="rect">
            <a:avLst/>
          </a:prstGeom>
        </p:spPr>
        <p:txBody>
          <a:bodyPr/>
          <a:lstStyle/>
          <a:p>
            <a:fld id="{1D8BD707-D9CF-40AE-B4C6-C98DA3205C09}" type="datetimeFigureOut">
              <a:rPr lang="en-US" smtClean="0"/>
              <a:pPr/>
              <a:t>2/26/2024</a:t>
            </a:fld>
            <a:endParaRPr lang="en-US"/>
          </a:p>
        </p:txBody>
      </p:sp>
      <p:sp>
        <p:nvSpPr>
          <p:cNvPr id="6" name="Footer Placeholder 5"/>
          <p:cNvSpPr>
            <a:spLocks noGrp="1"/>
          </p:cNvSpPr>
          <p:nvPr>
            <p:ph type="ftr" sz="quarter" idx="11"/>
          </p:nvPr>
        </p:nvSpPr>
        <p:spPr>
          <a:xfrm>
            <a:off x="7158072" y="11557003"/>
            <a:ext cx="6634311" cy="663864"/>
          </a:xfrm>
          <a:prstGeom prst="rect">
            <a:avLst/>
          </a:prstGeom>
        </p:spPr>
        <p:txBody>
          <a:bodyPr/>
          <a:lstStyle/>
          <a:p>
            <a:endParaRPr lang="en-US"/>
          </a:p>
        </p:txBody>
      </p:sp>
      <p:sp>
        <p:nvSpPr>
          <p:cNvPr id="7" name="Slide Number Placeholder 6"/>
          <p:cNvSpPr>
            <a:spLocks noGrp="1"/>
          </p:cNvSpPr>
          <p:nvPr>
            <p:ph type="sldNum" sz="quarter" idx="12"/>
          </p:nvPr>
        </p:nvSpPr>
        <p:spPr>
          <a:xfrm>
            <a:off x="15014491" y="11557003"/>
            <a:ext cx="4888440" cy="663864"/>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02241968"/>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047524" y="499342"/>
            <a:ext cx="18855407" cy="2078182"/>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1047524" y="2909457"/>
            <a:ext cx="18855407" cy="8229024"/>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047522" y="11557003"/>
            <a:ext cx="4888440" cy="663864"/>
          </a:xfrm>
          <a:prstGeom prst="rect">
            <a:avLst/>
          </a:prstGeom>
        </p:spPr>
        <p:txBody>
          <a:bodyPr/>
          <a:lstStyle/>
          <a:p>
            <a:fld id="{1D8BD707-D9CF-40AE-B4C6-C98DA3205C09}" type="datetimeFigureOut">
              <a:rPr lang="en-US" smtClean="0"/>
              <a:pPr/>
              <a:t>2/26/2024</a:t>
            </a:fld>
            <a:endParaRPr lang="en-US"/>
          </a:p>
        </p:txBody>
      </p:sp>
      <p:sp>
        <p:nvSpPr>
          <p:cNvPr id="5" name="Footer Placeholder 4"/>
          <p:cNvSpPr>
            <a:spLocks noGrp="1"/>
          </p:cNvSpPr>
          <p:nvPr>
            <p:ph type="ftr" sz="quarter" idx="11"/>
          </p:nvPr>
        </p:nvSpPr>
        <p:spPr>
          <a:xfrm>
            <a:off x="7158072" y="11557003"/>
            <a:ext cx="6634311" cy="663864"/>
          </a:xfrm>
          <a:prstGeom prst="rect">
            <a:avLst/>
          </a:prstGeom>
        </p:spPr>
        <p:txBody>
          <a:bodyPr/>
          <a:lstStyle/>
          <a:p>
            <a:endParaRPr lang="en-US"/>
          </a:p>
        </p:txBody>
      </p:sp>
      <p:sp>
        <p:nvSpPr>
          <p:cNvPr id="6" name="Slide Number Placeholder 5"/>
          <p:cNvSpPr>
            <a:spLocks noGrp="1"/>
          </p:cNvSpPr>
          <p:nvPr>
            <p:ph type="sldNum" sz="quarter" idx="12"/>
          </p:nvPr>
        </p:nvSpPr>
        <p:spPr>
          <a:xfrm>
            <a:off x="15014491" y="11557003"/>
            <a:ext cx="4888440" cy="663864"/>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09769176"/>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189079" y="499345"/>
            <a:ext cx="4713853" cy="10639136"/>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1047522" y="499345"/>
            <a:ext cx="13792382" cy="10639136"/>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047522" y="11557003"/>
            <a:ext cx="4888440" cy="663864"/>
          </a:xfrm>
          <a:prstGeom prst="rect">
            <a:avLst/>
          </a:prstGeom>
        </p:spPr>
        <p:txBody>
          <a:bodyPr/>
          <a:lstStyle/>
          <a:p>
            <a:fld id="{1D8BD707-D9CF-40AE-B4C6-C98DA3205C09}" type="datetimeFigureOut">
              <a:rPr lang="en-US" smtClean="0"/>
              <a:pPr/>
              <a:t>2/26/2024</a:t>
            </a:fld>
            <a:endParaRPr lang="en-US"/>
          </a:p>
        </p:txBody>
      </p:sp>
      <p:sp>
        <p:nvSpPr>
          <p:cNvPr id="5" name="Footer Placeholder 4"/>
          <p:cNvSpPr>
            <a:spLocks noGrp="1"/>
          </p:cNvSpPr>
          <p:nvPr>
            <p:ph type="ftr" sz="quarter" idx="11"/>
          </p:nvPr>
        </p:nvSpPr>
        <p:spPr>
          <a:xfrm>
            <a:off x="7158072" y="11557003"/>
            <a:ext cx="6634311" cy="663864"/>
          </a:xfrm>
          <a:prstGeom prst="rect">
            <a:avLst/>
          </a:prstGeom>
        </p:spPr>
        <p:txBody>
          <a:bodyPr/>
          <a:lstStyle/>
          <a:p>
            <a:endParaRPr lang="en-US"/>
          </a:p>
        </p:txBody>
      </p:sp>
      <p:sp>
        <p:nvSpPr>
          <p:cNvPr id="6" name="Slide Number Placeholder 5"/>
          <p:cNvSpPr>
            <a:spLocks noGrp="1"/>
          </p:cNvSpPr>
          <p:nvPr>
            <p:ph type="sldNum" sz="quarter" idx="12"/>
          </p:nvPr>
        </p:nvSpPr>
        <p:spPr>
          <a:xfrm>
            <a:off x="15014491" y="11557003"/>
            <a:ext cx="4888440" cy="663864"/>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15317071"/>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êu đề Bản chiếu">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6212228"/>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êu đề và Nội dun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9842424"/>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Đầu trang của Phần">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1374996"/>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êu đề Dọc và Văn bản">
    <p:spTree>
      <p:nvGrpSpPr>
        <p:cNvPr id="1" name=""/>
        <p:cNvGrpSpPr/>
        <p:nvPr/>
      </p:nvGrpSpPr>
      <p:grpSpPr>
        <a:xfrm>
          <a:off x="0" y="0"/>
          <a:ext cx="0" cy="0"/>
          <a:chOff x="0" y="0"/>
          <a:chExt cx="0" cy="0"/>
        </a:xfrm>
      </p:grpSpPr>
    </p:spTree>
    <p:extLst>
      <p:ext uri="{BB962C8B-B14F-4D97-AF65-F5344CB8AC3E}">
        <p14:creationId xmlns:p14="http://schemas.microsoft.com/office/powerpoint/2010/main" val="1146270300"/>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F30299-86F3-8C3A-4C28-2742BCA7D09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A224F78-1013-7C9D-E453-16D20DC99BE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659AA23-7516-AAFC-F447-0A4D44D80C9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6D162E4-8F0C-6E7D-97F1-DE9EE3577399}"/>
              </a:ext>
            </a:extLst>
          </p:cNvPr>
          <p:cNvSpPr>
            <a:spLocks noGrp="1"/>
          </p:cNvSpPr>
          <p:nvPr>
            <p:ph type="dt" sz="half" idx="10"/>
          </p:nvPr>
        </p:nvSpPr>
        <p:spPr/>
        <p:txBody>
          <a:bodyPr/>
          <a:lstStyle/>
          <a:p>
            <a:fld id="{14BECD84-C54A-484B-BDDA-FA2026D524D8}" type="datetimeFigureOut">
              <a:rPr lang="en-US" smtClean="0"/>
              <a:t>2/26/2024</a:t>
            </a:fld>
            <a:endParaRPr lang="en-US"/>
          </a:p>
        </p:txBody>
      </p:sp>
      <p:sp>
        <p:nvSpPr>
          <p:cNvPr id="6" name="Footer Placeholder 5">
            <a:extLst>
              <a:ext uri="{FF2B5EF4-FFF2-40B4-BE49-F238E27FC236}">
                <a16:creationId xmlns:a16="http://schemas.microsoft.com/office/drawing/2014/main" id="{29EF80F2-F30E-D945-F147-2441B43C849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0709E8A-BC12-4560-7CF2-47A0C1BAB39E}"/>
              </a:ext>
            </a:extLst>
          </p:cNvPr>
          <p:cNvSpPr>
            <a:spLocks noGrp="1"/>
          </p:cNvSpPr>
          <p:nvPr>
            <p:ph type="sldNum" sz="quarter" idx="12"/>
          </p:nvPr>
        </p:nvSpPr>
        <p:spPr/>
        <p:txBody>
          <a:bodyPr/>
          <a:lstStyle/>
          <a:p>
            <a:fld id="{344DAE19-14A3-4C0A-A06A-87D9868A9BFA}" type="slidenum">
              <a:rPr lang="en-US" smtClean="0"/>
              <a:t>‹#›</a:t>
            </a:fld>
            <a:endParaRPr lang="en-US"/>
          </a:p>
        </p:txBody>
      </p:sp>
    </p:spTree>
    <p:extLst>
      <p:ext uri="{BB962C8B-B14F-4D97-AF65-F5344CB8AC3E}">
        <p14:creationId xmlns:p14="http://schemas.microsoft.com/office/powerpoint/2010/main" val="538676485"/>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05D13E-785B-E0C1-3C86-388FB3412A7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220F781-B469-B1FD-AECF-D6ABDA1649E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FC05EF7-1555-0406-1E2A-D37815458D3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843934A-F173-EAD8-54FA-2E91A449D6D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B93AD66-1F0D-F8E9-3B9C-4C65766D58F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ADD2021-80A7-A0C1-C53A-34CDB7ED8263}"/>
              </a:ext>
            </a:extLst>
          </p:cNvPr>
          <p:cNvSpPr>
            <a:spLocks noGrp="1"/>
          </p:cNvSpPr>
          <p:nvPr>
            <p:ph type="dt" sz="half" idx="10"/>
          </p:nvPr>
        </p:nvSpPr>
        <p:spPr/>
        <p:txBody>
          <a:bodyPr/>
          <a:lstStyle/>
          <a:p>
            <a:fld id="{14BECD84-C54A-484B-BDDA-FA2026D524D8}" type="datetimeFigureOut">
              <a:rPr lang="en-US" smtClean="0"/>
              <a:t>2/26/2024</a:t>
            </a:fld>
            <a:endParaRPr lang="en-US"/>
          </a:p>
        </p:txBody>
      </p:sp>
      <p:sp>
        <p:nvSpPr>
          <p:cNvPr id="8" name="Footer Placeholder 7">
            <a:extLst>
              <a:ext uri="{FF2B5EF4-FFF2-40B4-BE49-F238E27FC236}">
                <a16:creationId xmlns:a16="http://schemas.microsoft.com/office/drawing/2014/main" id="{9BBD81D3-7047-C80C-4374-086ED47C005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F677757-0276-1ED3-5C1E-E478050021C2}"/>
              </a:ext>
            </a:extLst>
          </p:cNvPr>
          <p:cNvSpPr>
            <a:spLocks noGrp="1"/>
          </p:cNvSpPr>
          <p:nvPr>
            <p:ph type="sldNum" sz="quarter" idx="12"/>
          </p:nvPr>
        </p:nvSpPr>
        <p:spPr/>
        <p:txBody>
          <a:bodyPr/>
          <a:lstStyle/>
          <a:p>
            <a:fld id="{344DAE19-14A3-4C0A-A06A-87D9868A9BFA}" type="slidenum">
              <a:rPr lang="en-US" smtClean="0"/>
              <a:t>‹#›</a:t>
            </a:fld>
            <a:endParaRPr lang="en-US"/>
          </a:p>
        </p:txBody>
      </p:sp>
    </p:spTree>
    <p:extLst>
      <p:ext uri="{BB962C8B-B14F-4D97-AF65-F5344CB8AC3E}">
        <p14:creationId xmlns:p14="http://schemas.microsoft.com/office/powerpoint/2010/main" val="1788369004"/>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0A4987-CDD1-8B13-FEB4-02C8E1F0C5C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8045649-A503-2BBA-7DB1-C6683E83A0C2}"/>
              </a:ext>
            </a:extLst>
          </p:cNvPr>
          <p:cNvSpPr>
            <a:spLocks noGrp="1"/>
          </p:cNvSpPr>
          <p:nvPr>
            <p:ph type="dt" sz="half" idx="10"/>
          </p:nvPr>
        </p:nvSpPr>
        <p:spPr/>
        <p:txBody>
          <a:bodyPr/>
          <a:lstStyle/>
          <a:p>
            <a:fld id="{14BECD84-C54A-484B-BDDA-FA2026D524D8}" type="datetimeFigureOut">
              <a:rPr lang="en-US" smtClean="0"/>
              <a:t>2/26/2024</a:t>
            </a:fld>
            <a:endParaRPr lang="en-US"/>
          </a:p>
        </p:txBody>
      </p:sp>
      <p:sp>
        <p:nvSpPr>
          <p:cNvPr id="4" name="Footer Placeholder 3">
            <a:extLst>
              <a:ext uri="{FF2B5EF4-FFF2-40B4-BE49-F238E27FC236}">
                <a16:creationId xmlns:a16="http://schemas.microsoft.com/office/drawing/2014/main" id="{543BB9A6-FFDF-C9A2-B257-FA7054C3172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6005FDC-9ADA-5A43-8234-1411F624F264}"/>
              </a:ext>
            </a:extLst>
          </p:cNvPr>
          <p:cNvSpPr>
            <a:spLocks noGrp="1"/>
          </p:cNvSpPr>
          <p:nvPr>
            <p:ph type="sldNum" sz="quarter" idx="12"/>
          </p:nvPr>
        </p:nvSpPr>
        <p:spPr/>
        <p:txBody>
          <a:bodyPr/>
          <a:lstStyle/>
          <a:p>
            <a:fld id="{344DAE19-14A3-4C0A-A06A-87D9868A9BFA}" type="slidenum">
              <a:rPr lang="en-US" smtClean="0"/>
              <a:t>‹#›</a:t>
            </a:fld>
            <a:endParaRPr lang="en-US"/>
          </a:p>
        </p:txBody>
      </p:sp>
    </p:spTree>
    <p:extLst>
      <p:ext uri="{BB962C8B-B14F-4D97-AF65-F5344CB8AC3E}">
        <p14:creationId xmlns:p14="http://schemas.microsoft.com/office/powerpoint/2010/main" val="1887371910"/>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C34A01C-4FF0-76EF-82E0-DF63BB484F9A}"/>
              </a:ext>
            </a:extLst>
          </p:cNvPr>
          <p:cNvSpPr>
            <a:spLocks noGrp="1"/>
          </p:cNvSpPr>
          <p:nvPr>
            <p:ph type="dt" sz="half" idx="10"/>
          </p:nvPr>
        </p:nvSpPr>
        <p:spPr/>
        <p:txBody>
          <a:bodyPr/>
          <a:lstStyle/>
          <a:p>
            <a:fld id="{14BECD84-C54A-484B-BDDA-FA2026D524D8}" type="datetimeFigureOut">
              <a:rPr lang="en-US" smtClean="0"/>
              <a:t>2/26/2024</a:t>
            </a:fld>
            <a:endParaRPr lang="en-US"/>
          </a:p>
        </p:txBody>
      </p:sp>
      <p:sp>
        <p:nvSpPr>
          <p:cNvPr id="3" name="Footer Placeholder 2">
            <a:extLst>
              <a:ext uri="{FF2B5EF4-FFF2-40B4-BE49-F238E27FC236}">
                <a16:creationId xmlns:a16="http://schemas.microsoft.com/office/drawing/2014/main" id="{D825AA60-5825-A2C4-3AD8-2BAA3141F41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2AA3985-6E2A-3869-215F-914D11231ACA}"/>
              </a:ext>
            </a:extLst>
          </p:cNvPr>
          <p:cNvSpPr>
            <a:spLocks noGrp="1"/>
          </p:cNvSpPr>
          <p:nvPr>
            <p:ph type="sldNum" sz="quarter" idx="12"/>
          </p:nvPr>
        </p:nvSpPr>
        <p:spPr/>
        <p:txBody>
          <a:bodyPr/>
          <a:lstStyle/>
          <a:p>
            <a:fld id="{344DAE19-14A3-4C0A-A06A-87D9868A9BFA}" type="slidenum">
              <a:rPr lang="en-US" smtClean="0"/>
              <a:t>‹#›</a:t>
            </a:fld>
            <a:endParaRPr lang="en-US"/>
          </a:p>
        </p:txBody>
      </p:sp>
    </p:spTree>
    <p:extLst>
      <p:ext uri="{BB962C8B-B14F-4D97-AF65-F5344CB8AC3E}">
        <p14:creationId xmlns:p14="http://schemas.microsoft.com/office/powerpoint/2010/main" val="3376164688"/>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71E6D-C0D5-40E9-B876-901FC905D44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2477C01-D111-3F77-5A70-3546EB491B3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57ADA87-9B36-F6A8-63D6-92A10C3188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4A39738-5BFF-B667-A326-1606FCF1D01B}"/>
              </a:ext>
            </a:extLst>
          </p:cNvPr>
          <p:cNvSpPr>
            <a:spLocks noGrp="1"/>
          </p:cNvSpPr>
          <p:nvPr>
            <p:ph type="dt" sz="half" idx="10"/>
          </p:nvPr>
        </p:nvSpPr>
        <p:spPr/>
        <p:txBody>
          <a:bodyPr/>
          <a:lstStyle/>
          <a:p>
            <a:fld id="{14BECD84-C54A-484B-BDDA-FA2026D524D8}" type="datetimeFigureOut">
              <a:rPr lang="en-US" smtClean="0"/>
              <a:t>2/26/2024</a:t>
            </a:fld>
            <a:endParaRPr lang="en-US"/>
          </a:p>
        </p:txBody>
      </p:sp>
      <p:sp>
        <p:nvSpPr>
          <p:cNvPr id="6" name="Footer Placeholder 5">
            <a:extLst>
              <a:ext uri="{FF2B5EF4-FFF2-40B4-BE49-F238E27FC236}">
                <a16:creationId xmlns:a16="http://schemas.microsoft.com/office/drawing/2014/main" id="{AC515976-6AB6-E2B4-25D0-1D482E86788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FBFBA47-1BD4-BC8D-4025-D2EFC8C75170}"/>
              </a:ext>
            </a:extLst>
          </p:cNvPr>
          <p:cNvSpPr>
            <a:spLocks noGrp="1"/>
          </p:cNvSpPr>
          <p:nvPr>
            <p:ph type="sldNum" sz="quarter" idx="12"/>
          </p:nvPr>
        </p:nvSpPr>
        <p:spPr/>
        <p:txBody>
          <a:bodyPr/>
          <a:lstStyle/>
          <a:p>
            <a:fld id="{344DAE19-14A3-4C0A-A06A-87D9868A9BFA}" type="slidenum">
              <a:rPr lang="en-US" smtClean="0"/>
              <a:t>‹#›</a:t>
            </a:fld>
            <a:endParaRPr lang="en-US"/>
          </a:p>
        </p:txBody>
      </p:sp>
    </p:spTree>
    <p:extLst>
      <p:ext uri="{BB962C8B-B14F-4D97-AF65-F5344CB8AC3E}">
        <p14:creationId xmlns:p14="http://schemas.microsoft.com/office/powerpoint/2010/main" val="1321779176"/>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E69BC-2F8B-C8E3-98E3-687DCE1D9D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E9418F3-06F1-1531-3496-E13A1EFE68B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3421AB5-8C81-D519-3760-0746B5B890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E96AF49-95C3-D84C-1BD6-A196B107C9BF}"/>
              </a:ext>
            </a:extLst>
          </p:cNvPr>
          <p:cNvSpPr>
            <a:spLocks noGrp="1"/>
          </p:cNvSpPr>
          <p:nvPr>
            <p:ph type="dt" sz="half" idx="10"/>
          </p:nvPr>
        </p:nvSpPr>
        <p:spPr/>
        <p:txBody>
          <a:bodyPr/>
          <a:lstStyle/>
          <a:p>
            <a:fld id="{14BECD84-C54A-484B-BDDA-FA2026D524D8}" type="datetimeFigureOut">
              <a:rPr lang="en-US" smtClean="0"/>
              <a:t>2/26/2024</a:t>
            </a:fld>
            <a:endParaRPr lang="en-US"/>
          </a:p>
        </p:txBody>
      </p:sp>
      <p:sp>
        <p:nvSpPr>
          <p:cNvPr id="6" name="Footer Placeholder 5">
            <a:extLst>
              <a:ext uri="{FF2B5EF4-FFF2-40B4-BE49-F238E27FC236}">
                <a16:creationId xmlns:a16="http://schemas.microsoft.com/office/drawing/2014/main" id="{620BE299-E793-F622-403E-91991D60CC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A7B62D8-559D-BA11-46B5-09D83452A83A}"/>
              </a:ext>
            </a:extLst>
          </p:cNvPr>
          <p:cNvSpPr>
            <a:spLocks noGrp="1"/>
          </p:cNvSpPr>
          <p:nvPr>
            <p:ph type="sldNum" sz="quarter" idx="12"/>
          </p:nvPr>
        </p:nvSpPr>
        <p:spPr/>
        <p:txBody>
          <a:bodyPr/>
          <a:lstStyle/>
          <a:p>
            <a:fld id="{344DAE19-14A3-4C0A-A06A-87D9868A9BFA}" type="slidenum">
              <a:rPr lang="en-US" smtClean="0"/>
              <a:t>‹#›</a:t>
            </a:fld>
            <a:endParaRPr lang="en-US"/>
          </a:p>
        </p:txBody>
      </p:sp>
    </p:spTree>
    <p:extLst>
      <p:ext uri="{BB962C8B-B14F-4D97-AF65-F5344CB8AC3E}">
        <p14:creationId xmlns:p14="http://schemas.microsoft.com/office/powerpoint/2010/main" val="4045954426"/>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hyperlink" Target="https://www.facebook.com/groups/629898828017053"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hyperlink" Target="https://www.facebook.com/groups/629898828017053" TargetMode="Externa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17" Type="http://schemas.openxmlformats.org/officeDocument/2006/relationships/image" Target="../media/image6.png"/><Relationship Id="rId2" Type="http://schemas.openxmlformats.org/officeDocument/2006/relationships/slideLayout" Target="../slideLayouts/slideLayout24.xml"/><Relationship Id="rId16" Type="http://schemas.openxmlformats.org/officeDocument/2006/relationships/image" Target="../media/image5.pn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hyperlink" Target="https://www.facebook.com/groups/629898828017053" TargetMode="Externa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4.pn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6.xml"/><Relationship Id="rId7" Type="http://schemas.openxmlformats.org/officeDocument/2006/relationships/hyperlink" Target="https://www.facebook.com/groups/629898828017053" TargetMode="Externa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image" Target="../media/image7.JPG"/><Relationship Id="rId5" Type="http://schemas.openxmlformats.org/officeDocument/2006/relationships/theme" Target="../theme/theme4.xml"/><Relationship Id="rId4" Type="http://schemas.openxmlformats.org/officeDocument/2006/relationships/slideLayout" Target="../slideLayouts/slideLayout37.xml"/><Relationship Id="rId9" Type="http://schemas.openxmlformats.org/officeDocument/2006/relationships/image" Target="../media/image8.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524EAB8-6CC4-BE9A-5F01-7B0356A9739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227C8FB-A803-43D6-29BF-77558B3DB2F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6C27C0-8ADE-2662-2B21-EDF5C68241D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BECD84-C54A-484B-BDDA-FA2026D524D8}" type="datetimeFigureOut">
              <a:rPr lang="en-US" smtClean="0"/>
              <a:t>2/26/2024</a:t>
            </a:fld>
            <a:endParaRPr lang="en-US"/>
          </a:p>
        </p:txBody>
      </p:sp>
      <p:sp>
        <p:nvSpPr>
          <p:cNvPr id="5" name="Footer Placeholder 4">
            <a:extLst>
              <a:ext uri="{FF2B5EF4-FFF2-40B4-BE49-F238E27FC236}">
                <a16:creationId xmlns:a16="http://schemas.microsoft.com/office/drawing/2014/main" id="{8489D52B-5A51-B621-AEE6-FC5AEFBC1B9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523E4BC-89BE-27A4-2031-3DFF7914A3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4DAE19-14A3-4C0A-A06A-87D9868A9BFA}" type="slidenum">
              <a:rPr lang="en-US" smtClean="0"/>
              <a:t>‹#›</a:t>
            </a:fld>
            <a:endParaRPr lang="en-US"/>
          </a:p>
        </p:txBody>
      </p:sp>
      <p:sp>
        <p:nvSpPr>
          <p:cNvPr id="7" name="TextBox 3">
            <a:extLst>
              <a:ext uri="{FF2B5EF4-FFF2-40B4-BE49-F238E27FC236}">
                <a16:creationId xmlns:a16="http://schemas.microsoft.com/office/drawing/2014/main" id="{F99828F5-3E7E-3859-CF0F-C0AA4482393C}"/>
              </a:ext>
            </a:extLst>
          </p:cNvPr>
          <p:cNvSpPr txBox="1"/>
          <p:nvPr userDrawn="1"/>
        </p:nvSpPr>
        <p:spPr>
          <a:xfrm>
            <a:off x="4634118" y="8482866"/>
            <a:ext cx="3425501" cy="701731"/>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990"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251460" rtl="0" eaLnBrk="1" fontAlgn="auto" latinLnBrk="0" hangingPunct="1">
              <a:lnSpc>
                <a:spcPct val="100000"/>
              </a:lnSpc>
              <a:spcBef>
                <a:spcPts val="0"/>
              </a:spcBef>
              <a:spcAft>
                <a:spcPts val="0"/>
              </a:spcAft>
              <a:buClrTx/>
              <a:buSzTx/>
              <a:buFontTx/>
              <a:buNone/>
              <a:tabLst/>
              <a:defRPr/>
            </a:pPr>
            <a:r>
              <a:rPr lang="en-US" sz="990" b="1">
                <a:latin typeface="Times New Roman" panose="02020603050405020304" pitchFamily="18" charset="0"/>
                <a:cs typeface="Times New Roman" panose="02020603050405020304" pitchFamily="18" charset="0"/>
              </a:rPr>
              <a:t>Mời </a:t>
            </a:r>
            <a:r>
              <a:rPr lang="en-US" sz="990" b="1" dirty="0" err="1">
                <a:latin typeface="Times New Roman" panose="02020603050405020304" pitchFamily="18" charset="0"/>
                <a:cs typeface="Times New Roman" panose="02020603050405020304" pitchFamily="18" charset="0"/>
              </a:rPr>
              <a:t>truy</a:t>
            </a:r>
            <a:r>
              <a:rPr lang="en-US" sz="990" b="1" dirty="0">
                <a:latin typeface="Times New Roman" panose="02020603050405020304" pitchFamily="18" charset="0"/>
                <a:cs typeface="Times New Roman" panose="02020603050405020304" pitchFamily="18" charset="0"/>
              </a:rPr>
              <a:t> </a:t>
            </a:r>
            <a:r>
              <a:rPr lang="en-US" sz="990" b="1" dirty="0" err="1">
                <a:latin typeface="Times New Roman" panose="02020603050405020304" pitchFamily="18" charset="0"/>
                <a:cs typeface="Times New Roman" panose="02020603050405020304" pitchFamily="18" charset="0"/>
              </a:rPr>
              <a:t>cập</a:t>
            </a:r>
            <a:r>
              <a:rPr lang="en-US" sz="990" b="1" dirty="0">
                <a:latin typeface="Times New Roman" panose="02020603050405020304" pitchFamily="18" charset="0"/>
                <a:cs typeface="Times New Roman" panose="02020603050405020304" pitchFamily="18" charset="0"/>
              </a:rPr>
              <a:t>: </a:t>
            </a:r>
            <a:r>
              <a:rPr lang="en-US" sz="990" dirty="0">
                <a:solidFill>
                  <a:srgbClr val="FF0066"/>
                </a:solidFill>
                <a:latin typeface="Times New Roman" panose="02020603050405020304" pitchFamily="18" charset="0"/>
                <a:cs typeface="Times New Roman" panose="02020603050405020304" pitchFamily="18" charset="0"/>
                <a:hlinkClick r:id="rId13">
                  <a:extLst>
                    <a:ext uri="{A12FA001-AC4F-418D-AE19-62706E023703}">
                      <ahyp:hlinkClr xmlns:ahyp="http://schemas.microsoft.com/office/drawing/2018/hyperlinkcolor" xmlns="" val="tx"/>
                    </a:ext>
                  </a:extLst>
                </a:hlinkClick>
              </a:rPr>
              <a:t>MĂNG NON- TÀI LIỆU TIỂU HỌC | Facebook</a:t>
            </a:r>
            <a:endParaRPr lang="en-US" sz="990" dirty="0">
              <a:solidFill>
                <a:srgbClr val="FF0066"/>
              </a:solidFill>
              <a:latin typeface="SVN-Newton" panose="02040603050506020204" pitchFamily="18" charset="0"/>
              <a:cs typeface="Times New Roman" panose="02020603050405020304" pitchFamily="18" charset="0"/>
            </a:endParaRPr>
          </a:p>
          <a:p>
            <a:pPr algn="ctr"/>
            <a:r>
              <a:rPr lang="en-US" sz="990" b="1" dirty="0">
                <a:solidFill>
                  <a:srgbClr val="0D4370"/>
                </a:solidFill>
                <a:latin typeface="SVN-Newton" panose="02040603050506020204" pitchFamily="18" charset="0"/>
                <a:cs typeface="Times New Roman" panose="02020603050405020304" pitchFamily="18" charset="0"/>
              </a:rPr>
              <a:t>SĐT ZALO : </a:t>
            </a:r>
            <a:r>
              <a:rPr lang="en-US" sz="990" b="1" u="sng" dirty="0">
                <a:solidFill>
                  <a:srgbClr val="0D4370"/>
                </a:solidFill>
                <a:latin typeface="SVN-Newton" panose="02040603050506020204" pitchFamily="18" charset="0"/>
              </a:rPr>
              <a:t>0382348780</a:t>
            </a:r>
            <a:r>
              <a:rPr lang="en-US" sz="990" b="1" dirty="0">
                <a:solidFill>
                  <a:srgbClr val="0D4370"/>
                </a:solidFill>
                <a:latin typeface="SVN-Newton" panose="02040603050506020204" pitchFamily="18" charset="0"/>
              </a:rPr>
              <a:t> - </a:t>
            </a:r>
            <a:r>
              <a:rPr lang="en-US" sz="990" b="1" u="sng" dirty="0">
                <a:solidFill>
                  <a:srgbClr val="0D4370"/>
                </a:solidFill>
                <a:latin typeface="SVN-Newton" panose="02040603050506020204" pitchFamily="18" charset="0"/>
              </a:rPr>
              <a:t>0984848929</a:t>
            </a:r>
            <a:endParaRPr lang="en-US" sz="990" b="1" dirty="0">
              <a:solidFill>
                <a:srgbClr val="0D4370"/>
              </a:solidFill>
              <a:latin typeface="SVN-Newton" panose="02040603050506020204" pitchFamily="18" charset="0"/>
              <a:cs typeface="Times New Roman" panose="02020603050405020304" pitchFamily="18" charset="0"/>
            </a:endParaRPr>
          </a:p>
        </p:txBody>
      </p:sp>
      <p:sp>
        <p:nvSpPr>
          <p:cNvPr id="8" name="Title 1">
            <a:extLst>
              <a:ext uri="{FF2B5EF4-FFF2-40B4-BE49-F238E27FC236}">
                <a16:creationId xmlns:a16="http://schemas.microsoft.com/office/drawing/2014/main" id="{09801D98-0E5B-FC35-5FEC-FA3DBAABDC22}"/>
              </a:ext>
            </a:extLst>
          </p:cNvPr>
          <p:cNvSpPr txBox="1">
            <a:spLocks/>
          </p:cNvSpPr>
          <p:nvPr userDrawn="1"/>
        </p:nvSpPr>
        <p:spPr>
          <a:xfrm>
            <a:off x="11485704" y="0"/>
            <a:ext cx="847003" cy="178709"/>
          </a:xfrm>
          <a:prstGeom prst="rect">
            <a:avLst/>
          </a:prstGeom>
        </p:spPr>
        <p:txBody>
          <a:bodyPr vert="horz" lIns="50292" tIns="25146" rIns="50292" bIns="25146" rtlCol="0" anchor="b">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100" b="0" dirty="0" err="1">
                <a:solidFill>
                  <a:schemeClr val="bg1"/>
                </a:solidFill>
                <a:latin typeface="#9Slide07 HoneyCream" pitchFamily="2" charset="0"/>
              </a:rPr>
              <a:t>Măng</a:t>
            </a:r>
            <a:r>
              <a:rPr lang="en-US" sz="1100" b="0" dirty="0">
                <a:solidFill>
                  <a:schemeClr val="bg1"/>
                </a:solidFill>
                <a:latin typeface="#9Slide07 HoneyCream" pitchFamily="2" charset="0"/>
              </a:rPr>
              <a:t> Non</a:t>
            </a:r>
          </a:p>
        </p:txBody>
      </p:sp>
      <p:pic>
        <p:nvPicPr>
          <p:cNvPr id="9" name="Picture 8">
            <a:extLst>
              <a:ext uri="{FF2B5EF4-FFF2-40B4-BE49-F238E27FC236}">
                <a16:creationId xmlns:a16="http://schemas.microsoft.com/office/drawing/2014/main" id="{E79EBD66-C011-A6A9-3288-A08085C6B70B}"/>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20078509" y="-13940131"/>
            <a:ext cx="1202436" cy="2044763"/>
          </a:xfrm>
          <a:prstGeom prst="rect">
            <a:avLst/>
          </a:prstGeom>
        </p:spPr>
      </p:pic>
      <p:pic>
        <p:nvPicPr>
          <p:cNvPr id="10" name="Picture 9">
            <a:extLst>
              <a:ext uri="{FF2B5EF4-FFF2-40B4-BE49-F238E27FC236}">
                <a16:creationId xmlns:a16="http://schemas.microsoft.com/office/drawing/2014/main" id="{781F3A17-530F-8457-C7DF-D7C61F1DF4CB}"/>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30045851" y="-13940131"/>
            <a:ext cx="1202436" cy="2044763"/>
          </a:xfrm>
          <a:prstGeom prst="rect">
            <a:avLst/>
          </a:prstGeom>
        </p:spPr>
      </p:pic>
      <p:pic>
        <p:nvPicPr>
          <p:cNvPr id="11" name="Picture 10">
            <a:extLst>
              <a:ext uri="{FF2B5EF4-FFF2-40B4-BE49-F238E27FC236}">
                <a16:creationId xmlns:a16="http://schemas.microsoft.com/office/drawing/2014/main" id="{2C7B8E16-A921-B720-26F0-0C7D8FC17CB3}"/>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9466044" y="16696079"/>
            <a:ext cx="1202436" cy="2044763"/>
          </a:xfrm>
          <a:prstGeom prst="rect">
            <a:avLst/>
          </a:prstGeom>
        </p:spPr>
      </p:pic>
      <p:pic>
        <p:nvPicPr>
          <p:cNvPr id="12" name="Picture 11">
            <a:extLst>
              <a:ext uri="{FF2B5EF4-FFF2-40B4-BE49-F238E27FC236}">
                <a16:creationId xmlns:a16="http://schemas.microsoft.com/office/drawing/2014/main" id="{FD600364-C577-2D3B-F4EB-43BF1F2ED0A5}"/>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31269141" y="16696079"/>
            <a:ext cx="1202436" cy="2044763"/>
          </a:xfrm>
          <a:prstGeom prst="rect">
            <a:avLst/>
          </a:prstGeom>
        </p:spPr>
      </p:pic>
      <p:sp>
        <p:nvSpPr>
          <p:cNvPr id="13" name="Title 1">
            <a:extLst>
              <a:ext uri="{FF2B5EF4-FFF2-40B4-BE49-F238E27FC236}">
                <a16:creationId xmlns:a16="http://schemas.microsoft.com/office/drawing/2014/main" id="{73AB5463-70A1-D800-4B57-FD3072CA116E}"/>
              </a:ext>
            </a:extLst>
          </p:cNvPr>
          <p:cNvSpPr txBox="1">
            <a:spLocks/>
          </p:cNvSpPr>
          <p:nvPr userDrawn="1"/>
        </p:nvSpPr>
        <p:spPr>
          <a:xfrm>
            <a:off x="10766172" y="-688627"/>
            <a:ext cx="1960990" cy="298319"/>
          </a:xfrm>
          <a:prstGeom prst="rect">
            <a:avLst/>
          </a:prstGeom>
        </p:spPr>
        <p:txBody>
          <a:bodyPr vert="horz" lIns="50292" tIns="25146" rIns="50292" bIns="25146"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880" b="0" dirty="0">
                <a:solidFill>
                  <a:schemeClr val="accent6">
                    <a:lumMod val="50000"/>
                    <a:alpha val="41000"/>
                  </a:schemeClr>
                </a:solidFill>
                <a:latin typeface="SVN-Ready" panose="02040603050506020204" pitchFamily="18" charset="0"/>
              </a:rPr>
              <a:t>By </a:t>
            </a:r>
            <a:r>
              <a:rPr lang="en-US" sz="880" b="0" dirty="0" err="1">
                <a:solidFill>
                  <a:schemeClr val="accent6">
                    <a:lumMod val="50000"/>
                    <a:alpha val="41000"/>
                  </a:schemeClr>
                </a:solidFill>
                <a:latin typeface="SVN-Ready" panose="02040603050506020204" pitchFamily="18" charset="0"/>
              </a:rPr>
              <a:t>Khánh</a:t>
            </a:r>
            <a:r>
              <a:rPr lang="en-US" sz="880" b="0" dirty="0">
                <a:solidFill>
                  <a:schemeClr val="accent6">
                    <a:lumMod val="50000"/>
                    <a:alpha val="41000"/>
                  </a:schemeClr>
                </a:solidFill>
                <a:latin typeface="SVN-Ready" panose="02040603050506020204" pitchFamily="18" charset="0"/>
              </a:rPr>
              <a:t> </a:t>
            </a:r>
            <a:r>
              <a:rPr lang="en-US" sz="880" b="0" dirty="0" err="1">
                <a:solidFill>
                  <a:schemeClr val="accent6">
                    <a:lumMod val="50000"/>
                    <a:alpha val="41000"/>
                  </a:schemeClr>
                </a:solidFill>
                <a:latin typeface="SVN-Ready" panose="02040603050506020204" pitchFamily="18" charset="0"/>
              </a:rPr>
              <a:t>Huyền</a:t>
            </a:r>
            <a:endParaRPr lang="en-US" sz="880" b="0" dirty="0">
              <a:solidFill>
                <a:schemeClr val="accent6">
                  <a:lumMod val="50000"/>
                  <a:alpha val="41000"/>
                </a:schemeClr>
              </a:solidFill>
              <a:latin typeface="SVN-Ready" panose="02040603050506020204" pitchFamily="18" charset="0"/>
            </a:endParaRPr>
          </a:p>
        </p:txBody>
      </p:sp>
      <p:sp>
        <p:nvSpPr>
          <p:cNvPr id="14" name="Title 1">
            <a:extLst>
              <a:ext uri="{FF2B5EF4-FFF2-40B4-BE49-F238E27FC236}">
                <a16:creationId xmlns:a16="http://schemas.microsoft.com/office/drawing/2014/main" id="{12595279-B875-F124-FC31-4E2F145C2BA0}"/>
              </a:ext>
            </a:extLst>
          </p:cNvPr>
          <p:cNvSpPr txBox="1">
            <a:spLocks/>
          </p:cNvSpPr>
          <p:nvPr userDrawn="1"/>
        </p:nvSpPr>
        <p:spPr>
          <a:xfrm>
            <a:off x="-283737" y="6424930"/>
            <a:ext cx="1202436" cy="433070"/>
          </a:xfrm>
          <a:prstGeom prst="rect">
            <a:avLst/>
          </a:prstGeom>
        </p:spPr>
        <p:txBody>
          <a:bodyPr vert="horz" lIns="50292" tIns="25146" rIns="50292" bIns="25146"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990" b="0" dirty="0" err="1">
                <a:solidFill>
                  <a:schemeClr val="bg1"/>
                </a:solidFill>
                <a:latin typeface="#9Slide07 HoneyCream" pitchFamily="2" charset="0"/>
              </a:rPr>
              <a:t>Măng</a:t>
            </a:r>
            <a:r>
              <a:rPr lang="en-US" sz="990" b="0" dirty="0">
                <a:solidFill>
                  <a:schemeClr val="bg1"/>
                </a:solidFill>
                <a:latin typeface="#9Slide07 HoneyCream" pitchFamily="2" charset="0"/>
              </a:rPr>
              <a:t> Non</a:t>
            </a:r>
          </a:p>
        </p:txBody>
      </p:sp>
      <p:pic>
        <p:nvPicPr>
          <p:cNvPr id="15" name="Picture 14">
            <a:extLst>
              <a:ext uri="{FF2B5EF4-FFF2-40B4-BE49-F238E27FC236}">
                <a16:creationId xmlns:a16="http://schemas.microsoft.com/office/drawing/2014/main" id="{A28AA8E3-BB14-77AC-4240-2449E8A9DCAE}"/>
              </a:ext>
            </a:extLst>
          </p:cNvPr>
          <p:cNvPicPr>
            <a:picLocks noChangeAspect="1"/>
          </p:cNvPicPr>
          <p:nvPr userDrawn="1"/>
        </p:nvPicPr>
        <p:blipFill>
          <a:blip r:embed="rId15"/>
          <a:stretch>
            <a:fillRect/>
          </a:stretch>
        </p:blipFill>
        <p:spPr>
          <a:xfrm>
            <a:off x="3245371" y="7825468"/>
            <a:ext cx="1203760" cy="1461947"/>
          </a:xfrm>
          <a:prstGeom prst="rect">
            <a:avLst/>
          </a:prstGeom>
        </p:spPr>
      </p:pic>
      <p:pic>
        <p:nvPicPr>
          <p:cNvPr id="16" name="Picture 15">
            <a:extLst>
              <a:ext uri="{FF2B5EF4-FFF2-40B4-BE49-F238E27FC236}">
                <a16:creationId xmlns:a16="http://schemas.microsoft.com/office/drawing/2014/main" id="{76790701-7406-454E-15F0-0052FB948FBD}"/>
              </a:ext>
            </a:extLst>
          </p:cNvPr>
          <p:cNvPicPr>
            <a:picLocks noChangeAspect="1"/>
          </p:cNvPicPr>
          <p:nvPr userDrawn="1"/>
        </p:nvPicPr>
        <p:blipFill>
          <a:blip r:embed="rId15"/>
          <a:stretch>
            <a:fillRect/>
          </a:stretch>
        </p:blipFill>
        <p:spPr>
          <a:xfrm>
            <a:off x="-1659241" y="607019"/>
            <a:ext cx="1203760" cy="1461947"/>
          </a:xfrm>
          <a:prstGeom prst="rect">
            <a:avLst/>
          </a:prstGeom>
        </p:spPr>
      </p:pic>
    </p:spTree>
    <p:extLst>
      <p:ext uri="{BB962C8B-B14F-4D97-AF65-F5344CB8AC3E}">
        <p14:creationId xmlns:p14="http://schemas.microsoft.com/office/powerpoint/2010/main" val="12928043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2/26/2024</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
        <p:nvSpPr>
          <p:cNvPr id="7" name="TextBox 3">
            <a:extLst>
              <a:ext uri="{FF2B5EF4-FFF2-40B4-BE49-F238E27FC236}">
                <a16:creationId xmlns:a16="http://schemas.microsoft.com/office/drawing/2014/main" id="{6E564C01-3E8A-FADF-ECA6-7023AA9C3857}"/>
              </a:ext>
            </a:extLst>
          </p:cNvPr>
          <p:cNvSpPr txBox="1"/>
          <p:nvPr userDrawn="1"/>
        </p:nvSpPr>
        <p:spPr>
          <a:xfrm>
            <a:off x="4634118" y="8482866"/>
            <a:ext cx="3425501" cy="701731"/>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990"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251460" rtl="0" eaLnBrk="1" fontAlgn="auto" latinLnBrk="0" hangingPunct="1">
              <a:lnSpc>
                <a:spcPct val="100000"/>
              </a:lnSpc>
              <a:spcBef>
                <a:spcPts val="0"/>
              </a:spcBef>
              <a:spcAft>
                <a:spcPts val="0"/>
              </a:spcAft>
              <a:buClrTx/>
              <a:buSzTx/>
              <a:buFontTx/>
              <a:buNone/>
              <a:tabLst/>
              <a:defRPr/>
            </a:pPr>
            <a:r>
              <a:rPr lang="en-US" sz="990" b="1">
                <a:latin typeface="Times New Roman" panose="02020603050405020304" pitchFamily="18" charset="0"/>
                <a:cs typeface="Times New Roman" panose="02020603050405020304" pitchFamily="18" charset="0"/>
              </a:rPr>
              <a:t>Mời </a:t>
            </a:r>
            <a:r>
              <a:rPr lang="en-US" sz="990" b="1" dirty="0" err="1">
                <a:latin typeface="Times New Roman" panose="02020603050405020304" pitchFamily="18" charset="0"/>
                <a:cs typeface="Times New Roman" panose="02020603050405020304" pitchFamily="18" charset="0"/>
              </a:rPr>
              <a:t>truy</a:t>
            </a:r>
            <a:r>
              <a:rPr lang="en-US" sz="990" b="1" dirty="0">
                <a:latin typeface="Times New Roman" panose="02020603050405020304" pitchFamily="18" charset="0"/>
                <a:cs typeface="Times New Roman" panose="02020603050405020304" pitchFamily="18" charset="0"/>
              </a:rPr>
              <a:t> </a:t>
            </a:r>
            <a:r>
              <a:rPr lang="en-US" sz="990" b="1" dirty="0" err="1">
                <a:latin typeface="Times New Roman" panose="02020603050405020304" pitchFamily="18" charset="0"/>
                <a:cs typeface="Times New Roman" panose="02020603050405020304" pitchFamily="18" charset="0"/>
              </a:rPr>
              <a:t>cập</a:t>
            </a:r>
            <a:r>
              <a:rPr lang="en-US" sz="990" b="1" dirty="0">
                <a:latin typeface="Times New Roman" panose="02020603050405020304" pitchFamily="18" charset="0"/>
                <a:cs typeface="Times New Roman" panose="02020603050405020304" pitchFamily="18" charset="0"/>
              </a:rPr>
              <a:t>: </a:t>
            </a:r>
            <a:r>
              <a:rPr lang="en-US" sz="990" dirty="0">
                <a:solidFill>
                  <a:srgbClr val="FF0066"/>
                </a:solidFill>
                <a:latin typeface="Times New Roman" panose="02020603050405020304" pitchFamily="18" charset="0"/>
                <a:cs typeface="Times New Roman" panose="02020603050405020304" pitchFamily="18" charset="0"/>
                <a:hlinkClick r:id="rId13">
                  <a:extLst>
                    <a:ext uri="{A12FA001-AC4F-418D-AE19-62706E023703}">
                      <ahyp:hlinkClr xmlns:ahyp="http://schemas.microsoft.com/office/drawing/2018/hyperlinkcolor" xmlns="" val="tx"/>
                    </a:ext>
                  </a:extLst>
                </a:hlinkClick>
              </a:rPr>
              <a:t>MĂNG NON- TÀI LIỆU TIỂU HỌC | Facebook</a:t>
            </a:r>
            <a:endParaRPr lang="en-US" sz="990" dirty="0">
              <a:solidFill>
                <a:srgbClr val="FF0066"/>
              </a:solidFill>
              <a:latin typeface="SVN-Newton" panose="02040603050506020204" pitchFamily="18" charset="0"/>
              <a:cs typeface="Times New Roman" panose="02020603050405020304" pitchFamily="18" charset="0"/>
            </a:endParaRPr>
          </a:p>
          <a:p>
            <a:pPr algn="ctr"/>
            <a:r>
              <a:rPr lang="en-US" sz="990" b="1" dirty="0">
                <a:solidFill>
                  <a:srgbClr val="0D4370"/>
                </a:solidFill>
                <a:latin typeface="SVN-Newton" panose="02040603050506020204" pitchFamily="18" charset="0"/>
                <a:cs typeface="Times New Roman" panose="02020603050405020304" pitchFamily="18" charset="0"/>
              </a:rPr>
              <a:t>SĐT ZALO : </a:t>
            </a:r>
            <a:r>
              <a:rPr lang="en-US" sz="990" b="1" u="sng" dirty="0">
                <a:solidFill>
                  <a:srgbClr val="0D4370"/>
                </a:solidFill>
                <a:latin typeface="SVN-Newton" panose="02040603050506020204" pitchFamily="18" charset="0"/>
              </a:rPr>
              <a:t>0382348780</a:t>
            </a:r>
            <a:r>
              <a:rPr lang="en-US" sz="990" b="1" dirty="0">
                <a:solidFill>
                  <a:srgbClr val="0D4370"/>
                </a:solidFill>
                <a:latin typeface="SVN-Newton" panose="02040603050506020204" pitchFamily="18" charset="0"/>
              </a:rPr>
              <a:t> - </a:t>
            </a:r>
            <a:r>
              <a:rPr lang="en-US" sz="990" b="1" u="sng" dirty="0">
                <a:solidFill>
                  <a:srgbClr val="0D4370"/>
                </a:solidFill>
                <a:latin typeface="SVN-Newton" panose="02040603050506020204" pitchFamily="18" charset="0"/>
              </a:rPr>
              <a:t>0984848929</a:t>
            </a:r>
            <a:endParaRPr lang="en-US" sz="990" b="1" dirty="0">
              <a:solidFill>
                <a:srgbClr val="0D4370"/>
              </a:solidFill>
              <a:latin typeface="SVN-Newton" panose="02040603050506020204" pitchFamily="18" charset="0"/>
              <a:cs typeface="Times New Roman" panose="02020603050405020304" pitchFamily="18" charset="0"/>
            </a:endParaRPr>
          </a:p>
        </p:txBody>
      </p:sp>
      <p:sp>
        <p:nvSpPr>
          <p:cNvPr id="8" name="Title 1">
            <a:extLst>
              <a:ext uri="{FF2B5EF4-FFF2-40B4-BE49-F238E27FC236}">
                <a16:creationId xmlns:a16="http://schemas.microsoft.com/office/drawing/2014/main" id="{FDA69A3D-9714-02BB-B4DC-8B13B29AF2EA}"/>
              </a:ext>
            </a:extLst>
          </p:cNvPr>
          <p:cNvSpPr txBox="1">
            <a:spLocks/>
          </p:cNvSpPr>
          <p:nvPr userDrawn="1"/>
        </p:nvSpPr>
        <p:spPr>
          <a:xfrm>
            <a:off x="11485704" y="0"/>
            <a:ext cx="847003" cy="178709"/>
          </a:xfrm>
          <a:prstGeom prst="rect">
            <a:avLst/>
          </a:prstGeom>
        </p:spPr>
        <p:txBody>
          <a:bodyPr vert="horz" lIns="50292" tIns="25146" rIns="50292" bIns="25146" rtlCol="0" anchor="b">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100" b="0" dirty="0" err="1">
                <a:solidFill>
                  <a:schemeClr val="bg1"/>
                </a:solidFill>
                <a:latin typeface="#9Slide07 HoneyCream" pitchFamily="2" charset="0"/>
              </a:rPr>
              <a:t>Măng</a:t>
            </a:r>
            <a:r>
              <a:rPr lang="en-US" sz="1100" b="0" dirty="0">
                <a:solidFill>
                  <a:schemeClr val="bg1"/>
                </a:solidFill>
                <a:latin typeface="#9Slide07 HoneyCream" pitchFamily="2" charset="0"/>
              </a:rPr>
              <a:t> Non</a:t>
            </a:r>
          </a:p>
        </p:txBody>
      </p:sp>
      <p:pic>
        <p:nvPicPr>
          <p:cNvPr id="9" name="Picture 8">
            <a:extLst>
              <a:ext uri="{FF2B5EF4-FFF2-40B4-BE49-F238E27FC236}">
                <a16:creationId xmlns:a16="http://schemas.microsoft.com/office/drawing/2014/main" id="{6505833E-E138-88A6-82DF-FCC32A2673BB}"/>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20078509" y="-13940131"/>
            <a:ext cx="1202436" cy="2044763"/>
          </a:xfrm>
          <a:prstGeom prst="rect">
            <a:avLst/>
          </a:prstGeom>
        </p:spPr>
      </p:pic>
      <p:pic>
        <p:nvPicPr>
          <p:cNvPr id="10" name="Picture 9">
            <a:extLst>
              <a:ext uri="{FF2B5EF4-FFF2-40B4-BE49-F238E27FC236}">
                <a16:creationId xmlns:a16="http://schemas.microsoft.com/office/drawing/2014/main" id="{0728DBFE-5ACC-289D-C940-FBE5B1BBF40E}"/>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30045851" y="-13940131"/>
            <a:ext cx="1202436" cy="2044763"/>
          </a:xfrm>
          <a:prstGeom prst="rect">
            <a:avLst/>
          </a:prstGeom>
        </p:spPr>
      </p:pic>
      <p:pic>
        <p:nvPicPr>
          <p:cNvPr id="11" name="Picture 10">
            <a:extLst>
              <a:ext uri="{FF2B5EF4-FFF2-40B4-BE49-F238E27FC236}">
                <a16:creationId xmlns:a16="http://schemas.microsoft.com/office/drawing/2014/main" id="{0F95A429-D81A-92A0-1DC5-7F804DEE5FF8}"/>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9466044" y="16696079"/>
            <a:ext cx="1202436" cy="2044763"/>
          </a:xfrm>
          <a:prstGeom prst="rect">
            <a:avLst/>
          </a:prstGeom>
        </p:spPr>
      </p:pic>
      <p:pic>
        <p:nvPicPr>
          <p:cNvPr id="12" name="Picture 11">
            <a:extLst>
              <a:ext uri="{FF2B5EF4-FFF2-40B4-BE49-F238E27FC236}">
                <a16:creationId xmlns:a16="http://schemas.microsoft.com/office/drawing/2014/main" id="{FC1C0AAA-6599-F3D8-EC9A-817BB865BB3F}"/>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31269141" y="16696079"/>
            <a:ext cx="1202436" cy="2044763"/>
          </a:xfrm>
          <a:prstGeom prst="rect">
            <a:avLst/>
          </a:prstGeom>
        </p:spPr>
      </p:pic>
      <p:sp>
        <p:nvSpPr>
          <p:cNvPr id="13" name="Title 1">
            <a:extLst>
              <a:ext uri="{FF2B5EF4-FFF2-40B4-BE49-F238E27FC236}">
                <a16:creationId xmlns:a16="http://schemas.microsoft.com/office/drawing/2014/main" id="{14F36D7D-5AD1-E671-9F38-7621A8C2E47E}"/>
              </a:ext>
            </a:extLst>
          </p:cNvPr>
          <p:cNvSpPr txBox="1">
            <a:spLocks/>
          </p:cNvSpPr>
          <p:nvPr userDrawn="1"/>
        </p:nvSpPr>
        <p:spPr>
          <a:xfrm>
            <a:off x="10766172" y="-688627"/>
            <a:ext cx="1960990" cy="298319"/>
          </a:xfrm>
          <a:prstGeom prst="rect">
            <a:avLst/>
          </a:prstGeom>
        </p:spPr>
        <p:txBody>
          <a:bodyPr vert="horz" lIns="50292" tIns="25146" rIns="50292" bIns="25146"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880" b="0" dirty="0">
                <a:solidFill>
                  <a:schemeClr val="accent6">
                    <a:lumMod val="50000"/>
                    <a:alpha val="41000"/>
                  </a:schemeClr>
                </a:solidFill>
                <a:latin typeface="SVN-Ready" panose="02040603050506020204" pitchFamily="18" charset="0"/>
              </a:rPr>
              <a:t>By </a:t>
            </a:r>
            <a:r>
              <a:rPr lang="en-US" sz="880" b="0" dirty="0" err="1">
                <a:solidFill>
                  <a:schemeClr val="accent6">
                    <a:lumMod val="50000"/>
                    <a:alpha val="41000"/>
                  </a:schemeClr>
                </a:solidFill>
                <a:latin typeface="SVN-Ready" panose="02040603050506020204" pitchFamily="18" charset="0"/>
              </a:rPr>
              <a:t>Khánh</a:t>
            </a:r>
            <a:r>
              <a:rPr lang="en-US" sz="880" b="0" dirty="0">
                <a:solidFill>
                  <a:schemeClr val="accent6">
                    <a:lumMod val="50000"/>
                    <a:alpha val="41000"/>
                  </a:schemeClr>
                </a:solidFill>
                <a:latin typeface="SVN-Ready" panose="02040603050506020204" pitchFamily="18" charset="0"/>
              </a:rPr>
              <a:t> </a:t>
            </a:r>
            <a:r>
              <a:rPr lang="en-US" sz="880" b="0" dirty="0" err="1">
                <a:solidFill>
                  <a:schemeClr val="accent6">
                    <a:lumMod val="50000"/>
                    <a:alpha val="41000"/>
                  </a:schemeClr>
                </a:solidFill>
                <a:latin typeface="SVN-Ready" panose="02040603050506020204" pitchFamily="18" charset="0"/>
              </a:rPr>
              <a:t>Huyền</a:t>
            </a:r>
            <a:endParaRPr lang="en-US" sz="880" b="0" dirty="0">
              <a:solidFill>
                <a:schemeClr val="accent6">
                  <a:lumMod val="50000"/>
                  <a:alpha val="41000"/>
                </a:schemeClr>
              </a:solidFill>
              <a:latin typeface="SVN-Ready" panose="02040603050506020204" pitchFamily="18" charset="0"/>
            </a:endParaRPr>
          </a:p>
        </p:txBody>
      </p:sp>
      <p:sp>
        <p:nvSpPr>
          <p:cNvPr id="14" name="Title 1">
            <a:extLst>
              <a:ext uri="{FF2B5EF4-FFF2-40B4-BE49-F238E27FC236}">
                <a16:creationId xmlns:a16="http://schemas.microsoft.com/office/drawing/2014/main" id="{2C171909-E30D-AC78-44FB-3EF27415C26E}"/>
              </a:ext>
            </a:extLst>
          </p:cNvPr>
          <p:cNvSpPr txBox="1">
            <a:spLocks/>
          </p:cNvSpPr>
          <p:nvPr userDrawn="1"/>
        </p:nvSpPr>
        <p:spPr>
          <a:xfrm>
            <a:off x="-283737" y="6424930"/>
            <a:ext cx="1202436" cy="433070"/>
          </a:xfrm>
          <a:prstGeom prst="rect">
            <a:avLst/>
          </a:prstGeom>
        </p:spPr>
        <p:txBody>
          <a:bodyPr vert="horz" lIns="50292" tIns="25146" rIns="50292" bIns="25146"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990" b="0" dirty="0" err="1">
                <a:solidFill>
                  <a:schemeClr val="bg1"/>
                </a:solidFill>
                <a:latin typeface="#9Slide07 HoneyCream" pitchFamily="2" charset="0"/>
              </a:rPr>
              <a:t>Măng</a:t>
            </a:r>
            <a:r>
              <a:rPr lang="en-US" sz="990" b="0" dirty="0">
                <a:solidFill>
                  <a:schemeClr val="bg1"/>
                </a:solidFill>
                <a:latin typeface="#9Slide07 HoneyCream" pitchFamily="2" charset="0"/>
              </a:rPr>
              <a:t> Non</a:t>
            </a:r>
          </a:p>
        </p:txBody>
      </p:sp>
      <p:pic>
        <p:nvPicPr>
          <p:cNvPr id="15" name="Picture 14">
            <a:extLst>
              <a:ext uri="{FF2B5EF4-FFF2-40B4-BE49-F238E27FC236}">
                <a16:creationId xmlns:a16="http://schemas.microsoft.com/office/drawing/2014/main" id="{6F0F254B-FD8C-7FDE-9C7B-057C77F77691}"/>
              </a:ext>
            </a:extLst>
          </p:cNvPr>
          <p:cNvPicPr>
            <a:picLocks noChangeAspect="1"/>
          </p:cNvPicPr>
          <p:nvPr userDrawn="1"/>
        </p:nvPicPr>
        <p:blipFill>
          <a:blip r:embed="rId15"/>
          <a:stretch>
            <a:fillRect/>
          </a:stretch>
        </p:blipFill>
        <p:spPr>
          <a:xfrm>
            <a:off x="3245371" y="7825468"/>
            <a:ext cx="1203760" cy="1461947"/>
          </a:xfrm>
          <a:prstGeom prst="rect">
            <a:avLst/>
          </a:prstGeom>
        </p:spPr>
      </p:pic>
      <p:pic>
        <p:nvPicPr>
          <p:cNvPr id="16" name="Picture 15">
            <a:extLst>
              <a:ext uri="{FF2B5EF4-FFF2-40B4-BE49-F238E27FC236}">
                <a16:creationId xmlns:a16="http://schemas.microsoft.com/office/drawing/2014/main" id="{03039642-2DD4-BB23-7AEB-135434040E06}"/>
              </a:ext>
            </a:extLst>
          </p:cNvPr>
          <p:cNvPicPr>
            <a:picLocks noChangeAspect="1"/>
          </p:cNvPicPr>
          <p:nvPr userDrawn="1"/>
        </p:nvPicPr>
        <p:blipFill>
          <a:blip r:embed="rId15"/>
          <a:stretch>
            <a:fillRect/>
          </a:stretch>
        </p:blipFill>
        <p:spPr>
          <a:xfrm>
            <a:off x="-1659241" y="607019"/>
            <a:ext cx="1203760" cy="1461947"/>
          </a:xfrm>
          <a:prstGeom prst="rect">
            <a:avLst/>
          </a:prstGeom>
        </p:spPr>
      </p:pic>
    </p:spTree>
    <p:extLst>
      <p:ext uri="{BB962C8B-B14F-4D97-AF65-F5344CB8AC3E}">
        <p14:creationId xmlns:p14="http://schemas.microsoft.com/office/powerpoint/2010/main" val="28891344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601A826-9DBC-4144-A309-96D00EDA9B8E}"/>
              </a:ext>
            </a:extLst>
          </p:cNvPr>
          <p:cNvPicPr>
            <a:picLocks noChangeAspect="1"/>
          </p:cNvPicPr>
          <p:nvPr userDrawn="1"/>
        </p:nvPicPr>
        <p:blipFill rotWithShape="1">
          <a:blip r:embed="rId13" cstate="print">
            <a:extLst>
              <a:ext uri="{28A0092B-C50C-407E-A947-70E740481C1C}">
                <a14:useLocalDpi xmlns:a14="http://schemas.microsoft.com/office/drawing/2010/main" val="0"/>
              </a:ext>
            </a:extLst>
          </a:blip>
          <a:srcRect t="37667"/>
          <a:stretch/>
        </p:blipFill>
        <p:spPr>
          <a:xfrm>
            <a:off x="-2052205" y="-221073"/>
            <a:ext cx="2186247" cy="2317405"/>
          </a:xfrm>
          <a:prstGeom prst="rect">
            <a:avLst/>
          </a:prstGeom>
        </p:spPr>
      </p:pic>
      <p:pic>
        <p:nvPicPr>
          <p:cNvPr id="8" name="Picture 7">
            <a:extLst>
              <a:ext uri="{FF2B5EF4-FFF2-40B4-BE49-F238E27FC236}">
                <a16:creationId xmlns:a16="http://schemas.microsoft.com/office/drawing/2014/main" id="{56EDD49C-554B-4C28-92F7-B784D7D8872A}"/>
              </a:ext>
            </a:extLst>
          </p:cNvPr>
          <p:cNvPicPr>
            <a:picLocks noChangeAspect="1"/>
          </p:cNvPicPr>
          <p:nvPr userDrawn="1"/>
        </p:nvPicPr>
        <p:blipFill rotWithShape="1">
          <a:blip r:embed="rId14" cstate="print">
            <a:extLst>
              <a:ext uri="{28A0092B-C50C-407E-A947-70E740481C1C}">
                <a14:useLocalDpi xmlns:a14="http://schemas.microsoft.com/office/drawing/2010/main" val="0"/>
              </a:ext>
            </a:extLst>
          </a:blip>
          <a:srcRect t="38142"/>
          <a:stretch/>
        </p:blipFill>
        <p:spPr>
          <a:xfrm>
            <a:off x="1616132" y="7791454"/>
            <a:ext cx="1824009" cy="2002485"/>
          </a:xfrm>
          <a:prstGeom prst="rect">
            <a:avLst/>
          </a:prstGeom>
        </p:spPr>
      </p:pic>
      <p:sp>
        <p:nvSpPr>
          <p:cNvPr id="9" name="TextBox 3">
            <a:extLst>
              <a:ext uri="{FF2B5EF4-FFF2-40B4-BE49-F238E27FC236}">
                <a16:creationId xmlns:a16="http://schemas.microsoft.com/office/drawing/2014/main" id="{F9034237-DA06-4066-849E-00A115FF4EA1}"/>
              </a:ext>
            </a:extLst>
          </p:cNvPr>
          <p:cNvSpPr txBox="1"/>
          <p:nvPr userDrawn="1"/>
        </p:nvSpPr>
        <p:spPr>
          <a:xfrm>
            <a:off x="3048003" y="9098621"/>
            <a:ext cx="6228184" cy="752129"/>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362855" rtl="0" eaLnBrk="1" fontAlgn="auto" latinLnBrk="0" hangingPunct="1">
              <a:lnSpc>
                <a:spcPct val="100000"/>
              </a:lnSpc>
              <a:spcBef>
                <a:spcPts val="0"/>
              </a:spcBef>
              <a:spcAft>
                <a:spcPts val="0"/>
              </a:spcAft>
              <a:buClrTx/>
              <a:buSzTx/>
              <a:buFontTx/>
              <a:buNone/>
              <a:tabLst/>
              <a:defRPr/>
            </a:pPr>
            <a:r>
              <a:rPr kumimoji="0" lang="en-US" sz="1429"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362855" rtl="0" eaLnBrk="1" fontAlgn="auto" latinLnBrk="0" hangingPunct="1">
              <a:lnSpc>
                <a:spcPct val="100000"/>
              </a:lnSpc>
              <a:spcBef>
                <a:spcPts val="0"/>
              </a:spcBef>
              <a:spcAft>
                <a:spcPts val="0"/>
              </a:spcAft>
              <a:buClrTx/>
              <a:buSzTx/>
              <a:buFontTx/>
              <a:buNone/>
              <a:tabLst/>
              <a:defRPr/>
            </a:pPr>
            <a:r>
              <a:rPr kumimoji="0" lang="en-US" sz="1429"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Mời </a:t>
            </a:r>
            <a:r>
              <a:rPr kumimoji="0" lang="en-US" sz="1429"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1429"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429"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1429"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429"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15">
                  <a:extLst>
                    <a:ext uri="{A12FA001-AC4F-418D-AE19-62706E023703}">
                      <ahyp:hlinkClr xmlns:ahyp="http://schemas.microsoft.com/office/drawing/2018/hyperlinkcolor" xmlns="" val="tx"/>
                    </a:ext>
                  </a:extLst>
                </a:hlinkClick>
              </a:rPr>
              <a:t>MĂNG NON- TÀI LIỆU TIỂU HỌC | Facebook</a:t>
            </a:r>
            <a:endParaRPr kumimoji="0" lang="en-US" sz="1429"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362855" rtl="0" eaLnBrk="1" fontAlgn="auto" latinLnBrk="0" hangingPunct="1">
              <a:lnSpc>
                <a:spcPct val="100000"/>
              </a:lnSpc>
              <a:spcBef>
                <a:spcPts val="0"/>
              </a:spcBef>
              <a:spcAft>
                <a:spcPts val="0"/>
              </a:spcAft>
              <a:buClrTx/>
              <a:buSzTx/>
              <a:buFontTx/>
              <a:buNone/>
              <a:tabLst/>
              <a:defRPr/>
            </a:pPr>
            <a:r>
              <a:rPr kumimoji="0" lang="en-US" sz="1429"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1429"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1429"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1429"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1429"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
        <p:nvSpPr>
          <p:cNvPr id="10" name="Title 1">
            <a:extLst>
              <a:ext uri="{FF2B5EF4-FFF2-40B4-BE49-F238E27FC236}">
                <a16:creationId xmlns:a16="http://schemas.microsoft.com/office/drawing/2014/main" id="{9E5F6F2C-DE77-4B3E-986A-23D69ABD846E}"/>
              </a:ext>
            </a:extLst>
          </p:cNvPr>
          <p:cNvSpPr txBox="1">
            <a:spLocks/>
          </p:cNvSpPr>
          <p:nvPr userDrawn="1"/>
        </p:nvSpPr>
        <p:spPr>
          <a:xfrm>
            <a:off x="1435013" y="9462562"/>
            <a:ext cx="2186247" cy="787400"/>
          </a:xfrm>
          <a:prstGeom prst="rect">
            <a:avLst/>
          </a:prstGeom>
        </p:spPr>
        <p:txBody>
          <a:bodyPr vert="horz" lIns="72564" tIns="36282" rIns="72564" bIns="36282"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725709" rtl="0" eaLnBrk="1" fontAlgn="auto" latinLnBrk="0" hangingPunct="1">
              <a:lnSpc>
                <a:spcPct val="90000"/>
              </a:lnSpc>
              <a:spcBef>
                <a:spcPct val="0"/>
              </a:spcBef>
              <a:spcAft>
                <a:spcPts val="0"/>
              </a:spcAft>
              <a:buClrTx/>
              <a:buSzTx/>
              <a:buFontTx/>
              <a:buNone/>
              <a:tabLst/>
              <a:defRPr/>
            </a:pPr>
            <a:r>
              <a:rPr kumimoji="0" lang="en-US" sz="2540" b="0" i="0" u="none" strike="noStrike" kern="1200" cap="none" spc="0" normalizeH="0" baseline="0" noProof="0">
                <a:ln>
                  <a:noFill/>
                </a:ln>
                <a:solidFill>
                  <a:srgbClr val="2C9430"/>
                </a:solidFill>
                <a:effectLst/>
                <a:uLnTx/>
                <a:uFillTx/>
                <a:latin typeface="#9Slide07 HoneyCream" pitchFamily="2" charset="0"/>
                <a:ea typeface="+mj-ea"/>
                <a:cs typeface="+mj-cs"/>
              </a:rPr>
              <a:t>Măng Non</a:t>
            </a:r>
            <a:endParaRPr kumimoji="0" lang="en-US" sz="2540" b="0" i="0" u="none" strike="noStrike" kern="1200" cap="none" spc="0" normalizeH="0" baseline="0" noProof="0" dirty="0">
              <a:ln>
                <a:noFill/>
              </a:ln>
              <a:solidFill>
                <a:srgbClr val="2C9430"/>
              </a:solidFill>
              <a:effectLst/>
              <a:uLnTx/>
              <a:uFillTx/>
              <a:latin typeface="#9Slide07 HoneyCream" pitchFamily="2" charset="0"/>
              <a:ea typeface="+mj-ea"/>
              <a:cs typeface="+mj-cs"/>
            </a:endParaRPr>
          </a:p>
        </p:txBody>
      </p:sp>
      <p:pic>
        <p:nvPicPr>
          <p:cNvPr id="11" name="Picture 10">
            <a:extLst>
              <a:ext uri="{FF2B5EF4-FFF2-40B4-BE49-F238E27FC236}">
                <a16:creationId xmlns:a16="http://schemas.microsoft.com/office/drawing/2014/main" id="{2C38DA38-71FB-4CEB-B777-09292390EC4A}"/>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1976691" y="-26525563"/>
            <a:ext cx="2186247" cy="3717751"/>
          </a:xfrm>
          <a:prstGeom prst="rect">
            <a:avLst/>
          </a:prstGeom>
        </p:spPr>
      </p:pic>
      <p:pic>
        <p:nvPicPr>
          <p:cNvPr id="12" name="Picture 11">
            <a:extLst>
              <a:ext uri="{FF2B5EF4-FFF2-40B4-BE49-F238E27FC236}">
                <a16:creationId xmlns:a16="http://schemas.microsoft.com/office/drawing/2014/main" id="{7B3E06E2-B8CD-4348-A929-48748D52322A}"/>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9158509" y="-26525563"/>
            <a:ext cx="2186247" cy="3717751"/>
          </a:xfrm>
          <a:prstGeom prst="rect">
            <a:avLst/>
          </a:prstGeom>
        </p:spPr>
      </p:pic>
      <p:pic>
        <p:nvPicPr>
          <p:cNvPr id="13" name="Picture 12">
            <a:extLst>
              <a:ext uri="{FF2B5EF4-FFF2-40B4-BE49-F238E27FC236}">
                <a16:creationId xmlns:a16="http://schemas.microsoft.com/office/drawing/2014/main" id="{D1A0A433-1C81-43D6-86C9-906F9D1CD5C6}"/>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0863116" y="29176639"/>
            <a:ext cx="2186247" cy="3717751"/>
          </a:xfrm>
          <a:prstGeom prst="rect">
            <a:avLst/>
          </a:prstGeom>
        </p:spPr>
      </p:pic>
      <p:pic>
        <p:nvPicPr>
          <p:cNvPr id="14" name="Picture 13">
            <a:extLst>
              <a:ext uri="{FF2B5EF4-FFF2-40B4-BE49-F238E27FC236}">
                <a16:creationId xmlns:a16="http://schemas.microsoft.com/office/drawing/2014/main" id="{57AB7940-731C-4B6C-8537-33EBAD98DEBF}"/>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51382671" y="29176639"/>
            <a:ext cx="2186247" cy="3717751"/>
          </a:xfrm>
          <a:prstGeom prst="rect">
            <a:avLst/>
          </a:prstGeom>
        </p:spPr>
      </p:pic>
      <p:sp>
        <p:nvSpPr>
          <p:cNvPr id="16" name="Title 1">
            <a:extLst>
              <a:ext uri="{FF2B5EF4-FFF2-40B4-BE49-F238E27FC236}">
                <a16:creationId xmlns:a16="http://schemas.microsoft.com/office/drawing/2014/main" id="{7A218C26-69B7-499C-B190-96851A78FEC6}"/>
              </a:ext>
            </a:extLst>
          </p:cNvPr>
          <p:cNvSpPr txBox="1">
            <a:spLocks/>
          </p:cNvSpPr>
          <p:nvPr userDrawn="1"/>
        </p:nvSpPr>
        <p:spPr>
          <a:xfrm>
            <a:off x="-570116" y="6070600"/>
            <a:ext cx="2186247" cy="787400"/>
          </a:xfrm>
          <a:prstGeom prst="rect">
            <a:avLst/>
          </a:prstGeom>
        </p:spPr>
        <p:txBody>
          <a:bodyPr vert="horz" lIns="72564" tIns="36282" rIns="72564" bIns="36282"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725709" rtl="0" eaLnBrk="1" fontAlgn="auto" latinLnBrk="0" hangingPunct="1">
              <a:lnSpc>
                <a:spcPct val="90000"/>
              </a:lnSpc>
              <a:spcBef>
                <a:spcPct val="0"/>
              </a:spcBef>
              <a:spcAft>
                <a:spcPts val="0"/>
              </a:spcAft>
              <a:buClrTx/>
              <a:buSzTx/>
              <a:buFontTx/>
              <a:buNone/>
              <a:tabLst/>
              <a:defRPr/>
            </a:pPr>
            <a:r>
              <a:rPr kumimoji="0" lang="en-US" sz="1429" b="0" i="0" u="none" strike="noStrike" kern="1200" cap="none" spc="0" normalizeH="0" baseline="0" noProof="0">
                <a:ln>
                  <a:noFill/>
                </a:ln>
                <a:solidFill>
                  <a:srgbClr val="A5A5A5">
                    <a:lumMod val="60000"/>
                    <a:lumOff val="40000"/>
                  </a:srgbClr>
                </a:solidFill>
                <a:effectLst/>
                <a:uLnTx/>
                <a:uFillTx/>
                <a:latin typeface="#9Slide07 HoneyCream" pitchFamily="2" charset="0"/>
                <a:ea typeface="+mj-ea"/>
                <a:cs typeface="+mj-cs"/>
              </a:rPr>
              <a:t>Măng Non</a:t>
            </a:r>
            <a:endParaRPr kumimoji="0" lang="en-US" sz="1429" b="0" i="0" u="none" strike="noStrike" kern="1200" cap="none" spc="0" normalizeH="0" baseline="0" noProof="0" dirty="0">
              <a:ln>
                <a:noFill/>
              </a:ln>
              <a:solidFill>
                <a:srgbClr val="A5A5A5">
                  <a:lumMod val="60000"/>
                  <a:lumOff val="40000"/>
                </a:srgbClr>
              </a:solidFill>
              <a:effectLst/>
              <a:uLnTx/>
              <a:uFillTx/>
              <a:latin typeface="#9Slide07 HoneyCream" pitchFamily="2" charset="0"/>
              <a:ea typeface="+mj-ea"/>
              <a:cs typeface="+mj-cs"/>
            </a:endParaRPr>
          </a:p>
        </p:txBody>
      </p:sp>
      <p:sp>
        <p:nvSpPr>
          <p:cNvPr id="17" name="Title 1">
            <a:extLst>
              <a:ext uri="{FF2B5EF4-FFF2-40B4-BE49-F238E27FC236}">
                <a16:creationId xmlns:a16="http://schemas.microsoft.com/office/drawing/2014/main" id="{6AA5128D-EAF5-483C-871A-4BFED87FD86D}"/>
              </a:ext>
            </a:extLst>
          </p:cNvPr>
          <p:cNvSpPr txBox="1">
            <a:spLocks/>
          </p:cNvSpPr>
          <p:nvPr userDrawn="1"/>
        </p:nvSpPr>
        <p:spPr>
          <a:xfrm>
            <a:off x="-2052207" y="1690687"/>
            <a:ext cx="2186247" cy="787400"/>
          </a:xfrm>
          <a:prstGeom prst="rect">
            <a:avLst/>
          </a:prstGeom>
        </p:spPr>
        <p:txBody>
          <a:bodyPr vert="horz" lIns="72564" tIns="36282" rIns="72564" bIns="36282"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725709" rtl="0" eaLnBrk="1" fontAlgn="auto" latinLnBrk="0" hangingPunct="1">
              <a:lnSpc>
                <a:spcPct val="90000"/>
              </a:lnSpc>
              <a:spcBef>
                <a:spcPct val="0"/>
              </a:spcBef>
              <a:spcAft>
                <a:spcPts val="0"/>
              </a:spcAft>
              <a:buClrTx/>
              <a:buSzTx/>
              <a:buFontTx/>
              <a:buNone/>
              <a:tabLst/>
              <a:defRPr/>
            </a:pPr>
            <a:r>
              <a:rPr kumimoji="0" lang="en-US" sz="2540" b="0" i="0" u="none" strike="noStrike" kern="1200" cap="none" spc="0" normalizeH="0" baseline="0" noProof="0">
                <a:ln>
                  <a:noFill/>
                </a:ln>
                <a:solidFill>
                  <a:srgbClr val="50AE47"/>
                </a:solidFill>
                <a:effectLst/>
                <a:uLnTx/>
                <a:uFillTx/>
                <a:latin typeface="#9Slide07 HoneyCream" pitchFamily="2" charset="0"/>
                <a:ea typeface="+mj-ea"/>
                <a:cs typeface="+mj-cs"/>
              </a:rPr>
              <a:t>Măng Non</a:t>
            </a:r>
            <a:endParaRPr kumimoji="0" lang="en-US" sz="2540" b="0" i="0" u="none" strike="noStrike" kern="1200" cap="none" spc="0" normalizeH="0" baseline="0" noProof="0" dirty="0">
              <a:ln>
                <a:noFill/>
              </a:ln>
              <a:solidFill>
                <a:srgbClr val="50AE47"/>
              </a:solidFill>
              <a:effectLst/>
              <a:uLnTx/>
              <a:uFillTx/>
              <a:latin typeface="#9Slide07 HoneyCream" pitchFamily="2" charset="0"/>
              <a:ea typeface="+mj-ea"/>
              <a:cs typeface="+mj-cs"/>
            </a:endParaRPr>
          </a:p>
        </p:txBody>
      </p:sp>
      <p:pic>
        <p:nvPicPr>
          <p:cNvPr id="18" name="Picture 17">
            <a:extLst>
              <a:ext uri="{FF2B5EF4-FFF2-40B4-BE49-F238E27FC236}">
                <a16:creationId xmlns:a16="http://schemas.microsoft.com/office/drawing/2014/main" id="{EFD30DE0-A467-4251-9C3A-A1C317B49723}"/>
              </a:ext>
            </a:extLst>
          </p:cNvPr>
          <p:cNvPicPr>
            <a:picLocks noChangeAspect="1"/>
          </p:cNvPicPr>
          <p:nvPr userDrawn="1"/>
        </p:nvPicPr>
        <p:blipFill rotWithShape="1">
          <a:blip r:embed="rId16" cstate="print">
            <a:extLst>
              <a:ext uri="{28A0092B-C50C-407E-A947-70E740481C1C}">
                <a14:useLocalDpi xmlns:a14="http://schemas.microsoft.com/office/drawing/2010/main" val="0"/>
              </a:ext>
            </a:extLst>
          </a:blip>
          <a:srcRect t="30568" r="10051"/>
          <a:stretch/>
        </p:blipFill>
        <p:spPr>
          <a:xfrm>
            <a:off x="-44511098" y="-19326756"/>
            <a:ext cx="3627531" cy="4761671"/>
          </a:xfrm>
          <a:prstGeom prst="rect">
            <a:avLst/>
          </a:prstGeom>
        </p:spPr>
      </p:pic>
      <p:pic>
        <p:nvPicPr>
          <p:cNvPr id="19" name="Picture 18">
            <a:extLst>
              <a:ext uri="{FF2B5EF4-FFF2-40B4-BE49-F238E27FC236}">
                <a16:creationId xmlns:a16="http://schemas.microsoft.com/office/drawing/2014/main" id="{DAB0BDD7-87EC-486A-B615-E37ABFEB5375}"/>
              </a:ext>
            </a:extLst>
          </p:cNvPr>
          <p:cNvPicPr>
            <a:picLocks noChangeAspect="1"/>
          </p:cNvPicPr>
          <p:nvPr userDrawn="1"/>
        </p:nvPicPr>
        <p:blipFill rotWithShape="1">
          <a:blip r:embed="rId16" cstate="print">
            <a:extLst>
              <a:ext uri="{28A0092B-C50C-407E-A947-70E740481C1C}">
                <a14:useLocalDpi xmlns:a14="http://schemas.microsoft.com/office/drawing/2010/main" val="0"/>
              </a:ext>
            </a:extLst>
          </a:blip>
          <a:srcRect t="30568" r="10051"/>
          <a:stretch/>
        </p:blipFill>
        <p:spPr>
          <a:xfrm>
            <a:off x="-44511098" y="23671819"/>
            <a:ext cx="3627531" cy="4761671"/>
          </a:xfrm>
          <a:prstGeom prst="rect">
            <a:avLst/>
          </a:prstGeom>
        </p:spPr>
      </p:pic>
      <p:pic>
        <p:nvPicPr>
          <p:cNvPr id="20" name="Picture 19">
            <a:extLst>
              <a:ext uri="{FF2B5EF4-FFF2-40B4-BE49-F238E27FC236}">
                <a16:creationId xmlns:a16="http://schemas.microsoft.com/office/drawing/2014/main" id="{0A7B57CC-00D0-41DB-B5AF-37D47FB69ADE}"/>
              </a:ext>
            </a:extLst>
          </p:cNvPr>
          <p:cNvPicPr>
            <a:picLocks noChangeAspect="1"/>
          </p:cNvPicPr>
          <p:nvPr userDrawn="1"/>
        </p:nvPicPr>
        <p:blipFill rotWithShape="1">
          <a:blip r:embed="rId16" cstate="print">
            <a:extLst>
              <a:ext uri="{28A0092B-C50C-407E-A947-70E740481C1C}">
                <a14:useLocalDpi xmlns:a14="http://schemas.microsoft.com/office/drawing/2010/main" val="0"/>
              </a:ext>
            </a:extLst>
          </a:blip>
          <a:srcRect t="30568" r="10051"/>
          <a:stretch/>
        </p:blipFill>
        <p:spPr>
          <a:xfrm>
            <a:off x="52475795" y="-19326756"/>
            <a:ext cx="3627531" cy="4761671"/>
          </a:xfrm>
          <a:prstGeom prst="rect">
            <a:avLst/>
          </a:prstGeom>
        </p:spPr>
      </p:pic>
      <p:pic>
        <p:nvPicPr>
          <p:cNvPr id="21" name="Picture 20">
            <a:extLst>
              <a:ext uri="{FF2B5EF4-FFF2-40B4-BE49-F238E27FC236}">
                <a16:creationId xmlns:a16="http://schemas.microsoft.com/office/drawing/2014/main" id="{2E588B1C-8AC9-4740-A8D9-6AF0680251B0}"/>
              </a:ext>
            </a:extLst>
          </p:cNvPr>
          <p:cNvPicPr>
            <a:picLocks noChangeAspect="1"/>
          </p:cNvPicPr>
          <p:nvPr userDrawn="1"/>
        </p:nvPicPr>
        <p:blipFill rotWithShape="1">
          <a:blip r:embed="rId16" cstate="print">
            <a:extLst>
              <a:ext uri="{28A0092B-C50C-407E-A947-70E740481C1C}">
                <a14:useLocalDpi xmlns:a14="http://schemas.microsoft.com/office/drawing/2010/main" val="0"/>
              </a:ext>
            </a:extLst>
          </a:blip>
          <a:srcRect t="30568" r="10051"/>
          <a:stretch/>
        </p:blipFill>
        <p:spPr>
          <a:xfrm>
            <a:off x="52738933" y="23671819"/>
            <a:ext cx="3627531" cy="4761671"/>
          </a:xfrm>
          <a:prstGeom prst="rect">
            <a:avLst/>
          </a:prstGeom>
        </p:spPr>
      </p:pic>
      <p:pic>
        <p:nvPicPr>
          <p:cNvPr id="22" name="Picture 21"/>
          <p:cNvPicPr>
            <a:picLocks noChangeAspect="1"/>
          </p:cNvPicPr>
          <p:nvPr userDrawn="1"/>
        </p:nvPicPr>
        <p:blipFill>
          <a:blip r:embed="rId17"/>
          <a:stretch>
            <a:fillRect/>
          </a:stretch>
        </p:blipFill>
        <p:spPr>
          <a:xfrm>
            <a:off x="-277644" y="-450609"/>
            <a:ext cx="12747287" cy="7759218"/>
          </a:xfrm>
          <a:prstGeom prst="rect">
            <a:avLst/>
          </a:prstGeom>
        </p:spPr>
      </p:pic>
    </p:spTree>
    <p:extLst>
      <p:ext uri="{BB962C8B-B14F-4D97-AF65-F5344CB8AC3E}">
        <p14:creationId xmlns:p14="http://schemas.microsoft.com/office/powerpoint/2010/main" val="412667663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xStyles>
    <p:titleStyle>
      <a:lvl1pPr algn="ctr" defTabSz="1662562" rtl="0" eaLnBrk="1" latinLnBrk="0" hangingPunct="1">
        <a:spcBef>
          <a:spcPct val="0"/>
        </a:spcBef>
        <a:buNone/>
        <a:defRPr sz="8000" kern="1200">
          <a:solidFill>
            <a:schemeClr val="tx1"/>
          </a:solidFill>
          <a:latin typeface="+mj-lt"/>
          <a:ea typeface="+mj-ea"/>
          <a:cs typeface="+mj-cs"/>
        </a:defRPr>
      </a:lvl1pPr>
    </p:titleStyle>
    <p:bodyStyle>
      <a:lvl1pPr marL="623461" indent="-623461" algn="l" defTabSz="1662562" rtl="0" eaLnBrk="1" latinLnBrk="0" hangingPunct="1">
        <a:spcBef>
          <a:spcPct val="20000"/>
        </a:spcBef>
        <a:buFont typeface="Arial" pitchFamily="34" charset="0"/>
        <a:buChar char="•"/>
        <a:defRPr sz="5818" kern="1200">
          <a:solidFill>
            <a:schemeClr val="tx1"/>
          </a:solidFill>
          <a:latin typeface="+mn-lt"/>
          <a:ea typeface="+mn-ea"/>
          <a:cs typeface="+mn-cs"/>
        </a:defRPr>
      </a:lvl1pPr>
      <a:lvl2pPr marL="1350832" indent="-519551" algn="l" defTabSz="1662562" rtl="0" eaLnBrk="1" latinLnBrk="0" hangingPunct="1">
        <a:spcBef>
          <a:spcPct val="20000"/>
        </a:spcBef>
        <a:buFont typeface="Arial" pitchFamily="34" charset="0"/>
        <a:buChar char="–"/>
        <a:defRPr sz="5091" kern="1200">
          <a:solidFill>
            <a:schemeClr val="tx1"/>
          </a:solidFill>
          <a:latin typeface="+mn-lt"/>
          <a:ea typeface="+mn-ea"/>
          <a:cs typeface="+mn-cs"/>
        </a:defRPr>
      </a:lvl2pPr>
      <a:lvl3pPr marL="2078203" indent="-415641" algn="l" defTabSz="1662562" rtl="0" eaLnBrk="1" latinLnBrk="0" hangingPunct="1">
        <a:spcBef>
          <a:spcPct val="20000"/>
        </a:spcBef>
        <a:buFont typeface="Arial" pitchFamily="34" charset="0"/>
        <a:buChar char="•"/>
        <a:defRPr sz="4364" kern="1200">
          <a:solidFill>
            <a:schemeClr val="tx1"/>
          </a:solidFill>
          <a:latin typeface="+mn-lt"/>
          <a:ea typeface="+mn-ea"/>
          <a:cs typeface="+mn-cs"/>
        </a:defRPr>
      </a:lvl3pPr>
      <a:lvl4pPr marL="2909484" indent="-415641" algn="l" defTabSz="1662562" rtl="0" eaLnBrk="1" latinLnBrk="0" hangingPunct="1">
        <a:spcBef>
          <a:spcPct val="20000"/>
        </a:spcBef>
        <a:buFont typeface="Arial" pitchFamily="34" charset="0"/>
        <a:buChar char="–"/>
        <a:defRPr sz="3636" kern="1200">
          <a:solidFill>
            <a:schemeClr val="tx1"/>
          </a:solidFill>
          <a:latin typeface="+mn-lt"/>
          <a:ea typeface="+mn-ea"/>
          <a:cs typeface="+mn-cs"/>
        </a:defRPr>
      </a:lvl4pPr>
      <a:lvl5pPr marL="3740765" indent="-415641" algn="l" defTabSz="1662562" rtl="0" eaLnBrk="1" latinLnBrk="0" hangingPunct="1">
        <a:spcBef>
          <a:spcPct val="20000"/>
        </a:spcBef>
        <a:buFont typeface="Arial" pitchFamily="34" charset="0"/>
        <a:buChar char="»"/>
        <a:defRPr sz="3636" kern="1200">
          <a:solidFill>
            <a:schemeClr val="tx1"/>
          </a:solidFill>
          <a:latin typeface="+mn-lt"/>
          <a:ea typeface="+mn-ea"/>
          <a:cs typeface="+mn-cs"/>
        </a:defRPr>
      </a:lvl5pPr>
      <a:lvl6pPr marL="4572046" indent="-415641" algn="l" defTabSz="1662562" rtl="0" eaLnBrk="1" latinLnBrk="0" hangingPunct="1">
        <a:spcBef>
          <a:spcPct val="20000"/>
        </a:spcBef>
        <a:buFont typeface="Arial" pitchFamily="34" charset="0"/>
        <a:buChar char="•"/>
        <a:defRPr sz="3636" kern="1200">
          <a:solidFill>
            <a:schemeClr val="tx1"/>
          </a:solidFill>
          <a:latin typeface="+mn-lt"/>
          <a:ea typeface="+mn-ea"/>
          <a:cs typeface="+mn-cs"/>
        </a:defRPr>
      </a:lvl6pPr>
      <a:lvl7pPr marL="5403327" indent="-415641" algn="l" defTabSz="1662562" rtl="0" eaLnBrk="1" latinLnBrk="0" hangingPunct="1">
        <a:spcBef>
          <a:spcPct val="20000"/>
        </a:spcBef>
        <a:buFont typeface="Arial" pitchFamily="34" charset="0"/>
        <a:buChar char="•"/>
        <a:defRPr sz="3636" kern="1200">
          <a:solidFill>
            <a:schemeClr val="tx1"/>
          </a:solidFill>
          <a:latin typeface="+mn-lt"/>
          <a:ea typeface="+mn-ea"/>
          <a:cs typeface="+mn-cs"/>
        </a:defRPr>
      </a:lvl7pPr>
      <a:lvl8pPr marL="6234608" indent="-415641" algn="l" defTabSz="1662562" rtl="0" eaLnBrk="1" latinLnBrk="0" hangingPunct="1">
        <a:spcBef>
          <a:spcPct val="20000"/>
        </a:spcBef>
        <a:buFont typeface="Arial" pitchFamily="34" charset="0"/>
        <a:buChar char="•"/>
        <a:defRPr sz="3636" kern="1200">
          <a:solidFill>
            <a:schemeClr val="tx1"/>
          </a:solidFill>
          <a:latin typeface="+mn-lt"/>
          <a:ea typeface="+mn-ea"/>
          <a:cs typeface="+mn-cs"/>
        </a:defRPr>
      </a:lvl8pPr>
      <a:lvl9pPr marL="7065889" indent="-415641" algn="l" defTabSz="1662562" rtl="0" eaLnBrk="1" latinLnBrk="0" hangingPunct="1">
        <a:spcBef>
          <a:spcPct val="20000"/>
        </a:spcBef>
        <a:buFont typeface="Arial" pitchFamily="34" charset="0"/>
        <a:buChar char="•"/>
        <a:defRPr sz="3636" kern="1200">
          <a:solidFill>
            <a:schemeClr val="tx1"/>
          </a:solidFill>
          <a:latin typeface="+mn-lt"/>
          <a:ea typeface="+mn-ea"/>
          <a:cs typeface="+mn-cs"/>
        </a:defRPr>
      </a:lvl9pPr>
    </p:bodyStyle>
    <p:otherStyle>
      <a:defPPr>
        <a:defRPr lang="en-US"/>
      </a:defPPr>
      <a:lvl1pPr marL="0" algn="l" defTabSz="1662562" rtl="0" eaLnBrk="1" latinLnBrk="0" hangingPunct="1">
        <a:defRPr sz="3273" kern="1200">
          <a:solidFill>
            <a:schemeClr val="tx1"/>
          </a:solidFill>
          <a:latin typeface="+mn-lt"/>
          <a:ea typeface="+mn-ea"/>
          <a:cs typeface="+mn-cs"/>
        </a:defRPr>
      </a:lvl1pPr>
      <a:lvl2pPr marL="831281" algn="l" defTabSz="1662562" rtl="0" eaLnBrk="1" latinLnBrk="0" hangingPunct="1">
        <a:defRPr sz="3273" kern="1200">
          <a:solidFill>
            <a:schemeClr val="tx1"/>
          </a:solidFill>
          <a:latin typeface="+mn-lt"/>
          <a:ea typeface="+mn-ea"/>
          <a:cs typeface="+mn-cs"/>
        </a:defRPr>
      </a:lvl2pPr>
      <a:lvl3pPr marL="1662562" algn="l" defTabSz="1662562" rtl="0" eaLnBrk="1" latinLnBrk="0" hangingPunct="1">
        <a:defRPr sz="3273" kern="1200">
          <a:solidFill>
            <a:schemeClr val="tx1"/>
          </a:solidFill>
          <a:latin typeface="+mn-lt"/>
          <a:ea typeface="+mn-ea"/>
          <a:cs typeface="+mn-cs"/>
        </a:defRPr>
      </a:lvl3pPr>
      <a:lvl4pPr marL="2493843" algn="l" defTabSz="1662562" rtl="0" eaLnBrk="1" latinLnBrk="0" hangingPunct="1">
        <a:defRPr sz="3273" kern="1200">
          <a:solidFill>
            <a:schemeClr val="tx1"/>
          </a:solidFill>
          <a:latin typeface="+mn-lt"/>
          <a:ea typeface="+mn-ea"/>
          <a:cs typeface="+mn-cs"/>
        </a:defRPr>
      </a:lvl4pPr>
      <a:lvl5pPr marL="3325124" algn="l" defTabSz="1662562" rtl="0" eaLnBrk="1" latinLnBrk="0" hangingPunct="1">
        <a:defRPr sz="3273" kern="1200">
          <a:solidFill>
            <a:schemeClr val="tx1"/>
          </a:solidFill>
          <a:latin typeface="+mn-lt"/>
          <a:ea typeface="+mn-ea"/>
          <a:cs typeface="+mn-cs"/>
        </a:defRPr>
      </a:lvl5pPr>
      <a:lvl6pPr marL="4156405" algn="l" defTabSz="1662562" rtl="0" eaLnBrk="1" latinLnBrk="0" hangingPunct="1">
        <a:defRPr sz="3273" kern="1200">
          <a:solidFill>
            <a:schemeClr val="tx1"/>
          </a:solidFill>
          <a:latin typeface="+mn-lt"/>
          <a:ea typeface="+mn-ea"/>
          <a:cs typeface="+mn-cs"/>
        </a:defRPr>
      </a:lvl6pPr>
      <a:lvl7pPr marL="4987686" algn="l" defTabSz="1662562" rtl="0" eaLnBrk="1" latinLnBrk="0" hangingPunct="1">
        <a:defRPr sz="3273" kern="1200">
          <a:solidFill>
            <a:schemeClr val="tx1"/>
          </a:solidFill>
          <a:latin typeface="+mn-lt"/>
          <a:ea typeface="+mn-ea"/>
          <a:cs typeface="+mn-cs"/>
        </a:defRPr>
      </a:lvl7pPr>
      <a:lvl8pPr marL="5818967" algn="l" defTabSz="1662562" rtl="0" eaLnBrk="1" latinLnBrk="0" hangingPunct="1">
        <a:defRPr sz="3273" kern="1200">
          <a:solidFill>
            <a:schemeClr val="tx1"/>
          </a:solidFill>
          <a:latin typeface="+mn-lt"/>
          <a:ea typeface="+mn-ea"/>
          <a:cs typeface="+mn-cs"/>
        </a:defRPr>
      </a:lvl8pPr>
      <a:lvl9pPr marL="6650248" algn="l" defTabSz="1662562" rtl="0" eaLnBrk="1" latinLnBrk="0" hangingPunct="1">
        <a:defRPr sz="3273"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5" name="Hình ảnh 34">
            <a:extLst>
              <a:ext uri="{FF2B5EF4-FFF2-40B4-BE49-F238E27FC236}">
                <a16:creationId xmlns:a16="http://schemas.microsoft.com/office/drawing/2014/main" id="{DC3C3696-AB5F-5233-BFA2-0600B705393C}"/>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3" name="TextBox 3">
            <a:extLst>
              <a:ext uri="{FF2B5EF4-FFF2-40B4-BE49-F238E27FC236}">
                <a16:creationId xmlns:a16="http://schemas.microsoft.com/office/drawing/2014/main" id="{07DAF728-7D94-E33E-7F87-8FAE4669A949}"/>
              </a:ext>
            </a:extLst>
          </p:cNvPr>
          <p:cNvSpPr txBox="1"/>
          <p:nvPr userDrawn="1"/>
        </p:nvSpPr>
        <p:spPr>
          <a:xfrm>
            <a:off x="3169920" y="8783761"/>
            <a:ext cx="6812280" cy="1015663"/>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199568"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199568"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Mời </a:t>
            </a:r>
            <a:r>
              <a:rPr kumimoji="0" lang="en-US" sz="2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7">
                  <a:extLst>
                    <a:ext uri="{A12FA001-AC4F-418D-AE19-62706E023703}">
                      <ahyp:hlinkClr xmlns:ahyp="http://schemas.microsoft.com/office/drawing/2018/hyperlinkcolor" xmlns="" val="tx"/>
                    </a:ext>
                  </a:extLst>
                </a:hlinkClick>
              </a:rPr>
              <a:t>MĂNG NON- TÀI LIỆU TIỂU HỌC | Facebook</a:t>
            </a:r>
            <a:endParaRPr kumimoji="0" lang="en-US" sz="20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199568"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2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20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2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20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pic>
        <p:nvPicPr>
          <p:cNvPr id="24" name="Picture 6">
            <a:extLst>
              <a:ext uri="{FF2B5EF4-FFF2-40B4-BE49-F238E27FC236}">
                <a16:creationId xmlns:a16="http://schemas.microsoft.com/office/drawing/2014/main" id="{C86ECEA7-90DB-9A29-DB72-9447B55E9648}"/>
              </a:ext>
            </a:extLst>
          </p:cNvPr>
          <p:cNvPicPr>
            <a:picLocks noChangeAspect="1"/>
          </p:cNvPicPr>
          <p:nvPr userDrawn="1"/>
        </p:nvPicPr>
        <p:blipFill rotWithShape="1">
          <a:blip r:embed="rId8" cstate="print">
            <a:extLst>
              <a:ext uri="{28A0092B-C50C-407E-A947-70E740481C1C}">
                <a14:useLocalDpi xmlns:a14="http://schemas.microsoft.com/office/drawing/2010/main" val="0"/>
              </a:ext>
            </a:extLst>
          </a:blip>
          <a:srcRect t="37667"/>
          <a:stretch/>
        </p:blipFill>
        <p:spPr>
          <a:xfrm>
            <a:off x="-35411228" y="-14517268"/>
            <a:ext cx="1706580" cy="1808962"/>
          </a:xfrm>
          <a:prstGeom prst="rect">
            <a:avLst/>
          </a:prstGeom>
        </p:spPr>
      </p:pic>
      <p:pic>
        <p:nvPicPr>
          <p:cNvPr id="25" name="Picture 6">
            <a:extLst>
              <a:ext uri="{FF2B5EF4-FFF2-40B4-BE49-F238E27FC236}">
                <a16:creationId xmlns:a16="http://schemas.microsoft.com/office/drawing/2014/main" id="{6912A76B-A1D7-7C95-4B53-933F1981C348}"/>
              </a:ext>
            </a:extLst>
          </p:cNvPr>
          <p:cNvPicPr>
            <a:picLocks noChangeAspect="1"/>
          </p:cNvPicPr>
          <p:nvPr userDrawn="1"/>
        </p:nvPicPr>
        <p:blipFill rotWithShape="1">
          <a:blip r:embed="rId8" cstate="print">
            <a:extLst>
              <a:ext uri="{28A0092B-C50C-407E-A947-70E740481C1C}">
                <a14:useLocalDpi xmlns:a14="http://schemas.microsoft.com/office/drawing/2010/main" val="0"/>
              </a:ext>
            </a:extLst>
          </a:blip>
          <a:srcRect t="37667"/>
          <a:stretch/>
        </p:blipFill>
        <p:spPr>
          <a:xfrm>
            <a:off x="56028772" y="-14517268"/>
            <a:ext cx="1706580" cy="1808962"/>
          </a:xfrm>
          <a:prstGeom prst="rect">
            <a:avLst/>
          </a:prstGeom>
        </p:spPr>
      </p:pic>
      <p:pic>
        <p:nvPicPr>
          <p:cNvPr id="26" name="Picture 6">
            <a:extLst>
              <a:ext uri="{FF2B5EF4-FFF2-40B4-BE49-F238E27FC236}">
                <a16:creationId xmlns:a16="http://schemas.microsoft.com/office/drawing/2014/main" id="{42AE256B-1BEA-3C83-C248-6E79E2538193}"/>
              </a:ext>
            </a:extLst>
          </p:cNvPr>
          <p:cNvPicPr>
            <a:picLocks noChangeAspect="1"/>
          </p:cNvPicPr>
          <p:nvPr userDrawn="1"/>
        </p:nvPicPr>
        <p:blipFill rotWithShape="1">
          <a:blip r:embed="rId8" cstate="print">
            <a:extLst>
              <a:ext uri="{28A0092B-C50C-407E-A947-70E740481C1C}">
                <a14:useLocalDpi xmlns:a14="http://schemas.microsoft.com/office/drawing/2010/main" val="0"/>
              </a:ext>
            </a:extLst>
          </a:blip>
          <a:srcRect t="37667"/>
          <a:stretch/>
        </p:blipFill>
        <p:spPr>
          <a:xfrm>
            <a:off x="-35411228" y="25335332"/>
            <a:ext cx="1706580" cy="1808962"/>
          </a:xfrm>
          <a:prstGeom prst="rect">
            <a:avLst/>
          </a:prstGeom>
        </p:spPr>
      </p:pic>
      <p:pic>
        <p:nvPicPr>
          <p:cNvPr id="27" name="Picture 6">
            <a:extLst>
              <a:ext uri="{FF2B5EF4-FFF2-40B4-BE49-F238E27FC236}">
                <a16:creationId xmlns:a16="http://schemas.microsoft.com/office/drawing/2014/main" id="{F6904CFC-061D-90E6-3373-598694541BE6}"/>
              </a:ext>
            </a:extLst>
          </p:cNvPr>
          <p:cNvPicPr>
            <a:picLocks noChangeAspect="1"/>
          </p:cNvPicPr>
          <p:nvPr userDrawn="1"/>
        </p:nvPicPr>
        <p:blipFill rotWithShape="1">
          <a:blip r:embed="rId8" cstate="print">
            <a:extLst>
              <a:ext uri="{28A0092B-C50C-407E-A947-70E740481C1C}">
                <a14:useLocalDpi xmlns:a14="http://schemas.microsoft.com/office/drawing/2010/main" val="0"/>
              </a:ext>
            </a:extLst>
          </a:blip>
          <a:srcRect t="37667"/>
          <a:stretch/>
        </p:blipFill>
        <p:spPr>
          <a:xfrm>
            <a:off x="56028772" y="25335332"/>
            <a:ext cx="1706580" cy="1808962"/>
          </a:xfrm>
          <a:prstGeom prst="rect">
            <a:avLst/>
          </a:prstGeom>
        </p:spPr>
      </p:pic>
      <p:pic>
        <p:nvPicPr>
          <p:cNvPr id="28" name="Picture 6">
            <a:extLst>
              <a:ext uri="{FF2B5EF4-FFF2-40B4-BE49-F238E27FC236}">
                <a16:creationId xmlns:a16="http://schemas.microsoft.com/office/drawing/2014/main" id="{C86A2D1C-E991-0A03-3692-753C8299A016}"/>
              </a:ext>
            </a:extLst>
          </p:cNvPr>
          <p:cNvPicPr>
            <a:picLocks noChangeAspect="1"/>
          </p:cNvPicPr>
          <p:nvPr userDrawn="1"/>
        </p:nvPicPr>
        <p:blipFill rotWithShape="1">
          <a:blip r:embed="rId8" cstate="print">
            <a:extLst>
              <a:ext uri="{28A0092B-C50C-407E-A947-70E740481C1C}">
                <a14:useLocalDpi xmlns:a14="http://schemas.microsoft.com/office/drawing/2010/main" val="0"/>
              </a:ext>
            </a:extLst>
          </a:blip>
          <a:srcRect t="37667"/>
          <a:stretch/>
        </p:blipFill>
        <p:spPr>
          <a:xfrm>
            <a:off x="-23371628" y="-6363868"/>
            <a:ext cx="1706580" cy="1808962"/>
          </a:xfrm>
          <a:prstGeom prst="rect">
            <a:avLst/>
          </a:prstGeom>
        </p:spPr>
      </p:pic>
      <p:pic>
        <p:nvPicPr>
          <p:cNvPr id="29" name="Picture 6">
            <a:extLst>
              <a:ext uri="{FF2B5EF4-FFF2-40B4-BE49-F238E27FC236}">
                <a16:creationId xmlns:a16="http://schemas.microsoft.com/office/drawing/2014/main" id="{00C63DCC-B07B-5898-9647-BB4BCD2FDD64}"/>
              </a:ext>
            </a:extLst>
          </p:cNvPr>
          <p:cNvPicPr>
            <a:picLocks noChangeAspect="1"/>
          </p:cNvPicPr>
          <p:nvPr userDrawn="1"/>
        </p:nvPicPr>
        <p:blipFill rotWithShape="1">
          <a:blip r:embed="rId8" cstate="print">
            <a:extLst>
              <a:ext uri="{28A0092B-C50C-407E-A947-70E740481C1C}">
                <a14:useLocalDpi xmlns:a14="http://schemas.microsoft.com/office/drawing/2010/main" val="0"/>
              </a:ext>
            </a:extLst>
          </a:blip>
          <a:srcRect t="37667"/>
          <a:stretch/>
        </p:blipFill>
        <p:spPr>
          <a:xfrm>
            <a:off x="43379572" y="-5459387"/>
            <a:ext cx="1706580" cy="1808962"/>
          </a:xfrm>
          <a:prstGeom prst="rect">
            <a:avLst/>
          </a:prstGeom>
        </p:spPr>
      </p:pic>
      <p:pic>
        <p:nvPicPr>
          <p:cNvPr id="30" name="Picture 6">
            <a:extLst>
              <a:ext uri="{FF2B5EF4-FFF2-40B4-BE49-F238E27FC236}">
                <a16:creationId xmlns:a16="http://schemas.microsoft.com/office/drawing/2014/main" id="{49A68D2A-6544-C14A-52E8-8DC2EA1816F8}"/>
              </a:ext>
            </a:extLst>
          </p:cNvPr>
          <p:cNvPicPr>
            <a:picLocks noChangeAspect="1"/>
          </p:cNvPicPr>
          <p:nvPr userDrawn="1"/>
        </p:nvPicPr>
        <p:blipFill rotWithShape="1">
          <a:blip r:embed="rId8" cstate="print">
            <a:extLst>
              <a:ext uri="{28A0092B-C50C-407E-A947-70E740481C1C}">
                <a14:useLocalDpi xmlns:a14="http://schemas.microsoft.com/office/drawing/2010/main" val="0"/>
              </a:ext>
            </a:extLst>
          </a:blip>
          <a:srcRect t="37667"/>
          <a:stretch/>
        </p:blipFill>
        <p:spPr>
          <a:xfrm>
            <a:off x="-23371628" y="19010732"/>
            <a:ext cx="1706580" cy="1808962"/>
          </a:xfrm>
          <a:prstGeom prst="rect">
            <a:avLst/>
          </a:prstGeom>
        </p:spPr>
      </p:pic>
      <p:pic>
        <p:nvPicPr>
          <p:cNvPr id="31" name="Picture 6">
            <a:extLst>
              <a:ext uri="{FF2B5EF4-FFF2-40B4-BE49-F238E27FC236}">
                <a16:creationId xmlns:a16="http://schemas.microsoft.com/office/drawing/2014/main" id="{4253C7B2-4B72-A30F-02DC-484C38A11A7B}"/>
              </a:ext>
            </a:extLst>
          </p:cNvPr>
          <p:cNvPicPr>
            <a:picLocks noChangeAspect="1"/>
          </p:cNvPicPr>
          <p:nvPr userDrawn="1"/>
        </p:nvPicPr>
        <p:blipFill rotWithShape="1">
          <a:blip r:embed="rId8" cstate="print">
            <a:extLst>
              <a:ext uri="{28A0092B-C50C-407E-A947-70E740481C1C}">
                <a14:useLocalDpi xmlns:a14="http://schemas.microsoft.com/office/drawing/2010/main" val="0"/>
              </a:ext>
            </a:extLst>
          </a:blip>
          <a:srcRect t="37667"/>
          <a:stretch/>
        </p:blipFill>
        <p:spPr>
          <a:xfrm>
            <a:off x="43379572" y="19915213"/>
            <a:ext cx="1706580" cy="1808962"/>
          </a:xfrm>
          <a:prstGeom prst="rect">
            <a:avLst/>
          </a:prstGeom>
        </p:spPr>
      </p:pic>
      <p:pic>
        <p:nvPicPr>
          <p:cNvPr id="32" name="Hình ảnh 31">
            <a:extLst>
              <a:ext uri="{FF2B5EF4-FFF2-40B4-BE49-F238E27FC236}">
                <a16:creationId xmlns:a16="http://schemas.microsoft.com/office/drawing/2014/main" id="{B4CF70CF-4EA6-3E04-12FD-D1D1E8B7C051}"/>
              </a:ext>
            </a:extLst>
          </p:cNvPr>
          <p:cNvPicPr>
            <a:picLocks noChangeAspect="1"/>
          </p:cNvPicPr>
          <p:nvPr userDrawn="1"/>
        </p:nvPicPr>
        <p:blipFill>
          <a:blip r:embed="rId9"/>
          <a:stretch>
            <a:fillRect/>
          </a:stretch>
        </p:blipFill>
        <p:spPr>
          <a:xfrm>
            <a:off x="-2009726" y="-243220"/>
            <a:ext cx="1804572" cy="2542252"/>
          </a:xfrm>
          <a:prstGeom prst="rect">
            <a:avLst/>
          </a:prstGeom>
        </p:spPr>
      </p:pic>
      <p:pic>
        <p:nvPicPr>
          <p:cNvPr id="33" name="Hình ảnh 32">
            <a:extLst>
              <a:ext uri="{FF2B5EF4-FFF2-40B4-BE49-F238E27FC236}">
                <a16:creationId xmlns:a16="http://schemas.microsoft.com/office/drawing/2014/main" id="{AC26FD7C-0CBD-D5A8-9737-4E92AA2FEEE8}"/>
              </a:ext>
            </a:extLst>
          </p:cNvPr>
          <p:cNvPicPr>
            <a:picLocks noChangeAspect="1"/>
          </p:cNvPicPr>
          <p:nvPr userDrawn="1"/>
        </p:nvPicPr>
        <p:blipFill>
          <a:blip r:embed="rId9"/>
          <a:stretch>
            <a:fillRect/>
          </a:stretch>
        </p:blipFill>
        <p:spPr>
          <a:xfrm>
            <a:off x="1365348" y="7879793"/>
            <a:ext cx="1804572" cy="2542252"/>
          </a:xfrm>
          <a:prstGeom prst="rect">
            <a:avLst/>
          </a:prstGeom>
        </p:spPr>
      </p:pic>
    </p:spTree>
    <p:extLst>
      <p:ext uri="{BB962C8B-B14F-4D97-AF65-F5344CB8AC3E}">
        <p14:creationId xmlns:p14="http://schemas.microsoft.com/office/powerpoint/2010/main" val="353218586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Lst>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0.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69.svg"/><Relationship Id="rId7" Type="http://schemas.openxmlformats.org/officeDocument/2006/relationships/image" Target="../media/image57.svg"/><Relationship Id="rId2" Type="http://schemas.openxmlformats.org/officeDocument/2006/relationships/image" Target="../media/image42.png"/><Relationship Id="rId1" Type="http://schemas.openxmlformats.org/officeDocument/2006/relationships/slideLayout" Target="../slideLayouts/slideLayout18.xml"/><Relationship Id="rId6" Type="http://schemas.openxmlformats.org/officeDocument/2006/relationships/image" Target="../media/image35.png"/><Relationship Id="rId5" Type="http://schemas.openxmlformats.org/officeDocument/2006/relationships/image" Target="../media/image71.svg"/><Relationship Id="rId4" Type="http://schemas.openxmlformats.org/officeDocument/2006/relationships/image" Target="../media/image43.png"/><Relationship Id="rId9" Type="http://schemas.openxmlformats.org/officeDocument/2006/relationships/image" Target="../media/image73.svg"/></Relationships>
</file>

<file path=ppt/slides/_rels/slide11.xml.rels><?xml version="1.0" encoding="UTF-8" standalone="yes"?>
<Relationships xmlns="http://schemas.openxmlformats.org/package/2006/relationships"><Relationship Id="rId8" Type="http://schemas.openxmlformats.org/officeDocument/2006/relationships/image" Target="../media/image44.png"/><Relationship Id="rId13" Type="http://schemas.openxmlformats.org/officeDocument/2006/relationships/image" Target="../media/image81.svg"/><Relationship Id="rId3" Type="http://schemas.openxmlformats.org/officeDocument/2006/relationships/image" Target="../media/image69.svg"/><Relationship Id="rId7" Type="http://schemas.openxmlformats.org/officeDocument/2006/relationships/image" Target="../media/image57.svg"/><Relationship Id="rId12" Type="http://schemas.openxmlformats.org/officeDocument/2006/relationships/image" Target="../media/image50.png"/><Relationship Id="rId2" Type="http://schemas.openxmlformats.org/officeDocument/2006/relationships/image" Target="../media/image42.png"/><Relationship Id="rId1" Type="http://schemas.openxmlformats.org/officeDocument/2006/relationships/slideLayout" Target="../slideLayouts/slideLayout18.xml"/><Relationship Id="rId6" Type="http://schemas.openxmlformats.org/officeDocument/2006/relationships/image" Target="../media/image35.png"/><Relationship Id="rId11" Type="http://schemas.openxmlformats.org/officeDocument/2006/relationships/image" Target="../media/image79.svg"/><Relationship Id="rId5" Type="http://schemas.openxmlformats.org/officeDocument/2006/relationships/image" Target="../media/image71.svg"/><Relationship Id="rId10" Type="http://schemas.openxmlformats.org/officeDocument/2006/relationships/image" Target="../media/image49.png"/><Relationship Id="rId4" Type="http://schemas.openxmlformats.org/officeDocument/2006/relationships/image" Target="../media/image43.png"/><Relationship Id="rId9" Type="http://schemas.openxmlformats.org/officeDocument/2006/relationships/image" Target="../media/image73.svg"/><Relationship Id="rId14" Type="http://schemas.openxmlformats.org/officeDocument/2006/relationships/image" Target="../media/image51.png"/></Relationships>
</file>

<file path=ppt/slides/_rels/slide12.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69.svg"/><Relationship Id="rId7" Type="http://schemas.openxmlformats.org/officeDocument/2006/relationships/image" Target="../media/image57.svg"/><Relationship Id="rId2" Type="http://schemas.openxmlformats.org/officeDocument/2006/relationships/image" Target="../media/image42.png"/><Relationship Id="rId1" Type="http://schemas.openxmlformats.org/officeDocument/2006/relationships/slideLayout" Target="../slideLayouts/slideLayout18.xml"/><Relationship Id="rId6" Type="http://schemas.openxmlformats.org/officeDocument/2006/relationships/image" Target="../media/image35.png"/><Relationship Id="rId5" Type="http://schemas.openxmlformats.org/officeDocument/2006/relationships/image" Target="../media/image71.svg"/><Relationship Id="rId10" Type="http://schemas.openxmlformats.org/officeDocument/2006/relationships/image" Target="../media/image52.png"/><Relationship Id="rId4" Type="http://schemas.openxmlformats.org/officeDocument/2006/relationships/image" Target="../media/image43.png"/><Relationship Id="rId9" Type="http://schemas.openxmlformats.org/officeDocument/2006/relationships/image" Target="../media/image73.svg"/></Relationships>
</file>

<file path=ppt/slides/_rels/slide13.xml.rels><?xml version="1.0" encoding="UTF-8" standalone="yes"?>
<Relationships xmlns="http://schemas.openxmlformats.org/package/2006/relationships"><Relationship Id="rId8" Type="http://schemas.openxmlformats.org/officeDocument/2006/relationships/image" Target="../media/image44.png"/><Relationship Id="rId13" Type="http://schemas.openxmlformats.org/officeDocument/2006/relationships/image" Target="../media/image79.svg"/><Relationship Id="rId3" Type="http://schemas.openxmlformats.org/officeDocument/2006/relationships/image" Target="../media/image69.svg"/><Relationship Id="rId7" Type="http://schemas.openxmlformats.org/officeDocument/2006/relationships/image" Target="../media/image57.svg"/><Relationship Id="rId12" Type="http://schemas.openxmlformats.org/officeDocument/2006/relationships/image" Target="../media/image49.png"/><Relationship Id="rId2" Type="http://schemas.openxmlformats.org/officeDocument/2006/relationships/image" Target="../media/image42.png"/><Relationship Id="rId1" Type="http://schemas.openxmlformats.org/officeDocument/2006/relationships/slideLayout" Target="../slideLayouts/slideLayout18.xml"/><Relationship Id="rId6" Type="http://schemas.openxmlformats.org/officeDocument/2006/relationships/image" Target="../media/image35.png"/><Relationship Id="rId11" Type="http://schemas.openxmlformats.org/officeDocument/2006/relationships/image" Target="../media/image66.svg"/><Relationship Id="rId5" Type="http://schemas.openxmlformats.org/officeDocument/2006/relationships/image" Target="../media/image71.svg"/><Relationship Id="rId10" Type="http://schemas.openxmlformats.org/officeDocument/2006/relationships/image" Target="../media/image40.png"/><Relationship Id="rId4" Type="http://schemas.openxmlformats.org/officeDocument/2006/relationships/image" Target="../media/image43.png"/><Relationship Id="rId9" Type="http://schemas.openxmlformats.org/officeDocument/2006/relationships/image" Target="../media/image73.svg"/><Relationship Id="rId14" Type="http://schemas.openxmlformats.org/officeDocument/2006/relationships/image" Target="../media/image53.png"/></Relationships>
</file>

<file path=ppt/slides/_rels/slide14.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69.svg"/><Relationship Id="rId7" Type="http://schemas.openxmlformats.org/officeDocument/2006/relationships/image" Target="../media/image57.svg"/><Relationship Id="rId2" Type="http://schemas.openxmlformats.org/officeDocument/2006/relationships/image" Target="../media/image42.png"/><Relationship Id="rId1" Type="http://schemas.openxmlformats.org/officeDocument/2006/relationships/slideLayout" Target="../slideLayouts/slideLayout18.xml"/><Relationship Id="rId6" Type="http://schemas.openxmlformats.org/officeDocument/2006/relationships/image" Target="../media/image35.png"/><Relationship Id="rId5" Type="http://schemas.openxmlformats.org/officeDocument/2006/relationships/image" Target="../media/image71.svg"/><Relationship Id="rId10" Type="http://schemas.openxmlformats.org/officeDocument/2006/relationships/image" Target="../media/image48.png"/><Relationship Id="rId4" Type="http://schemas.openxmlformats.org/officeDocument/2006/relationships/image" Target="../media/image43.png"/><Relationship Id="rId9" Type="http://schemas.openxmlformats.org/officeDocument/2006/relationships/image" Target="../media/image73.svg"/></Relationships>
</file>

<file path=ppt/slides/_rels/slide15.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69.svg"/><Relationship Id="rId7" Type="http://schemas.openxmlformats.org/officeDocument/2006/relationships/image" Target="../media/image57.svg"/><Relationship Id="rId2" Type="http://schemas.openxmlformats.org/officeDocument/2006/relationships/image" Target="../media/image42.png"/><Relationship Id="rId1" Type="http://schemas.openxmlformats.org/officeDocument/2006/relationships/slideLayout" Target="../slideLayouts/slideLayout18.xml"/><Relationship Id="rId6" Type="http://schemas.openxmlformats.org/officeDocument/2006/relationships/image" Target="../media/image35.png"/><Relationship Id="rId5" Type="http://schemas.openxmlformats.org/officeDocument/2006/relationships/image" Target="../media/image71.svg"/><Relationship Id="rId4" Type="http://schemas.openxmlformats.org/officeDocument/2006/relationships/image" Target="../media/image43.png"/><Relationship Id="rId9" Type="http://schemas.openxmlformats.org/officeDocument/2006/relationships/image" Target="../media/image73.svg"/></Relationships>
</file>

<file path=ppt/slides/_rels/slide16.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57.svg"/><Relationship Id="rId18" Type="http://schemas.openxmlformats.org/officeDocument/2006/relationships/image" Target="../media/image38.png"/><Relationship Id="rId3" Type="http://schemas.openxmlformats.org/officeDocument/2006/relationships/image" Target="../media/image51.svg"/><Relationship Id="rId21" Type="http://schemas.openxmlformats.org/officeDocument/2006/relationships/image" Target="../media/image40.png"/><Relationship Id="rId7" Type="http://schemas.openxmlformats.org/officeDocument/2006/relationships/image" Target="../media/image46.svg"/><Relationship Id="rId12" Type="http://schemas.openxmlformats.org/officeDocument/2006/relationships/image" Target="../media/image35.png"/><Relationship Id="rId17" Type="http://schemas.openxmlformats.org/officeDocument/2006/relationships/image" Target="../media/image61.svg"/><Relationship Id="rId2" Type="http://schemas.openxmlformats.org/officeDocument/2006/relationships/image" Target="../media/image32.png"/><Relationship Id="rId16" Type="http://schemas.openxmlformats.org/officeDocument/2006/relationships/image" Target="../media/image37.png"/><Relationship Id="rId20" Type="http://schemas.openxmlformats.org/officeDocument/2006/relationships/image" Target="../media/image64.svg"/><Relationship Id="rId1" Type="http://schemas.openxmlformats.org/officeDocument/2006/relationships/slideLayout" Target="../slideLayouts/slideLayout18.xml"/><Relationship Id="rId6" Type="http://schemas.openxmlformats.org/officeDocument/2006/relationships/image" Target="../media/image29.png"/><Relationship Id="rId11" Type="http://schemas.openxmlformats.org/officeDocument/2006/relationships/image" Target="../media/image55.svg"/><Relationship Id="rId5" Type="http://schemas.openxmlformats.org/officeDocument/2006/relationships/image" Target="../media/image44.svg"/><Relationship Id="rId15" Type="http://schemas.openxmlformats.org/officeDocument/2006/relationships/image" Target="../media/image59.svg"/><Relationship Id="rId23" Type="http://schemas.openxmlformats.org/officeDocument/2006/relationships/image" Target="../media/image54.png"/><Relationship Id="rId10" Type="http://schemas.openxmlformats.org/officeDocument/2006/relationships/image" Target="../media/image34.png"/><Relationship Id="rId19" Type="http://schemas.openxmlformats.org/officeDocument/2006/relationships/image" Target="../media/image39.png"/><Relationship Id="rId4" Type="http://schemas.openxmlformats.org/officeDocument/2006/relationships/image" Target="../media/image28.png"/><Relationship Id="rId9" Type="http://schemas.openxmlformats.org/officeDocument/2006/relationships/image" Target="../media/image53.svg"/><Relationship Id="rId14" Type="http://schemas.openxmlformats.org/officeDocument/2006/relationships/image" Target="../media/image36.png"/><Relationship Id="rId22" Type="http://schemas.openxmlformats.org/officeDocument/2006/relationships/image" Target="../media/image66.svg"/></Relationships>
</file>

<file path=ppt/slides/_rels/slide17.xml.rels><?xml version="1.0" encoding="UTF-8" standalone="yes"?>
<Relationships xmlns="http://schemas.openxmlformats.org/package/2006/relationships"><Relationship Id="rId8" Type="http://schemas.openxmlformats.org/officeDocument/2006/relationships/image" Target="../media/image44.png"/><Relationship Id="rId13" Type="http://schemas.openxmlformats.org/officeDocument/2006/relationships/image" Target="../media/image89.svg"/><Relationship Id="rId3" Type="http://schemas.openxmlformats.org/officeDocument/2006/relationships/image" Target="../media/image69.svg"/><Relationship Id="rId7" Type="http://schemas.openxmlformats.org/officeDocument/2006/relationships/image" Target="../media/image57.svg"/><Relationship Id="rId12" Type="http://schemas.openxmlformats.org/officeDocument/2006/relationships/image" Target="../media/image57.png"/><Relationship Id="rId2" Type="http://schemas.openxmlformats.org/officeDocument/2006/relationships/image" Target="../media/image42.png"/><Relationship Id="rId1" Type="http://schemas.openxmlformats.org/officeDocument/2006/relationships/slideLayout" Target="../slideLayouts/slideLayout18.xml"/><Relationship Id="rId6" Type="http://schemas.openxmlformats.org/officeDocument/2006/relationships/image" Target="../media/image35.png"/><Relationship Id="rId11" Type="http://schemas.openxmlformats.org/officeDocument/2006/relationships/image" Target="../media/image56.png"/><Relationship Id="rId5" Type="http://schemas.openxmlformats.org/officeDocument/2006/relationships/image" Target="../media/image71.svg"/><Relationship Id="rId10" Type="http://schemas.openxmlformats.org/officeDocument/2006/relationships/image" Target="../media/image55.png"/><Relationship Id="rId4" Type="http://schemas.openxmlformats.org/officeDocument/2006/relationships/image" Target="../media/image43.png"/><Relationship Id="rId9" Type="http://schemas.openxmlformats.org/officeDocument/2006/relationships/image" Target="../media/image73.svg"/></Relationships>
</file>

<file path=ppt/slides/_rels/slide18.xml.rels><?xml version="1.0" encoding="UTF-8" standalone="yes"?>
<Relationships xmlns="http://schemas.openxmlformats.org/package/2006/relationships"><Relationship Id="rId8" Type="http://schemas.openxmlformats.org/officeDocument/2006/relationships/image" Target="../media/image44.png"/><Relationship Id="rId13" Type="http://schemas.openxmlformats.org/officeDocument/2006/relationships/image" Target="../media/image60.png"/><Relationship Id="rId3" Type="http://schemas.openxmlformats.org/officeDocument/2006/relationships/image" Target="../media/image69.svg"/><Relationship Id="rId7" Type="http://schemas.openxmlformats.org/officeDocument/2006/relationships/image" Target="../media/image57.svg"/><Relationship Id="rId12" Type="http://schemas.openxmlformats.org/officeDocument/2006/relationships/image" Target="../media/image92.svg"/><Relationship Id="rId2" Type="http://schemas.openxmlformats.org/officeDocument/2006/relationships/image" Target="../media/image42.png"/><Relationship Id="rId16" Type="http://schemas.openxmlformats.org/officeDocument/2006/relationships/image" Target="../media/image96.svg"/><Relationship Id="rId1" Type="http://schemas.openxmlformats.org/officeDocument/2006/relationships/slideLayout" Target="../slideLayouts/slideLayout18.xml"/><Relationship Id="rId6" Type="http://schemas.openxmlformats.org/officeDocument/2006/relationships/image" Target="../media/image35.png"/><Relationship Id="rId11" Type="http://schemas.openxmlformats.org/officeDocument/2006/relationships/image" Target="../media/image59.png"/><Relationship Id="rId5" Type="http://schemas.openxmlformats.org/officeDocument/2006/relationships/image" Target="../media/image71.svg"/><Relationship Id="rId15" Type="http://schemas.openxmlformats.org/officeDocument/2006/relationships/image" Target="../media/image61.png"/><Relationship Id="rId10" Type="http://schemas.openxmlformats.org/officeDocument/2006/relationships/image" Target="../media/image58.png"/><Relationship Id="rId4" Type="http://schemas.openxmlformats.org/officeDocument/2006/relationships/image" Target="../media/image43.png"/><Relationship Id="rId9" Type="http://schemas.openxmlformats.org/officeDocument/2006/relationships/image" Target="../media/image73.svg"/><Relationship Id="rId14" Type="http://schemas.openxmlformats.org/officeDocument/2006/relationships/image" Target="../media/image94.svg"/></Relationships>
</file>

<file path=ppt/slides/_rels/slide19.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69.svg"/><Relationship Id="rId7" Type="http://schemas.openxmlformats.org/officeDocument/2006/relationships/image" Target="../media/image57.svg"/><Relationship Id="rId2" Type="http://schemas.openxmlformats.org/officeDocument/2006/relationships/image" Target="../media/image42.png"/><Relationship Id="rId1" Type="http://schemas.openxmlformats.org/officeDocument/2006/relationships/slideLayout" Target="../slideLayouts/slideLayout18.xml"/><Relationship Id="rId6" Type="http://schemas.openxmlformats.org/officeDocument/2006/relationships/image" Target="../media/image35.png"/><Relationship Id="rId11" Type="http://schemas.openxmlformats.org/officeDocument/2006/relationships/image" Target="../media/image96.svg"/><Relationship Id="rId5" Type="http://schemas.openxmlformats.org/officeDocument/2006/relationships/image" Target="../media/image71.svg"/><Relationship Id="rId10" Type="http://schemas.openxmlformats.org/officeDocument/2006/relationships/image" Target="../media/image61.png"/><Relationship Id="rId4" Type="http://schemas.openxmlformats.org/officeDocument/2006/relationships/image" Target="../media/image43.png"/><Relationship Id="rId9" Type="http://schemas.openxmlformats.org/officeDocument/2006/relationships/image" Target="../media/image73.svg"/></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20.svg"/><Relationship Id="rId18" Type="http://schemas.openxmlformats.org/officeDocument/2006/relationships/image" Target="../media/image17.png"/><Relationship Id="rId3" Type="http://schemas.openxmlformats.org/officeDocument/2006/relationships/image" Target="../media/image10.svg"/><Relationship Id="rId21" Type="http://schemas.openxmlformats.org/officeDocument/2006/relationships/image" Target="../media/image20.png"/><Relationship Id="rId7" Type="http://schemas.openxmlformats.org/officeDocument/2006/relationships/image" Target="../media/image14.svg"/><Relationship Id="rId12" Type="http://schemas.openxmlformats.org/officeDocument/2006/relationships/image" Target="../media/image14.png"/><Relationship Id="rId17" Type="http://schemas.openxmlformats.org/officeDocument/2006/relationships/image" Target="../media/image24.svg"/><Relationship Id="rId2" Type="http://schemas.openxmlformats.org/officeDocument/2006/relationships/image" Target="../media/image9.png"/><Relationship Id="rId16" Type="http://schemas.openxmlformats.org/officeDocument/2006/relationships/image" Target="../media/image16.png"/><Relationship Id="rId20" Type="http://schemas.openxmlformats.org/officeDocument/2006/relationships/image" Target="../media/image19.png"/><Relationship Id="rId1" Type="http://schemas.openxmlformats.org/officeDocument/2006/relationships/slideLayout" Target="../slideLayouts/slideLayout18.xml"/><Relationship Id="rId6" Type="http://schemas.openxmlformats.org/officeDocument/2006/relationships/image" Target="../media/image11.png"/><Relationship Id="rId11" Type="http://schemas.openxmlformats.org/officeDocument/2006/relationships/image" Target="../media/image18.svg"/><Relationship Id="rId5" Type="http://schemas.openxmlformats.org/officeDocument/2006/relationships/image" Target="../media/image12.svg"/><Relationship Id="rId15" Type="http://schemas.openxmlformats.org/officeDocument/2006/relationships/image" Target="../media/image22.svg"/><Relationship Id="rId10" Type="http://schemas.openxmlformats.org/officeDocument/2006/relationships/image" Target="../media/image13.png"/><Relationship Id="rId19" Type="http://schemas.openxmlformats.org/officeDocument/2006/relationships/image" Target="../media/image18.png"/><Relationship Id="rId4" Type="http://schemas.openxmlformats.org/officeDocument/2006/relationships/image" Target="../media/image10.png"/><Relationship Id="rId9" Type="http://schemas.openxmlformats.org/officeDocument/2006/relationships/image" Target="../media/image16.svg"/><Relationship Id="rId14" Type="http://schemas.openxmlformats.org/officeDocument/2006/relationships/image" Target="../media/image15.png"/></Relationships>
</file>

<file path=ppt/slides/_rels/slide20.xml.rels><?xml version="1.0" encoding="UTF-8" standalone="yes"?>
<Relationships xmlns="http://schemas.openxmlformats.org/package/2006/relationships"><Relationship Id="rId8" Type="http://schemas.openxmlformats.org/officeDocument/2006/relationships/image" Target="../media/image44.png"/><Relationship Id="rId13" Type="http://schemas.openxmlformats.org/officeDocument/2006/relationships/image" Target="../media/image49.png"/><Relationship Id="rId3" Type="http://schemas.openxmlformats.org/officeDocument/2006/relationships/image" Target="../media/image69.svg"/><Relationship Id="rId7" Type="http://schemas.openxmlformats.org/officeDocument/2006/relationships/image" Target="../media/image57.svg"/><Relationship Id="rId12" Type="http://schemas.openxmlformats.org/officeDocument/2006/relationships/image" Target="../media/image99.svg"/><Relationship Id="rId2" Type="http://schemas.openxmlformats.org/officeDocument/2006/relationships/image" Target="../media/image42.png"/><Relationship Id="rId1" Type="http://schemas.openxmlformats.org/officeDocument/2006/relationships/slideLayout" Target="../slideLayouts/slideLayout18.xml"/><Relationship Id="rId6" Type="http://schemas.openxmlformats.org/officeDocument/2006/relationships/image" Target="../media/image35.png"/><Relationship Id="rId11" Type="http://schemas.openxmlformats.org/officeDocument/2006/relationships/image" Target="../media/image63.png"/><Relationship Id="rId5" Type="http://schemas.openxmlformats.org/officeDocument/2006/relationships/image" Target="../media/image71.svg"/><Relationship Id="rId10" Type="http://schemas.openxmlformats.org/officeDocument/2006/relationships/image" Target="../media/image62.png"/><Relationship Id="rId4" Type="http://schemas.openxmlformats.org/officeDocument/2006/relationships/image" Target="../media/image43.png"/><Relationship Id="rId9" Type="http://schemas.openxmlformats.org/officeDocument/2006/relationships/image" Target="../media/image73.svg"/><Relationship Id="rId14" Type="http://schemas.openxmlformats.org/officeDocument/2006/relationships/image" Target="../media/image79.svg"/></Relationships>
</file>

<file path=ppt/slides/_rels/slide21.xml.rels><?xml version="1.0" encoding="UTF-8" standalone="yes"?>
<Relationships xmlns="http://schemas.openxmlformats.org/package/2006/relationships"><Relationship Id="rId8" Type="http://schemas.openxmlformats.org/officeDocument/2006/relationships/image" Target="../media/image44.png"/><Relationship Id="rId13" Type="http://schemas.openxmlformats.org/officeDocument/2006/relationships/image" Target="../media/image66.png"/><Relationship Id="rId3" Type="http://schemas.openxmlformats.org/officeDocument/2006/relationships/image" Target="../media/image69.svg"/><Relationship Id="rId7" Type="http://schemas.openxmlformats.org/officeDocument/2006/relationships/image" Target="../media/image57.svg"/><Relationship Id="rId12" Type="http://schemas.openxmlformats.org/officeDocument/2006/relationships/image" Target="../media/image65.png"/><Relationship Id="rId2" Type="http://schemas.openxmlformats.org/officeDocument/2006/relationships/image" Target="../media/image42.png"/><Relationship Id="rId1" Type="http://schemas.openxmlformats.org/officeDocument/2006/relationships/slideLayout" Target="../slideLayouts/slideLayout18.xml"/><Relationship Id="rId6" Type="http://schemas.openxmlformats.org/officeDocument/2006/relationships/image" Target="../media/image35.png"/><Relationship Id="rId11" Type="http://schemas.openxmlformats.org/officeDocument/2006/relationships/image" Target="../media/image101.svg"/><Relationship Id="rId5" Type="http://schemas.openxmlformats.org/officeDocument/2006/relationships/image" Target="../media/image71.svg"/><Relationship Id="rId10" Type="http://schemas.openxmlformats.org/officeDocument/2006/relationships/image" Target="../media/image64.png"/><Relationship Id="rId4" Type="http://schemas.openxmlformats.org/officeDocument/2006/relationships/image" Target="../media/image43.png"/><Relationship Id="rId9" Type="http://schemas.openxmlformats.org/officeDocument/2006/relationships/image" Target="../media/image73.svg"/><Relationship Id="rId14" Type="http://schemas.openxmlformats.org/officeDocument/2006/relationships/image" Target="../media/image104.svg"/></Relationships>
</file>

<file path=ppt/slides/_rels/slide22.xml.rels><?xml version="1.0" encoding="UTF-8" standalone="yes"?>
<Relationships xmlns="http://schemas.openxmlformats.org/package/2006/relationships"><Relationship Id="rId8" Type="http://schemas.openxmlformats.org/officeDocument/2006/relationships/image" Target="../media/image44.png"/><Relationship Id="rId13" Type="http://schemas.openxmlformats.org/officeDocument/2006/relationships/image" Target="../media/image108.svg"/><Relationship Id="rId3" Type="http://schemas.openxmlformats.org/officeDocument/2006/relationships/image" Target="../media/image69.svg"/><Relationship Id="rId7" Type="http://schemas.openxmlformats.org/officeDocument/2006/relationships/image" Target="../media/image57.svg"/><Relationship Id="rId12" Type="http://schemas.openxmlformats.org/officeDocument/2006/relationships/image" Target="../media/image68.png"/><Relationship Id="rId2" Type="http://schemas.openxmlformats.org/officeDocument/2006/relationships/image" Target="../media/image42.png"/><Relationship Id="rId1" Type="http://schemas.openxmlformats.org/officeDocument/2006/relationships/slideLayout" Target="../slideLayouts/slideLayout18.xml"/><Relationship Id="rId6" Type="http://schemas.openxmlformats.org/officeDocument/2006/relationships/image" Target="../media/image35.png"/><Relationship Id="rId11" Type="http://schemas.openxmlformats.org/officeDocument/2006/relationships/image" Target="../media/image106.svg"/><Relationship Id="rId5" Type="http://schemas.openxmlformats.org/officeDocument/2006/relationships/image" Target="../media/image71.svg"/><Relationship Id="rId10" Type="http://schemas.openxmlformats.org/officeDocument/2006/relationships/image" Target="../media/image67.png"/><Relationship Id="rId4" Type="http://schemas.openxmlformats.org/officeDocument/2006/relationships/image" Target="../media/image43.png"/><Relationship Id="rId9" Type="http://schemas.openxmlformats.org/officeDocument/2006/relationships/image" Target="../media/image73.svg"/><Relationship Id="rId14" Type="http://schemas.openxmlformats.org/officeDocument/2006/relationships/image" Target="../media/image69.png"/></Relationships>
</file>

<file path=ppt/slides/_rels/slide23.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57.svg"/><Relationship Id="rId18" Type="http://schemas.openxmlformats.org/officeDocument/2006/relationships/image" Target="../media/image38.png"/><Relationship Id="rId3" Type="http://schemas.openxmlformats.org/officeDocument/2006/relationships/image" Target="../media/image51.svg"/><Relationship Id="rId21" Type="http://schemas.openxmlformats.org/officeDocument/2006/relationships/image" Target="../media/image40.png"/><Relationship Id="rId7" Type="http://schemas.openxmlformats.org/officeDocument/2006/relationships/image" Target="../media/image46.svg"/><Relationship Id="rId12" Type="http://schemas.openxmlformats.org/officeDocument/2006/relationships/image" Target="../media/image35.png"/><Relationship Id="rId17" Type="http://schemas.openxmlformats.org/officeDocument/2006/relationships/image" Target="../media/image61.svg"/><Relationship Id="rId2" Type="http://schemas.openxmlformats.org/officeDocument/2006/relationships/image" Target="../media/image32.png"/><Relationship Id="rId16" Type="http://schemas.openxmlformats.org/officeDocument/2006/relationships/image" Target="../media/image37.png"/><Relationship Id="rId20" Type="http://schemas.openxmlformats.org/officeDocument/2006/relationships/image" Target="../media/image64.svg"/><Relationship Id="rId1" Type="http://schemas.openxmlformats.org/officeDocument/2006/relationships/slideLayout" Target="../slideLayouts/slideLayout18.xml"/><Relationship Id="rId6" Type="http://schemas.openxmlformats.org/officeDocument/2006/relationships/image" Target="../media/image29.png"/><Relationship Id="rId11" Type="http://schemas.openxmlformats.org/officeDocument/2006/relationships/image" Target="../media/image55.svg"/><Relationship Id="rId5" Type="http://schemas.openxmlformats.org/officeDocument/2006/relationships/image" Target="../media/image44.svg"/><Relationship Id="rId15" Type="http://schemas.openxmlformats.org/officeDocument/2006/relationships/image" Target="../media/image59.svg"/><Relationship Id="rId23" Type="http://schemas.openxmlformats.org/officeDocument/2006/relationships/image" Target="../media/image70.png"/><Relationship Id="rId10" Type="http://schemas.openxmlformats.org/officeDocument/2006/relationships/image" Target="../media/image34.png"/><Relationship Id="rId19" Type="http://schemas.openxmlformats.org/officeDocument/2006/relationships/image" Target="../media/image39.png"/><Relationship Id="rId4" Type="http://schemas.openxmlformats.org/officeDocument/2006/relationships/image" Target="../media/image28.png"/><Relationship Id="rId9" Type="http://schemas.openxmlformats.org/officeDocument/2006/relationships/image" Target="../media/image53.svg"/><Relationship Id="rId14" Type="http://schemas.openxmlformats.org/officeDocument/2006/relationships/image" Target="../media/image36.png"/><Relationship Id="rId22" Type="http://schemas.openxmlformats.org/officeDocument/2006/relationships/image" Target="../media/image66.svg"/></Relationships>
</file>

<file path=ppt/slides/_rels/slide24.xml.rels><?xml version="1.0" encoding="UTF-8" standalone="yes"?>
<Relationships xmlns="http://schemas.openxmlformats.org/package/2006/relationships"><Relationship Id="rId8" Type="http://schemas.openxmlformats.org/officeDocument/2006/relationships/image" Target="../media/image44.png"/><Relationship Id="rId13" Type="http://schemas.openxmlformats.org/officeDocument/2006/relationships/image" Target="../media/image114.svg"/><Relationship Id="rId3" Type="http://schemas.openxmlformats.org/officeDocument/2006/relationships/image" Target="../media/image69.svg"/><Relationship Id="rId7" Type="http://schemas.openxmlformats.org/officeDocument/2006/relationships/image" Target="../media/image57.svg"/><Relationship Id="rId12" Type="http://schemas.openxmlformats.org/officeDocument/2006/relationships/image" Target="../media/image72.png"/><Relationship Id="rId2" Type="http://schemas.openxmlformats.org/officeDocument/2006/relationships/image" Target="../media/image42.png"/><Relationship Id="rId1" Type="http://schemas.openxmlformats.org/officeDocument/2006/relationships/slideLayout" Target="../slideLayouts/slideLayout18.xml"/><Relationship Id="rId6" Type="http://schemas.openxmlformats.org/officeDocument/2006/relationships/image" Target="../media/image35.png"/><Relationship Id="rId11" Type="http://schemas.openxmlformats.org/officeDocument/2006/relationships/image" Target="../media/image112.svg"/><Relationship Id="rId5" Type="http://schemas.openxmlformats.org/officeDocument/2006/relationships/image" Target="../media/image71.svg"/><Relationship Id="rId10" Type="http://schemas.openxmlformats.org/officeDocument/2006/relationships/image" Target="../media/image71.png"/><Relationship Id="rId4" Type="http://schemas.openxmlformats.org/officeDocument/2006/relationships/image" Target="../media/image43.png"/><Relationship Id="rId9" Type="http://schemas.openxmlformats.org/officeDocument/2006/relationships/image" Target="../media/image73.svg"/><Relationship Id="rId14" Type="http://schemas.openxmlformats.org/officeDocument/2006/relationships/image" Target="../media/image73.png"/></Relationships>
</file>

<file path=ppt/slides/_rels/slide25.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69.svg"/><Relationship Id="rId7" Type="http://schemas.openxmlformats.org/officeDocument/2006/relationships/image" Target="../media/image57.svg"/><Relationship Id="rId2" Type="http://schemas.openxmlformats.org/officeDocument/2006/relationships/image" Target="../media/image42.png"/><Relationship Id="rId1" Type="http://schemas.openxmlformats.org/officeDocument/2006/relationships/slideLayout" Target="../slideLayouts/slideLayout18.xml"/><Relationship Id="rId6" Type="http://schemas.openxmlformats.org/officeDocument/2006/relationships/image" Target="../media/image35.png"/><Relationship Id="rId5" Type="http://schemas.openxmlformats.org/officeDocument/2006/relationships/image" Target="../media/image71.svg"/><Relationship Id="rId10" Type="http://schemas.openxmlformats.org/officeDocument/2006/relationships/image" Target="../media/image48.png"/><Relationship Id="rId4" Type="http://schemas.openxmlformats.org/officeDocument/2006/relationships/image" Target="../media/image43.png"/><Relationship Id="rId9" Type="http://schemas.openxmlformats.org/officeDocument/2006/relationships/image" Target="../media/image73.svg"/></Relationships>
</file>

<file path=ppt/slides/_rels/slide26.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69.svg"/><Relationship Id="rId7" Type="http://schemas.openxmlformats.org/officeDocument/2006/relationships/image" Target="../media/image57.svg"/><Relationship Id="rId2" Type="http://schemas.openxmlformats.org/officeDocument/2006/relationships/image" Target="../media/image42.png"/><Relationship Id="rId1" Type="http://schemas.openxmlformats.org/officeDocument/2006/relationships/slideLayout" Target="../slideLayouts/slideLayout18.xml"/><Relationship Id="rId6" Type="http://schemas.openxmlformats.org/officeDocument/2006/relationships/image" Target="../media/image35.png"/><Relationship Id="rId5" Type="http://schemas.openxmlformats.org/officeDocument/2006/relationships/image" Target="../media/image71.svg"/><Relationship Id="rId4" Type="http://schemas.openxmlformats.org/officeDocument/2006/relationships/image" Target="../media/image43.png"/><Relationship Id="rId9" Type="http://schemas.openxmlformats.org/officeDocument/2006/relationships/image" Target="../media/image73.svg"/></Relationships>
</file>

<file path=ppt/slides/_rels/slide27.xml.rels><?xml version="1.0" encoding="UTF-8" standalone="yes"?>
<Relationships xmlns="http://schemas.openxmlformats.org/package/2006/relationships"><Relationship Id="rId8" Type="http://schemas.openxmlformats.org/officeDocument/2006/relationships/image" Target="../media/image77.png"/><Relationship Id="rId13" Type="http://schemas.openxmlformats.org/officeDocument/2006/relationships/image" Target="../media/image104.svg"/><Relationship Id="rId3" Type="http://schemas.openxmlformats.org/officeDocument/2006/relationships/image" Target="../media/image117.svg"/><Relationship Id="rId7" Type="http://schemas.openxmlformats.org/officeDocument/2006/relationships/image" Target="../media/image121.svg"/><Relationship Id="rId12" Type="http://schemas.openxmlformats.org/officeDocument/2006/relationships/image" Target="../media/image66.png"/><Relationship Id="rId2" Type="http://schemas.openxmlformats.org/officeDocument/2006/relationships/image" Target="../media/image74.png"/><Relationship Id="rId16" Type="http://schemas.openxmlformats.org/officeDocument/2006/relationships/image" Target="../media/image80.png"/><Relationship Id="rId1" Type="http://schemas.openxmlformats.org/officeDocument/2006/relationships/slideLayout" Target="../slideLayouts/slideLayout18.xml"/><Relationship Id="rId6" Type="http://schemas.openxmlformats.org/officeDocument/2006/relationships/image" Target="../media/image76.png"/><Relationship Id="rId11" Type="http://schemas.openxmlformats.org/officeDocument/2006/relationships/image" Target="../media/image125.svg"/><Relationship Id="rId5" Type="http://schemas.openxmlformats.org/officeDocument/2006/relationships/image" Target="../media/image119.svg"/><Relationship Id="rId15" Type="http://schemas.openxmlformats.org/officeDocument/2006/relationships/image" Target="../media/image127.svg"/><Relationship Id="rId10" Type="http://schemas.openxmlformats.org/officeDocument/2006/relationships/image" Target="../media/image78.png"/><Relationship Id="rId4" Type="http://schemas.openxmlformats.org/officeDocument/2006/relationships/image" Target="../media/image75.png"/><Relationship Id="rId9" Type="http://schemas.openxmlformats.org/officeDocument/2006/relationships/image" Target="../media/image123.svg"/><Relationship Id="rId14" Type="http://schemas.openxmlformats.org/officeDocument/2006/relationships/image" Target="../media/image79.png"/></Relationships>
</file>

<file path=ppt/slides/_rels/slide28.xml.rels><?xml version="1.0" encoding="UTF-8" standalone="yes"?>
<Relationships xmlns="http://schemas.openxmlformats.org/package/2006/relationships"><Relationship Id="rId8" Type="http://schemas.openxmlformats.org/officeDocument/2006/relationships/image" Target="../media/image83.png"/><Relationship Id="rId13" Type="http://schemas.openxmlformats.org/officeDocument/2006/relationships/image" Target="../media/image138.svg"/><Relationship Id="rId3" Type="http://schemas.openxmlformats.org/officeDocument/2006/relationships/image" Target="../media/image51.svg"/><Relationship Id="rId7" Type="http://schemas.openxmlformats.org/officeDocument/2006/relationships/image" Target="../media/image132.svg"/><Relationship Id="rId12" Type="http://schemas.openxmlformats.org/officeDocument/2006/relationships/image" Target="../media/image85.png"/><Relationship Id="rId2" Type="http://schemas.openxmlformats.org/officeDocument/2006/relationships/image" Target="../media/image32.png"/><Relationship Id="rId16" Type="http://schemas.openxmlformats.org/officeDocument/2006/relationships/image" Target="../media/image86.png"/><Relationship Id="rId1" Type="http://schemas.openxmlformats.org/officeDocument/2006/relationships/slideLayout" Target="../slideLayouts/slideLayout18.xml"/><Relationship Id="rId6" Type="http://schemas.openxmlformats.org/officeDocument/2006/relationships/image" Target="../media/image82.png"/><Relationship Id="rId11" Type="http://schemas.openxmlformats.org/officeDocument/2006/relationships/image" Target="../media/image136.svg"/><Relationship Id="rId5" Type="http://schemas.openxmlformats.org/officeDocument/2006/relationships/image" Target="../media/image130.svg"/><Relationship Id="rId15" Type="http://schemas.openxmlformats.org/officeDocument/2006/relationships/image" Target="../media/image66.svg"/><Relationship Id="rId10" Type="http://schemas.openxmlformats.org/officeDocument/2006/relationships/image" Target="../media/image84.png"/><Relationship Id="rId4" Type="http://schemas.openxmlformats.org/officeDocument/2006/relationships/image" Target="../media/image81.png"/><Relationship Id="rId9" Type="http://schemas.openxmlformats.org/officeDocument/2006/relationships/image" Target="../media/image134.svg"/><Relationship Id="rId14" Type="http://schemas.openxmlformats.org/officeDocument/2006/relationships/image" Target="../media/image4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40.svg"/><Relationship Id="rId18" Type="http://schemas.openxmlformats.org/officeDocument/2006/relationships/image" Target="../media/image29.png"/><Relationship Id="rId3" Type="http://schemas.openxmlformats.org/officeDocument/2006/relationships/image" Target="../media/image30.svg"/><Relationship Id="rId21" Type="http://schemas.openxmlformats.org/officeDocument/2006/relationships/image" Target="../media/image48.svg"/><Relationship Id="rId7" Type="http://schemas.openxmlformats.org/officeDocument/2006/relationships/image" Target="../media/image34.svg"/><Relationship Id="rId12" Type="http://schemas.openxmlformats.org/officeDocument/2006/relationships/image" Target="../media/image26.png"/><Relationship Id="rId17" Type="http://schemas.openxmlformats.org/officeDocument/2006/relationships/image" Target="../media/image44.svg"/><Relationship Id="rId2" Type="http://schemas.openxmlformats.org/officeDocument/2006/relationships/image" Target="../media/image21.png"/><Relationship Id="rId16" Type="http://schemas.openxmlformats.org/officeDocument/2006/relationships/image" Target="../media/image28.png"/><Relationship Id="rId20" Type="http://schemas.openxmlformats.org/officeDocument/2006/relationships/image" Target="../media/image30.png"/><Relationship Id="rId1" Type="http://schemas.openxmlformats.org/officeDocument/2006/relationships/slideLayout" Target="../slideLayouts/slideLayout18.xml"/><Relationship Id="rId6" Type="http://schemas.openxmlformats.org/officeDocument/2006/relationships/image" Target="../media/image23.png"/><Relationship Id="rId11" Type="http://schemas.openxmlformats.org/officeDocument/2006/relationships/image" Target="../media/image38.svg"/><Relationship Id="rId5" Type="http://schemas.openxmlformats.org/officeDocument/2006/relationships/image" Target="../media/image32.svg"/><Relationship Id="rId15" Type="http://schemas.openxmlformats.org/officeDocument/2006/relationships/image" Target="../media/image42.svg"/><Relationship Id="rId10" Type="http://schemas.openxmlformats.org/officeDocument/2006/relationships/image" Target="../media/image25.png"/><Relationship Id="rId19" Type="http://schemas.openxmlformats.org/officeDocument/2006/relationships/image" Target="../media/image46.svg"/><Relationship Id="rId4" Type="http://schemas.openxmlformats.org/officeDocument/2006/relationships/image" Target="../media/image22.png"/><Relationship Id="rId9" Type="http://schemas.openxmlformats.org/officeDocument/2006/relationships/image" Target="../media/image36.svg"/><Relationship Id="rId14" Type="http://schemas.openxmlformats.org/officeDocument/2006/relationships/image" Target="../media/image27.png"/><Relationship Id="rId22" Type="http://schemas.openxmlformats.org/officeDocument/2006/relationships/image" Target="../media/image31.png"/></Relationships>
</file>

<file path=ppt/slides/_rels/slide4.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57.svg"/><Relationship Id="rId18" Type="http://schemas.openxmlformats.org/officeDocument/2006/relationships/image" Target="../media/image38.png"/><Relationship Id="rId3" Type="http://schemas.openxmlformats.org/officeDocument/2006/relationships/image" Target="../media/image51.svg"/><Relationship Id="rId21" Type="http://schemas.openxmlformats.org/officeDocument/2006/relationships/image" Target="../media/image40.png"/><Relationship Id="rId7" Type="http://schemas.openxmlformats.org/officeDocument/2006/relationships/image" Target="../media/image46.svg"/><Relationship Id="rId12" Type="http://schemas.openxmlformats.org/officeDocument/2006/relationships/image" Target="../media/image35.png"/><Relationship Id="rId17" Type="http://schemas.openxmlformats.org/officeDocument/2006/relationships/image" Target="../media/image61.svg"/><Relationship Id="rId2" Type="http://schemas.openxmlformats.org/officeDocument/2006/relationships/image" Target="../media/image32.png"/><Relationship Id="rId16" Type="http://schemas.openxmlformats.org/officeDocument/2006/relationships/image" Target="../media/image37.png"/><Relationship Id="rId20" Type="http://schemas.openxmlformats.org/officeDocument/2006/relationships/image" Target="../media/image64.svg"/><Relationship Id="rId1" Type="http://schemas.openxmlformats.org/officeDocument/2006/relationships/slideLayout" Target="../slideLayouts/slideLayout18.xml"/><Relationship Id="rId6" Type="http://schemas.openxmlformats.org/officeDocument/2006/relationships/image" Target="../media/image29.png"/><Relationship Id="rId11" Type="http://schemas.openxmlformats.org/officeDocument/2006/relationships/image" Target="../media/image55.svg"/><Relationship Id="rId5" Type="http://schemas.openxmlformats.org/officeDocument/2006/relationships/image" Target="../media/image44.svg"/><Relationship Id="rId15" Type="http://schemas.openxmlformats.org/officeDocument/2006/relationships/image" Target="../media/image59.svg"/><Relationship Id="rId23" Type="http://schemas.openxmlformats.org/officeDocument/2006/relationships/image" Target="../media/image41.png"/><Relationship Id="rId10" Type="http://schemas.openxmlformats.org/officeDocument/2006/relationships/image" Target="../media/image34.png"/><Relationship Id="rId19" Type="http://schemas.openxmlformats.org/officeDocument/2006/relationships/image" Target="../media/image39.png"/><Relationship Id="rId4" Type="http://schemas.openxmlformats.org/officeDocument/2006/relationships/image" Target="../media/image28.png"/><Relationship Id="rId9" Type="http://schemas.openxmlformats.org/officeDocument/2006/relationships/image" Target="../media/image53.svg"/><Relationship Id="rId14" Type="http://schemas.openxmlformats.org/officeDocument/2006/relationships/image" Target="../media/image36.png"/><Relationship Id="rId22" Type="http://schemas.openxmlformats.org/officeDocument/2006/relationships/image" Target="../media/image66.svg"/></Relationships>
</file>

<file path=ppt/slides/_rels/slide5.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69.svg"/><Relationship Id="rId7" Type="http://schemas.openxmlformats.org/officeDocument/2006/relationships/image" Target="../media/image57.svg"/><Relationship Id="rId2" Type="http://schemas.openxmlformats.org/officeDocument/2006/relationships/image" Target="../media/image42.png"/><Relationship Id="rId1" Type="http://schemas.openxmlformats.org/officeDocument/2006/relationships/slideLayout" Target="../slideLayouts/slideLayout18.xml"/><Relationship Id="rId6" Type="http://schemas.openxmlformats.org/officeDocument/2006/relationships/image" Target="../media/image35.png"/><Relationship Id="rId5" Type="http://schemas.openxmlformats.org/officeDocument/2006/relationships/image" Target="../media/image71.svg"/><Relationship Id="rId10" Type="http://schemas.openxmlformats.org/officeDocument/2006/relationships/image" Target="../media/image45.png"/><Relationship Id="rId4" Type="http://schemas.openxmlformats.org/officeDocument/2006/relationships/image" Target="../media/image43.png"/><Relationship Id="rId9" Type="http://schemas.openxmlformats.org/officeDocument/2006/relationships/image" Target="../media/image73.svg"/></Relationships>
</file>

<file path=ppt/slides/_rels/slide6.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69.svg"/><Relationship Id="rId7" Type="http://schemas.openxmlformats.org/officeDocument/2006/relationships/image" Target="../media/image57.svg"/><Relationship Id="rId2" Type="http://schemas.openxmlformats.org/officeDocument/2006/relationships/image" Target="../media/image42.png"/><Relationship Id="rId1" Type="http://schemas.openxmlformats.org/officeDocument/2006/relationships/slideLayout" Target="../slideLayouts/slideLayout18.xml"/><Relationship Id="rId6" Type="http://schemas.openxmlformats.org/officeDocument/2006/relationships/image" Target="../media/image35.png"/><Relationship Id="rId5" Type="http://schemas.openxmlformats.org/officeDocument/2006/relationships/image" Target="../media/image71.svg"/><Relationship Id="rId4" Type="http://schemas.openxmlformats.org/officeDocument/2006/relationships/image" Target="../media/image43.png"/><Relationship Id="rId9" Type="http://schemas.openxmlformats.org/officeDocument/2006/relationships/image" Target="../media/image73.svg"/></Relationships>
</file>

<file path=ppt/slides/_rels/slide7.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57.svg"/><Relationship Id="rId18" Type="http://schemas.openxmlformats.org/officeDocument/2006/relationships/image" Target="../media/image38.png"/><Relationship Id="rId3" Type="http://schemas.openxmlformats.org/officeDocument/2006/relationships/image" Target="../media/image51.svg"/><Relationship Id="rId21" Type="http://schemas.openxmlformats.org/officeDocument/2006/relationships/image" Target="../media/image40.png"/><Relationship Id="rId7" Type="http://schemas.openxmlformats.org/officeDocument/2006/relationships/image" Target="../media/image46.svg"/><Relationship Id="rId12" Type="http://schemas.openxmlformats.org/officeDocument/2006/relationships/image" Target="../media/image35.png"/><Relationship Id="rId17" Type="http://schemas.openxmlformats.org/officeDocument/2006/relationships/image" Target="../media/image61.svg"/><Relationship Id="rId2" Type="http://schemas.openxmlformats.org/officeDocument/2006/relationships/image" Target="../media/image32.png"/><Relationship Id="rId16" Type="http://schemas.openxmlformats.org/officeDocument/2006/relationships/image" Target="../media/image37.png"/><Relationship Id="rId20" Type="http://schemas.openxmlformats.org/officeDocument/2006/relationships/image" Target="../media/image64.svg"/><Relationship Id="rId1" Type="http://schemas.openxmlformats.org/officeDocument/2006/relationships/slideLayout" Target="../slideLayouts/slideLayout18.xml"/><Relationship Id="rId6" Type="http://schemas.openxmlformats.org/officeDocument/2006/relationships/image" Target="../media/image29.png"/><Relationship Id="rId11" Type="http://schemas.openxmlformats.org/officeDocument/2006/relationships/image" Target="../media/image55.svg"/><Relationship Id="rId5" Type="http://schemas.openxmlformats.org/officeDocument/2006/relationships/image" Target="../media/image44.svg"/><Relationship Id="rId15" Type="http://schemas.openxmlformats.org/officeDocument/2006/relationships/image" Target="../media/image59.svg"/><Relationship Id="rId23" Type="http://schemas.openxmlformats.org/officeDocument/2006/relationships/image" Target="../media/image46.png"/><Relationship Id="rId10" Type="http://schemas.openxmlformats.org/officeDocument/2006/relationships/image" Target="../media/image34.png"/><Relationship Id="rId19" Type="http://schemas.openxmlformats.org/officeDocument/2006/relationships/image" Target="../media/image39.png"/><Relationship Id="rId4" Type="http://schemas.openxmlformats.org/officeDocument/2006/relationships/image" Target="../media/image28.png"/><Relationship Id="rId9" Type="http://schemas.openxmlformats.org/officeDocument/2006/relationships/image" Target="../media/image53.svg"/><Relationship Id="rId14" Type="http://schemas.openxmlformats.org/officeDocument/2006/relationships/image" Target="../media/image36.png"/><Relationship Id="rId22" Type="http://schemas.openxmlformats.org/officeDocument/2006/relationships/image" Target="../media/image66.svg"/></Relationships>
</file>

<file path=ppt/slides/_rels/slide8.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57.svg"/><Relationship Id="rId18" Type="http://schemas.openxmlformats.org/officeDocument/2006/relationships/image" Target="../media/image38.png"/><Relationship Id="rId3" Type="http://schemas.openxmlformats.org/officeDocument/2006/relationships/image" Target="../media/image51.svg"/><Relationship Id="rId21" Type="http://schemas.openxmlformats.org/officeDocument/2006/relationships/image" Target="../media/image40.png"/><Relationship Id="rId7" Type="http://schemas.openxmlformats.org/officeDocument/2006/relationships/image" Target="../media/image46.svg"/><Relationship Id="rId12" Type="http://schemas.openxmlformats.org/officeDocument/2006/relationships/image" Target="../media/image35.png"/><Relationship Id="rId17" Type="http://schemas.openxmlformats.org/officeDocument/2006/relationships/image" Target="../media/image61.svg"/><Relationship Id="rId2" Type="http://schemas.openxmlformats.org/officeDocument/2006/relationships/image" Target="../media/image32.png"/><Relationship Id="rId16" Type="http://schemas.openxmlformats.org/officeDocument/2006/relationships/image" Target="../media/image37.png"/><Relationship Id="rId20" Type="http://schemas.openxmlformats.org/officeDocument/2006/relationships/image" Target="../media/image64.svg"/><Relationship Id="rId1" Type="http://schemas.openxmlformats.org/officeDocument/2006/relationships/slideLayout" Target="../slideLayouts/slideLayout18.xml"/><Relationship Id="rId6" Type="http://schemas.openxmlformats.org/officeDocument/2006/relationships/image" Target="../media/image29.png"/><Relationship Id="rId11" Type="http://schemas.openxmlformats.org/officeDocument/2006/relationships/image" Target="../media/image55.svg"/><Relationship Id="rId5" Type="http://schemas.openxmlformats.org/officeDocument/2006/relationships/image" Target="../media/image44.svg"/><Relationship Id="rId15" Type="http://schemas.openxmlformats.org/officeDocument/2006/relationships/image" Target="../media/image59.svg"/><Relationship Id="rId23" Type="http://schemas.openxmlformats.org/officeDocument/2006/relationships/image" Target="../media/image47.png"/><Relationship Id="rId10" Type="http://schemas.openxmlformats.org/officeDocument/2006/relationships/image" Target="../media/image34.png"/><Relationship Id="rId19" Type="http://schemas.openxmlformats.org/officeDocument/2006/relationships/image" Target="../media/image39.png"/><Relationship Id="rId4" Type="http://schemas.openxmlformats.org/officeDocument/2006/relationships/image" Target="../media/image28.png"/><Relationship Id="rId9" Type="http://schemas.openxmlformats.org/officeDocument/2006/relationships/image" Target="../media/image53.svg"/><Relationship Id="rId14" Type="http://schemas.openxmlformats.org/officeDocument/2006/relationships/image" Target="../media/image36.png"/><Relationship Id="rId22" Type="http://schemas.openxmlformats.org/officeDocument/2006/relationships/image" Target="../media/image66.svg"/></Relationships>
</file>

<file path=ppt/slides/_rels/slide9.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69.svg"/><Relationship Id="rId7" Type="http://schemas.openxmlformats.org/officeDocument/2006/relationships/image" Target="../media/image57.svg"/><Relationship Id="rId2" Type="http://schemas.openxmlformats.org/officeDocument/2006/relationships/image" Target="../media/image42.png"/><Relationship Id="rId1" Type="http://schemas.openxmlformats.org/officeDocument/2006/relationships/slideLayout" Target="../slideLayouts/slideLayout18.xml"/><Relationship Id="rId6" Type="http://schemas.openxmlformats.org/officeDocument/2006/relationships/image" Target="../media/image35.png"/><Relationship Id="rId5" Type="http://schemas.openxmlformats.org/officeDocument/2006/relationships/image" Target="../media/image71.svg"/><Relationship Id="rId10" Type="http://schemas.openxmlformats.org/officeDocument/2006/relationships/image" Target="../media/image48.png"/><Relationship Id="rId4" Type="http://schemas.openxmlformats.org/officeDocument/2006/relationships/image" Target="../media/image43.png"/><Relationship Id="rId9" Type="http://schemas.openxmlformats.org/officeDocument/2006/relationships/image" Target="../media/image7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7283126"/>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8EC"/>
        </a:solidFill>
        <a:effectLst/>
      </p:bgPr>
    </p:bg>
    <p:spTree>
      <p:nvGrpSpPr>
        <p:cNvPr id="1" name=""/>
        <p:cNvGrpSpPr/>
        <p:nvPr/>
      </p:nvGrpSpPr>
      <p:grpSpPr>
        <a:xfrm>
          <a:off x="0" y="0"/>
          <a:ext cx="0" cy="0"/>
          <a:chOff x="0" y="0"/>
          <a:chExt cx="0" cy="0"/>
        </a:xfrm>
      </p:grpSpPr>
      <p:sp>
        <p:nvSpPr>
          <p:cNvPr id="2" name="Freeform 2"/>
          <p:cNvSpPr/>
          <p:nvPr/>
        </p:nvSpPr>
        <p:spPr>
          <a:xfrm flipH="1">
            <a:off x="9076158" y="5107274"/>
            <a:ext cx="3519886" cy="1750726"/>
          </a:xfrm>
          <a:custGeom>
            <a:avLst/>
            <a:gdLst/>
            <a:ahLst/>
            <a:cxnLst/>
            <a:rect l="l" t="t" r="r" b="b"/>
            <a:pathLst>
              <a:path w="5279829" h="2626089">
                <a:moveTo>
                  <a:pt x="5279828" y="0"/>
                </a:moveTo>
                <a:lnTo>
                  <a:pt x="0" y="0"/>
                </a:lnTo>
                <a:lnTo>
                  <a:pt x="0" y="2626089"/>
                </a:lnTo>
                <a:lnTo>
                  <a:pt x="5279828" y="2626089"/>
                </a:lnTo>
                <a:lnTo>
                  <a:pt x="5279828" y="0"/>
                </a:lnTo>
                <a:close/>
              </a:path>
            </a:pathLst>
          </a:custGeom>
          <a:blipFill>
            <a:blip r:embed="rId2">
              <a:extLst>
                <a:ext uri="{96DAC541-7B7A-43D3-8B79-37D633B846F1}">
                  <asvg:svgBlip xmlns:asvg="http://schemas.microsoft.com/office/drawing/2016/SVG/main" xmlns="" r:embed="rId3"/>
                </a:ext>
              </a:extLst>
            </a:blip>
            <a:stretch>
              <a:fillRect t="-50972"/>
            </a:stretch>
          </a:blipFill>
        </p:spPr>
      </p:sp>
      <p:sp>
        <p:nvSpPr>
          <p:cNvPr id="3" name="Freeform 3"/>
          <p:cNvSpPr/>
          <p:nvPr/>
        </p:nvSpPr>
        <p:spPr>
          <a:xfrm flipH="1" flipV="1">
            <a:off x="10150664" y="-685800"/>
            <a:ext cx="2508781" cy="2743200"/>
          </a:xfrm>
          <a:custGeom>
            <a:avLst/>
            <a:gdLst/>
            <a:ahLst/>
            <a:cxnLst/>
            <a:rect l="l" t="t" r="r" b="b"/>
            <a:pathLst>
              <a:path w="3763172" h="4114800">
                <a:moveTo>
                  <a:pt x="3763172" y="4114800"/>
                </a:moveTo>
                <a:lnTo>
                  <a:pt x="0" y="4114800"/>
                </a:lnTo>
                <a:lnTo>
                  <a:pt x="0" y="0"/>
                </a:lnTo>
                <a:lnTo>
                  <a:pt x="3763172" y="0"/>
                </a:lnTo>
                <a:lnTo>
                  <a:pt x="3763172" y="411480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flipH="1">
            <a:off x="0" y="0"/>
            <a:ext cx="2552580" cy="1785069"/>
          </a:xfrm>
          <a:custGeom>
            <a:avLst/>
            <a:gdLst/>
            <a:ahLst/>
            <a:cxnLst/>
            <a:rect l="l" t="t" r="r" b="b"/>
            <a:pathLst>
              <a:path w="3828870" h="2677604">
                <a:moveTo>
                  <a:pt x="3828870" y="0"/>
                </a:moveTo>
                <a:lnTo>
                  <a:pt x="0" y="0"/>
                </a:lnTo>
                <a:lnTo>
                  <a:pt x="0" y="2677604"/>
                </a:lnTo>
                <a:lnTo>
                  <a:pt x="3828870" y="2677604"/>
                </a:lnTo>
                <a:lnTo>
                  <a:pt x="382887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Freeform 5"/>
          <p:cNvSpPr/>
          <p:nvPr/>
        </p:nvSpPr>
        <p:spPr>
          <a:xfrm rot="-3777306">
            <a:off x="-714015" y="4464590"/>
            <a:ext cx="1990067" cy="2743200"/>
          </a:xfrm>
          <a:custGeom>
            <a:avLst/>
            <a:gdLst/>
            <a:ahLst/>
            <a:cxnLst/>
            <a:rect l="l" t="t" r="r" b="b"/>
            <a:pathLst>
              <a:path w="2985100" h="4114800">
                <a:moveTo>
                  <a:pt x="0" y="0"/>
                </a:moveTo>
                <a:lnTo>
                  <a:pt x="2985100" y="0"/>
                </a:lnTo>
                <a:lnTo>
                  <a:pt x="2985100" y="4114800"/>
                </a:lnTo>
                <a:lnTo>
                  <a:pt x="0" y="4114800"/>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grpSp>
        <p:nvGrpSpPr>
          <p:cNvPr id="6" name="Group 6"/>
          <p:cNvGrpSpPr/>
          <p:nvPr/>
        </p:nvGrpSpPr>
        <p:grpSpPr>
          <a:xfrm>
            <a:off x="281019" y="341572"/>
            <a:ext cx="11594033" cy="6174857"/>
            <a:chOff x="0" y="0"/>
            <a:chExt cx="4580359" cy="2439450"/>
          </a:xfrm>
        </p:grpSpPr>
        <p:sp>
          <p:nvSpPr>
            <p:cNvPr id="7" name="Freeform 7"/>
            <p:cNvSpPr/>
            <p:nvPr/>
          </p:nvSpPr>
          <p:spPr>
            <a:xfrm>
              <a:off x="0" y="0"/>
              <a:ext cx="4580359" cy="2439450"/>
            </a:xfrm>
            <a:custGeom>
              <a:avLst/>
              <a:gdLst/>
              <a:ahLst/>
              <a:cxnLst/>
              <a:rect l="l" t="t" r="r" b="b"/>
              <a:pathLst>
                <a:path w="4580359" h="2439450">
                  <a:moveTo>
                    <a:pt x="22704" y="0"/>
                  </a:moveTo>
                  <a:lnTo>
                    <a:pt x="4557655" y="0"/>
                  </a:lnTo>
                  <a:cubicBezTo>
                    <a:pt x="4563676" y="0"/>
                    <a:pt x="4569451" y="2392"/>
                    <a:pt x="4573709" y="6650"/>
                  </a:cubicBezTo>
                  <a:cubicBezTo>
                    <a:pt x="4577967" y="10907"/>
                    <a:pt x="4580359" y="16682"/>
                    <a:pt x="4580359" y="22704"/>
                  </a:cubicBezTo>
                  <a:lnTo>
                    <a:pt x="4580359" y="2416746"/>
                  </a:lnTo>
                  <a:cubicBezTo>
                    <a:pt x="4580359" y="2429285"/>
                    <a:pt x="4570194" y="2439450"/>
                    <a:pt x="4557655" y="2439450"/>
                  </a:cubicBezTo>
                  <a:lnTo>
                    <a:pt x="22704" y="2439450"/>
                  </a:lnTo>
                  <a:cubicBezTo>
                    <a:pt x="16682" y="2439450"/>
                    <a:pt x="10907" y="2437058"/>
                    <a:pt x="6650" y="2432800"/>
                  </a:cubicBezTo>
                  <a:cubicBezTo>
                    <a:pt x="2392" y="2428542"/>
                    <a:pt x="0" y="2422768"/>
                    <a:pt x="0" y="2416746"/>
                  </a:cubicBezTo>
                  <a:lnTo>
                    <a:pt x="0" y="22704"/>
                  </a:lnTo>
                  <a:cubicBezTo>
                    <a:pt x="0" y="16682"/>
                    <a:pt x="2392" y="10907"/>
                    <a:pt x="6650" y="6650"/>
                  </a:cubicBezTo>
                  <a:cubicBezTo>
                    <a:pt x="10907" y="2392"/>
                    <a:pt x="16682" y="0"/>
                    <a:pt x="22704" y="0"/>
                  </a:cubicBezTo>
                  <a:close/>
                </a:path>
              </a:pathLst>
            </a:custGeom>
            <a:solidFill>
              <a:srgbClr val="FFFFFF"/>
            </a:solidFill>
            <a:ln w="47625" cap="rnd">
              <a:solidFill>
                <a:srgbClr val="4F3B20"/>
              </a:solidFill>
              <a:prstDash val="solid"/>
              <a:round/>
            </a:ln>
          </p:spPr>
        </p:sp>
        <p:sp>
          <p:nvSpPr>
            <p:cNvPr id="8" name="TextBox 8"/>
            <p:cNvSpPr txBox="1"/>
            <p:nvPr/>
          </p:nvSpPr>
          <p:spPr>
            <a:xfrm>
              <a:off x="0" y="-38100"/>
              <a:ext cx="4580359" cy="2477550"/>
            </a:xfrm>
            <a:prstGeom prst="rect">
              <a:avLst/>
            </a:prstGeom>
          </p:spPr>
          <p:txBody>
            <a:bodyPr lIns="33867" tIns="33867" rIns="33867" bIns="33867" rtlCol="0" anchor="ctr"/>
            <a:lstStyle/>
            <a:p>
              <a:pPr algn="ctr" defTabSz="609630">
                <a:lnSpc>
                  <a:spcPts val="1773"/>
                </a:lnSpc>
                <a:spcBef>
                  <a:spcPct val="0"/>
                </a:spcBef>
              </a:pPr>
              <a:endParaRPr sz="1200">
                <a:solidFill>
                  <a:prstClr val="black"/>
                </a:solidFill>
                <a:latin typeface="Calibri"/>
              </a:endParaRPr>
            </a:p>
          </p:txBody>
        </p:sp>
      </p:grpSp>
      <p:sp>
        <p:nvSpPr>
          <p:cNvPr id="9" name="TextBox 9"/>
          <p:cNvSpPr txBox="1"/>
          <p:nvPr/>
        </p:nvSpPr>
        <p:spPr>
          <a:xfrm>
            <a:off x="685800" y="540243"/>
            <a:ext cx="10834473" cy="5796267"/>
          </a:xfrm>
          <a:prstGeom prst="rect">
            <a:avLst/>
          </a:prstGeom>
        </p:spPr>
        <p:txBody>
          <a:bodyPr lIns="0" tIns="0" rIns="0" bIns="0" rtlCol="0" anchor="t">
            <a:spAutoFit/>
          </a:bodyPr>
          <a:lstStyle/>
          <a:p>
            <a:pPr algn="just" defTabSz="609630">
              <a:lnSpc>
                <a:spcPts val="3528"/>
              </a:lnSpc>
            </a:pPr>
            <a:r>
              <a:rPr lang="en-US" sz="2519" dirty="0">
                <a:solidFill>
                  <a:srgbClr val="000000"/>
                </a:solidFill>
                <a:latin typeface="Cambria"/>
              </a:rPr>
              <a:t>    </a:t>
            </a:r>
            <a:r>
              <a:rPr lang="en-US" sz="2519" dirty="0" err="1">
                <a:solidFill>
                  <a:srgbClr val="000000"/>
                </a:solidFill>
                <a:latin typeface="Cambria"/>
              </a:rPr>
              <a:t>Chúng</a:t>
            </a:r>
            <a:r>
              <a:rPr lang="en-US" sz="2519" dirty="0">
                <a:solidFill>
                  <a:srgbClr val="000000"/>
                </a:solidFill>
                <a:latin typeface="Cambria"/>
              </a:rPr>
              <a:t> </a:t>
            </a:r>
            <a:r>
              <a:rPr lang="en-US" sz="2519" dirty="0" err="1">
                <a:solidFill>
                  <a:srgbClr val="000000"/>
                </a:solidFill>
                <a:latin typeface="Cambria"/>
              </a:rPr>
              <a:t>tôi</a:t>
            </a:r>
            <a:r>
              <a:rPr lang="en-US" sz="2519" dirty="0">
                <a:solidFill>
                  <a:srgbClr val="000000"/>
                </a:solidFill>
                <a:latin typeface="Cambria"/>
              </a:rPr>
              <a:t> </a:t>
            </a:r>
            <a:r>
              <a:rPr lang="en-US" sz="2519" dirty="0" err="1">
                <a:solidFill>
                  <a:srgbClr val="000000"/>
                </a:solidFill>
                <a:latin typeface="Cambria"/>
              </a:rPr>
              <a:t>vào</a:t>
            </a:r>
            <a:r>
              <a:rPr lang="en-US" sz="2519" dirty="0">
                <a:solidFill>
                  <a:srgbClr val="000000"/>
                </a:solidFill>
                <a:latin typeface="Cambria"/>
              </a:rPr>
              <a:t> </a:t>
            </a:r>
            <a:r>
              <a:rPr lang="en-US" sz="2519" dirty="0" err="1">
                <a:solidFill>
                  <a:srgbClr val="000000"/>
                </a:solidFill>
                <a:latin typeface="Cambria"/>
              </a:rPr>
              <a:t>nhà</a:t>
            </a:r>
            <a:r>
              <a:rPr lang="en-US" sz="2519" dirty="0">
                <a:solidFill>
                  <a:srgbClr val="000000"/>
                </a:solidFill>
                <a:latin typeface="Cambria"/>
              </a:rPr>
              <a:t> </a:t>
            </a:r>
            <a:r>
              <a:rPr lang="en-US" sz="2519" dirty="0" err="1">
                <a:solidFill>
                  <a:srgbClr val="000000"/>
                </a:solidFill>
                <a:latin typeface="Cambria"/>
              </a:rPr>
              <a:t>và</a:t>
            </a:r>
            <a:r>
              <a:rPr lang="en-US" sz="2519" dirty="0">
                <a:solidFill>
                  <a:srgbClr val="000000"/>
                </a:solidFill>
                <a:latin typeface="Cambria"/>
              </a:rPr>
              <a:t> </a:t>
            </a:r>
            <a:r>
              <a:rPr lang="en-US" sz="2519" dirty="0" err="1">
                <a:solidFill>
                  <a:srgbClr val="000000"/>
                </a:solidFill>
                <a:latin typeface="Cambria"/>
              </a:rPr>
              <a:t>ngồi</a:t>
            </a:r>
            <a:r>
              <a:rPr lang="en-US" sz="2519" dirty="0">
                <a:solidFill>
                  <a:srgbClr val="000000"/>
                </a:solidFill>
                <a:latin typeface="Cambria"/>
              </a:rPr>
              <a:t> </a:t>
            </a:r>
            <a:r>
              <a:rPr lang="en-US" sz="2519" dirty="0" err="1">
                <a:solidFill>
                  <a:srgbClr val="000000"/>
                </a:solidFill>
                <a:latin typeface="Cambria"/>
              </a:rPr>
              <a:t>xuống</a:t>
            </a:r>
            <a:r>
              <a:rPr lang="en-US" sz="2519" dirty="0">
                <a:solidFill>
                  <a:srgbClr val="000000"/>
                </a:solidFill>
                <a:latin typeface="Cambria"/>
              </a:rPr>
              <a:t> </a:t>
            </a:r>
            <a:r>
              <a:rPr lang="en-US" sz="2519" dirty="0" err="1">
                <a:solidFill>
                  <a:srgbClr val="000000"/>
                </a:solidFill>
                <a:latin typeface="Cambria"/>
              </a:rPr>
              <a:t>ghế</a:t>
            </a:r>
            <a:r>
              <a:rPr lang="en-US" sz="2519" dirty="0">
                <a:solidFill>
                  <a:srgbClr val="000000"/>
                </a:solidFill>
                <a:latin typeface="Cambria"/>
              </a:rPr>
              <a:t> </a:t>
            </a:r>
            <a:r>
              <a:rPr lang="en-US" sz="2519" dirty="0" err="1">
                <a:solidFill>
                  <a:srgbClr val="000000"/>
                </a:solidFill>
                <a:latin typeface="Cambria"/>
              </a:rPr>
              <a:t>yên</a:t>
            </a:r>
            <a:r>
              <a:rPr lang="en-US" sz="2519" dirty="0">
                <a:solidFill>
                  <a:srgbClr val="000000"/>
                </a:solidFill>
                <a:latin typeface="Cambria"/>
              </a:rPr>
              <a:t> </a:t>
            </a:r>
            <a:r>
              <a:rPr lang="en-US" sz="2519" dirty="0" err="1">
                <a:solidFill>
                  <a:srgbClr val="000000"/>
                </a:solidFill>
                <a:latin typeface="Cambria"/>
              </a:rPr>
              <a:t>lặng</a:t>
            </a:r>
            <a:r>
              <a:rPr lang="en-US" sz="2519" dirty="0">
                <a:solidFill>
                  <a:srgbClr val="000000"/>
                </a:solidFill>
                <a:latin typeface="Cambria"/>
              </a:rPr>
              <a:t>. </a:t>
            </a:r>
            <a:r>
              <a:rPr lang="en-US" sz="2519" dirty="0" err="1">
                <a:solidFill>
                  <a:srgbClr val="000000"/>
                </a:solidFill>
                <a:latin typeface="Cambria"/>
              </a:rPr>
              <a:t>Cụ</a:t>
            </a:r>
            <a:r>
              <a:rPr lang="en-US" sz="2519" dirty="0">
                <a:solidFill>
                  <a:srgbClr val="000000"/>
                </a:solidFill>
                <a:latin typeface="Cambria"/>
              </a:rPr>
              <a:t> </a:t>
            </a:r>
            <a:r>
              <a:rPr lang="en-US" sz="2519" dirty="0" err="1">
                <a:solidFill>
                  <a:srgbClr val="000000"/>
                </a:solidFill>
                <a:latin typeface="Cambria"/>
              </a:rPr>
              <a:t>nhìn</a:t>
            </a:r>
            <a:r>
              <a:rPr lang="en-US" sz="2519" dirty="0">
                <a:solidFill>
                  <a:srgbClr val="000000"/>
                </a:solidFill>
                <a:latin typeface="Cambria"/>
              </a:rPr>
              <a:t> </a:t>
            </a:r>
            <a:r>
              <a:rPr lang="en-US" sz="2519" dirty="0" err="1">
                <a:solidFill>
                  <a:srgbClr val="000000"/>
                </a:solidFill>
                <a:latin typeface="Cambria"/>
              </a:rPr>
              <a:t>bố</a:t>
            </a:r>
            <a:r>
              <a:rPr lang="en-US" sz="2519" dirty="0">
                <a:solidFill>
                  <a:srgbClr val="000000"/>
                </a:solidFill>
                <a:latin typeface="Cambria"/>
              </a:rPr>
              <a:t> </a:t>
            </a:r>
            <a:r>
              <a:rPr lang="en-US" sz="2519" dirty="0" err="1">
                <a:solidFill>
                  <a:srgbClr val="000000"/>
                </a:solidFill>
                <a:latin typeface="Cambria"/>
              </a:rPr>
              <a:t>tôi</a:t>
            </a:r>
            <a:r>
              <a:rPr lang="en-US" sz="2519" dirty="0">
                <a:solidFill>
                  <a:srgbClr val="000000"/>
                </a:solidFill>
                <a:latin typeface="Cambria"/>
              </a:rPr>
              <a:t> </a:t>
            </a:r>
            <a:r>
              <a:rPr lang="en-US" sz="2519" dirty="0" err="1">
                <a:solidFill>
                  <a:srgbClr val="000000"/>
                </a:solidFill>
                <a:latin typeface="Cambria"/>
              </a:rPr>
              <a:t>một</a:t>
            </a:r>
            <a:r>
              <a:rPr lang="en-US" sz="2519" dirty="0">
                <a:solidFill>
                  <a:srgbClr val="000000"/>
                </a:solidFill>
                <a:latin typeface="Cambria"/>
              </a:rPr>
              <a:t> </a:t>
            </a:r>
            <a:r>
              <a:rPr lang="en-US" sz="2519" dirty="0" err="1">
                <a:solidFill>
                  <a:srgbClr val="000000"/>
                </a:solidFill>
                <a:latin typeface="Cambria"/>
              </a:rPr>
              <a:t>lần</a:t>
            </a:r>
            <a:r>
              <a:rPr lang="en-US" sz="2519" dirty="0">
                <a:solidFill>
                  <a:srgbClr val="000000"/>
                </a:solidFill>
                <a:latin typeface="Cambria"/>
              </a:rPr>
              <a:t> </a:t>
            </a:r>
            <a:r>
              <a:rPr lang="en-US" sz="2519" dirty="0" err="1">
                <a:solidFill>
                  <a:srgbClr val="000000"/>
                </a:solidFill>
                <a:latin typeface="Cambria"/>
              </a:rPr>
              <a:t>nữa</a:t>
            </a:r>
            <a:r>
              <a:rPr lang="en-US" sz="2519" dirty="0">
                <a:solidFill>
                  <a:srgbClr val="000000"/>
                </a:solidFill>
                <a:latin typeface="Cambria"/>
              </a:rPr>
              <a:t> </a:t>
            </a:r>
            <a:r>
              <a:rPr lang="en-US" sz="2519" dirty="0" err="1">
                <a:solidFill>
                  <a:srgbClr val="000000"/>
                </a:solidFill>
                <a:latin typeface="Cambria"/>
              </a:rPr>
              <a:t>rồi</a:t>
            </a:r>
            <a:r>
              <a:rPr lang="en-US" sz="2519" dirty="0">
                <a:solidFill>
                  <a:srgbClr val="000000"/>
                </a:solidFill>
                <a:latin typeface="Cambria"/>
              </a:rPr>
              <a:t> </a:t>
            </a:r>
            <a:r>
              <a:rPr lang="en-US" sz="2519" dirty="0" err="1">
                <a:solidFill>
                  <a:srgbClr val="000000"/>
                </a:solidFill>
                <a:latin typeface="Cambria"/>
              </a:rPr>
              <a:t>nói</a:t>
            </a:r>
            <a:r>
              <a:rPr lang="en-US" sz="2519" dirty="0">
                <a:solidFill>
                  <a:srgbClr val="000000"/>
                </a:solidFill>
                <a:latin typeface="Cambria"/>
              </a:rPr>
              <a:t> to:</a:t>
            </a:r>
          </a:p>
          <a:p>
            <a:pPr algn="just" defTabSz="609630">
              <a:lnSpc>
                <a:spcPts val="3528"/>
              </a:lnSpc>
            </a:pPr>
            <a:r>
              <a:rPr lang="en-US" sz="2519" dirty="0">
                <a:solidFill>
                  <a:srgbClr val="000000"/>
                </a:solidFill>
                <a:latin typeface="Cambria"/>
              </a:rPr>
              <a:t>– An-</a:t>
            </a:r>
            <a:r>
              <a:rPr lang="en-US" sz="2519" dirty="0" err="1">
                <a:solidFill>
                  <a:srgbClr val="000000"/>
                </a:solidFill>
                <a:latin typeface="Cambria"/>
              </a:rPr>
              <a:t>béc</a:t>
            </a:r>
            <a:r>
              <a:rPr lang="en-US" sz="2519" dirty="0">
                <a:solidFill>
                  <a:srgbClr val="000000"/>
                </a:solidFill>
                <a:latin typeface="Cambria"/>
              </a:rPr>
              <a:t>-</a:t>
            </a:r>
            <a:r>
              <a:rPr lang="en-US" sz="2519" dirty="0" err="1">
                <a:solidFill>
                  <a:srgbClr val="000000"/>
                </a:solidFill>
                <a:latin typeface="Cambria"/>
              </a:rPr>
              <a:t>tô</a:t>
            </a:r>
            <a:r>
              <a:rPr lang="en-US" sz="2519" dirty="0">
                <a:solidFill>
                  <a:srgbClr val="000000"/>
                </a:solidFill>
                <a:latin typeface="Cambria"/>
              </a:rPr>
              <a:t>, </a:t>
            </a:r>
            <a:r>
              <a:rPr lang="en-US" sz="2519" dirty="0" err="1">
                <a:solidFill>
                  <a:srgbClr val="000000"/>
                </a:solidFill>
                <a:latin typeface="Cambria"/>
              </a:rPr>
              <a:t>tôi</a:t>
            </a:r>
            <a:r>
              <a:rPr lang="en-US" sz="2519" dirty="0">
                <a:solidFill>
                  <a:srgbClr val="000000"/>
                </a:solidFill>
                <a:latin typeface="Cambria"/>
              </a:rPr>
              <a:t> </a:t>
            </a:r>
            <a:r>
              <a:rPr lang="en-US" sz="2519" dirty="0" err="1">
                <a:solidFill>
                  <a:srgbClr val="000000"/>
                </a:solidFill>
                <a:latin typeface="Cambria"/>
              </a:rPr>
              <a:t>nhớ</a:t>
            </a:r>
            <a:r>
              <a:rPr lang="en-US" sz="2519" dirty="0">
                <a:solidFill>
                  <a:srgbClr val="000000"/>
                </a:solidFill>
                <a:latin typeface="Cambria"/>
              </a:rPr>
              <a:t> </a:t>
            </a:r>
            <a:r>
              <a:rPr lang="en-US" sz="2519" dirty="0" err="1">
                <a:solidFill>
                  <a:srgbClr val="000000"/>
                </a:solidFill>
                <a:latin typeface="Cambria"/>
              </a:rPr>
              <a:t>chứ</a:t>
            </a:r>
            <a:r>
              <a:rPr lang="en-US" sz="2519" dirty="0">
                <a:solidFill>
                  <a:srgbClr val="000000"/>
                </a:solidFill>
                <a:latin typeface="Cambria"/>
              </a:rPr>
              <a:t>! </a:t>
            </a:r>
            <a:r>
              <a:rPr lang="en-US" sz="2519" dirty="0" err="1">
                <a:solidFill>
                  <a:srgbClr val="000000"/>
                </a:solidFill>
                <a:latin typeface="Cambria"/>
              </a:rPr>
              <a:t>Lớp</a:t>
            </a:r>
            <a:r>
              <a:rPr lang="en-US" sz="2519" dirty="0">
                <a:solidFill>
                  <a:srgbClr val="000000"/>
                </a:solidFill>
                <a:latin typeface="Cambria"/>
              </a:rPr>
              <a:t> </a:t>
            </a:r>
            <a:r>
              <a:rPr lang="en-US" sz="2519" dirty="0" err="1">
                <a:solidFill>
                  <a:srgbClr val="000000"/>
                </a:solidFill>
                <a:latin typeface="Cambria"/>
              </a:rPr>
              <a:t>Một</a:t>
            </a:r>
            <a:r>
              <a:rPr lang="en-US" sz="2519" dirty="0">
                <a:solidFill>
                  <a:srgbClr val="000000"/>
                </a:solidFill>
                <a:latin typeface="Cambria"/>
              </a:rPr>
              <a:t> </a:t>
            </a:r>
            <a:r>
              <a:rPr lang="en-US" sz="2519" dirty="0" err="1">
                <a:solidFill>
                  <a:srgbClr val="000000"/>
                </a:solidFill>
                <a:latin typeface="Cambria"/>
              </a:rPr>
              <a:t>anh</a:t>
            </a:r>
            <a:r>
              <a:rPr lang="en-US" sz="2519" dirty="0">
                <a:solidFill>
                  <a:srgbClr val="000000"/>
                </a:solidFill>
                <a:latin typeface="Cambria"/>
              </a:rPr>
              <a:t> </a:t>
            </a:r>
            <a:r>
              <a:rPr lang="en-US" sz="2519" dirty="0" err="1">
                <a:solidFill>
                  <a:srgbClr val="000000"/>
                </a:solidFill>
                <a:latin typeface="Cambria"/>
              </a:rPr>
              <a:t>ngồi</a:t>
            </a:r>
            <a:r>
              <a:rPr lang="en-US" sz="2519" dirty="0">
                <a:solidFill>
                  <a:srgbClr val="000000"/>
                </a:solidFill>
                <a:latin typeface="Cambria"/>
              </a:rPr>
              <a:t> </a:t>
            </a:r>
            <a:r>
              <a:rPr lang="en-US" sz="2519" dirty="0" err="1">
                <a:solidFill>
                  <a:srgbClr val="000000"/>
                </a:solidFill>
                <a:latin typeface="Cambria"/>
              </a:rPr>
              <a:t>bên</a:t>
            </a:r>
            <a:r>
              <a:rPr lang="en-US" sz="2519" dirty="0">
                <a:solidFill>
                  <a:srgbClr val="000000"/>
                </a:solidFill>
                <a:latin typeface="Cambria"/>
              </a:rPr>
              <a:t> </a:t>
            </a:r>
            <a:r>
              <a:rPr lang="en-US" sz="2519" dirty="0" err="1">
                <a:solidFill>
                  <a:srgbClr val="000000"/>
                </a:solidFill>
                <a:latin typeface="Cambria"/>
              </a:rPr>
              <a:t>trái</a:t>
            </a:r>
            <a:r>
              <a:rPr lang="en-US" sz="2519" dirty="0">
                <a:solidFill>
                  <a:srgbClr val="000000"/>
                </a:solidFill>
                <a:latin typeface="Cambria"/>
              </a:rPr>
              <a:t> </a:t>
            </a:r>
            <a:r>
              <a:rPr lang="en-US" sz="2519" dirty="0" err="1">
                <a:solidFill>
                  <a:srgbClr val="000000"/>
                </a:solidFill>
                <a:latin typeface="Cambria"/>
              </a:rPr>
              <a:t>cạnh</a:t>
            </a:r>
            <a:r>
              <a:rPr lang="en-US" sz="2519" dirty="0">
                <a:solidFill>
                  <a:srgbClr val="000000"/>
                </a:solidFill>
                <a:latin typeface="Cambria"/>
              </a:rPr>
              <a:t> </a:t>
            </a:r>
            <a:r>
              <a:rPr lang="en-US" sz="2519" dirty="0" err="1">
                <a:solidFill>
                  <a:srgbClr val="000000"/>
                </a:solidFill>
                <a:latin typeface="Cambria"/>
              </a:rPr>
              <a:t>cửa</a:t>
            </a:r>
            <a:r>
              <a:rPr lang="en-US" sz="2519" dirty="0">
                <a:solidFill>
                  <a:srgbClr val="000000"/>
                </a:solidFill>
                <a:latin typeface="Cambria"/>
              </a:rPr>
              <a:t> </a:t>
            </a:r>
            <a:r>
              <a:rPr lang="en-US" sz="2519" dirty="0" err="1">
                <a:solidFill>
                  <a:srgbClr val="000000"/>
                </a:solidFill>
                <a:latin typeface="Cambria"/>
              </a:rPr>
              <a:t>sổ</a:t>
            </a:r>
            <a:r>
              <a:rPr lang="en-US" sz="2519" dirty="0">
                <a:solidFill>
                  <a:srgbClr val="000000"/>
                </a:solidFill>
                <a:latin typeface="Cambria"/>
              </a:rPr>
              <a:t>. </a:t>
            </a:r>
            <a:r>
              <a:rPr lang="en-US" sz="2519" dirty="0" err="1">
                <a:solidFill>
                  <a:srgbClr val="000000"/>
                </a:solidFill>
                <a:latin typeface="Cambria"/>
              </a:rPr>
              <a:t>Hồi</a:t>
            </a:r>
            <a:r>
              <a:rPr lang="en-US" sz="2519" dirty="0">
                <a:solidFill>
                  <a:srgbClr val="000000"/>
                </a:solidFill>
                <a:latin typeface="Cambria"/>
              </a:rPr>
              <a:t> </a:t>
            </a:r>
            <a:r>
              <a:rPr lang="en-US" sz="2519" dirty="0" err="1">
                <a:solidFill>
                  <a:srgbClr val="000000"/>
                </a:solidFill>
                <a:latin typeface="Cambria"/>
              </a:rPr>
              <a:t>đó</a:t>
            </a:r>
            <a:r>
              <a:rPr lang="en-US" sz="2519" dirty="0">
                <a:solidFill>
                  <a:srgbClr val="000000"/>
                </a:solidFill>
                <a:latin typeface="Cambria"/>
              </a:rPr>
              <a:t>, </a:t>
            </a:r>
            <a:r>
              <a:rPr lang="en-US" sz="2519" dirty="0" err="1">
                <a:solidFill>
                  <a:srgbClr val="000000"/>
                </a:solidFill>
                <a:latin typeface="Cambria"/>
              </a:rPr>
              <a:t>anh</a:t>
            </a:r>
            <a:r>
              <a:rPr lang="en-US" sz="2519" dirty="0">
                <a:solidFill>
                  <a:srgbClr val="000000"/>
                </a:solidFill>
                <a:latin typeface="Cambria"/>
              </a:rPr>
              <a:t> </a:t>
            </a:r>
            <a:r>
              <a:rPr lang="en-US" sz="2519" dirty="0" err="1">
                <a:solidFill>
                  <a:srgbClr val="000000"/>
                </a:solidFill>
                <a:latin typeface="Cambria"/>
              </a:rPr>
              <a:t>rất</a:t>
            </a:r>
            <a:r>
              <a:rPr lang="en-US" sz="2519" dirty="0">
                <a:solidFill>
                  <a:srgbClr val="000000"/>
                </a:solidFill>
                <a:latin typeface="Cambria"/>
              </a:rPr>
              <a:t> </a:t>
            </a:r>
            <a:r>
              <a:rPr lang="en-US" sz="2519" dirty="0" err="1">
                <a:solidFill>
                  <a:srgbClr val="000000"/>
                </a:solidFill>
                <a:latin typeface="Cambria"/>
              </a:rPr>
              <a:t>hiếu</a:t>
            </a:r>
            <a:r>
              <a:rPr lang="en-US" sz="2519" dirty="0">
                <a:solidFill>
                  <a:srgbClr val="000000"/>
                </a:solidFill>
                <a:latin typeface="Cambria"/>
              </a:rPr>
              <a:t> </a:t>
            </a:r>
            <a:r>
              <a:rPr lang="en-US" sz="2519" dirty="0" err="1">
                <a:solidFill>
                  <a:srgbClr val="000000"/>
                </a:solidFill>
                <a:latin typeface="Cambria"/>
              </a:rPr>
              <a:t>động</a:t>
            </a:r>
            <a:r>
              <a:rPr lang="en-US" sz="2519" dirty="0">
                <a:solidFill>
                  <a:srgbClr val="000000"/>
                </a:solidFill>
                <a:latin typeface="Cambria"/>
              </a:rPr>
              <a:t>. </a:t>
            </a:r>
            <a:r>
              <a:rPr lang="en-US" sz="2519" dirty="0" err="1">
                <a:solidFill>
                  <a:srgbClr val="000000"/>
                </a:solidFill>
                <a:latin typeface="Cambria"/>
              </a:rPr>
              <a:t>Đến</a:t>
            </a:r>
            <a:r>
              <a:rPr lang="en-US" sz="2519" dirty="0">
                <a:solidFill>
                  <a:srgbClr val="000000"/>
                </a:solidFill>
                <a:latin typeface="Cambria"/>
              </a:rPr>
              <a:t> </a:t>
            </a:r>
            <a:r>
              <a:rPr lang="en-US" sz="2519" dirty="0" err="1">
                <a:solidFill>
                  <a:srgbClr val="000000"/>
                </a:solidFill>
                <a:latin typeface="Cambria"/>
              </a:rPr>
              <a:t>lớp</a:t>
            </a:r>
            <a:r>
              <a:rPr lang="en-US" sz="2519" dirty="0">
                <a:solidFill>
                  <a:srgbClr val="000000"/>
                </a:solidFill>
                <a:latin typeface="Cambria"/>
              </a:rPr>
              <a:t> Hai, </a:t>
            </a:r>
            <a:r>
              <a:rPr lang="en-US" sz="2519" dirty="0" err="1">
                <a:solidFill>
                  <a:srgbClr val="000000"/>
                </a:solidFill>
                <a:latin typeface="Cambria"/>
              </a:rPr>
              <a:t>anh</a:t>
            </a:r>
            <a:r>
              <a:rPr lang="en-US" sz="2519" dirty="0">
                <a:solidFill>
                  <a:srgbClr val="000000"/>
                </a:solidFill>
                <a:latin typeface="Cambria"/>
              </a:rPr>
              <a:t> </a:t>
            </a:r>
            <a:r>
              <a:rPr lang="en-US" sz="2519" dirty="0" err="1">
                <a:solidFill>
                  <a:srgbClr val="000000"/>
                </a:solidFill>
                <a:latin typeface="Cambria"/>
              </a:rPr>
              <a:t>bị</a:t>
            </a:r>
            <a:r>
              <a:rPr lang="en-US" sz="2519" dirty="0">
                <a:solidFill>
                  <a:srgbClr val="000000"/>
                </a:solidFill>
                <a:latin typeface="Cambria"/>
              </a:rPr>
              <a:t> </a:t>
            </a:r>
            <a:r>
              <a:rPr lang="en-US" sz="2519" dirty="0" err="1">
                <a:solidFill>
                  <a:srgbClr val="000000"/>
                </a:solidFill>
                <a:latin typeface="Cambria"/>
              </a:rPr>
              <a:t>ốm</a:t>
            </a:r>
            <a:r>
              <a:rPr lang="en-US" sz="2519" dirty="0">
                <a:solidFill>
                  <a:srgbClr val="000000"/>
                </a:solidFill>
                <a:latin typeface="Cambria"/>
              </a:rPr>
              <a:t> </a:t>
            </a:r>
            <a:r>
              <a:rPr lang="en-US" sz="2519" dirty="0" err="1">
                <a:solidFill>
                  <a:srgbClr val="000000"/>
                </a:solidFill>
                <a:latin typeface="Cambria"/>
              </a:rPr>
              <a:t>phải</a:t>
            </a:r>
            <a:r>
              <a:rPr lang="en-US" sz="2519" dirty="0">
                <a:solidFill>
                  <a:srgbClr val="000000"/>
                </a:solidFill>
                <a:latin typeface="Cambria"/>
              </a:rPr>
              <a:t> </a:t>
            </a:r>
            <a:r>
              <a:rPr lang="en-US" sz="2519" dirty="0" err="1">
                <a:solidFill>
                  <a:srgbClr val="000000"/>
                </a:solidFill>
                <a:latin typeface="Cambria"/>
              </a:rPr>
              <a:t>nghỉ</a:t>
            </a:r>
            <a:r>
              <a:rPr lang="en-US" sz="2519" dirty="0">
                <a:solidFill>
                  <a:srgbClr val="000000"/>
                </a:solidFill>
                <a:latin typeface="Cambria"/>
              </a:rPr>
              <a:t> </a:t>
            </a:r>
            <a:r>
              <a:rPr lang="en-US" sz="2519" dirty="0" err="1">
                <a:solidFill>
                  <a:srgbClr val="000000"/>
                </a:solidFill>
                <a:latin typeface="Cambria"/>
              </a:rPr>
              <a:t>một</a:t>
            </a:r>
            <a:r>
              <a:rPr lang="en-US" sz="2519" dirty="0">
                <a:solidFill>
                  <a:srgbClr val="000000"/>
                </a:solidFill>
                <a:latin typeface="Cambria"/>
              </a:rPr>
              <a:t> </a:t>
            </a:r>
            <a:r>
              <a:rPr lang="en-US" sz="2519" dirty="0" err="1">
                <a:solidFill>
                  <a:srgbClr val="000000"/>
                </a:solidFill>
                <a:latin typeface="Cambria"/>
              </a:rPr>
              <a:t>tuần</a:t>
            </a:r>
            <a:r>
              <a:rPr lang="en-US" sz="2519" dirty="0">
                <a:solidFill>
                  <a:srgbClr val="000000"/>
                </a:solidFill>
                <a:latin typeface="Cambria"/>
              </a:rPr>
              <a:t>, </a:t>
            </a:r>
            <a:r>
              <a:rPr lang="en-US" sz="2519" dirty="0" err="1">
                <a:solidFill>
                  <a:srgbClr val="000000"/>
                </a:solidFill>
                <a:latin typeface="Cambria"/>
              </a:rPr>
              <a:t>phải</a:t>
            </a:r>
            <a:r>
              <a:rPr lang="en-US" sz="2519" dirty="0">
                <a:solidFill>
                  <a:srgbClr val="000000"/>
                </a:solidFill>
                <a:latin typeface="Cambria"/>
              </a:rPr>
              <a:t> </a:t>
            </a:r>
            <a:r>
              <a:rPr lang="en-US" sz="2519" dirty="0" err="1">
                <a:solidFill>
                  <a:srgbClr val="000000"/>
                </a:solidFill>
                <a:latin typeface="Cambria"/>
              </a:rPr>
              <a:t>không</a:t>
            </a:r>
            <a:r>
              <a:rPr lang="en-US" sz="2519" dirty="0">
                <a:solidFill>
                  <a:srgbClr val="000000"/>
                </a:solidFill>
                <a:latin typeface="Cambria"/>
              </a:rPr>
              <a:t> </a:t>
            </a:r>
            <a:r>
              <a:rPr lang="en-US" sz="2519" dirty="0" err="1">
                <a:solidFill>
                  <a:srgbClr val="000000"/>
                </a:solidFill>
                <a:latin typeface="Cambria"/>
              </a:rPr>
              <a:t>nào</a:t>
            </a:r>
            <a:r>
              <a:rPr lang="en-US" sz="2519" dirty="0">
                <a:solidFill>
                  <a:srgbClr val="000000"/>
                </a:solidFill>
                <a:latin typeface="Cambria"/>
              </a:rPr>
              <a:t>? Anh </a:t>
            </a:r>
            <a:r>
              <a:rPr lang="en-US" sz="2519" dirty="0" err="1">
                <a:solidFill>
                  <a:srgbClr val="000000"/>
                </a:solidFill>
                <a:latin typeface="Cambria"/>
              </a:rPr>
              <a:t>còn</a:t>
            </a:r>
            <a:r>
              <a:rPr lang="en-US" sz="2519" dirty="0">
                <a:solidFill>
                  <a:srgbClr val="000000"/>
                </a:solidFill>
                <a:latin typeface="Cambria"/>
              </a:rPr>
              <a:t> </a:t>
            </a:r>
            <a:r>
              <a:rPr lang="en-US" sz="2519" dirty="0" err="1">
                <a:solidFill>
                  <a:srgbClr val="000000"/>
                </a:solidFill>
                <a:latin typeface="Cambria"/>
              </a:rPr>
              <a:t>nhớ</a:t>
            </a:r>
            <a:r>
              <a:rPr lang="en-US" sz="2519" dirty="0">
                <a:solidFill>
                  <a:srgbClr val="000000"/>
                </a:solidFill>
                <a:latin typeface="Cambria"/>
              </a:rPr>
              <a:t> </a:t>
            </a:r>
            <a:r>
              <a:rPr lang="en-US" sz="2519" dirty="0" err="1">
                <a:solidFill>
                  <a:srgbClr val="000000"/>
                </a:solidFill>
                <a:latin typeface="Cambria"/>
              </a:rPr>
              <a:t>đến</a:t>
            </a:r>
            <a:r>
              <a:rPr lang="en-US" sz="2519" dirty="0">
                <a:solidFill>
                  <a:srgbClr val="000000"/>
                </a:solidFill>
                <a:latin typeface="Cambria"/>
              </a:rPr>
              <a:t> </a:t>
            </a:r>
            <a:r>
              <a:rPr lang="en-US" sz="2519" dirty="0" err="1">
                <a:solidFill>
                  <a:srgbClr val="000000"/>
                </a:solidFill>
                <a:latin typeface="Cambria"/>
              </a:rPr>
              <a:t>người</a:t>
            </a:r>
            <a:r>
              <a:rPr lang="en-US" sz="2519" dirty="0">
                <a:solidFill>
                  <a:srgbClr val="000000"/>
                </a:solidFill>
                <a:latin typeface="Cambria"/>
              </a:rPr>
              <a:t> </a:t>
            </a:r>
            <a:r>
              <a:rPr lang="en-US" sz="2519" dirty="0" err="1">
                <a:solidFill>
                  <a:srgbClr val="000000"/>
                </a:solidFill>
                <a:latin typeface="Cambria"/>
              </a:rPr>
              <a:t>thầy</a:t>
            </a:r>
            <a:r>
              <a:rPr lang="en-US" sz="2519" dirty="0">
                <a:solidFill>
                  <a:srgbClr val="000000"/>
                </a:solidFill>
                <a:latin typeface="Cambria"/>
              </a:rPr>
              <a:t> </a:t>
            </a:r>
            <a:r>
              <a:rPr lang="en-US" sz="2519" dirty="0" err="1">
                <a:solidFill>
                  <a:srgbClr val="000000"/>
                </a:solidFill>
                <a:latin typeface="Cambria"/>
              </a:rPr>
              <a:t>giáo</a:t>
            </a:r>
            <a:r>
              <a:rPr lang="en-US" sz="2519" dirty="0">
                <a:solidFill>
                  <a:srgbClr val="000000"/>
                </a:solidFill>
                <a:latin typeface="Cambria"/>
              </a:rPr>
              <a:t> </a:t>
            </a:r>
            <a:r>
              <a:rPr lang="en-US" sz="2519" dirty="0" err="1">
                <a:solidFill>
                  <a:srgbClr val="000000"/>
                </a:solidFill>
                <a:latin typeface="Cambria"/>
              </a:rPr>
              <a:t>già</a:t>
            </a:r>
            <a:r>
              <a:rPr lang="en-US" sz="2519" dirty="0">
                <a:solidFill>
                  <a:srgbClr val="000000"/>
                </a:solidFill>
                <a:latin typeface="Cambria"/>
              </a:rPr>
              <a:t> </a:t>
            </a:r>
            <a:r>
              <a:rPr lang="en-US" sz="2519" dirty="0" err="1">
                <a:solidFill>
                  <a:srgbClr val="000000"/>
                </a:solidFill>
                <a:latin typeface="Cambria"/>
              </a:rPr>
              <a:t>của</a:t>
            </a:r>
            <a:r>
              <a:rPr lang="en-US" sz="2519" dirty="0">
                <a:solidFill>
                  <a:srgbClr val="000000"/>
                </a:solidFill>
                <a:latin typeface="Cambria"/>
              </a:rPr>
              <a:t> </a:t>
            </a:r>
            <a:r>
              <a:rPr lang="en-US" sz="2519" dirty="0" err="1">
                <a:solidFill>
                  <a:srgbClr val="000000"/>
                </a:solidFill>
                <a:latin typeface="Cambria"/>
              </a:rPr>
              <a:t>mình</a:t>
            </a:r>
            <a:r>
              <a:rPr lang="en-US" sz="2519" dirty="0">
                <a:solidFill>
                  <a:srgbClr val="000000"/>
                </a:solidFill>
                <a:latin typeface="Cambria"/>
              </a:rPr>
              <a:t>, </a:t>
            </a:r>
            <a:r>
              <a:rPr lang="en-US" sz="2519" dirty="0" err="1">
                <a:solidFill>
                  <a:srgbClr val="000000"/>
                </a:solidFill>
                <a:latin typeface="Cambria"/>
              </a:rPr>
              <a:t>thật</a:t>
            </a:r>
            <a:r>
              <a:rPr lang="en-US" sz="2519" dirty="0">
                <a:solidFill>
                  <a:srgbClr val="000000"/>
                </a:solidFill>
                <a:latin typeface="Cambria"/>
              </a:rPr>
              <a:t> </a:t>
            </a:r>
            <a:r>
              <a:rPr lang="en-US" sz="2519" dirty="0" err="1">
                <a:solidFill>
                  <a:srgbClr val="000000"/>
                </a:solidFill>
                <a:latin typeface="Cambria"/>
              </a:rPr>
              <a:t>quý</a:t>
            </a:r>
            <a:r>
              <a:rPr lang="en-US" sz="2519" dirty="0">
                <a:solidFill>
                  <a:srgbClr val="000000"/>
                </a:solidFill>
                <a:latin typeface="Cambria"/>
              </a:rPr>
              <a:t> </a:t>
            </a:r>
            <a:r>
              <a:rPr lang="en-US" sz="2519" dirty="0" err="1">
                <a:solidFill>
                  <a:srgbClr val="000000"/>
                </a:solidFill>
                <a:latin typeface="Cambria"/>
              </a:rPr>
              <a:t>hoá</a:t>
            </a:r>
            <a:r>
              <a:rPr lang="en-US" sz="2519" dirty="0">
                <a:solidFill>
                  <a:srgbClr val="000000"/>
                </a:solidFill>
                <a:latin typeface="Cambria"/>
              </a:rPr>
              <a:t>...</a:t>
            </a:r>
          </a:p>
          <a:p>
            <a:pPr algn="just" defTabSz="609630">
              <a:lnSpc>
                <a:spcPts val="3528"/>
              </a:lnSpc>
            </a:pPr>
            <a:r>
              <a:rPr lang="en-US" sz="2519" dirty="0" err="1">
                <a:solidFill>
                  <a:srgbClr val="000000"/>
                </a:solidFill>
                <a:latin typeface="Cambria"/>
              </a:rPr>
              <a:t>Cụ</a:t>
            </a:r>
            <a:r>
              <a:rPr lang="en-US" sz="2519" dirty="0">
                <a:solidFill>
                  <a:srgbClr val="000000"/>
                </a:solidFill>
                <a:latin typeface="Cambria"/>
              </a:rPr>
              <a:t> </a:t>
            </a:r>
            <a:r>
              <a:rPr lang="en-US" sz="2519" dirty="0" err="1">
                <a:solidFill>
                  <a:srgbClr val="000000"/>
                </a:solidFill>
                <a:latin typeface="Cambria"/>
              </a:rPr>
              <a:t>trò</a:t>
            </a:r>
            <a:r>
              <a:rPr lang="en-US" sz="2519" dirty="0">
                <a:solidFill>
                  <a:srgbClr val="000000"/>
                </a:solidFill>
                <a:latin typeface="Cambria"/>
              </a:rPr>
              <a:t> </a:t>
            </a:r>
            <a:r>
              <a:rPr lang="en-US" sz="2519" dirty="0" err="1">
                <a:solidFill>
                  <a:srgbClr val="000000"/>
                </a:solidFill>
                <a:latin typeface="Cambria"/>
              </a:rPr>
              <a:t>chuyện</a:t>
            </a:r>
            <a:r>
              <a:rPr lang="en-US" sz="2519" dirty="0">
                <a:solidFill>
                  <a:srgbClr val="000000"/>
                </a:solidFill>
                <a:latin typeface="Cambria"/>
              </a:rPr>
              <a:t> </a:t>
            </a:r>
            <a:r>
              <a:rPr lang="en-US" sz="2519" dirty="0" err="1">
                <a:solidFill>
                  <a:srgbClr val="000000"/>
                </a:solidFill>
                <a:latin typeface="Cambria"/>
              </a:rPr>
              <a:t>cùng</a:t>
            </a:r>
            <a:r>
              <a:rPr lang="en-US" sz="2519" dirty="0">
                <a:solidFill>
                  <a:srgbClr val="000000"/>
                </a:solidFill>
                <a:latin typeface="Cambria"/>
              </a:rPr>
              <a:t> </a:t>
            </a:r>
            <a:r>
              <a:rPr lang="en-US" sz="2519" dirty="0" err="1">
                <a:solidFill>
                  <a:srgbClr val="000000"/>
                </a:solidFill>
                <a:latin typeface="Cambria"/>
              </a:rPr>
              <a:t>bố</a:t>
            </a:r>
            <a:r>
              <a:rPr lang="en-US" sz="2519" dirty="0">
                <a:solidFill>
                  <a:srgbClr val="000000"/>
                </a:solidFill>
                <a:latin typeface="Cambria"/>
              </a:rPr>
              <a:t> </a:t>
            </a:r>
            <a:r>
              <a:rPr lang="en-US" sz="2519" dirty="0" err="1">
                <a:solidFill>
                  <a:srgbClr val="000000"/>
                </a:solidFill>
                <a:latin typeface="Cambria"/>
              </a:rPr>
              <a:t>tôi</a:t>
            </a:r>
            <a:r>
              <a:rPr lang="en-US" sz="2519" dirty="0">
                <a:solidFill>
                  <a:srgbClr val="000000"/>
                </a:solidFill>
                <a:latin typeface="Cambria"/>
              </a:rPr>
              <a:t> </a:t>
            </a:r>
            <a:r>
              <a:rPr lang="en-US" sz="2519" dirty="0" err="1">
                <a:solidFill>
                  <a:srgbClr val="000000"/>
                </a:solidFill>
                <a:latin typeface="Cambria"/>
              </a:rPr>
              <a:t>như</a:t>
            </a:r>
            <a:r>
              <a:rPr lang="en-US" sz="2519" dirty="0">
                <a:solidFill>
                  <a:srgbClr val="000000"/>
                </a:solidFill>
                <a:latin typeface="Cambria"/>
              </a:rPr>
              <a:t> </a:t>
            </a:r>
            <a:r>
              <a:rPr lang="en-US" sz="2519" dirty="0" err="1">
                <a:solidFill>
                  <a:srgbClr val="000000"/>
                </a:solidFill>
                <a:latin typeface="Cambria"/>
              </a:rPr>
              <a:t>chưa</a:t>
            </a:r>
            <a:r>
              <a:rPr lang="en-US" sz="2519" dirty="0">
                <a:solidFill>
                  <a:srgbClr val="000000"/>
                </a:solidFill>
                <a:latin typeface="Cambria"/>
              </a:rPr>
              <a:t> </a:t>
            </a:r>
            <a:r>
              <a:rPr lang="en-US" sz="2519" dirty="0" err="1">
                <a:solidFill>
                  <a:srgbClr val="000000"/>
                </a:solidFill>
                <a:latin typeface="Cambria"/>
              </a:rPr>
              <a:t>hề</a:t>
            </a:r>
            <a:r>
              <a:rPr lang="en-US" sz="2519" dirty="0">
                <a:solidFill>
                  <a:srgbClr val="000000"/>
                </a:solidFill>
                <a:latin typeface="Cambria"/>
              </a:rPr>
              <a:t> xa </a:t>
            </a:r>
            <a:r>
              <a:rPr lang="en-US" sz="2519" dirty="0" err="1">
                <a:solidFill>
                  <a:srgbClr val="000000"/>
                </a:solidFill>
                <a:latin typeface="Cambria"/>
              </a:rPr>
              <a:t>cách</a:t>
            </a:r>
            <a:r>
              <a:rPr lang="en-US" sz="2519" dirty="0">
                <a:solidFill>
                  <a:srgbClr val="000000"/>
                </a:solidFill>
                <a:latin typeface="Cambria"/>
              </a:rPr>
              <a:t>. </a:t>
            </a:r>
            <a:r>
              <a:rPr lang="en-US" sz="2519" dirty="0" err="1">
                <a:solidFill>
                  <a:srgbClr val="000000"/>
                </a:solidFill>
                <a:latin typeface="Cambria"/>
              </a:rPr>
              <a:t>Bỗng</a:t>
            </a:r>
            <a:r>
              <a:rPr lang="en-US" sz="2519" dirty="0">
                <a:solidFill>
                  <a:srgbClr val="000000"/>
                </a:solidFill>
                <a:latin typeface="Cambria"/>
              </a:rPr>
              <a:t> </a:t>
            </a:r>
            <a:r>
              <a:rPr lang="en-US" sz="2519" dirty="0" err="1">
                <a:solidFill>
                  <a:srgbClr val="000000"/>
                </a:solidFill>
                <a:latin typeface="Cambria"/>
              </a:rPr>
              <a:t>cụ</a:t>
            </a:r>
            <a:r>
              <a:rPr lang="en-US" sz="2519" dirty="0">
                <a:solidFill>
                  <a:srgbClr val="000000"/>
                </a:solidFill>
                <a:latin typeface="Cambria"/>
              </a:rPr>
              <a:t> </a:t>
            </a:r>
            <a:r>
              <a:rPr lang="en-US" sz="2519" dirty="0" err="1">
                <a:solidFill>
                  <a:srgbClr val="000000"/>
                </a:solidFill>
                <a:latin typeface="Cambria"/>
              </a:rPr>
              <a:t>đứng</a:t>
            </a:r>
            <a:r>
              <a:rPr lang="en-US" sz="2519" dirty="0">
                <a:solidFill>
                  <a:srgbClr val="000000"/>
                </a:solidFill>
                <a:latin typeface="Cambria"/>
              </a:rPr>
              <a:t> </a:t>
            </a:r>
            <a:r>
              <a:rPr lang="en-US" sz="2519" dirty="0" err="1">
                <a:solidFill>
                  <a:srgbClr val="000000"/>
                </a:solidFill>
                <a:latin typeface="Cambria"/>
              </a:rPr>
              <a:t>dậy</a:t>
            </a:r>
            <a:r>
              <a:rPr lang="en-US" sz="2519" dirty="0">
                <a:solidFill>
                  <a:srgbClr val="000000"/>
                </a:solidFill>
                <a:latin typeface="Cambria"/>
              </a:rPr>
              <a:t>: </a:t>
            </a:r>
          </a:p>
          <a:p>
            <a:pPr algn="just" defTabSz="609630">
              <a:lnSpc>
                <a:spcPts val="3528"/>
              </a:lnSpc>
            </a:pPr>
            <a:r>
              <a:rPr lang="en-US" sz="2519" dirty="0">
                <a:solidFill>
                  <a:srgbClr val="000000"/>
                </a:solidFill>
                <a:latin typeface="Cambria"/>
              </a:rPr>
              <a:t>– </a:t>
            </a:r>
            <a:r>
              <a:rPr lang="en-US" sz="2519" dirty="0" err="1">
                <a:solidFill>
                  <a:srgbClr val="000000"/>
                </a:solidFill>
                <a:latin typeface="Cambria"/>
              </a:rPr>
              <a:t>Tôi</a:t>
            </a:r>
            <a:r>
              <a:rPr lang="en-US" sz="2519" dirty="0">
                <a:solidFill>
                  <a:srgbClr val="000000"/>
                </a:solidFill>
                <a:latin typeface="Cambria"/>
              </a:rPr>
              <a:t> </a:t>
            </a:r>
            <a:r>
              <a:rPr lang="en-US" sz="2519" dirty="0" err="1">
                <a:solidFill>
                  <a:srgbClr val="000000"/>
                </a:solidFill>
                <a:latin typeface="Cambria"/>
              </a:rPr>
              <a:t>dành</a:t>
            </a:r>
            <a:r>
              <a:rPr lang="en-US" sz="2519" dirty="0">
                <a:solidFill>
                  <a:srgbClr val="000000"/>
                </a:solidFill>
                <a:latin typeface="Cambria"/>
              </a:rPr>
              <a:t> </a:t>
            </a:r>
            <a:r>
              <a:rPr lang="en-US" sz="2519" dirty="0" err="1">
                <a:solidFill>
                  <a:srgbClr val="000000"/>
                </a:solidFill>
                <a:latin typeface="Cambria"/>
              </a:rPr>
              <a:t>cho</a:t>
            </a:r>
            <a:r>
              <a:rPr lang="en-US" sz="2519" dirty="0">
                <a:solidFill>
                  <a:srgbClr val="000000"/>
                </a:solidFill>
                <a:latin typeface="Cambria"/>
              </a:rPr>
              <a:t> </a:t>
            </a:r>
            <a:r>
              <a:rPr lang="en-US" sz="2519" dirty="0" err="1">
                <a:solidFill>
                  <a:srgbClr val="000000"/>
                </a:solidFill>
                <a:latin typeface="Cambria"/>
              </a:rPr>
              <a:t>anh</a:t>
            </a:r>
            <a:r>
              <a:rPr lang="en-US" sz="2519" dirty="0">
                <a:solidFill>
                  <a:srgbClr val="000000"/>
                </a:solidFill>
                <a:latin typeface="Cambria"/>
              </a:rPr>
              <a:t> </a:t>
            </a:r>
            <a:r>
              <a:rPr lang="en-US" sz="2519" dirty="0" err="1">
                <a:solidFill>
                  <a:srgbClr val="000000"/>
                </a:solidFill>
                <a:latin typeface="Cambria"/>
              </a:rPr>
              <a:t>một</a:t>
            </a:r>
            <a:r>
              <a:rPr lang="en-US" sz="2519" dirty="0">
                <a:solidFill>
                  <a:srgbClr val="000000"/>
                </a:solidFill>
                <a:latin typeface="Cambria"/>
              </a:rPr>
              <a:t> </a:t>
            </a:r>
            <a:r>
              <a:rPr lang="en-US" sz="2519" dirty="0" err="1">
                <a:solidFill>
                  <a:srgbClr val="000000"/>
                </a:solidFill>
                <a:latin typeface="Cambria"/>
              </a:rPr>
              <a:t>bất</a:t>
            </a:r>
            <a:r>
              <a:rPr lang="en-US" sz="2519" dirty="0">
                <a:solidFill>
                  <a:srgbClr val="000000"/>
                </a:solidFill>
                <a:latin typeface="Cambria"/>
              </a:rPr>
              <a:t> </a:t>
            </a:r>
            <a:r>
              <a:rPr lang="en-US" sz="2519" dirty="0" err="1">
                <a:solidFill>
                  <a:srgbClr val="000000"/>
                </a:solidFill>
                <a:latin typeface="Cambria"/>
              </a:rPr>
              <a:t>ngờ</a:t>
            </a:r>
            <a:r>
              <a:rPr lang="en-US" sz="2519" dirty="0">
                <a:solidFill>
                  <a:srgbClr val="000000"/>
                </a:solidFill>
                <a:latin typeface="Cambria"/>
              </a:rPr>
              <a:t> </a:t>
            </a:r>
            <a:r>
              <a:rPr lang="en-US" sz="2519" dirty="0" err="1">
                <a:solidFill>
                  <a:srgbClr val="000000"/>
                </a:solidFill>
                <a:latin typeface="Cambria"/>
              </a:rPr>
              <a:t>đây</a:t>
            </a:r>
            <a:r>
              <a:rPr lang="en-US" sz="2519" dirty="0">
                <a:solidFill>
                  <a:srgbClr val="000000"/>
                </a:solidFill>
                <a:latin typeface="Cambria"/>
              </a:rPr>
              <a:t>.</a:t>
            </a:r>
          </a:p>
          <a:p>
            <a:pPr algn="just" defTabSz="609630">
              <a:lnSpc>
                <a:spcPts val="3528"/>
              </a:lnSpc>
            </a:pPr>
            <a:r>
              <a:rPr lang="en-US" sz="2519" dirty="0" err="1">
                <a:solidFill>
                  <a:srgbClr val="000000"/>
                </a:solidFill>
                <a:latin typeface="Cambria"/>
              </a:rPr>
              <a:t>Nói</a:t>
            </a:r>
            <a:r>
              <a:rPr lang="en-US" sz="2519" dirty="0">
                <a:solidFill>
                  <a:srgbClr val="000000"/>
                </a:solidFill>
                <a:latin typeface="Cambria"/>
              </a:rPr>
              <a:t> </a:t>
            </a:r>
            <a:r>
              <a:rPr lang="en-US" sz="2519" dirty="0" err="1">
                <a:solidFill>
                  <a:srgbClr val="000000"/>
                </a:solidFill>
                <a:latin typeface="Cambria"/>
              </a:rPr>
              <a:t>rồi</a:t>
            </a:r>
            <a:r>
              <a:rPr lang="en-US" sz="2519" dirty="0">
                <a:solidFill>
                  <a:srgbClr val="000000"/>
                </a:solidFill>
                <a:latin typeface="Cambria"/>
              </a:rPr>
              <a:t> </a:t>
            </a:r>
            <a:r>
              <a:rPr lang="en-US" sz="2519" dirty="0" err="1">
                <a:solidFill>
                  <a:srgbClr val="000000"/>
                </a:solidFill>
                <a:latin typeface="Cambria"/>
              </a:rPr>
              <a:t>cụ</a:t>
            </a:r>
            <a:r>
              <a:rPr lang="en-US" sz="2519" dirty="0">
                <a:solidFill>
                  <a:srgbClr val="000000"/>
                </a:solidFill>
                <a:latin typeface="Cambria"/>
              </a:rPr>
              <a:t> </a:t>
            </a:r>
            <a:r>
              <a:rPr lang="en-US" sz="2519" dirty="0" err="1">
                <a:solidFill>
                  <a:srgbClr val="000000"/>
                </a:solidFill>
                <a:latin typeface="Cambria"/>
              </a:rPr>
              <a:t>lục</a:t>
            </a:r>
            <a:r>
              <a:rPr lang="en-US" sz="2519" dirty="0">
                <a:solidFill>
                  <a:srgbClr val="000000"/>
                </a:solidFill>
                <a:latin typeface="Cambria"/>
              </a:rPr>
              <a:t> </a:t>
            </a:r>
            <a:r>
              <a:rPr lang="en-US" sz="2519" dirty="0" err="1">
                <a:solidFill>
                  <a:srgbClr val="000000"/>
                </a:solidFill>
                <a:latin typeface="Cambria"/>
              </a:rPr>
              <a:t>tìm</a:t>
            </a:r>
            <a:r>
              <a:rPr lang="en-US" sz="2519" dirty="0">
                <a:solidFill>
                  <a:srgbClr val="000000"/>
                </a:solidFill>
                <a:latin typeface="Cambria"/>
              </a:rPr>
              <a:t> </a:t>
            </a:r>
            <a:r>
              <a:rPr lang="en-US" sz="2519" dirty="0" err="1">
                <a:solidFill>
                  <a:srgbClr val="000000"/>
                </a:solidFill>
                <a:latin typeface="Cambria"/>
              </a:rPr>
              <a:t>trên</a:t>
            </a:r>
            <a:r>
              <a:rPr lang="en-US" sz="2519" dirty="0">
                <a:solidFill>
                  <a:srgbClr val="000000"/>
                </a:solidFill>
                <a:latin typeface="Cambria"/>
              </a:rPr>
              <a:t> </a:t>
            </a:r>
            <a:r>
              <a:rPr lang="en-US" sz="2519" dirty="0" err="1">
                <a:solidFill>
                  <a:srgbClr val="000000"/>
                </a:solidFill>
                <a:latin typeface="Cambria"/>
              </a:rPr>
              <a:t>giá</a:t>
            </a:r>
            <a:r>
              <a:rPr lang="en-US" sz="2519" dirty="0">
                <a:solidFill>
                  <a:srgbClr val="000000"/>
                </a:solidFill>
                <a:latin typeface="Cambria"/>
              </a:rPr>
              <a:t> </a:t>
            </a:r>
            <a:r>
              <a:rPr lang="en-US" sz="2519" dirty="0" err="1">
                <a:solidFill>
                  <a:srgbClr val="000000"/>
                </a:solidFill>
                <a:latin typeface="Cambria"/>
              </a:rPr>
              <a:t>sách</a:t>
            </a:r>
            <a:r>
              <a:rPr lang="en-US" sz="2519" dirty="0">
                <a:solidFill>
                  <a:srgbClr val="000000"/>
                </a:solidFill>
                <a:latin typeface="Cambria"/>
              </a:rPr>
              <a:t>, </a:t>
            </a:r>
            <a:r>
              <a:rPr lang="en-US" sz="2519" dirty="0" err="1">
                <a:solidFill>
                  <a:srgbClr val="000000"/>
                </a:solidFill>
                <a:latin typeface="Cambria"/>
              </a:rPr>
              <a:t>rút</a:t>
            </a:r>
            <a:r>
              <a:rPr lang="en-US" sz="2519" dirty="0">
                <a:solidFill>
                  <a:srgbClr val="000000"/>
                </a:solidFill>
                <a:latin typeface="Cambria"/>
              </a:rPr>
              <a:t> </a:t>
            </a:r>
            <a:r>
              <a:rPr lang="en-US" sz="2519" dirty="0" err="1">
                <a:solidFill>
                  <a:srgbClr val="000000"/>
                </a:solidFill>
                <a:latin typeface="Cambria"/>
              </a:rPr>
              <a:t>ra</a:t>
            </a:r>
            <a:r>
              <a:rPr lang="en-US" sz="2519" dirty="0">
                <a:solidFill>
                  <a:srgbClr val="000000"/>
                </a:solidFill>
                <a:latin typeface="Cambria"/>
              </a:rPr>
              <a:t> </a:t>
            </a:r>
            <a:r>
              <a:rPr lang="en-US" sz="2519" dirty="0" err="1">
                <a:solidFill>
                  <a:srgbClr val="000000"/>
                </a:solidFill>
                <a:latin typeface="Cambria"/>
              </a:rPr>
              <a:t>một</a:t>
            </a:r>
            <a:r>
              <a:rPr lang="en-US" sz="2519" dirty="0">
                <a:solidFill>
                  <a:srgbClr val="000000"/>
                </a:solidFill>
                <a:latin typeface="Cambria"/>
              </a:rPr>
              <a:t> </a:t>
            </a:r>
            <a:r>
              <a:rPr lang="en-US" sz="2519" dirty="0" err="1">
                <a:solidFill>
                  <a:srgbClr val="000000"/>
                </a:solidFill>
                <a:latin typeface="Cambria"/>
              </a:rPr>
              <a:t>tờ</a:t>
            </a:r>
            <a:r>
              <a:rPr lang="en-US" sz="2519" dirty="0">
                <a:solidFill>
                  <a:srgbClr val="000000"/>
                </a:solidFill>
                <a:latin typeface="Cambria"/>
              </a:rPr>
              <a:t> </a:t>
            </a:r>
            <a:r>
              <a:rPr lang="en-US" sz="2519" dirty="0" err="1">
                <a:solidFill>
                  <a:srgbClr val="000000"/>
                </a:solidFill>
                <a:latin typeface="Cambria"/>
              </a:rPr>
              <a:t>giấy</a:t>
            </a:r>
            <a:r>
              <a:rPr lang="en-US" sz="2519" dirty="0">
                <a:solidFill>
                  <a:srgbClr val="000000"/>
                </a:solidFill>
                <a:latin typeface="Cambria"/>
              </a:rPr>
              <a:t> </a:t>
            </a:r>
            <a:r>
              <a:rPr lang="en-US" sz="2519" dirty="0" err="1">
                <a:solidFill>
                  <a:srgbClr val="000000"/>
                </a:solidFill>
                <a:latin typeface="Cambria"/>
              </a:rPr>
              <a:t>đã</a:t>
            </a:r>
            <a:r>
              <a:rPr lang="en-US" sz="2519" dirty="0">
                <a:solidFill>
                  <a:srgbClr val="000000"/>
                </a:solidFill>
                <a:latin typeface="Cambria"/>
              </a:rPr>
              <a:t> </a:t>
            </a:r>
            <a:r>
              <a:rPr lang="en-US" sz="2519" dirty="0" err="1">
                <a:solidFill>
                  <a:srgbClr val="000000"/>
                </a:solidFill>
                <a:latin typeface="Cambria"/>
              </a:rPr>
              <a:t>ngả</a:t>
            </a:r>
            <a:r>
              <a:rPr lang="en-US" sz="2519" dirty="0">
                <a:solidFill>
                  <a:srgbClr val="000000"/>
                </a:solidFill>
                <a:latin typeface="Cambria"/>
              </a:rPr>
              <a:t> </a:t>
            </a:r>
            <a:r>
              <a:rPr lang="en-US" sz="2519" dirty="0" err="1">
                <a:solidFill>
                  <a:srgbClr val="000000"/>
                </a:solidFill>
                <a:latin typeface="Cambria"/>
              </a:rPr>
              <a:t>vàng</a:t>
            </a:r>
            <a:r>
              <a:rPr lang="en-US" sz="2519" dirty="0">
                <a:solidFill>
                  <a:srgbClr val="000000"/>
                </a:solidFill>
                <a:latin typeface="Cambria"/>
              </a:rPr>
              <a:t> </a:t>
            </a:r>
            <a:r>
              <a:rPr lang="en-US" sz="2519" dirty="0" err="1">
                <a:solidFill>
                  <a:srgbClr val="000000"/>
                </a:solidFill>
                <a:latin typeface="Cambria"/>
              </a:rPr>
              <a:t>đưa</a:t>
            </a:r>
            <a:r>
              <a:rPr lang="en-US" sz="2519" dirty="0">
                <a:solidFill>
                  <a:srgbClr val="000000"/>
                </a:solidFill>
                <a:latin typeface="Cambria"/>
              </a:rPr>
              <a:t> </a:t>
            </a:r>
            <a:r>
              <a:rPr lang="en-US" sz="2519" dirty="0" err="1">
                <a:solidFill>
                  <a:srgbClr val="000000"/>
                </a:solidFill>
                <a:latin typeface="Cambria"/>
              </a:rPr>
              <a:t>cho</a:t>
            </a:r>
            <a:r>
              <a:rPr lang="en-US" sz="2519" dirty="0">
                <a:solidFill>
                  <a:srgbClr val="000000"/>
                </a:solidFill>
                <a:latin typeface="Cambria"/>
              </a:rPr>
              <a:t> </a:t>
            </a:r>
            <a:r>
              <a:rPr lang="en-US" sz="2519" dirty="0" err="1">
                <a:solidFill>
                  <a:srgbClr val="000000"/>
                </a:solidFill>
                <a:latin typeface="Cambria"/>
              </a:rPr>
              <a:t>bố</a:t>
            </a:r>
            <a:r>
              <a:rPr lang="en-US" sz="2519" dirty="0">
                <a:solidFill>
                  <a:srgbClr val="000000"/>
                </a:solidFill>
                <a:latin typeface="Cambria"/>
              </a:rPr>
              <a:t>. </a:t>
            </a:r>
            <a:r>
              <a:rPr lang="en-US" sz="2519" dirty="0" err="1">
                <a:solidFill>
                  <a:srgbClr val="000000"/>
                </a:solidFill>
                <a:latin typeface="Cambria"/>
              </a:rPr>
              <a:t>Bố</a:t>
            </a:r>
            <a:r>
              <a:rPr lang="en-US" sz="2519" dirty="0">
                <a:solidFill>
                  <a:srgbClr val="000000"/>
                </a:solidFill>
                <a:latin typeface="Cambria"/>
              </a:rPr>
              <a:t> </a:t>
            </a:r>
            <a:r>
              <a:rPr lang="en-US" sz="2519" dirty="0" err="1">
                <a:solidFill>
                  <a:srgbClr val="000000"/>
                </a:solidFill>
                <a:latin typeface="Cambria"/>
              </a:rPr>
              <a:t>nhận</a:t>
            </a:r>
            <a:r>
              <a:rPr lang="en-US" sz="2519" dirty="0">
                <a:solidFill>
                  <a:srgbClr val="000000"/>
                </a:solidFill>
                <a:latin typeface="Cambria"/>
              </a:rPr>
              <a:t> </a:t>
            </a:r>
            <a:r>
              <a:rPr lang="en-US" sz="2519" dirty="0" err="1">
                <a:solidFill>
                  <a:srgbClr val="000000"/>
                </a:solidFill>
                <a:latin typeface="Cambria"/>
              </a:rPr>
              <a:t>ra</a:t>
            </a:r>
            <a:r>
              <a:rPr lang="en-US" sz="2519" dirty="0">
                <a:solidFill>
                  <a:srgbClr val="000000"/>
                </a:solidFill>
                <a:latin typeface="Cambria"/>
              </a:rPr>
              <a:t> </a:t>
            </a:r>
            <a:r>
              <a:rPr lang="en-US" sz="2519" dirty="0" err="1">
                <a:solidFill>
                  <a:srgbClr val="000000"/>
                </a:solidFill>
                <a:latin typeface="Cambria"/>
              </a:rPr>
              <a:t>bài</a:t>
            </a:r>
            <a:r>
              <a:rPr lang="en-US" sz="2519" dirty="0">
                <a:solidFill>
                  <a:srgbClr val="000000"/>
                </a:solidFill>
                <a:latin typeface="Cambria"/>
              </a:rPr>
              <a:t> </a:t>
            </a:r>
            <a:r>
              <a:rPr lang="en-US" sz="2519" dirty="0" err="1">
                <a:solidFill>
                  <a:srgbClr val="000000"/>
                </a:solidFill>
                <a:latin typeface="Cambria"/>
              </a:rPr>
              <a:t>chính</a:t>
            </a:r>
            <a:r>
              <a:rPr lang="en-US" sz="2519" dirty="0">
                <a:solidFill>
                  <a:srgbClr val="000000"/>
                </a:solidFill>
                <a:latin typeface="Cambria"/>
              </a:rPr>
              <a:t> </a:t>
            </a:r>
            <a:r>
              <a:rPr lang="en-US" sz="2519" dirty="0" err="1">
                <a:solidFill>
                  <a:srgbClr val="000000"/>
                </a:solidFill>
                <a:latin typeface="Cambria"/>
              </a:rPr>
              <a:t>tả</a:t>
            </a:r>
            <a:r>
              <a:rPr lang="en-US" sz="2519" dirty="0">
                <a:solidFill>
                  <a:srgbClr val="000000"/>
                </a:solidFill>
                <a:latin typeface="Cambria"/>
              </a:rPr>
              <a:t> </a:t>
            </a:r>
            <a:r>
              <a:rPr lang="en-US" sz="2519" dirty="0" err="1">
                <a:solidFill>
                  <a:srgbClr val="000000"/>
                </a:solidFill>
                <a:latin typeface="Cambria"/>
              </a:rPr>
              <a:t>của</a:t>
            </a:r>
            <a:r>
              <a:rPr lang="en-US" sz="2519" dirty="0">
                <a:solidFill>
                  <a:srgbClr val="000000"/>
                </a:solidFill>
                <a:latin typeface="Cambria"/>
              </a:rPr>
              <a:t> </a:t>
            </a:r>
            <a:r>
              <a:rPr lang="en-US" sz="2519" dirty="0" err="1">
                <a:solidFill>
                  <a:srgbClr val="000000"/>
                </a:solidFill>
                <a:latin typeface="Cambria"/>
              </a:rPr>
              <a:t>mình</a:t>
            </a:r>
            <a:r>
              <a:rPr lang="en-US" sz="2519" dirty="0">
                <a:solidFill>
                  <a:srgbClr val="000000"/>
                </a:solidFill>
                <a:latin typeface="Cambria"/>
              </a:rPr>
              <a:t>, </a:t>
            </a:r>
            <a:r>
              <a:rPr lang="en-US" sz="2519" dirty="0" err="1">
                <a:solidFill>
                  <a:srgbClr val="000000"/>
                </a:solidFill>
                <a:latin typeface="Cambria"/>
              </a:rPr>
              <a:t>nét</a:t>
            </a:r>
            <a:r>
              <a:rPr lang="en-US" sz="2519" dirty="0">
                <a:solidFill>
                  <a:srgbClr val="000000"/>
                </a:solidFill>
                <a:latin typeface="Cambria"/>
              </a:rPr>
              <a:t> </a:t>
            </a:r>
            <a:r>
              <a:rPr lang="en-US" sz="2519" dirty="0" err="1">
                <a:solidFill>
                  <a:srgbClr val="000000"/>
                </a:solidFill>
                <a:latin typeface="Cambria"/>
              </a:rPr>
              <a:t>chữ</a:t>
            </a:r>
            <a:r>
              <a:rPr lang="en-US" sz="2519" dirty="0">
                <a:solidFill>
                  <a:srgbClr val="000000"/>
                </a:solidFill>
                <a:latin typeface="Cambria"/>
              </a:rPr>
              <a:t> to </a:t>
            </a:r>
            <a:r>
              <a:rPr lang="en-US" sz="2519" dirty="0" err="1">
                <a:solidFill>
                  <a:srgbClr val="000000"/>
                </a:solidFill>
                <a:latin typeface="Cambria"/>
              </a:rPr>
              <a:t>cồ</a:t>
            </a:r>
            <a:r>
              <a:rPr lang="en-US" sz="2519" dirty="0">
                <a:solidFill>
                  <a:srgbClr val="000000"/>
                </a:solidFill>
                <a:latin typeface="Cambria"/>
              </a:rPr>
              <a:t> </a:t>
            </a:r>
            <a:r>
              <a:rPr lang="en-US" sz="2519" dirty="0" err="1">
                <a:solidFill>
                  <a:srgbClr val="000000"/>
                </a:solidFill>
                <a:latin typeface="Cambria"/>
              </a:rPr>
              <a:t>cộ</a:t>
            </a:r>
            <a:r>
              <a:rPr lang="en-US" sz="2519" dirty="0">
                <a:solidFill>
                  <a:srgbClr val="000000"/>
                </a:solidFill>
                <a:latin typeface="Cambria"/>
              </a:rPr>
              <a:t>. </a:t>
            </a:r>
            <a:r>
              <a:rPr lang="en-US" sz="2519" dirty="0" err="1">
                <a:solidFill>
                  <a:srgbClr val="000000"/>
                </a:solidFill>
                <a:latin typeface="Cambria"/>
              </a:rPr>
              <a:t>Bố</a:t>
            </a:r>
            <a:r>
              <a:rPr lang="en-US" sz="2519" dirty="0">
                <a:solidFill>
                  <a:srgbClr val="000000"/>
                </a:solidFill>
                <a:latin typeface="Cambria"/>
              </a:rPr>
              <a:t> </a:t>
            </a:r>
            <a:r>
              <a:rPr lang="en-US" sz="2519" dirty="0" err="1">
                <a:solidFill>
                  <a:srgbClr val="000000"/>
                </a:solidFill>
                <a:latin typeface="Cambria"/>
              </a:rPr>
              <a:t>vừa</a:t>
            </a:r>
            <a:r>
              <a:rPr lang="en-US" sz="2519" dirty="0">
                <a:solidFill>
                  <a:srgbClr val="000000"/>
                </a:solidFill>
                <a:latin typeface="Cambria"/>
              </a:rPr>
              <a:t> </a:t>
            </a:r>
            <a:r>
              <a:rPr lang="en-US" sz="2519" dirty="0" err="1">
                <a:solidFill>
                  <a:srgbClr val="000000"/>
                </a:solidFill>
                <a:latin typeface="Cambria"/>
              </a:rPr>
              <a:t>đọc</a:t>
            </a:r>
            <a:r>
              <a:rPr lang="en-US" sz="2519" dirty="0">
                <a:solidFill>
                  <a:srgbClr val="000000"/>
                </a:solidFill>
                <a:latin typeface="Cambria"/>
              </a:rPr>
              <a:t> </a:t>
            </a:r>
            <a:r>
              <a:rPr lang="en-US" sz="2519" dirty="0" err="1">
                <a:solidFill>
                  <a:srgbClr val="000000"/>
                </a:solidFill>
                <a:latin typeface="Cambria"/>
              </a:rPr>
              <a:t>vừa</a:t>
            </a:r>
            <a:r>
              <a:rPr lang="en-US" sz="2519" dirty="0">
                <a:solidFill>
                  <a:srgbClr val="000000"/>
                </a:solidFill>
                <a:latin typeface="Cambria"/>
              </a:rPr>
              <a:t> </a:t>
            </a:r>
            <a:r>
              <a:rPr lang="en-US" sz="2519" dirty="0" err="1" smtClean="0">
                <a:solidFill>
                  <a:srgbClr val="000000"/>
                </a:solidFill>
                <a:latin typeface="Cambria"/>
              </a:rPr>
              <a:t>mỉm</a:t>
            </a:r>
            <a:r>
              <a:rPr lang="en-US" sz="2519" dirty="0" smtClean="0">
                <a:solidFill>
                  <a:srgbClr val="000000"/>
                </a:solidFill>
                <a:latin typeface="Cambria"/>
              </a:rPr>
              <a:t> </a:t>
            </a:r>
            <a:r>
              <a:rPr lang="en-US" sz="2519" dirty="0" err="1">
                <a:solidFill>
                  <a:srgbClr val="000000"/>
                </a:solidFill>
                <a:latin typeface="Cambria"/>
              </a:rPr>
              <a:t>cười</a:t>
            </a:r>
            <a:r>
              <a:rPr lang="en-US" sz="2519" dirty="0">
                <a:solidFill>
                  <a:srgbClr val="000000"/>
                </a:solidFill>
                <a:latin typeface="Cambria"/>
              </a:rPr>
              <a:t>. </a:t>
            </a:r>
            <a:r>
              <a:rPr lang="en-US" sz="2519" dirty="0" err="1">
                <a:solidFill>
                  <a:srgbClr val="000000"/>
                </a:solidFill>
                <a:latin typeface="Cambria"/>
              </a:rPr>
              <a:t>Rồi</a:t>
            </a:r>
            <a:r>
              <a:rPr lang="en-US" sz="2519" dirty="0">
                <a:solidFill>
                  <a:srgbClr val="000000"/>
                </a:solidFill>
                <a:latin typeface="Cambria"/>
              </a:rPr>
              <a:t> </a:t>
            </a:r>
            <a:r>
              <a:rPr lang="en-US" sz="2519" dirty="0" err="1">
                <a:solidFill>
                  <a:srgbClr val="000000"/>
                </a:solidFill>
                <a:latin typeface="Cambria"/>
              </a:rPr>
              <a:t>bố</a:t>
            </a:r>
            <a:r>
              <a:rPr lang="en-US" sz="2519" dirty="0">
                <a:solidFill>
                  <a:srgbClr val="000000"/>
                </a:solidFill>
                <a:latin typeface="Cambria"/>
              </a:rPr>
              <a:t> </a:t>
            </a:r>
            <a:r>
              <a:rPr lang="en-US" sz="2519" dirty="0" err="1">
                <a:solidFill>
                  <a:srgbClr val="000000"/>
                </a:solidFill>
                <a:latin typeface="Cambria"/>
              </a:rPr>
              <a:t>cúi</a:t>
            </a:r>
            <a:r>
              <a:rPr lang="en-US" sz="2519" dirty="0">
                <a:solidFill>
                  <a:srgbClr val="000000"/>
                </a:solidFill>
                <a:latin typeface="Cambria"/>
              </a:rPr>
              <a:t> </a:t>
            </a:r>
            <a:r>
              <a:rPr lang="en-US" sz="2519" dirty="0" err="1">
                <a:solidFill>
                  <a:srgbClr val="000000"/>
                </a:solidFill>
                <a:latin typeface="Cambria"/>
              </a:rPr>
              <a:t>xuống</a:t>
            </a:r>
            <a:r>
              <a:rPr lang="en-US" sz="2519" dirty="0">
                <a:solidFill>
                  <a:srgbClr val="000000"/>
                </a:solidFill>
                <a:latin typeface="Cambria"/>
              </a:rPr>
              <a:t> </a:t>
            </a:r>
            <a:r>
              <a:rPr lang="en-US" sz="2519" dirty="0" err="1">
                <a:solidFill>
                  <a:srgbClr val="000000"/>
                </a:solidFill>
                <a:latin typeface="Cambria"/>
              </a:rPr>
              <a:t>hôn</a:t>
            </a:r>
            <a:r>
              <a:rPr lang="en-US" sz="2519" dirty="0">
                <a:solidFill>
                  <a:srgbClr val="000000"/>
                </a:solidFill>
                <a:latin typeface="Cambria"/>
              </a:rPr>
              <a:t> </a:t>
            </a:r>
            <a:r>
              <a:rPr lang="en-US" sz="2519" dirty="0" err="1">
                <a:solidFill>
                  <a:srgbClr val="000000"/>
                </a:solidFill>
                <a:latin typeface="Cambria"/>
              </a:rPr>
              <a:t>vào</a:t>
            </a:r>
            <a:r>
              <a:rPr lang="en-US" sz="2519" dirty="0">
                <a:solidFill>
                  <a:srgbClr val="000000"/>
                </a:solidFill>
                <a:latin typeface="Cambria"/>
              </a:rPr>
              <a:t> </a:t>
            </a:r>
            <a:r>
              <a:rPr lang="en-US" sz="2519" dirty="0" err="1">
                <a:solidFill>
                  <a:srgbClr val="000000"/>
                </a:solidFill>
                <a:latin typeface="Cambria"/>
              </a:rPr>
              <a:t>trang</a:t>
            </a:r>
            <a:r>
              <a:rPr lang="en-US" sz="2519" dirty="0">
                <a:solidFill>
                  <a:srgbClr val="000000"/>
                </a:solidFill>
                <a:latin typeface="Cambria"/>
              </a:rPr>
              <a:t> </a:t>
            </a:r>
            <a:r>
              <a:rPr lang="en-US" sz="2519" dirty="0" err="1">
                <a:solidFill>
                  <a:srgbClr val="000000"/>
                </a:solidFill>
                <a:latin typeface="Cambria"/>
              </a:rPr>
              <a:t>giấy</a:t>
            </a:r>
            <a:r>
              <a:rPr lang="en-US" sz="2519" dirty="0">
                <a:solidFill>
                  <a:srgbClr val="000000"/>
                </a:solidFill>
                <a:latin typeface="Cambria"/>
              </a:rPr>
              <a:t>, </a:t>
            </a:r>
            <a:r>
              <a:rPr lang="en-US" sz="2519" dirty="0" err="1">
                <a:solidFill>
                  <a:srgbClr val="000000"/>
                </a:solidFill>
                <a:latin typeface="Cambria"/>
              </a:rPr>
              <a:t>mắt</a:t>
            </a:r>
            <a:r>
              <a:rPr lang="en-US" sz="2519" dirty="0">
                <a:solidFill>
                  <a:srgbClr val="000000"/>
                </a:solidFill>
                <a:latin typeface="Cambria"/>
              </a:rPr>
              <a:t> </a:t>
            </a:r>
            <a:r>
              <a:rPr lang="en-US" sz="2519" dirty="0" err="1" smtClean="0">
                <a:solidFill>
                  <a:srgbClr val="000000"/>
                </a:solidFill>
                <a:latin typeface="Cambria"/>
              </a:rPr>
              <a:t>rưng</a:t>
            </a:r>
            <a:r>
              <a:rPr lang="en-US" sz="2519" dirty="0">
                <a:solidFill>
                  <a:srgbClr val="000000"/>
                </a:solidFill>
                <a:latin typeface="Cambria"/>
              </a:rPr>
              <a:t> </a:t>
            </a:r>
            <a:r>
              <a:rPr lang="en-US" sz="2519" dirty="0" err="1">
                <a:solidFill>
                  <a:srgbClr val="000000"/>
                </a:solidFill>
                <a:latin typeface="Cambria"/>
              </a:rPr>
              <a:t>rưng</a:t>
            </a:r>
            <a:r>
              <a:rPr lang="en-US" sz="2519" dirty="0">
                <a:solidFill>
                  <a:srgbClr val="000000"/>
                </a:solidFill>
                <a:latin typeface="Cambria"/>
              </a:rPr>
              <a:t>.</a:t>
            </a:r>
            <a:endParaRPr lang="en-US" sz="2519" dirty="0">
              <a:solidFill>
                <a:srgbClr val="000000"/>
              </a:solidFill>
              <a:latin typeface="Cambria"/>
            </a:endParaRPr>
          </a:p>
          <a:p>
            <a:pPr algn="just" defTabSz="609630">
              <a:lnSpc>
                <a:spcPts val="3528"/>
              </a:lnSpc>
            </a:pPr>
            <a:r>
              <a:rPr lang="en-US" sz="2519" dirty="0">
                <a:solidFill>
                  <a:srgbClr val="000000"/>
                </a:solidFill>
                <a:latin typeface="Cambria"/>
              </a:rPr>
              <a:t>– </a:t>
            </a:r>
            <a:r>
              <a:rPr lang="en-US" sz="2519" dirty="0" err="1">
                <a:solidFill>
                  <a:srgbClr val="000000"/>
                </a:solidFill>
                <a:latin typeface="Cambria"/>
              </a:rPr>
              <a:t>Thưa</a:t>
            </a:r>
            <a:r>
              <a:rPr lang="en-US" sz="2519" dirty="0">
                <a:solidFill>
                  <a:srgbClr val="000000"/>
                </a:solidFill>
                <a:latin typeface="Cambria"/>
              </a:rPr>
              <a:t> </a:t>
            </a:r>
            <a:r>
              <a:rPr lang="en-US" sz="2519" dirty="0" err="1">
                <a:solidFill>
                  <a:srgbClr val="000000"/>
                </a:solidFill>
                <a:latin typeface="Cambria"/>
              </a:rPr>
              <a:t>thầy</a:t>
            </a:r>
            <a:r>
              <a:rPr lang="en-US" sz="2519" dirty="0">
                <a:solidFill>
                  <a:srgbClr val="000000"/>
                </a:solidFill>
                <a:latin typeface="Cambria"/>
              </a:rPr>
              <a:t> </a:t>
            </a:r>
            <a:r>
              <a:rPr lang="en-US" sz="2519" dirty="0" err="1">
                <a:solidFill>
                  <a:srgbClr val="000000"/>
                </a:solidFill>
                <a:latin typeface="Cambria"/>
              </a:rPr>
              <a:t>kính</a:t>
            </a:r>
            <a:r>
              <a:rPr lang="en-US" sz="2519" dirty="0">
                <a:solidFill>
                  <a:srgbClr val="000000"/>
                </a:solidFill>
                <a:latin typeface="Cambria"/>
              </a:rPr>
              <a:t> </a:t>
            </a:r>
            <a:r>
              <a:rPr lang="en-US" sz="2519" dirty="0" err="1">
                <a:solidFill>
                  <a:srgbClr val="000000"/>
                </a:solidFill>
                <a:latin typeface="Cambria"/>
              </a:rPr>
              <a:t>yêu</a:t>
            </a:r>
            <a:r>
              <a:rPr lang="en-US" sz="2519" dirty="0">
                <a:solidFill>
                  <a:srgbClr val="000000"/>
                </a:solidFill>
                <a:latin typeface="Cambria"/>
              </a:rPr>
              <a:t>, con </a:t>
            </a:r>
            <a:r>
              <a:rPr lang="en-US" sz="2519" dirty="0" err="1">
                <a:solidFill>
                  <a:srgbClr val="000000"/>
                </a:solidFill>
                <a:latin typeface="Cambria"/>
              </a:rPr>
              <a:t>xin</a:t>
            </a:r>
            <a:r>
              <a:rPr lang="en-US" sz="2519" dirty="0">
                <a:solidFill>
                  <a:srgbClr val="000000"/>
                </a:solidFill>
                <a:latin typeface="Cambria"/>
              </a:rPr>
              <a:t> </a:t>
            </a:r>
            <a:r>
              <a:rPr lang="en-US" sz="2519" dirty="0" err="1">
                <a:solidFill>
                  <a:srgbClr val="000000"/>
                </a:solidFill>
                <a:latin typeface="Cambria"/>
              </a:rPr>
              <a:t>cảm</a:t>
            </a:r>
            <a:r>
              <a:rPr lang="en-US" sz="2519" dirty="0">
                <a:solidFill>
                  <a:srgbClr val="000000"/>
                </a:solidFill>
                <a:latin typeface="Cambria"/>
              </a:rPr>
              <a:t> </a:t>
            </a:r>
            <a:r>
              <a:rPr lang="en-US" sz="2519" dirty="0" err="1">
                <a:solidFill>
                  <a:srgbClr val="000000"/>
                </a:solidFill>
                <a:latin typeface="Cambria"/>
              </a:rPr>
              <a:t>ơn</a:t>
            </a:r>
            <a:r>
              <a:rPr lang="en-US" sz="2519" dirty="0">
                <a:solidFill>
                  <a:srgbClr val="000000"/>
                </a:solidFill>
                <a:latin typeface="Cambria"/>
              </a:rPr>
              <a:t> </a:t>
            </a:r>
            <a:r>
              <a:rPr lang="en-US" sz="2519" dirty="0" err="1">
                <a:solidFill>
                  <a:srgbClr val="000000"/>
                </a:solidFill>
                <a:latin typeface="Cambria"/>
              </a:rPr>
              <a:t>thầy</a:t>
            </a:r>
            <a:r>
              <a:rPr lang="en-US" sz="2519" dirty="0">
                <a:solidFill>
                  <a:srgbClr val="000000"/>
                </a:solidFill>
                <a:latin typeface="Cambria"/>
              </a:rPr>
              <a:t>! – </a:t>
            </a:r>
            <a:r>
              <a:rPr lang="en-US" sz="2519" dirty="0" err="1">
                <a:solidFill>
                  <a:srgbClr val="000000"/>
                </a:solidFill>
                <a:latin typeface="Cambria"/>
              </a:rPr>
              <a:t>Bố</a:t>
            </a:r>
            <a:r>
              <a:rPr lang="en-US" sz="2519" dirty="0">
                <a:solidFill>
                  <a:srgbClr val="000000"/>
                </a:solidFill>
                <a:latin typeface="Cambria"/>
              </a:rPr>
              <a:t> </a:t>
            </a:r>
            <a:r>
              <a:rPr lang="en-US" sz="2519" dirty="0" err="1">
                <a:solidFill>
                  <a:srgbClr val="000000"/>
                </a:solidFill>
                <a:latin typeface="Cambria"/>
              </a:rPr>
              <a:t>đưa</a:t>
            </a:r>
            <a:r>
              <a:rPr lang="en-US" sz="2519" dirty="0">
                <a:solidFill>
                  <a:srgbClr val="000000"/>
                </a:solidFill>
                <a:latin typeface="Cambria"/>
              </a:rPr>
              <a:t> </a:t>
            </a:r>
            <a:r>
              <a:rPr lang="en-US" sz="2519" dirty="0" err="1">
                <a:solidFill>
                  <a:srgbClr val="000000"/>
                </a:solidFill>
                <a:latin typeface="Cambria"/>
              </a:rPr>
              <a:t>tay</a:t>
            </a:r>
            <a:r>
              <a:rPr lang="en-US" sz="2519" dirty="0">
                <a:solidFill>
                  <a:srgbClr val="000000"/>
                </a:solidFill>
                <a:latin typeface="Cambria"/>
              </a:rPr>
              <a:t> </a:t>
            </a:r>
            <a:r>
              <a:rPr lang="en-US" sz="2519" dirty="0" err="1">
                <a:solidFill>
                  <a:srgbClr val="000000"/>
                </a:solidFill>
                <a:latin typeface="Cambria"/>
              </a:rPr>
              <a:t>lên</a:t>
            </a:r>
            <a:r>
              <a:rPr lang="en-US" sz="2519" dirty="0">
                <a:solidFill>
                  <a:srgbClr val="000000"/>
                </a:solidFill>
                <a:latin typeface="Cambria"/>
              </a:rPr>
              <a:t> </a:t>
            </a:r>
            <a:r>
              <a:rPr lang="en-US" sz="2519" dirty="0" err="1">
                <a:solidFill>
                  <a:srgbClr val="000000"/>
                </a:solidFill>
                <a:latin typeface="Cambria"/>
              </a:rPr>
              <a:t>gạt</a:t>
            </a:r>
            <a:r>
              <a:rPr lang="en-US" sz="2519" dirty="0">
                <a:solidFill>
                  <a:srgbClr val="000000"/>
                </a:solidFill>
                <a:latin typeface="Cambria"/>
              </a:rPr>
              <a:t> </a:t>
            </a:r>
            <a:r>
              <a:rPr lang="en-US" sz="2519" dirty="0" err="1">
                <a:solidFill>
                  <a:srgbClr val="000000"/>
                </a:solidFill>
                <a:latin typeface="Cambria"/>
              </a:rPr>
              <a:t>nước</a:t>
            </a:r>
            <a:r>
              <a:rPr lang="en-US" sz="2519" dirty="0">
                <a:solidFill>
                  <a:srgbClr val="000000"/>
                </a:solidFill>
                <a:latin typeface="Cambria"/>
              </a:rPr>
              <a:t> </a:t>
            </a:r>
            <a:r>
              <a:rPr lang="en-US" sz="2519" dirty="0" err="1">
                <a:solidFill>
                  <a:srgbClr val="000000"/>
                </a:solidFill>
                <a:latin typeface="Cambria"/>
              </a:rPr>
              <a:t>mắt</a:t>
            </a:r>
            <a:r>
              <a:rPr lang="en-US" sz="2519" dirty="0">
                <a:solidFill>
                  <a:srgbClr val="000000"/>
                </a:solidFill>
                <a:latin typeface="Cambria"/>
              </a:rPr>
              <a:t> </a:t>
            </a:r>
            <a:r>
              <a:rPr lang="en-US" sz="2519" dirty="0" err="1">
                <a:solidFill>
                  <a:srgbClr val="000000"/>
                </a:solidFill>
                <a:latin typeface="Cambria"/>
              </a:rPr>
              <a:t>rồi</a:t>
            </a:r>
            <a:r>
              <a:rPr lang="en-US" sz="2519" dirty="0">
                <a:solidFill>
                  <a:srgbClr val="000000"/>
                </a:solidFill>
                <a:latin typeface="Cambria"/>
              </a:rPr>
              <a:t> </a:t>
            </a:r>
            <a:r>
              <a:rPr lang="en-US" sz="2519" dirty="0" err="1">
                <a:solidFill>
                  <a:srgbClr val="000000"/>
                </a:solidFill>
                <a:latin typeface="Cambria"/>
              </a:rPr>
              <a:t>ôm</a:t>
            </a:r>
            <a:r>
              <a:rPr lang="en-US" sz="2519" dirty="0">
                <a:solidFill>
                  <a:srgbClr val="000000"/>
                </a:solidFill>
                <a:latin typeface="Cambria"/>
              </a:rPr>
              <a:t> </a:t>
            </a:r>
            <a:r>
              <a:rPr lang="en-US" sz="2519" dirty="0" err="1">
                <a:solidFill>
                  <a:srgbClr val="000000"/>
                </a:solidFill>
                <a:latin typeface="Cambria"/>
              </a:rPr>
              <a:t>lấy</a:t>
            </a:r>
            <a:r>
              <a:rPr lang="en-US" sz="2519" dirty="0">
                <a:solidFill>
                  <a:srgbClr val="000000"/>
                </a:solidFill>
                <a:latin typeface="Cambria"/>
              </a:rPr>
              <a:t> </a:t>
            </a:r>
            <a:r>
              <a:rPr lang="en-US" sz="2519" dirty="0" err="1">
                <a:solidFill>
                  <a:srgbClr val="000000"/>
                </a:solidFill>
                <a:latin typeface="Cambria"/>
              </a:rPr>
              <a:t>người</a:t>
            </a:r>
            <a:r>
              <a:rPr lang="en-US" sz="2519" dirty="0">
                <a:solidFill>
                  <a:srgbClr val="000000"/>
                </a:solidFill>
                <a:latin typeface="Cambria"/>
              </a:rPr>
              <a:t> </a:t>
            </a:r>
            <a:r>
              <a:rPr lang="en-US" sz="2519" dirty="0" err="1">
                <a:solidFill>
                  <a:srgbClr val="000000"/>
                </a:solidFill>
                <a:latin typeface="Cambria"/>
              </a:rPr>
              <a:t>thầy</a:t>
            </a:r>
            <a:r>
              <a:rPr lang="en-US" sz="2519" dirty="0">
                <a:solidFill>
                  <a:srgbClr val="000000"/>
                </a:solidFill>
                <a:latin typeface="Cambria"/>
              </a:rPr>
              <a:t> </a:t>
            </a:r>
            <a:r>
              <a:rPr lang="en-US" sz="2519" dirty="0" err="1">
                <a:solidFill>
                  <a:srgbClr val="000000"/>
                </a:solidFill>
                <a:latin typeface="Cambria"/>
              </a:rPr>
              <a:t>của</a:t>
            </a:r>
            <a:r>
              <a:rPr lang="en-US" sz="2519" dirty="0">
                <a:solidFill>
                  <a:srgbClr val="000000"/>
                </a:solidFill>
                <a:latin typeface="Cambria"/>
              </a:rPr>
              <a:t> </a:t>
            </a:r>
            <a:r>
              <a:rPr lang="en-US" sz="2519" dirty="0" err="1">
                <a:solidFill>
                  <a:srgbClr val="000000"/>
                </a:solidFill>
                <a:latin typeface="Cambria"/>
              </a:rPr>
              <a:t>mình</a:t>
            </a:r>
            <a:r>
              <a:rPr lang="en-US" sz="2519" dirty="0">
                <a:solidFill>
                  <a:srgbClr val="000000"/>
                </a:solidFill>
                <a:latin typeface="Cambria"/>
              </a:rPr>
              <a:t>. </a:t>
            </a:r>
          </a:p>
          <a:p>
            <a:pPr algn="r" defTabSz="609630">
              <a:lnSpc>
                <a:spcPts val="3528"/>
              </a:lnSpc>
              <a:spcBef>
                <a:spcPct val="0"/>
              </a:spcBef>
            </a:pPr>
            <a:r>
              <a:rPr lang="en-US" sz="2519" i="1" dirty="0">
                <a:solidFill>
                  <a:srgbClr val="000000"/>
                </a:solidFill>
                <a:latin typeface="Cambria" panose="02040503050406030204" pitchFamily="18" charset="0"/>
                <a:ea typeface="Cambria" panose="02040503050406030204" pitchFamily="18" charset="0"/>
              </a:rPr>
              <a:t> (Theo A-mi-xi)</a:t>
            </a: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8EC"/>
        </a:solidFill>
        <a:effectLst/>
      </p:bgPr>
    </p:bg>
    <p:spTree>
      <p:nvGrpSpPr>
        <p:cNvPr id="1" name=""/>
        <p:cNvGrpSpPr/>
        <p:nvPr/>
      </p:nvGrpSpPr>
      <p:grpSpPr>
        <a:xfrm>
          <a:off x="0" y="0"/>
          <a:ext cx="0" cy="0"/>
          <a:chOff x="0" y="0"/>
          <a:chExt cx="0" cy="0"/>
        </a:xfrm>
      </p:grpSpPr>
      <p:sp>
        <p:nvSpPr>
          <p:cNvPr id="2" name="Freeform 2"/>
          <p:cNvSpPr/>
          <p:nvPr/>
        </p:nvSpPr>
        <p:spPr>
          <a:xfrm flipH="1">
            <a:off x="9076158" y="5107274"/>
            <a:ext cx="3519886" cy="1750726"/>
          </a:xfrm>
          <a:custGeom>
            <a:avLst/>
            <a:gdLst/>
            <a:ahLst/>
            <a:cxnLst/>
            <a:rect l="l" t="t" r="r" b="b"/>
            <a:pathLst>
              <a:path w="5279829" h="2626089">
                <a:moveTo>
                  <a:pt x="5279828" y="0"/>
                </a:moveTo>
                <a:lnTo>
                  <a:pt x="0" y="0"/>
                </a:lnTo>
                <a:lnTo>
                  <a:pt x="0" y="2626089"/>
                </a:lnTo>
                <a:lnTo>
                  <a:pt x="5279828" y="2626089"/>
                </a:lnTo>
                <a:lnTo>
                  <a:pt x="5279828" y="0"/>
                </a:lnTo>
                <a:close/>
              </a:path>
            </a:pathLst>
          </a:custGeom>
          <a:blipFill>
            <a:blip r:embed="rId2">
              <a:extLst>
                <a:ext uri="{96DAC541-7B7A-43D3-8B79-37D633B846F1}">
                  <asvg:svgBlip xmlns:asvg="http://schemas.microsoft.com/office/drawing/2016/SVG/main" xmlns="" r:embed="rId3"/>
                </a:ext>
              </a:extLst>
            </a:blip>
            <a:stretch>
              <a:fillRect t="-50972"/>
            </a:stretch>
          </a:blipFill>
        </p:spPr>
      </p:sp>
      <p:sp>
        <p:nvSpPr>
          <p:cNvPr id="3" name="Freeform 3"/>
          <p:cNvSpPr/>
          <p:nvPr/>
        </p:nvSpPr>
        <p:spPr>
          <a:xfrm flipH="1" flipV="1">
            <a:off x="10150664" y="-685800"/>
            <a:ext cx="2508781" cy="2743200"/>
          </a:xfrm>
          <a:custGeom>
            <a:avLst/>
            <a:gdLst/>
            <a:ahLst/>
            <a:cxnLst/>
            <a:rect l="l" t="t" r="r" b="b"/>
            <a:pathLst>
              <a:path w="3763172" h="4114800">
                <a:moveTo>
                  <a:pt x="3763172" y="4114800"/>
                </a:moveTo>
                <a:lnTo>
                  <a:pt x="0" y="4114800"/>
                </a:lnTo>
                <a:lnTo>
                  <a:pt x="0" y="0"/>
                </a:lnTo>
                <a:lnTo>
                  <a:pt x="3763172" y="0"/>
                </a:lnTo>
                <a:lnTo>
                  <a:pt x="3763172" y="411480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flipH="1">
            <a:off x="0" y="0"/>
            <a:ext cx="2552580" cy="1785069"/>
          </a:xfrm>
          <a:custGeom>
            <a:avLst/>
            <a:gdLst/>
            <a:ahLst/>
            <a:cxnLst/>
            <a:rect l="l" t="t" r="r" b="b"/>
            <a:pathLst>
              <a:path w="3828870" h="2677604">
                <a:moveTo>
                  <a:pt x="3828870" y="0"/>
                </a:moveTo>
                <a:lnTo>
                  <a:pt x="0" y="0"/>
                </a:lnTo>
                <a:lnTo>
                  <a:pt x="0" y="2677604"/>
                </a:lnTo>
                <a:lnTo>
                  <a:pt x="3828870" y="2677604"/>
                </a:lnTo>
                <a:lnTo>
                  <a:pt x="382887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Freeform 5"/>
          <p:cNvSpPr/>
          <p:nvPr/>
        </p:nvSpPr>
        <p:spPr>
          <a:xfrm rot="-3777306">
            <a:off x="-714015" y="4464590"/>
            <a:ext cx="1990067" cy="2743200"/>
          </a:xfrm>
          <a:custGeom>
            <a:avLst/>
            <a:gdLst/>
            <a:ahLst/>
            <a:cxnLst/>
            <a:rect l="l" t="t" r="r" b="b"/>
            <a:pathLst>
              <a:path w="2985100" h="4114800">
                <a:moveTo>
                  <a:pt x="0" y="0"/>
                </a:moveTo>
                <a:lnTo>
                  <a:pt x="2985100" y="0"/>
                </a:lnTo>
                <a:lnTo>
                  <a:pt x="2985100" y="4114800"/>
                </a:lnTo>
                <a:lnTo>
                  <a:pt x="0" y="4114800"/>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grpSp>
        <p:nvGrpSpPr>
          <p:cNvPr id="6" name="Group 6"/>
          <p:cNvGrpSpPr/>
          <p:nvPr/>
        </p:nvGrpSpPr>
        <p:grpSpPr>
          <a:xfrm>
            <a:off x="281019" y="424822"/>
            <a:ext cx="11594033" cy="6174857"/>
            <a:chOff x="0" y="0"/>
            <a:chExt cx="4580359" cy="2439450"/>
          </a:xfrm>
        </p:grpSpPr>
        <p:sp>
          <p:nvSpPr>
            <p:cNvPr id="7" name="Freeform 7"/>
            <p:cNvSpPr/>
            <p:nvPr/>
          </p:nvSpPr>
          <p:spPr>
            <a:xfrm>
              <a:off x="0" y="0"/>
              <a:ext cx="4580359" cy="2439450"/>
            </a:xfrm>
            <a:custGeom>
              <a:avLst/>
              <a:gdLst/>
              <a:ahLst/>
              <a:cxnLst/>
              <a:rect l="l" t="t" r="r" b="b"/>
              <a:pathLst>
                <a:path w="4580359" h="2439450">
                  <a:moveTo>
                    <a:pt x="22704" y="0"/>
                  </a:moveTo>
                  <a:lnTo>
                    <a:pt x="4557655" y="0"/>
                  </a:lnTo>
                  <a:cubicBezTo>
                    <a:pt x="4563676" y="0"/>
                    <a:pt x="4569451" y="2392"/>
                    <a:pt x="4573709" y="6650"/>
                  </a:cubicBezTo>
                  <a:cubicBezTo>
                    <a:pt x="4577967" y="10907"/>
                    <a:pt x="4580359" y="16682"/>
                    <a:pt x="4580359" y="22704"/>
                  </a:cubicBezTo>
                  <a:lnTo>
                    <a:pt x="4580359" y="2416746"/>
                  </a:lnTo>
                  <a:cubicBezTo>
                    <a:pt x="4580359" y="2429285"/>
                    <a:pt x="4570194" y="2439450"/>
                    <a:pt x="4557655" y="2439450"/>
                  </a:cubicBezTo>
                  <a:lnTo>
                    <a:pt x="22704" y="2439450"/>
                  </a:lnTo>
                  <a:cubicBezTo>
                    <a:pt x="16682" y="2439450"/>
                    <a:pt x="10907" y="2437058"/>
                    <a:pt x="6650" y="2432800"/>
                  </a:cubicBezTo>
                  <a:cubicBezTo>
                    <a:pt x="2392" y="2428542"/>
                    <a:pt x="0" y="2422768"/>
                    <a:pt x="0" y="2416746"/>
                  </a:cubicBezTo>
                  <a:lnTo>
                    <a:pt x="0" y="22704"/>
                  </a:lnTo>
                  <a:cubicBezTo>
                    <a:pt x="0" y="16682"/>
                    <a:pt x="2392" y="10907"/>
                    <a:pt x="6650" y="6650"/>
                  </a:cubicBezTo>
                  <a:cubicBezTo>
                    <a:pt x="10907" y="2392"/>
                    <a:pt x="16682" y="0"/>
                    <a:pt x="22704" y="0"/>
                  </a:cubicBezTo>
                  <a:close/>
                </a:path>
              </a:pathLst>
            </a:custGeom>
            <a:solidFill>
              <a:srgbClr val="FFFFFF"/>
            </a:solidFill>
            <a:ln w="47625" cap="rnd">
              <a:solidFill>
                <a:srgbClr val="4F3B20"/>
              </a:solidFill>
              <a:prstDash val="solid"/>
              <a:round/>
            </a:ln>
          </p:spPr>
        </p:sp>
        <p:sp>
          <p:nvSpPr>
            <p:cNvPr id="8" name="TextBox 8"/>
            <p:cNvSpPr txBox="1"/>
            <p:nvPr/>
          </p:nvSpPr>
          <p:spPr>
            <a:xfrm>
              <a:off x="0" y="-38100"/>
              <a:ext cx="4580359" cy="2477550"/>
            </a:xfrm>
            <a:prstGeom prst="rect">
              <a:avLst/>
            </a:prstGeom>
          </p:spPr>
          <p:txBody>
            <a:bodyPr lIns="33867" tIns="33867" rIns="33867" bIns="33867" rtlCol="0" anchor="ctr"/>
            <a:lstStyle/>
            <a:p>
              <a:pPr algn="ctr" defTabSz="609630">
                <a:lnSpc>
                  <a:spcPts val="1773"/>
                </a:lnSpc>
                <a:spcBef>
                  <a:spcPct val="0"/>
                </a:spcBef>
              </a:pPr>
              <a:endParaRPr sz="1200">
                <a:solidFill>
                  <a:prstClr val="black"/>
                </a:solidFill>
                <a:latin typeface="Calibri"/>
              </a:endParaRPr>
            </a:p>
          </p:txBody>
        </p:sp>
      </p:grpSp>
      <p:grpSp>
        <p:nvGrpSpPr>
          <p:cNvPr id="17" name="Group 16">
            <a:extLst>
              <a:ext uri="{FF2B5EF4-FFF2-40B4-BE49-F238E27FC236}">
                <a16:creationId xmlns:a16="http://schemas.microsoft.com/office/drawing/2014/main" id="{3CB7BD00-8D24-2B59-3B96-CA23788B3D32}"/>
              </a:ext>
            </a:extLst>
          </p:cNvPr>
          <p:cNvGrpSpPr/>
          <p:nvPr/>
        </p:nvGrpSpPr>
        <p:grpSpPr>
          <a:xfrm>
            <a:off x="449670" y="2210934"/>
            <a:ext cx="2552580" cy="1040590"/>
            <a:chOff x="808926" y="2015261"/>
            <a:chExt cx="2552580" cy="1040590"/>
          </a:xfrm>
        </p:grpSpPr>
        <p:sp>
          <p:nvSpPr>
            <p:cNvPr id="10" name="Freeform 10"/>
            <p:cNvSpPr/>
            <p:nvPr/>
          </p:nvSpPr>
          <p:spPr>
            <a:xfrm>
              <a:off x="808926" y="2015261"/>
              <a:ext cx="2552580" cy="1040590"/>
            </a:xfrm>
            <a:custGeom>
              <a:avLst/>
              <a:gdLst/>
              <a:ahLst/>
              <a:cxnLst/>
              <a:rect l="l" t="t" r="r" b="b"/>
              <a:pathLst>
                <a:path w="4427273" h="2294803">
                  <a:moveTo>
                    <a:pt x="0" y="0"/>
                  </a:moveTo>
                  <a:lnTo>
                    <a:pt x="4427273" y="0"/>
                  </a:lnTo>
                  <a:lnTo>
                    <a:pt x="4427273" y="2294803"/>
                  </a:lnTo>
                  <a:lnTo>
                    <a:pt x="0" y="2294803"/>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11" name="TextBox 11"/>
            <p:cNvSpPr txBox="1"/>
            <p:nvPr/>
          </p:nvSpPr>
          <p:spPr>
            <a:xfrm>
              <a:off x="1085952" y="2092110"/>
              <a:ext cx="2212969" cy="772712"/>
            </a:xfrm>
            <a:prstGeom prst="rect">
              <a:avLst/>
            </a:prstGeom>
          </p:spPr>
          <p:txBody>
            <a:bodyPr lIns="0" tIns="0" rIns="0" bIns="0" rtlCol="0" anchor="t">
              <a:spAutoFit/>
            </a:bodyPr>
            <a:lstStyle/>
            <a:p>
              <a:pPr algn="just" defTabSz="609630">
                <a:lnSpc>
                  <a:spcPts val="6623"/>
                </a:lnSpc>
                <a:spcBef>
                  <a:spcPct val="0"/>
                </a:spcBef>
              </a:pPr>
              <a:r>
                <a:rPr lang="en-US" sz="4730" dirty="0" err="1">
                  <a:solidFill>
                    <a:srgbClr val="000000"/>
                  </a:solidFill>
                  <a:latin typeface="Cambria Bold"/>
                </a:rPr>
                <a:t>Đoạn</a:t>
              </a:r>
              <a:r>
                <a:rPr lang="en-US" sz="4730" dirty="0">
                  <a:solidFill>
                    <a:srgbClr val="000000"/>
                  </a:solidFill>
                  <a:latin typeface="Cambria Bold"/>
                </a:rPr>
                <a:t> 1</a:t>
              </a:r>
            </a:p>
          </p:txBody>
        </p:sp>
      </p:grpSp>
      <p:grpSp>
        <p:nvGrpSpPr>
          <p:cNvPr id="18" name="Group 17">
            <a:extLst>
              <a:ext uri="{FF2B5EF4-FFF2-40B4-BE49-F238E27FC236}">
                <a16:creationId xmlns:a16="http://schemas.microsoft.com/office/drawing/2014/main" id="{A8A869AF-97A1-6E5B-E8E1-A9CEE4066F91}"/>
              </a:ext>
            </a:extLst>
          </p:cNvPr>
          <p:cNvGrpSpPr/>
          <p:nvPr/>
        </p:nvGrpSpPr>
        <p:grpSpPr>
          <a:xfrm>
            <a:off x="589412" y="4337509"/>
            <a:ext cx="2459117" cy="1120492"/>
            <a:chOff x="808926" y="3986782"/>
            <a:chExt cx="2459117" cy="1120492"/>
          </a:xfrm>
        </p:grpSpPr>
        <p:sp>
          <p:nvSpPr>
            <p:cNvPr id="9" name="Freeform 9"/>
            <p:cNvSpPr/>
            <p:nvPr/>
          </p:nvSpPr>
          <p:spPr>
            <a:xfrm>
              <a:off x="808926" y="3986782"/>
              <a:ext cx="2412838" cy="1120492"/>
            </a:xfrm>
            <a:custGeom>
              <a:avLst/>
              <a:gdLst/>
              <a:ahLst/>
              <a:cxnLst/>
              <a:rect l="l" t="t" r="r" b="b"/>
              <a:pathLst>
                <a:path w="4519908" h="2342819">
                  <a:moveTo>
                    <a:pt x="0" y="0"/>
                  </a:moveTo>
                  <a:lnTo>
                    <a:pt x="4519908" y="0"/>
                  </a:lnTo>
                  <a:lnTo>
                    <a:pt x="4519908" y="2342819"/>
                  </a:lnTo>
                  <a:lnTo>
                    <a:pt x="0" y="2342819"/>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12" name="TextBox 12"/>
            <p:cNvSpPr txBox="1"/>
            <p:nvPr/>
          </p:nvSpPr>
          <p:spPr>
            <a:xfrm>
              <a:off x="1055074" y="4096120"/>
              <a:ext cx="2212969" cy="772712"/>
            </a:xfrm>
            <a:prstGeom prst="rect">
              <a:avLst/>
            </a:prstGeom>
          </p:spPr>
          <p:txBody>
            <a:bodyPr lIns="0" tIns="0" rIns="0" bIns="0" rtlCol="0" anchor="t">
              <a:spAutoFit/>
            </a:bodyPr>
            <a:lstStyle/>
            <a:p>
              <a:pPr algn="just" defTabSz="609630">
                <a:lnSpc>
                  <a:spcPts val="6623"/>
                </a:lnSpc>
                <a:spcBef>
                  <a:spcPct val="0"/>
                </a:spcBef>
              </a:pPr>
              <a:r>
                <a:rPr lang="en-US" sz="4730" dirty="0" err="1">
                  <a:solidFill>
                    <a:srgbClr val="000000"/>
                  </a:solidFill>
                  <a:latin typeface="Cambria Bold"/>
                </a:rPr>
                <a:t>Đoạn</a:t>
              </a:r>
              <a:r>
                <a:rPr lang="en-US" sz="4730" dirty="0">
                  <a:solidFill>
                    <a:srgbClr val="000000"/>
                  </a:solidFill>
                  <a:latin typeface="Cambria Bold"/>
                </a:rPr>
                <a:t> 2</a:t>
              </a:r>
            </a:p>
          </p:txBody>
        </p:sp>
      </p:grpSp>
      <p:sp>
        <p:nvSpPr>
          <p:cNvPr id="13" name="TextBox 13"/>
          <p:cNvSpPr txBox="1"/>
          <p:nvPr/>
        </p:nvSpPr>
        <p:spPr>
          <a:xfrm>
            <a:off x="3479558" y="2306527"/>
            <a:ext cx="7992021" cy="772712"/>
          </a:xfrm>
          <a:prstGeom prst="rect">
            <a:avLst/>
          </a:prstGeom>
        </p:spPr>
        <p:txBody>
          <a:bodyPr lIns="0" tIns="0" rIns="0" bIns="0" rtlCol="0" anchor="t">
            <a:spAutoFit/>
          </a:bodyPr>
          <a:lstStyle/>
          <a:p>
            <a:pPr algn="just" defTabSz="609630">
              <a:lnSpc>
                <a:spcPts val="6623"/>
              </a:lnSpc>
              <a:spcBef>
                <a:spcPct val="0"/>
              </a:spcBef>
            </a:pPr>
            <a:r>
              <a:rPr lang="en-US" sz="4730" i="1" dirty="0" err="1">
                <a:solidFill>
                  <a:srgbClr val="000000"/>
                </a:solidFill>
                <a:latin typeface="Cambria Bold"/>
              </a:rPr>
              <a:t>Từ</a:t>
            </a:r>
            <a:r>
              <a:rPr lang="en-US" sz="4730" i="1" dirty="0">
                <a:solidFill>
                  <a:srgbClr val="000000"/>
                </a:solidFill>
                <a:latin typeface="Cambria Bold"/>
              </a:rPr>
              <a:t> </a:t>
            </a:r>
            <a:r>
              <a:rPr lang="en-US" sz="4730" i="1" dirty="0" err="1">
                <a:solidFill>
                  <a:srgbClr val="000000"/>
                </a:solidFill>
                <a:latin typeface="Cambria Bold"/>
              </a:rPr>
              <a:t>đầu</a:t>
            </a:r>
            <a:r>
              <a:rPr lang="en-US" sz="4730" i="1" dirty="0">
                <a:solidFill>
                  <a:srgbClr val="000000"/>
                </a:solidFill>
                <a:latin typeface="Cambria Bold"/>
              </a:rPr>
              <a:t> </a:t>
            </a:r>
            <a:r>
              <a:rPr lang="en-US" sz="4730" i="1" dirty="0" err="1">
                <a:solidFill>
                  <a:srgbClr val="000000"/>
                </a:solidFill>
                <a:latin typeface="Cambria Bold"/>
              </a:rPr>
              <a:t>đến</a:t>
            </a:r>
            <a:r>
              <a:rPr lang="en-US" sz="4730" i="1" dirty="0">
                <a:solidFill>
                  <a:srgbClr val="000000"/>
                </a:solidFill>
                <a:latin typeface="Cambria Bold"/>
              </a:rPr>
              <a:t> </a:t>
            </a:r>
            <a:r>
              <a:rPr lang="en-US" sz="4730" dirty="0">
                <a:solidFill>
                  <a:srgbClr val="D2583A"/>
                </a:solidFill>
                <a:latin typeface="Cambria Bold"/>
              </a:rPr>
              <a:t>Xin </a:t>
            </a:r>
            <a:r>
              <a:rPr lang="en-US" sz="4730" dirty="0" err="1">
                <a:solidFill>
                  <a:srgbClr val="D2583A"/>
                </a:solidFill>
                <a:latin typeface="Cambria Bold"/>
              </a:rPr>
              <a:t>mời</a:t>
            </a:r>
            <a:r>
              <a:rPr lang="en-US" sz="4730" dirty="0">
                <a:solidFill>
                  <a:srgbClr val="D2583A"/>
                </a:solidFill>
                <a:latin typeface="Cambria Bold"/>
              </a:rPr>
              <a:t> </a:t>
            </a:r>
            <a:r>
              <a:rPr lang="en-US" sz="4730" dirty="0" err="1">
                <a:solidFill>
                  <a:srgbClr val="D2583A"/>
                </a:solidFill>
                <a:latin typeface="Cambria Bold"/>
              </a:rPr>
              <a:t>vào</a:t>
            </a:r>
            <a:r>
              <a:rPr lang="en-US" sz="4730" dirty="0">
                <a:solidFill>
                  <a:srgbClr val="D2583A"/>
                </a:solidFill>
                <a:latin typeface="Cambria Bold"/>
              </a:rPr>
              <a:t> </a:t>
            </a:r>
            <a:r>
              <a:rPr lang="en-US" sz="4730" dirty="0" err="1">
                <a:solidFill>
                  <a:srgbClr val="D2583A"/>
                </a:solidFill>
                <a:latin typeface="Cambria Bold"/>
              </a:rPr>
              <a:t>nhà</a:t>
            </a:r>
            <a:r>
              <a:rPr lang="en-US" sz="4730" dirty="0">
                <a:solidFill>
                  <a:srgbClr val="D2583A"/>
                </a:solidFill>
                <a:latin typeface="Cambria Bold"/>
              </a:rPr>
              <a:t>.</a:t>
            </a:r>
          </a:p>
        </p:txBody>
      </p:sp>
      <p:sp>
        <p:nvSpPr>
          <p:cNvPr id="14" name="TextBox 14"/>
          <p:cNvSpPr txBox="1"/>
          <p:nvPr/>
        </p:nvSpPr>
        <p:spPr>
          <a:xfrm>
            <a:off x="3663517" y="4446847"/>
            <a:ext cx="7992021" cy="772712"/>
          </a:xfrm>
          <a:prstGeom prst="rect">
            <a:avLst/>
          </a:prstGeom>
        </p:spPr>
        <p:txBody>
          <a:bodyPr lIns="0" tIns="0" rIns="0" bIns="0" rtlCol="0" anchor="t">
            <a:spAutoFit/>
          </a:bodyPr>
          <a:lstStyle/>
          <a:p>
            <a:pPr algn="just" defTabSz="609630">
              <a:lnSpc>
                <a:spcPts val="6623"/>
              </a:lnSpc>
              <a:spcBef>
                <a:spcPct val="0"/>
              </a:spcBef>
            </a:pPr>
            <a:r>
              <a:rPr lang="en-US" sz="4730" i="1" dirty="0" err="1">
                <a:solidFill>
                  <a:srgbClr val="000000"/>
                </a:solidFill>
                <a:latin typeface="Cambria Bold"/>
              </a:rPr>
              <a:t>Còn</a:t>
            </a:r>
            <a:r>
              <a:rPr lang="en-US" sz="4730" i="1" dirty="0">
                <a:solidFill>
                  <a:srgbClr val="000000"/>
                </a:solidFill>
                <a:latin typeface="Cambria Bold"/>
              </a:rPr>
              <a:t> </a:t>
            </a:r>
            <a:r>
              <a:rPr lang="en-US" sz="4730" i="1" dirty="0" err="1">
                <a:solidFill>
                  <a:srgbClr val="000000"/>
                </a:solidFill>
                <a:latin typeface="Cambria Bold"/>
              </a:rPr>
              <a:t>lại</a:t>
            </a:r>
            <a:endParaRPr lang="en-US" sz="4730" i="1" dirty="0">
              <a:solidFill>
                <a:srgbClr val="000000"/>
              </a:solidFill>
              <a:latin typeface="Cambria Bold"/>
            </a:endParaRPr>
          </a:p>
        </p:txBody>
      </p:sp>
      <p:pic>
        <p:nvPicPr>
          <p:cNvPr id="15" name="Picture 14">
            <a:extLst>
              <a:ext uri="{FF2B5EF4-FFF2-40B4-BE49-F238E27FC236}">
                <a16:creationId xmlns:a16="http://schemas.microsoft.com/office/drawing/2014/main" id="{95047DCE-97FB-C65E-CF07-7608E92209B6}"/>
              </a:ext>
            </a:extLst>
          </p:cNvPr>
          <p:cNvPicPr>
            <a:picLocks noChangeAspect="1"/>
          </p:cNvPicPr>
          <p:nvPr/>
        </p:nvPicPr>
        <p:blipFill>
          <a:blip r:embed="rId14"/>
          <a:stretch>
            <a:fillRect/>
          </a:stretch>
        </p:blipFill>
        <p:spPr>
          <a:xfrm>
            <a:off x="2833599" y="445990"/>
            <a:ext cx="5998984" cy="235326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childTnLst>
                          </p:cTn>
                        </p:par>
                        <p:par>
                          <p:cTn id="15" fill="hold">
                            <p:stCondLst>
                              <p:cond delay="500"/>
                            </p:stCondLst>
                            <p:childTnLst>
                              <p:par>
                                <p:cTn id="16" presetID="22" presetClass="entr" presetSubtype="8"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left)">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500"/>
                            </p:stCondLst>
                            <p:childTnLst>
                              <p:par>
                                <p:cTn id="25" presetID="22" presetClass="entr" presetSubtype="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left)">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8EC"/>
        </a:solidFill>
        <a:effectLst/>
      </p:bgPr>
    </p:bg>
    <p:spTree>
      <p:nvGrpSpPr>
        <p:cNvPr id="1" name=""/>
        <p:cNvGrpSpPr/>
        <p:nvPr/>
      </p:nvGrpSpPr>
      <p:grpSpPr>
        <a:xfrm>
          <a:off x="0" y="0"/>
          <a:ext cx="0" cy="0"/>
          <a:chOff x="0" y="0"/>
          <a:chExt cx="0" cy="0"/>
        </a:xfrm>
      </p:grpSpPr>
      <p:sp>
        <p:nvSpPr>
          <p:cNvPr id="2" name="Freeform 2"/>
          <p:cNvSpPr/>
          <p:nvPr/>
        </p:nvSpPr>
        <p:spPr>
          <a:xfrm flipH="1">
            <a:off x="9076158" y="5107274"/>
            <a:ext cx="3519886" cy="1750726"/>
          </a:xfrm>
          <a:custGeom>
            <a:avLst/>
            <a:gdLst/>
            <a:ahLst/>
            <a:cxnLst/>
            <a:rect l="l" t="t" r="r" b="b"/>
            <a:pathLst>
              <a:path w="5279829" h="2626089">
                <a:moveTo>
                  <a:pt x="5279828" y="0"/>
                </a:moveTo>
                <a:lnTo>
                  <a:pt x="0" y="0"/>
                </a:lnTo>
                <a:lnTo>
                  <a:pt x="0" y="2626089"/>
                </a:lnTo>
                <a:lnTo>
                  <a:pt x="5279828" y="2626089"/>
                </a:lnTo>
                <a:lnTo>
                  <a:pt x="5279828" y="0"/>
                </a:lnTo>
                <a:close/>
              </a:path>
            </a:pathLst>
          </a:custGeom>
          <a:blipFill>
            <a:blip r:embed="rId2">
              <a:extLst>
                <a:ext uri="{96DAC541-7B7A-43D3-8B79-37D633B846F1}">
                  <asvg:svgBlip xmlns:asvg="http://schemas.microsoft.com/office/drawing/2016/SVG/main" xmlns="" r:embed="rId3"/>
                </a:ext>
              </a:extLst>
            </a:blip>
            <a:stretch>
              <a:fillRect t="-50972"/>
            </a:stretch>
          </a:blipFill>
        </p:spPr>
      </p:sp>
      <p:sp>
        <p:nvSpPr>
          <p:cNvPr id="3" name="Freeform 3"/>
          <p:cNvSpPr/>
          <p:nvPr/>
        </p:nvSpPr>
        <p:spPr>
          <a:xfrm flipH="1" flipV="1">
            <a:off x="10150664" y="-685800"/>
            <a:ext cx="2508781" cy="2743200"/>
          </a:xfrm>
          <a:custGeom>
            <a:avLst/>
            <a:gdLst/>
            <a:ahLst/>
            <a:cxnLst/>
            <a:rect l="l" t="t" r="r" b="b"/>
            <a:pathLst>
              <a:path w="3763172" h="4114800">
                <a:moveTo>
                  <a:pt x="3763172" y="4114800"/>
                </a:moveTo>
                <a:lnTo>
                  <a:pt x="0" y="4114800"/>
                </a:lnTo>
                <a:lnTo>
                  <a:pt x="0" y="0"/>
                </a:lnTo>
                <a:lnTo>
                  <a:pt x="3763172" y="0"/>
                </a:lnTo>
                <a:lnTo>
                  <a:pt x="3763172" y="411480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flipH="1">
            <a:off x="0" y="0"/>
            <a:ext cx="2552580" cy="1785069"/>
          </a:xfrm>
          <a:custGeom>
            <a:avLst/>
            <a:gdLst/>
            <a:ahLst/>
            <a:cxnLst/>
            <a:rect l="l" t="t" r="r" b="b"/>
            <a:pathLst>
              <a:path w="3828870" h="2677604">
                <a:moveTo>
                  <a:pt x="3828870" y="0"/>
                </a:moveTo>
                <a:lnTo>
                  <a:pt x="0" y="0"/>
                </a:lnTo>
                <a:lnTo>
                  <a:pt x="0" y="2677604"/>
                </a:lnTo>
                <a:lnTo>
                  <a:pt x="3828870" y="2677604"/>
                </a:lnTo>
                <a:lnTo>
                  <a:pt x="382887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Freeform 5"/>
          <p:cNvSpPr/>
          <p:nvPr/>
        </p:nvSpPr>
        <p:spPr>
          <a:xfrm rot="-3777306">
            <a:off x="-714015" y="4464590"/>
            <a:ext cx="1990067" cy="2743200"/>
          </a:xfrm>
          <a:custGeom>
            <a:avLst/>
            <a:gdLst/>
            <a:ahLst/>
            <a:cxnLst/>
            <a:rect l="l" t="t" r="r" b="b"/>
            <a:pathLst>
              <a:path w="2985100" h="4114800">
                <a:moveTo>
                  <a:pt x="0" y="0"/>
                </a:moveTo>
                <a:lnTo>
                  <a:pt x="2985100" y="0"/>
                </a:lnTo>
                <a:lnTo>
                  <a:pt x="2985100" y="4114800"/>
                </a:lnTo>
                <a:lnTo>
                  <a:pt x="0" y="4114800"/>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grpSp>
        <p:nvGrpSpPr>
          <p:cNvPr id="6" name="Group 6"/>
          <p:cNvGrpSpPr/>
          <p:nvPr/>
        </p:nvGrpSpPr>
        <p:grpSpPr>
          <a:xfrm>
            <a:off x="298983" y="341571"/>
            <a:ext cx="11594033" cy="6174857"/>
            <a:chOff x="0" y="0"/>
            <a:chExt cx="4580359" cy="2439450"/>
          </a:xfrm>
        </p:grpSpPr>
        <p:sp>
          <p:nvSpPr>
            <p:cNvPr id="7" name="Freeform 7"/>
            <p:cNvSpPr/>
            <p:nvPr/>
          </p:nvSpPr>
          <p:spPr>
            <a:xfrm>
              <a:off x="0" y="0"/>
              <a:ext cx="4580359" cy="2439450"/>
            </a:xfrm>
            <a:custGeom>
              <a:avLst/>
              <a:gdLst/>
              <a:ahLst/>
              <a:cxnLst/>
              <a:rect l="l" t="t" r="r" b="b"/>
              <a:pathLst>
                <a:path w="4580359" h="2439450">
                  <a:moveTo>
                    <a:pt x="22704" y="0"/>
                  </a:moveTo>
                  <a:lnTo>
                    <a:pt x="4557655" y="0"/>
                  </a:lnTo>
                  <a:cubicBezTo>
                    <a:pt x="4563676" y="0"/>
                    <a:pt x="4569451" y="2392"/>
                    <a:pt x="4573709" y="6650"/>
                  </a:cubicBezTo>
                  <a:cubicBezTo>
                    <a:pt x="4577967" y="10907"/>
                    <a:pt x="4580359" y="16682"/>
                    <a:pt x="4580359" y="22704"/>
                  </a:cubicBezTo>
                  <a:lnTo>
                    <a:pt x="4580359" y="2416746"/>
                  </a:lnTo>
                  <a:cubicBezTo>
                    <a:pt x="4580359" y="2429285"/>
                    <a:pt x="4570194" y="2439450"/>
                    <a:pt x="4557655" y="2439450"/>
                  </a:cubicBezTo>
                  <a:lnTo>
                    <a:pt x="22704" y="2439450"/>
                  </a:lnTo>
                  <a:cubicBezTo>
                    <a:pt x="16682" y="2439450"/>
                    <a:pt x="10907" y="2437058"/>
                    <a:pt x="6650" y="2432800"/>
                  </a:cubicBezTo>
                  <a:cubicBezTo>
                    <a:pt x="2392" y="2428542"/>
                    <a:pt x="0" y="2422768"/>
                    <a:pt x="0" y="2416746"/>
                  </a:cubicBezTo>
                  <a:lnTo>
                    <a:pt x="0" y="22704"/>
                  </a:lnTo>
                  <a:cubicBezTo>
                    <a:pt x="0" y="16682"/>
                    <a:pt x="2392" y="10907"/>
                    <a:pt x="6650" y="6650"/>
                  </a:cubicBezTo>
                  <a:cubicBezTo>
                    <a:pt x="10907" y="2392"/>
                    <a:pt x="16682" y="0"/>
                    <a:pt x="22704" y="0"/>
                  </a:cubicBezTo>
                  <a:close/>
                </a:path>
              </a:pathLst>
            </a:custGeom>
            <a:solidFill>
              <a:srgbClr val="FFFFFF"/>
            </a:solidFill>
            <a:ln w="47625" cap="rnd">
              <a:solidFill>
                <a:srgbClr val="4F3B20"/>
              </a:solidFill>
              <a:prstDash val="solid"/>
              <a:round/>
            </a:ln>
          </p:spPr>
        </p:sp>
        <p:sp>
          <p:nvSpPr>
            <p:cNvPr id="8" name="TextBox 8"/>
            <p:cNvSpPr txBox="1"/>
            <p:nvPr/>
          </p:nvSpPr>
          <p:spPr>
            <a:xfrm>
              <a:off x="0" y="-38100"/>
              <a:ext cx="4580359" cy="2477550"/>
            </a:xfrm>
            <a:prstGeom prst="rect">
              <a:avLst/>
            </a:prstGeom>
          </p:spPr>
          <p:txBody>
            <a:bodyPr lIns="33867" tIns="33867" rIns="33867" bIns="33867" rtlCol="0" anchor="ctr"/>
            <a:lstStyle/>
            <a:p>
              <a:pPr algn="ctr" defTabSz="609630">
                <a:lnSpc>
                  <a:spcPts val="1773"/>
                </a:lnSpc>
                <a:spcBef>
                  <a:spcPct val="0"/>
                </a:spcBef>
              </a:pPr>
              <a:endParaRPr sz="1200">
                <a:solidFill>
                  <a:prstClr val="black"/>
                </a:solidFill>
                <a:latin typeface="Calibri"/>
              </a:endParaRPr>
            </a:p>
          </p:txBody>
        </p:sp>
      </p:grpSp>
      <p:sp>
        <p:nvSpPr>
          <p:cNvPr id="9" name="TextBox 9"/>
          <p:cNvSpPr txBox="1"/>
          <p:nvPr/>
        </p:nvSpPr>
        <p:spPr>
          <a:xfrm>
            <a:off x="624016" y="2057400"/>
            <a:ext cx="10719255" cy="1904817"/>
          </a:xfrm>
          <a:prstGeom prst="rect">
            <a:avLst/>
          </a:prstGeom>
        </p:spPr>
        <p:txBody>
          <a:bodyPr lIns="0" tIns="0" rIns="0" bIns="0" rtlCol="0" anchor="t">
            <a:spAutoFit/>
          </a:bodyPr>
          <a:lstStyle/>
          <a:p>
            <a:pPr defTabSz="609630">
              <a:lnSpc>
                <a:spcPts val="5102"/>
              </a:lnSpc>
              <a:spcBef>
                <a:spcPct val="0"/>
              </a:spcBef>
            </a:pPr>
            <a:r>
              <a:rPr lang="en-US" sz="3644" dirty="0">
                <a:solidFill>
                  <a:srgbClr val="000000"/>
                </a:solidFill>
                <a:latin typeface="Cambria"/>
              </a:rPr>
              <a:t> </a:t>
            </a:r>
            <a:r>
              <a:rPr lang="en-US" sz="3644" dirty="0" err="1">
                <a:solidFill>
                  <a:srgbClr val="000000"/>
                </a:solidFill>
                <a:latin typeface="Cambria"/>
              </a:rPr>
              <a:t>Hôm</a:t>
            </a:r>
            <a:r>
              <a:rPr lang="en-US" sz="3644" dirty="0">
                <a:solidFill>
                  <a:srgbClr val="000000"/>
                </a:solidFill>
                <a:latin typeface="Cambria"/>
              </a:rPr>
              <a:t> qua,</a:t>
            </a:r>
            <a:r>
              <a:rPr lang="en-US" sz="3644" b="1" dirty="0">
                <a:solidFill>
                  <a:srgbClr val="D2583A"/>
                </a:solidFill>
                <a:latin typeface="Cambria"/>
              </a:rPr>
              <a:t>/ </a:t>
            </a:r>
            <a:r>
              <a:rPr lang="en-US" sz="3644" dirty="0" err="1">
                <a:solidFill>
                  <a:srgbClr val="000000"/>
                </a:solidFill>
                <a:latin typeface="Cambria"/>
              </a:rPr>
              <a:t>bố</a:t>
            </a:r>
            <a:r>
              <a:rPr lang="en-US" sz="3644" dirty="0">
                <a:solidFill>
                  <a:srgbClr val="000000"/>
                </a:solidFill>
                <a:latin typeface="Cambria"/>
              </a:rPr>
              <a:t> </a:t>
            </a:r>
            <a:r>
              <a:rPr lang="en-US" sz="3644" dirty="0" err="1">
                <a:solidFill>
                  <a:srgbClr val="000000"/>
                </a:solidFill>
                <a:latin typeface="Cambria"/>
              </a:rPr>
              <a:t>rủ</a:t>
            </a:r>
            <a:r>
              <a:rPr lang="en-US" sz="3644" dirty="0">
                <a:solidFill>
                  <a:srgbClr val="000000"/>
                </a:solidFill>
                <a:latin typeface="Cambria"/>
              </a:rPr>
              <a:t> </a:t>
            </a:r>
            <a:r>
              <a:rPr lang="en-US" sz="3644" dirty="0" err="1">
                <a:solidFill>
                  <a:srgbClr val="000000"/>
                </a:solidFill>
                <a:latin typeface="Cambria"/>
              </a:rPr>
              <a:t>tôi</a:t>
            </a:r>
            <a:r>
              <a:rPr lang="en-US" sz="3644" dirty="0">
                <a:solidFill>
                  <a:srgbClr val="000000"/>
                </a:solidFill>
                <a:latin typeface="Cambria"/>
              </a:rPr>
              <a:t> </a:t>
            </a:r>
            <a:r>
              <a:rPr lang="en-US" sz="3644" dirty="0" err="1">
                <a:solidFill>
                  <a:srgbClr val="000000"/>
                </a:solidFill>
                <a:latin typeface="Cambria"/>
              </a:rPr>
              <a:t>đi</a:t>
            </a:r>
            <a:r>
              <a:rPr lang="en-US" sz="3644" dirty="0">
                <a:solidFill>
                  <a:srgbClr val="000000"/>
                </a:solidFill>
                <a:latin typeface="Cambria"/>
              </a:rPr>
              <a:t> </a:t>
            </a:r>
            <a:r>
              <a:rPr lang="en-US" sz="3644" dirty="0" err="1">
                <a:solidFill>
                  <a:srgbClr val="000000"/>
                </a:solidFill>
                <a:latin typeface="Cambria"/>
              </a:rPr>
              <a:t>tàu</a:t>
            </a:r>
            <a:r>
              <a:rPr lang="en-US" sz="3644" b="1" dirty="0">
                <a:solidFill>
                  <a:srgbClr val="D2583A"/>
                </a:solidFill>
                <a:latin typeface="Cambria"/>
              </a:rPr>
              <a:t>/</a:t>
            </a:r>
            <a:r>
              <a:rPr lang="en-US" sz="3644" dirty="0">
                <a:solidFill>
                  <a:srgbClr val="000000"/>
                </a:solidFill>
                <a:latin typeface="Cambria"/>
              </a:rPr>
              <a:t> </a:t>
            </a:r>
            <a:r>
              <a:rPr lang="en-US" sz="3644" dirty="0" err="1">
                <a:solidFill>
                  <a:srgbClr val="000000"/>
                </a:solidFill>
                <a:latin typeface="Cambria"/>
              </a:rPr>
              <a:t>đến</a:t>
            </a:r>
            <a:r>
              <a:rPr lang="en-US" sz="3644" dirty="0">
                <a:solidFill>
                  <a:srgbClr val="000000"/>
                </a:solidFill>
                <a:latin typeface="Cambria"/>
              </a:rPr>
              <a:t> </a:t>
            </a:r>
            <a:r>
              <a:rPr lang="en-US" sz="3644" dirty="0" err="1">
                <a:solidFill>
                  <a:srgbClr val="000000"/>
                </a:solidFill>
                <a:latin typeface="Cambria"/>
              </a:rPr>
              <a:t>thăm</a:t>
            </a:r>
            <a:r>
              <a:rPr lang="en-US" sz="3644" dirty="0">
                <a:solidFill>
                  <a:srgbClr val="000000"/>
                </a:solidFill>
                <a:latin typeface="Cambria"/>
              </a:rPr>
              <a:t> </a:t>
            </a:r>
            <a:r>
              <a:rPr lang="en-US" sz="3644" dirty="0" err="1">
                <a:solidFill>
                  <a:srgbClr val="000000"/>
                </a:solidFill>
                <a:latin typeface="Cambria"/>
              </a:rPr>
              <a:t>người</a:t>
            </a:r>
            <a:r>
              <a:rPr lang="en-US" sz="3644" dirty="0">
                <a:solidFill>
                  <a:srgbClr val="000000"/>
                </a:solidFill>
                <a:latin typeface="Cambria"/>
              </a:rPr>
              <a:t> </a:t>
            </a:r>
            <a:r>
              <a:rPr lang="en-US" sz="3644" dirty="0" err="1">
                <a:solidFill>
                  <a:srgbClr val="000000"/>
                </a:solidFill>
                <a:latin typeface="Cambria"/>
              </a:rPr>
              <a:t>thầy</a:t>
            </a:r>
            <a:r>
              <a:rPr lang="en-US" sz="3644" dirty="0">
                <a:solidFill>
                  <a:srgbClr val="000000"/>
                </a:solidFill>
                <a:latin typeface="Cambria"/>
              </a:rPr>
              <a:t> </a:t>
            </a:r>
            <a:r>
              <a:rPr lang="en-US" sz="3644" dirty="0" err="1">
                <a:solidFill>
                  <a:srgbClr val="000000"/>
                </a:solidFill>
                <a:latin typeface="Cambria"/>
              </a:rPr>
              <a:t>đầu</a:t>
            </a:r>
            <a:r>
              <a:rPr lang="en-US" sz="3644" dirty="0">
                <a:solidFill>
                  <a:srgbClr val="000000"/>
                </a:solidFill>
                <a:latin typeface="Cambria"/>
              </a:rPr>
              <a:t> </a:t>
            </a:r>
            <a:r>
              <a:rPr lang="en-US" sz="3644" dirty="0" err="1">
                <a:solidFill>
                  <a:srgbClr val="000000"/>
                </a:solidFill>
                <a:latin typeface="Cambria"/>
              </a:rPr>
              <a:t>tiên</a:t>
            </a:r>
            <a:r>
              <a:rPr lang="en-US" sz="3644" dirty="0">
                <a:solidFill>
                  <a:srgbClr val="000000"/>
                </a:solidFill>
                <a:latin typeface="Cambria"/>
              </a:rPr>
              <a:t> </a:t>
            </a:r>
            <a:r>
              <a:rPr lang="en-US" sz="3644" dirty="0" err="1">
                <a:solidFill>
                  <a:srgbClr val="000000"/>
                </a:solidFill>
                <a:latin typeface="Cambria"/>
              </a:rPr>
              <a:t>của</a:t>
            </a:r>
            <a:r>
              <a:rPr lang="en-US" sz="3644" dirty="0">
                <a:solidFill>
                  <a:srgbClr val="000000"/>
                </a:solidFill>
                <a:latin typeface="Cambria"/>
              </a:rPr>
              <a:t> </a:t>
            </a:r>
            <a:r>
              <a:rPr lang="en-US" sz="3644" dirty="0" err="1">
                <a:solidFill>
                  <a:srgbClr val="000000"/>
                </a:solidFill>
                <a:latin typeface="Cambria"/>
              </a:rPr>
              <a:t>bố</a:t>
            </a:r>
            <a:r>
              <a:rPr lang="en-US" sz="3644" dirty="0">
                <a:solidFill>
                  <a:srgbClr val="000000"/>
                </a:solidFill>
                <a:latin typeface="Cambria"/>
              </a:rPr>
              <a:t>,</a:t>
            </a:r>
            <a:r>
              <a:rPr lang="en-US" sz="3644" b="1" dirty="0">
                <a:solidFill>
                  <a:srgbClr val="D2583A"/>
                </a:solidFill>
                <a:latin typeface="Cambria"/>
              </a:rPr>
              <a:t>/ </a:t>
            </a:r>
            <a:r>
              <a:rPr lang="en-US" sz="3644" dirty="0" err="1">
                <a:solidFill>
                  <a:srgbClr val="000000"/>
                </a:solidFill>
                <a:latin typeface="Cambria"/>
              </a:rPr>
              <a:t>thầy</a:t>
            </a:r>
            <a:r>
              <a:rPr lang="en-US" sz="3644" dirty="0">
                <a:solidFill>
                  <a:srgbClr val="000000"/>
                </a:solidFill>
                <a:latin typeface="Cambria"/>
              </a:rPr>
              <a:t> </a:t>
            </a:r>
            <a:r>
              <a:rPr lang="en-US" sz="3644" dirty="0" err="1">
                <a:solidFill>
                  <a:srgbClr val="000000"/>
                </a:solidFill>
                <a:latin typeface="Cambria"/>
              </a:rPr>
              <a:t>Cơ-rô-xét-ti</a:t>
            </a:r>
            <a:r>
              <a:rPr lang="en-US" sz="3644" dirty="0">
                <a:solidFill>
                  <a:srgbClr val="000000"/>
                </a:solidFill>
                <a:latin typeface="Cambria"/>
              </a:rPr>
              <a:t>,</a:t>
            </a:r>
            <a:r>
              <a:rPr lang="en-US" sz="3644" b="1" dirty="0">
                <a:solidFill>
                  <a:srgbClr val="D2583A"/>
                </a:solidFill>
                <a:latin typeface="Cambria"/>
              </a:rPr>
              <a:t>/</a:t>
            </a:r>
            <a:r>
              <a:rPr lang="en-US" sz="3644" dirty="0">
                <a:solidFill>
                  <a:srgbClr val="000000"/>
                </a:solidFill>
                <a:latin typeface="Cambria"/>
              </a:rPr>
              <a:t> </a:t>
            </a:r>
            <a:r>
              <a:rPr lang="en-US" sz="3644" dirty="0" err="1">
                <a:solidFill>
                  <a:srgbClr val="000000"/>
                </a:solidFill>
                <a:latin typeface="Cambria"/>
              </a:rPr>
              <a:t>năm</a:t>
            </a:r>
            <a:r>
              <a:rPr lang="en-US" sz="3644" dirty="0">
                <a:solidFill>
                  <a:srgbClr val="000000"/>
                </a:solidFill>
                <a:latin typeface="Cambria"/>
              </a:rPr>
              <a:t> nay </a:t>
            </a:r>
            <a:r>
              <a:rPr lang="en-US" sz="3644" dirty="0" err="1">
                <a:solidFill>
                  <a:srgbClr val="000000"/>
                </a:solidFill>
                <a:latin typeface="Cambria"/>
              </a:rPr>
              <a:t>đã</a:t>
            </a:r>
            <a:r>
              <a:rPr lang="en-US" sz="3644" dirty="0">
                <a:solidFill>
                  <a:srgbClr val="000000"/>
                </a:solidFill>
                <a:latin typeface="Cambria"/>
              </a:rPr>
              <a:t> </a:t>
            </a:r>
            <a:r>
              <a:rPr lang="en-US" sz="3644" dirty="0" err="1">
                <a:solidFill>
                  <a:srgbClr val="000000"/>
                </a:solidFill>
                <a:latin typeface="Cambria"/>
              </a:rPr>
              <a:t>tám</a:t>
            </a:r>
            <a:r>
              <a:rPr lang="en-US" sz="3644" dirty="0">
                <a:solidFill>
                  <a:srgbClr val="000000"/>
                </a:solidFill>
                <a:latin typeface="Cambria"/>
              </a:rPr>
              <a:t> </a:t>
            </a:r>
            <a:r>
              <a:rPr lang="en-US" sz="3644" dirty="0" err="1">
                <a:solidFill>
                  <a:srgbClr val="000000"/>
                </a:solidFill>
                <a:latin typeface="Cambria"/>
              </a:rPr>
              <a:t>mươi</a:t>
            </a:r>
            <a:r>
              <a:rPr lang="en-US" sz="3644" dirty="0">
                <a:solidFill>
                  <a:srgbClr val="000000"/>
                </a:solidFill>
                <a:latin typeface="Cambria"/>
              </a:rPr>
              <a:t> </a:t>
            </a:r>
            <a:r>
              <a:rPr lang="en-US" sz="3644" dirty="0" err="1">
                <a:solidFill>
                  <a:srgbClr val="000000"/>
                </a:solidFill>
                <a:latin typeface="Cambria"/>
              </a:rPr>
              <a:t>tuổi</a:t>
            </a:r>
            <a:r>
              <a:rPr lang="en-US" sz="3644" dirty="0">
                <a:solidFill>
                  <a:srgbClr val="000000"/>
                </a:solidFill>
                <a:latin typeface="Cambria"/>
              </a:rPr>
              <a:t>.</a:t>
            </a:r>
            <a:r>
              <a:rPr lang="en-US" sz="3644" b="1" dirty="0">
                <a:solidFill>
                  <a:srgbClr val="D2583A"/>
                </a:solidFill>
                <a:latin typeface="Cambria"/>
              </a:rPr>
              <a:t>//</a:t>
            </a:r>
          </a:p>
        </p:txBody>
      </p:sp>
      <p:sp>
        <p:nvSpPr>
          <p:cNvPr id="10" name="TextBox 10"/>
          <p:cNvSpPr txBox="1"/>
          <p:nvPr/>
        </p:nvSpPr>
        <p:spPr>
          <a:xfrm>
            <a:off x="624016" y="4104532"/>
            <a:ext cx="10719255" cy="1250792"/>
          </a:xfrm>
          <a:prstGeom prst="rect">
            <a:avLst/>
          </a:prstGeom>
        </p:spPr>
        <p:txBody>
          <a:bodyPr lIns="0" tIns="0" rIns="0" bIns="0" rtlCol="0" anchor="t">
            <a:spAutoFit/>
          </a:bodyPr>
          <a:lstStyle/>
          <a:p>
            <a:pPr defTabSz="609630">
              <a:lnSpc>
                <a:spcPts val="5102"/>
              </a:lnSpc>
              <a:spcBef>
                <a:spcPct val="0"/>
              </a:spcBef>
            </a:pPr>
            <a:r>
              <a:rPr lang="en-US" sz="3644" dirty="0" err="1">
                <a:solidFill>
                  <a:srgbClr val="000000"/>
                </a:solidFill>
                <a:latin typeface="Cambria"/>
              </a:rPr>
              <a:t>Xuống</a:t>
            </a:r>
            <a:r>
              <a:rPr lang="en-US" sz="3644" dirty="0">
                <a:solidFill>
                  <a:srgbClr val="000000"/>
                </a:solidFill>
                <a:latin typeface="Cambria"/>
              </a:rPr>
              <a:t> </a:t>
            </a:r>
            <a:r>
              <a:rPr lang="en-US" sz="3644" dirty="0" err="1">
                <a:solidFill>
                  <a:srgbClr val="000000"/>
                </a:solidFill>
                <a:latin typeface="Cambria"/>
              </a:rPr>
              <a:t>tàu</a:t>
            </a:r>
            <a:r>
              <a:rPr lang="en-US" sz="3644" dirty="0">
                <a:solidFill>
                  <a:srgbClr val="000000"/>
                </a:solidFill>
                <a:latin typeface="Cambria"/>
              </a:rPr>
              <a:t>,</a:t>
            </a:r>
            <a:r>
              <a:rPr lang="en-US" sz="3644" b="1" dirty="0">
                <a:solidFill>
                  <a:srgbClr val="D2583A"/>
                </a:solidFill>
                <a:latin typeface="Cambria"/>
              </a:rPr>
              <a:t>/</a:t>
            </a:r>
            <a:r>
              <a:rPr lang="en-US" sz="3644" dirty="0">
                <a:solidFill>
                  <a:srgbClr val="000000"/>
                </a:solidFill>
                <a:latin typeface="Cambria"/>
              </a:rPr>
              <a:t> </a:t>
            </a:r>
            <a:r>
              <a:rPr lang="en-US" sz="3644" dirty="0" err="1">
                <a:solidFill>
                  <a:srgbClr val="000000"/>
                </a:solidFill>
                <a:latin typeface="Cambria"/>
              </a:rPr>
              <a:t>chúng</a:t>
            </a:r>
            <a:r>
              <a:rPr lang="en-US" sz="3644" dirty="0">
                <a:solidFill>
                  <a:srgbClr val="000000"/>
                </a:solidFill>
                <a:latin typeface="Cambria"/>
              </a:rPr>
              <a:t> </a:t>
            </a:r>
            <a:r>
              <a:rPr lang="en-US" sz="3644" dirty="0" err="1">
                <a:solidFill>
                  <a:srgbClr val="000000"/>
                </a:solidFill>
                <a:latin typeface="Cambria"/>
              </a:rPr>
              <a:t>tôi</a:t>
            </a:r>
            <a:r>
              <a:rPr lang="en-US" sz="3644" dirty="0">
                <a:solidFill>
                  <a:srgbClr val="000000"/>
                </a:solidFill>
                <a:latin typeface="Cambria"/>
              </a:rPr>
              <a:t> </a:t>
            </a:r>
            <a:r>
              <a:rPr lang="en-US" sz="3644" dirty="0" err="1">
                <a:solidFill>
                  <a:srgbClr val="000000"/>
                </a:solidFill>
                <a:latin typeface="Cambria"/>
              </a:rPr>
              <a:t>hỏi</a:t>
            </a:r>
            <a:r>
              <a:rPr lang="en-US" sz="3644" dirty="0">
                <a:solidFill>
                  <a:srgbClr val="000000"/>
                </a:solidFill>
                <a:latin typeface="Cambria"/>
              </a:rPr>
              <a:t> </a:t>
            </a:r>
            <a:r>
              <a:rPr lang="en-US" sz="3644" dirty="0" err="1">
                <a:solidFill>
                  <a:srgbClr val="000000"/>
                </a:solidFill>
                <a:latin typeface="Cambria"/>
              </a:rPr>
              <a:t>thăm</a:t>
            </a:r>
            <a:r>
              <a:rPr lang="en-US" sz="3644" b="1" dirty="0">
                <a:solidFill>
                  <a:srgbClr val="D2583A"/>
                </a:solidFill>
                <a:latin typeface="Cambria"/>
              </a:rPr>
              <a:t>/</a:t>
            </a:r>
            <a:r>
              <a:rPr lang="en-US" sz="3644" dirty="0">
                <a:solidFill>
                  <a:srgbClr val="000000"/>
                </a:solidFill>
                <a:latin typeface="Cambria"/>
              </a:rPr>
              <a:t> </a:t>
            </a:r>
            <a:r>
              <a:rPr lang="en-US" sz="3644" dirty="0" err="1">
                <a:solidFill>
                  <a:srgbClr val="000000"/>
                </a:solidFill>
                <a:latin typeface="Cambria"/>
              </a:rPr>
              <a:t>đường</a:t>
            </a:r>
            <a:r>
              <a:rPr lang="en-US" sz="3644" dirty="0">
                <a:solidFill>
                  <a:srgbClr val="000000"/>
                </a:solidFill>
                <a:latin typeface="Cambria"/>
              </a:rPr>
              <a:t> </a:t>
            </a:r>
            <a:r>
              <a:rPr lang="en-US" sz="3644" dirty="0" err="1">
                <a:solidFill>
                  <a:srgbClr val="000000"/>
                </a:solidFill>
                <a:latin typeface="Cambria"/>
              </a:rPr>
              <a:t>đến</a:t>
            </a:r>
            <a:r>
              <a:rPr lang="en-US" sz="3644" dirty="0">
                <a:solidFill>
                  <a:srgbClr val="000000"/>
                </a:solidFill>
                <a:latin typeface="Cambria"/>
              </a:rPr>
              <a:t> </a:t>
            </a:r>
            <a:r>
              <a:rPr lang="en-US" sz="3644" dirty="0" err="1">
                <a:solidFill>
                  <a:srgbClr val="000000"/>
                </a:solidFill>
                <a:latin typeface="Cambria"/>
              </a:rPr>
              <a:t>nhà</a:t>
            </a:r>
            <a:r>
              <a:rPr lang="en-US" sz="3644" dirty="0">
                <a:solidFill>
                  <a:srgbClr val="000000"/>
                </a:solidFill>
                <a:latin typeface="Cambria"/>
              </a:rPr>
              <a:t> </a:t>
            </a:r>
            <a:r>
              <a:rPr lang="en-US" sz="3644" dirty="0" err="1">
                <a:solidFill>
                  <a:srgbClr val="000000"/>
                </a:solidFill>
                <a:latin typeface="Cambria"/>
              </a:rPr>
              <a:t>thầy</a:t>
            </a:r>
            <a:r>
              <a:rPr lang="en-US" sz="3644" dirty="0">
                <a:solidFill>
                  <a:srgbClr val="000000"/>
                </a:solidFill>
                <a:latin typeface="Cambria"/>
              </a:rPr>
              <a:t>,</a:t>
            </a:r>
            <a:r>
              <a:rPr lang="en-US" sz="3644" b="1" dirty="0">
                <a:solidFill>
                  <a:srgbClr val="D2583A"/>
                </a:solidFill>
                <a:latin typeface="Cambria"/>
              </a:rPr>
              <a:t>/</a:t>
            </a:r>
            <a:r>
              <a:rPr lang="en-US" sz="3644" dirty="0">
                <a:solidFill>
                  <a:srgbClr val="000000"/>
                </a:solidFill>
                <a:latin typeface="Cambria"/>
              </a:rPr>
              <a:t> </a:t>
            </a:r>
            <a:r>
              <a:rPr lang="en-US" sz="3644" dirty="0" err="1">
                <a:solidFill>
                  <a:srgbClr val="000000"/>
                </a:solidFill>
                <a:latin typeface="Cambria"/>
              </a:rPr>
              <a:t>một</a:t>
            </a:r>
            <a:r>
              <a:rPr lang="en-US" sz="3644" dirty="0">
                <a:solidFill>
                  <a:srgbClr val="000000"/>
                </a:solidFill>
                <a:latin typeface="Cambria"/>
              </a:rPr>
              <a:t> </a:t>
            </a:r>
            <a:r>
              <a:rPr lang="en-US" sz="3644" dirty="0" err="1">
                <a:solidFill>
                  <a:srgbClr val="000000"/>
                </a:solidFill>
                <a:latin typeface="Cambria"/>
              </a:rPr>
              <a:t>ngôi</a:t>
            </a:r>
            <a:r>
              <a:rPr lang="en-US" sz="3644" dirty="0">
                <a:solidFill>
                  <a:srgbClr val="000000"/>
                </a:solidFill>
                <a:latin typeface="Cambria"/>
              </a:rPr>
              <a:t> </a:t>
            </a:r>
            <a:r>
              <a:rPr lang="en-US" sz="3644" dirty="0" err="1">
                <a:solidFill>
                  <a:srgbClr val="000000"/>
                </a:solidFill>
                <a:latin typeface="Cambria"/>
              </a:rPr>
              <a:t>nhà</a:t>
            </a:r>
            <a:r>
              <a:rPr lang="en-US" sz="3644" dirty="0">
                <a:solidFill>
                  <a:srgbClr val="000000"/>
                </a:solidFill>
                <a:latin typeface="Cambria"/>
              </a:rPr>
              <a:t> </a:t>
            </a:r>
            <a:r>
              <a:rPr lang="en-US" sz="3644" dirty="0" err="1">
                <a:solidFill>
                  <a:srgbClr val="000000"/>
                </a:solidFill>
                <a:latin typeface="Cambria"/>
              </a:rPr>
              <a:t>nhỏ</a:t>
            </a:r>
            <a:r>
              <a:rPr lang="en-US" sz="3644" b="1" dirty="0">
                <a:solidFill>
                  <a:srgbClr val="D2583A"/>
                </a:solidFill>
                <a:latin typeface="Cambria"/>
              </a:rPr>
              <a:t>/</a:t>
            </a:r>
            <a:r>
              <a:rPr lang="en-US" sz="3644" dirty="0">
                <a:solidFill>
                  <a:srgbClr val="000000"/>
                </a:solidFill>
                <a:latin typeface="Cambria"/>
              </a:rPr>
              <a:t> </a:t>
            </a:r>
            <a:r>
              <a:rPr lang="en-US" sz="3644" dirty="0" err="1">
                <a:solidFill>
                  <a:srgbClr val="000000"/>
                </a:solidFill>
                <a:latin typeface="Cambria"/>
              </a:rPr>
              <a:t>cuối</a:t>
            </a:r>
            <a:r>
              <a:rPr lang="en-US" sz="3644" dirty="0">
                <a:solidFill>
                  <a:srgbClr val="000000"/>
                </a:solidFill>
                <a:latin typeface="Cambria"/>
              </a:rPr>
              <a:t> </a:t>
            </a:r>
            <a:r>
              <a:rPr lang="en-US" sz="3644" dirty="0" err="1">
                <a:solidFill>
                  <a:srgbClr val="000000"/>
                </a:solidFill>
                <a:latin typeface="Cambria"/>
              </a:rPr>
              <a:t>làng</a:t>
            </a:r>
            <a:r>
              <a:rPr lang="en-US" sz="3644" dirty="0">
                <a:solidFill>
                  <a:srgbClr val="000000"/>
                </a:solidFill>
                <a:latin typeface="Cambria"/>
              </a:rPr>
              <a:t>.</a:t>
            </a:r>
            <a:r>
              <a:rPr lang="en-US" sz="3644" b="1" dirty="0">
                <a:solidFill>
                  <a:srgbClr val="D2583A"/>
                </a:solidFill>
                <a:latin typeface="Cambria"/>
              </a:rPr>
              <a:t>//</a:t>
            </a:r>
          </a:p>
        </p:txBody>
      </p:sp>
      <p:pic>
        <p:nvPicPr>
          <p:cNvPr id="11" name="Picture 10">
            <a:extLst>
              <a:ext uri="{FF2B5EF4-FFF2-40B4-BE49-F238E27FC236}">
                <a16:creationId xmlns:a16="http://schemas.microsoft.com/office/drawing/2014/main" id="{9E3D4124-E215-908D-D271-5C3681A7F6FD}"/>
              </a:ext>
            </a:extLst>
          </p:cNvPr>
          <p:cNvPicPr>
            <a:picLocks noChangeAspect="1"/>
          </p:cNvPicPr>
          <p:nvPr/>
        </p:nvPicPr>
        <p:blipFill>
          <a:blip r:embed="rId10"/>
          <a:stretch>
            <a:fillRect/>
          </a:stretch>
        </p:blipFill>
        <p:spPr>
          <a:xfrm>
            <a:off x="2665054" y="245130"/>
            <a:ext cx="6407451" cy="235326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left)">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8EC"/>
        </a:solidFill>
        <a:effectLst/>
      </p:bgPr>
    </p:bg>
    <p:spTree>
      <p:nvGrpSpPr>
        <p:cNvPr id="1" name=""/>
        <p:cNvGrpSpPr/>
        <p:nvPr/>
      </p:nvGrpSpPr>
      <p:grpSpPr>
        <a:xfrm>
          <a:off x="0" y="0"/>
          <a:ext cx="0" cy="0"/>
          <a:chOff x="0" y="0"/>
          <a:chExt cx="0" cy="0"/>
        </a:xfrm>
      </p:grpSpPr>
      <p:sp>
        <p:nvSpPr>
          <p:cNvPr id="2" name="Freeform 2"/>
          <p:cNvSpPr/>
          <p:nvPr/>
        </p:nvSpPr>
        <p:spPr>
          <a:xfrm flipH="1">
            <a:off x="9076158" y="5107274"/>
            <a:ext cx="3519886" cy="1750726"/>
          </a:xfrm>
          <a:custGeom>
            <a:avLst/>
            <a:gdLst/>
            <a:ahLst/>
            <a:cxnLst/>
            <a:rect l="l" t="t" r="r" b="b"/>
            <a:pathLst>
              <a:path w="5279829" h="2626089">
                <a:moveTo>
                  <a:pt x="5279828" y="0"/>
                </a:moveTo>
                <a:lnTo>
                  <a:pt x="0" y="0"/>
                </a:lnTo>
                <a:lnTo>
                  <a:pt x="0" y="2626089"/>
                </a:lnTo>
                <a:lnTo>
                  <a:pt x="5279828" y="2626089"/>
                </a:lnTo>
                <a:lnTo>
                  <a:pt x="5279828" y="0"/>
                </a:lnTo>
                <a:close/>
              </a:path>
            </a:pathLst>
          </a:custGeom>
          <a:blipFill>
            <a:blip r:embed="rId2">
              <a:extLst>
                <a:ext uri="{96DAC541-7B7A-43D3-8B79-37D633B846F1}">
                  <asvg:svgBlip xmlns:asvg="http://schemas.microsoft.com/office/drawing/2016/SVG/main" xmlns="" r:embed="rId3"/>
                </a:ext>
              </a:extLst>
            </a:blip>
            <a:stretch>
              <a:fillRect t="-50972"/>
            </a:stretch>
          </a:blipFill>
        </p:spPr>
      </p:sp>
      <p:sp>
        <p:nvSpPr>
          <p:cNvPr id="3" name="Freeform 3"/>
          <p:cNvSpPr/>
          <p:nvPr/>
        </p:nvSpPr>
        <p:spPr>
          <a:xfrm flipH="1" flipV="1">
            <a:off x="10150664" y="-685800"/>
            <a:ext cx="2508781" cy="2743200"/>
          </a:xfrm>
          <a:custGeom>
            <a:avLst/>
            <a:gdLst/>
            <a:ahLst/>
            <a:cxnLst/>
            <a:rect l="l" t="t" r="r" b="b"/>
            <a:pathLst>
              <a:path w="3763172" h="4114800">
                <a:moveTo>
                  <a:pt x="3763172" y="4114800"/>
                </a:moveTo>
                <a:lnTo>
                  <a:pt x="0" y="4114800"/>
                </a:lnTo>
                <a:lnTo>
                  <a:pt x="0" y="0"/>
                </a:lnTo>
                <a:lnTo>
                  <a:pt x="3763172" y="0"/>
                </a:lnTo>
                <a:lnTo>
                  <a:pt x="3763172" y="411480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flipH="1">
            <a:off x="0" y="0"/>
            <a:ext cx="2552580" cy="1785069"/>
          </a:xfrm>
          <a:custGeom>
            <a:avLst/>
            <a:gdLst/>
            <a:ahLst/>
            <a:cxnLst/>
            <a:rect l="l" t="t" r="r" b="b"/>
            <a:pathLst>
              <a:path w="3828870" h="2677604">
                <a:moveTo>
                  <a:pt x="3828870" y="0"/>
                </a:moveTo>
                <a:lnTo>
                  <a:pt x="0" y="0"/>
                </a:lnTo>
                <a:lnTo>
                  <a:pt x="0" y="2677604"/>
                </a:lnTo>
                <a:lnTo>
                  <a:pt x="3828870" y="2677604"/>
                </a:lnTo>
                <a:lnTo>
                  <a:pt x="382887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Freeform 5"/>
          <p:cNvSpPr/>
          <p:nvPr/>
        </p:nvSpPr>
        <p:spPr>
          <a:xfrm rot="-3777306">
            <a:off x="-714015" y="4464590"/>
            <a:ext cx="1990067" cy="2743200"/>
          </a:xfrm>
          <a:custGeom>
            <a:avLst/>
            <a:gdLst/>
            <a:ahLst/>
            <a:cxnLst/>
            <a:rect l="l" t="t" r="r" b="b"/>
            <a:pathLst>
              <a:path w="2985100" h="4114800">
                <a:moveTo>
                  <a:pt x="0" y="0"/>
                </a:moveTo>
                <a:lnTo>
                  <a:pt x="2985100" y="0"/>
                </a:lnTo>
                <a:lnTo>
                  <a:pt x="2985100" y="4114800"/>
                </a:lnTo>
                <a:lnTo>
                  <a:pt x="0" y="4114800"/>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grpSp>
        <p:nvGrpSpPr>
          <p:cNvPr id="6" name="Group 6"/>
          <p:cNvGrpSpPr/>
          <p:nvPr/>
        </p:nvGrpSpPr>
        <p:grpSpPr>
          <a:xfrm>
            <a:off x="281019" y="341572"/>
            <a:ext cx="11594033" cy="6174857"/>
            <a:chOff x="0" y="0"/>
            <a:chExt cx="4580359" cy="2439450"/>
          </a:xfrm>
        </p:grpSpPr>
        <p:sp>
          <p:nvSpPr>
            <p:cNvPr id="7" name="Freeform 7"/>
            <p:cNvSpPr/>
            <p:nvPr/>
          </p:nvSpPr>
          <p:spPr>
            <a:xfrm>
              <a:off x="0" y="0"/>
              <a:ext cx="4580359" cy="2439450"/>
            </a:xfrm>
            <a:custGeom>
              <a:avLst/>
              <a:gdLst/>
              <a:ahLst/>
              <a:cxnLst/>
              <a:rect l="l" t="t" r="r" b="b"/>
              <a:pathLst>
                <a:path w="4580359" h="2439450">
                  <a:moveTo>
                    <a:pt x="22704" y="0"/>
                  </a:moveTo>
                  <a:lnTo>
                    <a:pt x="4557655" y="0"/>
                  </a:lnTo>
                  <a:cubicBezTo>
                    <a:pt x="4563676" y="0"/>
                    <a:pt x="4569451" y="2392"/>
                    <a:pt x="4573709" y="6650"/>
                  </a:cubicBezTo>
                  <a:cubicBezTo>
                    <a:pt x="4577967" y="10907"/>
                    <a:pt x="4580359" y="16682"/>
                    <a:pt x="4580359" y="22704"/>
                  </a:cubicBezTo>
                  <a:lnTo>
                    <a:pt x="4580359" y="2416746"/>
                  </a:lnTo>
                  <a:cubicBezTo>
                    <a:pt x="4580359" y="2429285"/>
                    <a:pt x="4570194" y="2439450"/>
                    <a:pt x="4557655" y="2439450"/>
                  </a:cubicBezTo>
                  <a:lnTo>
                    <a:pt x="22704" y="2439450"/>
                  </a:lnTo>
                  <a:cubicBezTo>
                    <a:pt x="16682" y="2439450"/>
                    <a:pt x="10907" y="2437058"/>
                    <a:pt x="6650" y="2432800"/>
                  </a:cubicBezTo>
                  <a:cubicBezTo>
                    <a:pt x="2392" y="2428542"/>
                    <a:pt x="0" y="2422768"/>
                    <a:pt x="0" y="2416746"/>
                  </a:cubicBezTo>
                  <a:lnTo>
                    <a:pt x="0" y="22704"/>
                  </a:lnTo>
                  <a:cubicBezTo>
                    <a:pt x="0" y="16682"/>
                    <a:pt x="2392" y="10907"/>
                    <a:pt x="6650" y="6650"/>
                  </a:cubicBezTo>
                  <a:cubicBezTo>
                    <a:pt x="10907" y="2392"/>
                    <a:pt x="16682" y="0"/>
                    <a:pt x="22704" y="0"/>
                  </a:cubicBezTo>
                  <a:close/>
                </a:path>
              </a:pathLst>
            </a:custGeom>
            <a:solidFill>
              <a:srgbClr val="FFFFFF"/>
            </a:solidFill>
            <a:ln w="47625" cap="rnd">
              <a:solidFill>
                <a:srgbClr val="4F3B20"/>
              </a:solidFill>
              <a:prstDash val="solid"/>
              <a:round/>
            </a:ln>
          </p:spPr>
        </p:sp>
        <p:sp>
          <p:nvSpPr>
            <p:cNvPr id="8" name="TextBox 8"/>
            <p:cNvSpPr txBox="1"/>
            <p:nvPr/>
          </p:nvSpPr>
          <p:spPr>
            <a:xfrm>
              <a:off x="0" y="-38100"/>
              <a:ext cx="4580359" cy="2477550"/>
            </a:xfrm>
            <a:prstGeom prst="rect">
              <a:avLst/>
            </a:prstGeom>
          </p:spPr>
          <p:txBody>
            <a:bodyPr lIns="33867" tIns="33867" rIns="33867" bIns="33867" rtlCol="0" anchor="ctr"/>
            <a:lstStyle/>
            <a:p>
              <a:pPr algn="ctr" defTabSz="609630">
                <a:lnSpc>
                  <a:spcPts val="1773"/>
                </a:lnSpc>
                <a:spcBef>
                  <a:spcPct val="0"/>
                </a:spcBef>
              </a:pPr>
              <a:endParaRPr sz="1200">
                <a:solidFill>
                  <a:prstClr val="black"/>
                </a:solidFill>
                <a:latin typeface="Calibri"/>
              </a:endParaRPr>
            </a:p>
          </p:txBody>
        </p:sp>
      </p:grpSp>
      <p:sp>
        <p:nvSpPr>
          <p:cNvPr id="9" name="Freeform 9"/>
          <p:cNvSpPr/>
          <p:nvPr/>
        </p:nvSpPr>
        <p:spPr>
          <a:xfrm>
            <a:off x="8040766" y="1142032"/>
            <a:ext cx="3116609" cy="5030169"/>
          </a:xfrm>
          <a:custGeom>
            <a:avLst/>
            <a:gdLst/>
            <a:ahLst/>
            <a:cxnLst/>
            <a:rect l="l" t="t" r="r" b="b"/>
            <a:pathLst>
              <a:path w="4674913" h="7545253">
                <a:moveTo>
                  <a:pt x="0" y="0"/>
                </a:moveTo>
                <a:lnTo>
                  <a:pt x="4674913" y="0"/>
                </a:lnTo>
                <a:lnTo>
                  <a:pt x="4674913" y="7545253"/>
                </a:lnTo>
                <a:lnTo>
                  <a:pt x="0" y="7545253"/>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11" name="Freeform 11"/>
          <p:cNvSpPr/>
          <p:nvPr/>
        </p:nvSpPr>
        <p:spPr>
          <a:xfrm>
            <a:off x="592370" y="2057400"/>
            <a:ext cx="8005220" cy="3830444"/>
          </a:xfrm>
          <a:custGeom>
            <a:avLst/>
            <a:gdLst/>
            <a:ahLst/>
            <a:cxnLst/>
            <a:rect l="l" t="t" r="r" b="b"/>
            <a:pathLst>
              <a:path w="10853495" h="5625728">
                <a:moveTo>
                  <a:pt x="0" y="0"/>
                </a:moveTo>
                <a:lnTo>
                  <a:pt x="10853494" y="0"/>
                </a:lnTo>
                <a:lnTo>
                  <a:pt x="10853494" y="5625728"/>
                </a:lnTo>
                <a:lnTo>
                  <a:pt x="0" y="5625728"/>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12" name="TextBox 12"/>
          <p:cNvSpPr txBox="1"/>
          <p:nvPr/>
        </p:nvSpPr>
        <p:spPr>
          <a:xfrm>
            <a:off x="1450739" y="2539450"/>
            <a:ext cx="6139888" cy="3013646"/>
          </a:xfrm>
          <a:prstGeom prst="rect">
            <a:avLst/>
          </a:prstGeom>
        </p:spPr>
        <p:txBody>
          <a:bodyPr lIns="0" tIns="0" rIns="0" bIns="0" rtlCol="0" anchor="t">
            <a:spAutoFit/>
          </a:bodyPr>
          <a:lstStyle/>
          <a:p>
            <a:pPr algn="just" defTabSz="609630">
              <a:lnSpc>
                <a:spcPts val="4672"/>
              </a:lnSpc>
            </a:pPr>
            <a:r>
              <a:rPr lang="en-US" sz="3993" spc="-35" dirty="0" err="1">
                <a:solidFill>
                  <a:srgbClr val="000000"/>
                </a:solidFill>
                <a:latin typeface="Cambria"/>
              </a:rPr>
              <a:t>Đọc</a:t>
            </a:r>
            <a:r>
              <a:rPr lang="en-US" sz="3993" spc="-35" dirty="0">
                <a:solidFill>
                  <a:srgbClr val="000000"/>
                </a:solidFill>
                <a:latin typeface="Cambria"/>
              </a:rPr>
              <a:t> </a:t>
            </a:r>
            <a:r>
              <a:rPr lang="en-US" sz="3993" spc="-35" dirty="0" err="1">
                <a:solidFill>
                  <a:srgbClr val="000000"/>
                </a:solidFill>
                <a:latin typeface="Cambria"/>
              </a:rPr>
              <a:t>diễn</a:t>
            </a:r>
            <a:r>
              <a:rPr lang="en-US" sz="3993" spc="-35" dirty="0">
                <a:solidFill>
                  <a:srgbClr val="000000"/>
                </a:solidFill>
                <a:latin typeface="Cambria"/>
              </a:rPr>
              <a:t> </a:t>
            </a:r>
            <a:r>
              <a:rPr lang="en-US" sz="3993" spc="-35" dirty="0" err="1">
                <a:solidFill>
                  <a:srgbClr val="000000"/>
                </a:solidFill>
                <a:latin typeface="Cambria"/>
              </a:rPr>
              <a:t>cảm</a:t>
            </a:r>
            <a:r>
              <a:rPr lang="en-US" sz="3993" spc="-35" dirty="0">
                <a:solidFill>
                  <a:srgbClr val="000000"/>
                </a:solidFill>
                <a:latin typeface="Cambria"/>
              </a:rPr>
              <a:t> </a:t>
            </a:r>
            <a:r>
              <a:rPr lang="en-US" sz="3993" spc="-35" dirty="0" err="1">
                <a:solidFill>
                  <a:srgbClr val="000000"/>
                </a:solidFill>
                <a:latin typeface="Cambria"/>
              </a:rPr>
              <a:t>thể</a:t>
            </a:r>
            <a:r>
              <a:rPr lang="en-US" sz="3993" spc="-35" dirty="0">
                <a:solidFill>
                  <a:srgbClr val="000000"/>
                </a:solidFill>
                <a:latin typeface="Cambria"/>
              </a:rPr>
              <a:t> </a:t>
            </a:r>
            <a:r>
              <a:rPr lang="en-US" sz="3993" spc="-35" dirty="0" err="1">
                <a:solidFill>
                  <a:srgbClr val="000000"/>
                </a:solidFill>
                <a:latin typeface="Cambria"/>
              </a:rPr>
              <a:t>hiện</a:t>
            </a:r>
            <a:r>
              <a:rPr lang="en-US" sz="3993" spc="-35" dirty="0">
                <a:solidFill>
                  <a:srgbClr val="000000"/>
                </a:solidFill>
                <a:latin typeface="Cambria"/>
              </a:rPr>
              <a:t> </a:t>
            </a:r>
            <a:r>
              <a:rPr lang="en-US" sz="3993" spc="-35" dirty="0" err="1">
                <a:solidFill>
                  <a:srgbClr val="000000"/>
                </a:solidFill>
                <a:latin typeface="Cambria"/>
              </a:rPr>
              <a:t>tâm</a:t>
            </a:r>
            <a:r>
              <a:rPr lang="en-US" sz="3993" spc="-35" dirty="0">
                <a:solidFill>
                  <a:srgbClr val="000000"/>
                </a:solidFill>
                <a:latin typeface="Cambria"/>
              </a:rPr>
              <a:t> </a:t>
            </a:r>
            <a:r>
              <a:rPr lang="en-US" sz="3993" spc="-35" dirty="0" err="1">
                <a:solidFill>
                  <a:srgbClr val="000000"/>
                </a:solidFill>
                <a:latin typeface="Cambria"/>
              </a:rPr>
              <a:t>trạng</a:t>
            </a:r>
            <a:r>
              <a:rPr lang="en-US" sz="3993" spc="-35" dirty="0">
                <a:solidFill>
                  <a:srgbClr val="000000"/>
                </a:solidFill>
                <a:latin typeface="Cambria"/>
              </a:rPr>
              <a:t> </a:t>
            </a:r>
            <a:r>
              <a:rPr lang="en-US" sz="3993" spc="-35" dirty="0" err="1">
                <a:solidFill>
                  <a:srgbClr val="000000"/>
                </a:solidFill>
                <a:latin typeface="Cambria"/>
              </a:rPr>
              <a:t>nhân</a:t>
            </a:r>
            <a:r>
              <a:rPr lang="en-US" sz="3993" spc="-35" dirty="0">
                <a:solidFill>
                  <a:srgbClr val="000000"/>
                </a:solidFill>
                <a:latin typeface="Cambria"/>
              </a:rPr>
              <a:t> </a:t>
            </a:r>
            <a:r>
              <a:rPr lang="en-US" sz="3993" spc="-35" dirty="0" err="1">
                <a:solidFill>
                  <a:srgbClr val="000000"/>
                </a:solidFill>
                <a:latin typeface="Cambria"/>
              </a:rPr>
              <a:t>vật</a:t>
            </a:r>
            <a:r>
              <a:rPr lang="en-US" sz="3993" spc="-35" dirty="0">
                <a:solidFill>
                  <a:srgbClr val="000000"/>
                </a:solidFill>
                <a:latin typeface="Cambria"/>
              </a:rPr>
              <a:t>, </a:t>
            </a:r>
            <a:r>
              <a:rPr lang="en-US" sz="3993" spc="-35" dirty="0" err="1">
                <a:solidFill>
                  <a:srgbClr val="000000"/>
                </a:solidFill>
                <a:latin typeface="Cambria"/>
              </a:rPr>
              <a:t>giọng</a:t>
            </a:r>
            <a:r>
              <a:rPr lang="en-US" sz="3993" spc="-35" dirty="0">
                <a:solidFill>
                  <a:srgbClr val="000000"/>
                </a:solidFill>
                <a:latin typeface="Cambria"/>
              </a:rPr>
              <a:t> </a:t>
            </a:r>
            <a:r>
              <a:rPr lang="en-US" sz="3993" spc="-35" dirty="0" err="1">
                <a:solidFill>
                  <a:srgbClr val="000000"/>
                </a:solidFill>
                <a:latin typeface="Cambria"/>
              </a:rPr>
              <a:t>đọc</a:t>
            </a:r>
            <a:r>
              <a:rPr lang="en-US" sz="3993" spc="-35" dirty="0">
                <a:solidFill>
                  <a:srgbClr val="000000"/>
                </a:solidFill>
                <a:latin typeface="Cambria"/>
              </a:rPr>
              <a:t> </a:t>
            </a:r>
            <a:r>
              <a:rPr lang="en-US" sz="3993" spc="-35" dirty="0" err="1">
                <a:solidFill>
                  <a:srgbClr val="000000"/>
                </a:solidFill>
                <a:latin typeface="Cambria"/>
              </a:rPr>
              <a:t>nhẹ</a:t>
            </a:r>
            <a:r>
              <a:rPr lang="en-US" sz="3993" spc="-35" dirty="0">
                <a:solidFill>
                  <a:srgbClr val="000000"/>
                </a:solidFill>
                <a:latin typeface="Cambria"/>
              </a:rPr>
              <a:t> </a:t>
            </a:r>
            <a:r>
              <a:rPr lang="en-US" sz="3993" spc="-35" dirty="0" err="1">
                <a:solidFill>
                  <a:srgbClr val="000000"/>
                </a:solidFill>
                <a:latin typeface="Cambria"/>
              </a:rPr>
              <a:t>nhàng</a:t>
            </a:r>
            <a:r>
              <a:rPr lang="en-US" sz="3993" spc="-35" dirty="0">
                <a:solidFill>
                  <a:srgbClr val="000000"/>
                </a:solidFill>
                <a:latin typeface="Cambria"/>
              </a:rPr>
              <a:t>, </a:t>
            </a:r>
            <a:r>
              <a:rPr lang="en-US" sz="3993" spc="-35" dirty="0" err="1">
                <a:solidFill>
                  <a:srgbClr val="000000"/>
                </a:solidFill>
                <a:latin typeface="Cambria"/>
              </a:rPr>
              <a:t>tình</a:t>
            </a:r>
            <a:r>
              <a:rPr lang="en-US" sz="3993" spc="-35" dirty="0">
                <a:solidFill>
                  <a:srgbClr val="000000"/>
                </a:solidFill>
                <a:latin typeface="Cambria"/>
              </a:rPr>
              <a:t> </a:t>
            </a:r>
            <a:r>
              <a:rPr lang="en-US" sz="3993" spc="-35" dirty="0" err="1">
                <a:solidFill>
                  <a:srgbClr val="000000"/>
                </a:solidFill>
                <a:latin typeface="Cambria"/>
              </a:rPr>
              <a:t>cảm</a:t>
            </a:r>
            <a:r>
              <a:rPr lang="en-US" sz="3993" spc="-35" dirty="0">
                <a:solidFill>
                  <a:srgbClr val="000000"/>
                </a:solidFill>
                <a:latin typeface="Cambria"/>
              </a:rPr>
              <a:t>. </a:t>
            </a:r>
            <a:r>
              <a:rPr lang="en-US" sz="3993" spc="-35" dirty="0" err="1">
                <a:solidFill>
                  <a:srgbClr val="000000"/>
                </a:solidFill>
                <a:latin typeface="Cambria"/>
              </a:rPr>
              <a:t>Nhấn</a:t>
            </a:r>
            <a:r>
              <a:rPr lang="en-US" sz="3993" spc="-35" dirty="0">
                <a:solidFill>
                  <a:srgbClr val="000000"/>
                </a:solidFill>
                <a:latin typeface="Cambria"/>
              </a:rPr>
              <a:t> </a:t>
            </a:r>
            <a:r>
              <a:rPr lang="en-US" sz="3993" spc="-35" dirty="0" err="1">
                <a:solidFill>
                  <a:srgbClr val="000000"/>
                </a:solidFill>
                <a:latin typeface="Cambria"/>
              </a:rPr>
              <a:t>giọng</a:t>
            </a:r>
            <a:r>
              <a:rPr lang="en-US" sz="3993" spc="-35" dirty="0">
                <a:solidFill>
                  <a:srgbClr val="000000"/>
                </a:solidFill>
                <a:latin typeface="Cambria"/>
              </a:rPr>
              <a:t> </a:t>
            </a:r>
            <a:r>
              <a:rPr lang="en-US" sz="3993" spc="-35" dirty="0" err="1">
                <a:solidFill>
                  <a:srgbClr val="000000"/>
                </a:solidFill>
                <a:latin typeface="Cambria"/>
              </a:rPr>
              <a:t>vào</a:t>
            </a:r>
            <a:r>
              <a:rPr lang="en-US" sz="3993" spc="-35" dirty="0">
                <a:solidFill>
                  <a:srgbClr val="000000"/>
                </a:solidFill>
                <a:latin typeface="Cambria"/>
              </a:rPr>
              <a:t> </a:t>
            </a:r>
            <a:r>
              <a:rPr lang="en-US" sz="3993" spc="-35" dirty="0" err="1">
                <a:solidFill>
                  <a:srgbClr val="000000"/>
                </a:solidFill>
                <a:latin typeface="Cambria"/>
              </a:rPr>
              <a:t>những</a:t>
            </a:r>
            <a:r>
              <a:rPr lang="en-US" sz="3993" spc="-35" dirty="0">
                <a:solidFill>
                  <a:srgbClr val="000000"/>
                </a:solidFill>
                <a:latin typeface="Cambria"/>
              </a:rPr>
              <a:t> </a:t>
            </a:r>
            <a:r>
              <a:rPr lang="en-US" sz="3993" spc="-35" dirty="0" err="1">
                <a:solidFill>
                  <a:srgbClr val="000000"/>
                </a:solidFill>
                <a:latin typeface="Cambria"/>
              </a:rPr>
              <a:t>thông</a:t>
            </a:r>
            <a:r>
              <a:rPr lang="en-US" sz="3993" spc="-35" dirty="0">
                <a:solidFill>
                  <a:srgbClr val="000000"/>
                </a:solidFill>
                <a:latin typeface="Cambria"/>
              </a:rPr>
              <a:t> tin </a:t>
            </a:r>
            <a:r>
              <a:rPr lang="en-US" sz="3993" spc="-35" dirty="0" err="1">
                <a:solidFill>
                  <a:srgbClr val="000000"/>
                </a:solidFill>
                <a:latin typeface="Cambria"/>
              </a:rPr>
              <a:t>quan</a:t>
            </a:r>
            <a:r>
              <a:rPr lang="en-US" sz="3993" spc="-35" dirty="0">
                <a:solidFill>
                  <a:srgbClr val="000000"/>
                </a:solidFill>
                <a:latin typeface="Cambria"/>
              </a:rPr>
              <a:t> </a:t>
            </a:r>
            <a:r>
              <a:rPr lang="en-US" sz="3993" spc="-35" dirty="0" err="1">
                <a:solidFill>
                  <a:srgbClr val="000000"/>
                </a:solidFill>
                <a:latin typeface="Cambria"/>
              </a:rPr>
              <a:t>trọng</a:t>
            </a:r>
            <a:endParaRPr lang="en-US" sz="3993" spc="-35" dirty="0">
              <a:solidFill>
                <a:srgbClr val="000000"/>
              </a:solidFill>
              <a:latin typeface="Cambria"/>
            </a:endParaRPr>
          </a:p>
        </p:txBody>
      </p:sp>
      <p:pic>
        <p:nvPicPr>
          <p:cNvPr id="10" name="Picture 9">
            <a:extLst>
              <a:ext uri="{FF2B5EF4-FFF2-40B4-BE49-F238E27FC236}">
                <a16:creationId xmlns:a16="http://schemas.microsoft.com/office/drawing/2014/main" id="{3541507F-21F0-7391-D45B-5BE6AD84DFB1}"/>
              </a:ext>
            </a:extLst>
          </p:cNvPr>
          <p:cNvPicPr>
            <a:picLocks noChangeAspect="1"/>
          </p:cNvPicPr>
          <p:nvPr/>
        </p:nvPicPr>
        <p:blipFill>
          <a:blip r:embed="rId14"/>
          <a:stretch>
            <a:fillRect/>
          </a:stretch>
        </p:blipFill>
        <p:spPr>
          <a:xfrm>
            <a:off x="-140375" y="245131"/>
            <a:ext cx="9644708" cy="2139881"/>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8EC"/>
        </a:solidFill>
        <a:effectLst/>
      </p:bgPr>
    </p:bg>
    <p:spTree>
      <p:nvGrpSpPr>
        <p:cNvPr id="1" name=""/>
        <p:cNvGrpSpPr/>
        <p:nvPr/>
      </p:nvGrpSpPr>
      <p:grpSpPr>
        <a:xfrm>
          <a:off x="0" y="0"/>
          <a:ext cx="0" cy="0"/>
          <a:chOff x="0" y="0"/>
          <a:chExt cx="0" cy="0"/>
        </a:xfrm>
      </p:grpSpPr>
      <p:sp>
        <p:nvSpPr>
          <p:cNvPr id="2" name="Freeform 2"/>
          <p:cNvSpPr/>
          <p:nvPr/>
        </p:nvSpPr>
        <p:spPr>
          <a:xfrm flipH="1">
            <a:off x="9076158" y="5107274"/>
            <a:ext cx="3519886" cy="1750726"/>
          </a:xfrm>
          <a:custGeom>
            <a:avLst/>
            <a:gdLst/>
            <a:ahLst/>
            <a:cxnLst/>
            <a:rect l="l" t="t" r="r" b="b"/>
            <a:pathLst>
              <a:path w="5279829" h="2626089">
                <a:moveTo>
                  <a:pt x="5279828" y="0"/>
                </a:moveTo>
                <a:lnTo>
                  <a:pt x="0" y="0"/>
                </a:lnTo>
                <a:lnTo>
                  <a:pt x="0" y="2626089"/>
                </a:lnTo>
                <a:lnTo>
                  <a:pt x="5279828" y="2626089"/>
                </a:lnTo>
                <a:lnTo>
                  <a:pt x="5279828" y="0"/>
                </a:lnTo>
                <a:close/>
              </a:path>
            </a:pathLst>
          </a:custGeom>
          <a:blipFill>
            <a:blip r:embed="rId2">
              <a:extLst>
                <a:ext uri="{96DAC541-7B7A-43D3-8B79-37D633B846F1}">
                  <asvg:svgBlip xmlns:asvg="http://schemas.microsoft.com/office/drawing/2016/SVG/main" xmlns="" r:embed="rId3"/>
                </a:ext>
              </a:extLst>
            </a:blip>
            <a:stretch>
              <a:fillRect t="-50972"/>
            </a:stretch>
          </a:blipFill>
        </p:spPr>
      </p:sp>
      <p:sp>
        <p:nvSpPr>
          <p:cNvPr id="3" name="Freeform 3"/>
          <p:cNvSpPr/>
          <p:nvPr/>
        </p:nvSpPr>
        <p:spPr>
          <a:xfrm flipH="1" flipV="1">
            <a:off x="10150664" y="-685800"/>
            <a:ext cx="2508781" cy="2743200"/>
          </a:xfrm>
          <a:custGeom>
            <a:avLst/>
            <a:gdLst/>
            <a:ahLst/>
            <a:cxnLst/>
            <a:rect l="l" t="t" r="r" b="b"/>
            <a:pathLst>
              <a:path w="3763172" h="4114800">
                <a:moveTo>
                  <a:pt x="3763172" y="4114800"/>
                </a:moveTo>
                <a:lnTo>
                  <a:pt x="0" y="4114800"/>
                </a:lnTo>
                <a:lnTo>
                  <a:pt x="0" y="0"/>
                </a:lnTo>
                <a:lnTo>
                  <a:pt x="3763172" y="0"/>
                </a:lnTo>
                <a:lnTo>
                  <a:pt x="3763172" y="411480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flipH="1">
            <a:off x="0" y="0"/>
            <a:ext cx="2552580" cy="1785069"/>
          </a:xfrm>
          <a:custGeom>
            <a:avLst/>
            <a:gdLst/>
            <a:ahLst/>
            <a:cxnLst/>
            <a:rect l="l" t="t" r="r" b="b"/>
            <a:pathLst>
              <a:path w="3828870" h="2677604">
                <a:moveTo>
                  <a:pt x="3828870" y="0"/>
                </a:moveTo>
                <a:lnTo>
                  <a:pt x="0" y="0"/>
                </a:lnTo>
                <a:lnTo>
                  <a:pt x="0" y="2677604"/>
                </a:lnTo>
                <a:lnTo>
                  <a:pt x="3828870" y="2677604"/>
                </a:lnTo>
                <a:lnTo>
                  <a:pt x="382887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Freeform 5"/>
          <p:cNvSpPr/>
          <p:nvPr/>
        </p:nvSpPr>
        <p:spPr>
          <a:xfrm rot="-3777306">
            <a:off x="-714015" y="4464590"/>
            <a:ext cx="1990067" cy="2743200"/>
          </a:xfrm>
          <a:custGeom>
            <a:avLst/>
            <a:gdLst/>
            <a:ahLst/>
            <a:cxnLst/>
            <a:rect l="l" t="t" r="r" b="b"/>
            <a:pathLst>
              <a:path w="2985100" h="4114800">
                <a:moveTo>
                  <a:pt x="0" y="0"/>
                </a:moveTo>
                <a:lnTo>
                  <a:pt x="2985100" y="0"/>
                </a:lnTo>
                <a:lnTo>
                  <a:pt x="2985100" y="4114800"/>
                </a:lnTo>
                <a:lnTo>
                  <a:pt x="0" y="4114800"/>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grpSp>
        <p:nvGrpSpPr>
          <p:cNvPr id="6" name="Group 6"/>
          <p:cNvGrpSpPr/>
          <p:nvPr/>
        </p:nvGrpSpPr>
        <p:grpSpPr>
          <a:xfrm>
            <a:off x="281019" y="341572"/>
            <a:ext cx="11594033" cy="6174857"/>
            <a:chOff x="0" y="0"/>
            <a:chExt cx="4580359" cy="2439450"/>
          </a:xfrm>
        </p:grpSpPr>
        <p:sp>
          <p:nvSpPr>
            <p:cNvPr id="7" name="Freeform 7"/>
            <p:cNvSpPr/>
            <p:nvPr/>
          </p:nvSpPr>
          <p:spPr>
            <a:xfrm>
              <a:off x="0" y="0"/>
              <a:ext cx="4580359" cy="2439450"/>
            </a:xfrm>
            <a:custGeom>
              <a:avLst/>
              <a:gdLst/>
              <a:ahLst/>
              <a:cxnLst/>
              <a:rect l="l" t="t" r="r" b="b"/>
              <a:pathLst>
                <a:path w="4580359" h="2439450">
                  <a:moveTo>
                    <a:pt x="22704" y="0"/>
                  </a:moveTo>
                  <a:lnTo>
                    <a:pt x="4557655" y="0"/>
                  </a:lnTo>
                  <a:cubicBezTo>
                    <a:pt x="4563676" y="0"/>
                    <a:pt x="4569451" y="2392"/>
                    <a:pt x="4573709" y="6650"/>
                  </a:cubicBezTo>
                  <a:cubicBezTo>
                    <a:pt x="4577967" y="10907"/>
                    <a:pt x="4580359" y="16682"/>
                    <a:pt x="4580359" y="22704"/>
                  </a:cubicBezTo>
                  <a:lnTo>
                    <a:pt x="4580359" y="2416746"/>
                  </a:lnTo>
                  <a:cubicBezTo>
                    <a:pt x="4580359" y="2429285"/>
                    <a:pt x="4570194" y="2439450"/>
                    <a:pt x="4557655" y="2439450"/>
                  </a:cubicBezTo>
                  <a:lnTo>
                    <a:pt x="22704" y="2439450"/>
                  </a:lnTo>
                  <a:cubicBezTo>
                    <a:pt x="16682" y="2439450"/>
                    <a:pt x="10907" y="2437058"/>
                    <a:pt x="6650" y="2432800"/>
                  </a:cubicBezTo>
                  <a:cubicBezTo>
                    <a:pt x="2392" y="2428542"/>
                    <a:pt x="0" y="2422768"/>
                    <a:pt x="0" y="2416746"/>
                  </a:cubicBezTo>
                  <a:lnTo>
                    <a:pt x="0" y="22704"/>
                  </a:lnTo>
                  <a:cubicBezTo>
                    <a:pt x="0" y="16682"/>
                    <a:pt x="2392" y="10907"/>
                    <a:pt x="6650" y="6650"/>
                  </a:cubicBezTo>
                  <a:cubicBezTo>
                    <a:pt x="10907" y="2392"/>
                    <a:pt x="16682" y="0"/>
                    <a:pt x="22704" y="0"/>
                  </a:cubicBezTo>
                  <a:close/>
                </a:path>
              </a:pathLst>
            </a:custGeom>
            <a:solidFill>
              <a:srgbClr val="FFFFFF"/>
            </a:solidFill>
            <a:ln w="47625" cap="rnd">
              <a:solidFill>
                <a:srgbClr val="4F3B20"/>
              </a:solidFill>
              <a:prstDash val="solid"/>
              <a:round/>
            </a:ln>
          </p:spPr>
        </p:sp>
        <p:sp>
          <p:nvSpPr>
            <p:cNvPr id="8" name="TextBox 8"/>
            <p:cNvSpPr txBox="1"/>
            <p:nvPr/>
          </p:nvSpPr>
          <p:spPr>
            <a:xfrm>
              <a:off x="0" y="-38100"/>
              <a:ext cx="4580359" cy="2477550"/>
            </a:xfrm>
            <a:prstGeom prst="rect">
              <a:avLst/>
            </a:prstGeom>
          </p:spPr>
          <p:txBody>
            <a:bodyPr lIns="33867" tIns="33867" rIns="33867" bIns="33867" rtlCol="0" anchor="ctr"/>
            <a:lstStyle/>
            <a:p>
              <a:pPr algn="ctr" defTabSz="609630">
                <a:lnSpc>
                  <a:spcPts val="1773"/>
                </a:lnSpc>
                <a:spcBef>
                  <a:spcPct val="0"/>
                </a:spcBef>
              </a:pPr>
              <a:endParaRPr sz="1200">
                <a:solidFill>
                  <a:prstClr val="black"/>
                </a:solidFill>
                <a:latin typeface="Calibri"/>
              </a:endParaRPr>
            </a:p>
          </p:txBody>
        </p:sp>
      </p:grpSp>
      <p:sp>
        <p:nvSpPr>
          <p:cNvPr id="9" name="TextBox 9"/>
          <p:cNvSpPr txBox="1"/>
          <p:nvPr/>
        </p:nvSpPr>
        <p:spPr>
          <a:xfrm>
            <a:off x="617261" y="885399"/>
            <a:ext cx="10787793" cy="5631029"/>
          </a:xfrm>
          <a:prstGeom prst="rect">
            <a:avLst/>
          </a:prstGeom>
        </p:spPr>
        <p:txBody>
          <a:bodyPr lIns="0" tIns="0" rIns="0" bIns="0" rtlCol="0" anchor="t">
            <a:spAutoFit/>
          </a:bodyPr>
          <a:lstStyle/>
          <a:p>
            <a:pPr algn="just" defTabSz="609630">
              <a:lnSpc>
                <a:spcPts val="3445"/>
              </a:lnSpc>
            </a:pPr>
            <a:r>
              <a:rPr lang="en-US" sz="2461" dirty="0">
                <a:solidFill>
                  <a:srgbClr val="000000"/>
                </a:solidFill>
                <a:latin typeface="Cambria"/>
              </a:rPr>
              <a:t>    </a:t>
            </a:r>
            <a:r>
              <a:rPr lang="en-US" sz="2461" dirty="0" err="1">
                <a:solidFill>
                  <a:srgbClr val="000000"/>
                </a:solidFill>
                <a:latin typeface="Cambria"/>
              </a:rPr>
              <a:t>Hôm</a:t>
            </a:r>
            <a:r>
              <a:rPr lang="en-US" sz="2461" dirty="0">
                <a:solidFill>
                  <a:srgbClr val="000000"/>
                </a:solidFill>
                <a:latin typeface="Cambria"/>
              </a:rPr>
              <a:t> qua, </a:t>
            </a:r>
            <a:r>
              <a:rPr lang="en-US" sz="2461" dirty="0" err="1">
                <a:solidFill>
                  <a:srgbClr val="000000"/>
                </a:solidFill>
                <a:latin typeface="Cambria"/>
              </a:rPr>
              <a:t>bố</a:t>
            </a:r>
            <a:r>
              <a:rPr lang="en-US" sz="2461" dirty="0">
                <a:solidFill>
                  <a:srgbClr val="000000"/>
                </a:solidFill>
                <a:latin typeface="Cambria"/>
              </a:rPr>
              <a:t> </a:t>
            </a:r>
            <a:r>
              <a:rPr lang="en-US" sz="2461" dirty="0" err="1">
                <a:solidFill>
                  <a:srgbClr val="000000"/>
                </a:solidFill>
                <a:latin typeface="Cambria"/>
              </a:rPr>
              <a:t>rủ</a:t>
            </a:r>
            <a:r>
              <a:rPr lang="en-US" sz="2461" dirty="0">
                <a:solidFill>
                  <a:srgbClr val="000000"/>
                </a:solidFill>
                <a:latin typeface="Cambria"/>
              </a:rPr>
              <a:t> </a:t>
            </a:r>
            <a:r>
              <a:rPr lang="en-US" sz="2461" dirty="0" err="1">
                <a:solidFill>
                  <a:srgbClr val="000000"/>
                </a:solidFill>
                <a:latin typeface="Cambria"/>
              </a:rPr>
              <a:t>tôi</a:t>
            </a:r>
            <a:r>
              <a:rPr lang="en-US" sz="2461" dirty="0">
                <a:solidFill>
                  <a:srgbClr val="000000"/>
                </a:solidFill>
                <a:latin typeface="Cambria"/>
              </a:rPr>
              <a:t> </a:t>
            </a:r>
            <a:r>
              <a:rPr lang="en-US" sz="2461" dirty="0" err="1">
                <a:solidFill>
                  <a:srgbClr val="000000"/>
                </a:solidFill>
                <a:latin typeface="Cambria"/>
              </a:rPr>
              <a:t>đi</a:t>
            </a:r>
            <a:r>
              <a:rPr lang="en-US" sz="2461" dirty="0">
                <a:solidFill>
                  <a:srgbClr val="000000"/>
                </a:solidFill>
                <a:latin typeface="Cambria"/>
              </a:rPr>
              <a:t> </a:t>
            </a:r>
            <a:r>
              <a:rPr lang="en-US" sz="2461" dirty="0" err="1">
                <a:solidFill>
                  <a:srgbClr val="000000"/>
                </a:solidFill>
                <a:latin typeface="Cambria"/>
              </a:rPr>
              <a:t>tàu</a:t>
            </a:r>
            <a:r>
              <a:rPr lang="en-US" sz="2461" dirty="0">
                <a:solidFill>
                  <a:srgbClr val="000000"/>
                </a:solidFill>
                <a:latin typeface="Cambria"/>
              </a:rPr>
              <a:t> </a:t>
            </a:r>
            <a:r>
              <a:rPr lang="en-US" sz="2461" dirty="0" err="1">
                <a:solidFill>
                  <a:srgbClr val="000000"/>
                </a:solidFill>
                <a:latin typeface="Cambria"/>
              </a:rPr>
              <a:t>đến</a:t>
            </a:r>
            <a:r>
              <a:rPr lang="en-US" sz="2461" dirty="0">
                <a:solidFill>
                  <a:srgbClr val="000000"/>
                </a:solidFill>
                <a:latin typeface="Cambria"/>
              </a:rPr>
              <a:t> </a:t>
            </a:r>
            <a:r>
              <a:rPr lang="en-US" sz="2461" dirty="0" err="1">
                <a:solidFill>
                  <a:srgbClr val="000000"/>
                </a:solidFill>
                <a:latin typeface="Cambria"/>
              </a:rPr>
              <a:t>thăm</a:t>
            </a:r>
            <a:r>
              <a:rPr lang="en-US" sz="2461" dirty="0">
                <a:solidFill>
                  <a:srgbClr val="000000"/>
                </a:solidFill>
                <a:latin typeface="Cambria"/>
              </a:rPr>
              <a:t> </a:t>
            </a:r>
            <a:r>
              <a:rPr lang="en-US" sz="2461" dirty="0" err="1">
                <a:solidFill>
                  <a:srgbClr val="000000"/>
                </a:solidFill>
                <a:latin typeface="Cambria"/>
              </a:rPr>
              <a:t>người</a:t>
            </a:r>
            <a:r>
              <a:rPr lang="en-US" sz="2461" dirty="0">
                <a:solidFill>
                  <a:srgbClr val="000000"/>
                </a:solidFill>
                <a:latin typeface="Cambria"/>
              </a:rPr>
              <a:t> </a:t>
            </a:r>
            <a:r>
              <a:rPr lang="en-US" sz="2461" dirty="0" err="1">
                <a:solidFill>
                  <a:srgbClr val="000000"/>
                </a:solidFill>
                <a:latin typeface="Cambria"/>
              </a:rPr>
              <a:t>thầy</a:t>
            </a:r>
            <a:r>
              <a:rPr lang="en-US" sz="2461" dirty="0">
                <a:solidFill>
                  <a:srgbClr val="000000"/>
                </a:solidFill>
                <a:latin typeface="Cambria"/>
              </a:rPr>
              <a:t> </a:t>
            </a:r>
            <a:r>
              <a:rPr lang="en-US" sz="2461" dirty="0" err="1">
                <a:solidFill>
                  <a:srgbClr val="000000"/>
                </a:solidFill>
                <a:latin typeface="Cambria"/>
              </a:rPr>
              <a:t>đầu</a:t>
            </a:r>
            <a:r>
              <a:rPr lang="en-US" sz="2461" dirty="0">
                <a:solidFill>
                  <a:srgbClr val="000000"/>
                </a:solidFill>
                <a:latin typeface="Cambria"/>
              </a:rPr>
              <a:t> </a:t>
            </a:r>
            <a:r>
              <a:rPr lang="en-US" sz="2461" dirty="0" err="1">
                <a:solidFill>
                  <a:srgbClr val="000000"/>
                </a:solidFill>
                <a:latin typeface="Cambria"/>
              </a:rPr>
              <a:t>tiên</a:t>
            </a:r>
            <a:r>
              <a:rPr lang="en-US" sz="2461" dirty="0">
                <a:solidFill>
                  <a:srgbClr val="000000"/>
                </a:solidFill>
                <a:latin typeface="Cambria"/>
              </a:rPr>
              <a:t> </a:t>
            </a:r>
            <a:r>
              <a:rPr lang="en-US" sz="2461" dirty="0" err="1">
                <a:solidFill>
                  <a:srgbClr val="000000"/>
                </a:solidFill>
                <a:latin typeface="Cambria"/>
              </a:rPr>
              <a:t>của</a:t>
            </a:r>
            <a:r>
              <a:rPr lang="en-US" sz="2461" dirty="0">
                <a:solidFill>
                  <a:srgbClr val="000000"/>
                </a:solidFill>
                <a:latin typeface="Cambria"/>
              </a:rPr>
              <a:t> </a:t>
            </a:r>
            <a:r>
              <a:rPr lang="en-US" sz="2461" dirty="0" err="1">
                <a:solidFill>
                  <a:srgbClr val="000000"/>
                </a:solidFill>
                <a:latin typeface="Cambria"/>
              </a:rPr>
              <a:t>bố</a:t>
            </a:r>
            <a:r>
              <a:rPr lang="en-US" sz="2461" dirty="0">
                <a:solidFill>
                  <a:srgbClr val="000000"/>
                </a:solidFill>
                <a:latin typeface="Cambria"/>
              </a:rPr>
              <a:t>, </a:t>
            </a:r>
            <a:r>
              <a:rPr lang="en-US" sz="2461" dirty="0" err="1">
                <a:solidFill>
                  <a:srgbClr val="000000"/>
                </a:solidFill>
                <a:latin typeface="Cambria"/>
              </a:rPr>
              <a:t>thầy</a:t>
            </a:r>
            <a:r>
              <a:rPr lang="en-US" sz="2461" dirty="0">
                <a:solidFill>
                  <a:srgbClr val="000000"/>
                </a:solidFill>
                <a:latin typeface="Cambria"/>
              </a:rPr>
              <a:t> </a:t>
            </a:r>
            <a:r>
              <a:rPr lang="en-US" sz="2461" dirty="0" err="1">
                <a:solidFill>
                  <a:srgbClr val="000000"/>
                </a:solidFill>
                <a:latin typeface="Cambria"/>
              </a:rPr>
              <a:t>Cơ-rô-xét-ti</a:t>
            </a:r>
            <a:r>
              <a:rPr lang="en-US" sz="2461" dirty="0">
                <a:solidFill>
                  <a:srgbClr val="000000"/>
                </a:solidFill>
                <a:latin typeface="Cambria"/>
              </a:rPr>
              <a:t>, </a:t>
            </a:r>
            <a:r>
              <a:rPr lang="en-US" sz="2461" dirty="0" err="1">
                <a:solidFill>
                  <a:srgbClr val="000000"/>
                </a:solidFill>
                <a:latin typeface="Cambria"/>
              </a:rPr>
              <a:t>năm</a:t>
            </a:r>
            <a:r>
              <a:rPr lang="en-US" sz="2461" dirty="0">
                <a:solidFill>
                  <a:srgbClr val="000000"/>
                </a:solidFill>
                <a:latin typeface="Cambria"/>
              </a:rPr>
              <a:t> nay </a:t>
            </a:r>
            <a:r>
              <a:rPr lang="en-US" sz="2461" dirty="0" err="1">
                <a:solidFill>
                  <a:srgbClr val="000000"/>
                </a:solidFill>
                <a:latin typeface="Cambria"/>
              </a:rPr>
              <a:t>đã</a:t>
            </a:r>
            <a:r>
              <a:rPr lang="en-US" sz="2461" dirty="0">
                <a:solidFill>
                  <a:srgbClr val="000000"/>
                </a:solidFill>
                <a:latin typeface="Cambria"/>
              </a:rPr>
              <a:t> </a:t>
            </a:r>
            <a:r>
              <a:rPr lang="en-US" sz="2461" dirty="0" err="1">
                <a:solidFill>
                  <a:srgbClr val="000000"/>
                </a:solidFill>
                <a:latin typeface="Cambria"/>
              </a:rPr>
              <a:t>tám</a:t>
            </a:r>
            <a:r>
              <a:rPr lang="en-US" sz="2461" dirty="0">
                <a:solidFill>
                  <a:srgbClr val="000000"/>
                </a:solidFill>
                <a:latin typeface="Cambria"/>
              </a:rPr>
              <a:t> </a:t>
            </a:r>
            <a:r>
              <a:rPr lang="en-US" sz="2461" dirty="0" err="1">
                <a:solidFill>
                  <a:srgbClr val="000000"/>
                </a:solidFill>
                <a:latin typeface="Cambria"/>
              </a:rPr>
              <a:t>mươi</a:t>
            </a:r>
            <a:r>
              <a:rPr lang="en-US" sz="2461" dirty="0">
                <a:solidFill>
                  <a:srgbClr val="000000"/>
                </a:solidFill>
                <a:latin typeface="Cambria"/>
              </a:rPr>
              <a:t> </a:t>
            </a:r>
            <a:r>
              <a:rPr lang="en-US" sz="2461" dirty="0" err="1">
                <a:solidFill>
                  <a:srgbClr val="000000"/>
                </a:solidFill>
                <a:latin typeface="Cambria"/>
              </a:rPr>
              <a:t>tuổi</a:t>
            </a:r>
            <a:r>
              <a:rPr lang="en-US" sz="2461" dirty="0">
                <a:solidFill>
                  <a:srgbClr val="000000"/>
                </a:solidFill>
                <a:latin typeface="Cambria"/>
              </a:rPr>
              <a:t>.</a:t>
            </a:r>
          </a:p>
          <a:p>
            <a:pPr algn="just" defTabSz="609630">
              <a:lnSpc>
                <a:spcPts val="3445"/>
              </a:lnSpc>
            </a:pPr>
            <a:r>
              <a:rPr lang="en-US" sz="2461" dirty="0" err="1">
                <a:solidFill>
                  <a:srgbClr val="000000"/>
                </a:solidFill>
                <a:latin typeface="Cambria"/>
              </a:rPr>
              <a:t>Xuống</a:t>
            </a:r>
            <a:r>
              <a:rPr lang="en-US" sz="2461" dirty="0">
                <a:solidFill>
                  <a:srgbClr val="000000"/>
                </a:solidFill>
                <a:latin typeface="Cambria"/>
              </a:rPr>
              <a:t> </a:t>
            </a:r>
            <a:r>
              <a:rPr lang="en-US" sz="2461" dirty="0" err="1">
                <a:solidFill>
                  <a:srgbClr val="000000"/>
                </a:solidFill>
                <a:latin typeface="Cambria"/>
              </a:rPr>
              <a:t>tàu</a:t>
            </a:r>
            <a:r>
              <a:rPr lang="en-US" sz="2461" dirty="0">
                <a:solidFill>
                  <a:srgbClr val="000000"/>
                </a:solidFill>
                <a:latin typeface="Cambria"/>
              </a:rPr>
              <a:t>, </a:t>
            </a:r>
            <a:r>
              <a:rPr lang="en-US" sz="2461" dirty="0" err="1">
                <a:solidFill>
                  <a:srgbClr val="000000"/>
                </a:solidFill>
                <a:latin typeface="Cambria"/>
              </a:rPr>
              <a:t>chúng</a:t>
            </a:r>
            <a:r>
              <a:rPr lang="en-US" sz="2461" dirty="0">
                <a:solidFill>
                  <a:srgbClr val="000000"/>
                </a:solidFill>
                <a:latin typeface="Cambria"/>
              </a:rPr>
              <a:t> </a:t>
            </a:r>
            <a:r>
              <a:rPr lang="en-US" sz="2461" dirty="0" err="1">
                <a:solidFill>
                  <a:srgbClr val="000000"/>
                </a:solidFill>
                <a:latin typeface="Cambria"/>
              </a:rPr>
              <a:t>tôi</a:t>
            </a:r>
            <a:r>
              <a:rPr lang="en-US" sz="2461" dirty="0">
                <a:solidFill>
                  <a:srgbClr val="000000"/>
                </a:solidFill>
                <a:latin typeface="Cambria"/>
              </a:rPr>
              <a:t> </a:t>
            </a:r>
            <a:r>
              <a:rPr lang="en-US" sz="2461" dirty="0" err="1">
                <a:solidFill>
                  <a:srgbClr val="000000"/>
                </a:solidFill>
                <a:latin typeface="Cambria"/>
              </a:rPr>
              <a:t>hỏi</a:t>
            </a:r>
            <a:r>
              <a:rPr lang="en-US" sz="2461" dirty="0">
                <a:solidFill>
                  <a:srgbClr val="000000"/>
                </a:solidFill>
                <a:latin typeface="Cambria"/>
              </a:rPr>
              <a:t> </a:t>
            </a:r>
            <a:r>
              <a:rPr lang="en-US" sz="2461" dirty="0" err="1">
                <a:solidFill>
                  <a:srgbClr val="000000"/>
                </a:solidFill>
                <a:latin typeface="Cambria"/>
              </a:rPr>
              <a:t>thăm</a:t>
            </a:r>
            <a:r>
              <a:rPr lang="en-US" sz="2461" dirty="0">
                <a:solidFill>
                  <a:srgbClr val="000000"/>
                </a:solidFill>
                <a:latin typeface="Cambria"/>
              </a:rPr>
              <a:t> </a:t>
            </a:r>
            <a:r>
              <a:rPr lang="en-US" sz="2461" dirty="0" err="1">
                <a:solidFill>
                  <a:srgbClr val="000000"/>
                </a:solidFill>
                <a:latin typeface="Cambria"/>
              </a:rPr>
              <a:t>đường</a:t>
            </a:r>
            <a:r>
              <a:rPr lang="en-US" sz="2461" dirty="0">
                <a:solidFill>
                  <a:srgbClr val="000000"/>
                </a:solidFill>
                <a:latin typeface="Cambria"/>
              </a:rPr>
              <a:t> </a:t>
            </a:r>
            <a:r>
              <a:rPr lang="en-US" sz="2461" dirty="0" err="1">
                <a:solidFill>
                  <a:srgbClr val="000000"/>
                </a:solidFill>
                <a:latin typeface="Cambria"/>
              </a:rPr>
              <a:t>đến</a:t>
            </a:r>
            <a:r>
              <a:rPr lang="en-US" sz="2461" dirty="0">
                <a:solidFill>
                  <a:srgbClr val="000000"/>
                </a:solidFill>
                <a:latin typeface="Cambria"/>
              </a:rPr>
              <a:t> </a:t>
            </a:r>
            <a:r>
              <a:rPr lang="en-US" sz="2461" dirty="0" err="1">
                <a:solidFill>
                  <a:srgbClr val="000000"/>
                </a:solidFill>
                <a:latin typeface="Cambria"/>
              </a:rPr>
              <a:t>nhà</a:t>
            </a:r>
            <a:r>
              <a:rPr lang="en-US" sz="2461" dirty="0">
                <a:solidFill>
                  <a:srgbClr val="000000"/>
                </a:solidFill>
                <a:latin typeface="Cambria"/>
              </a:rPr>
              <a:t> </a:t>
            </a:r>
            <a:r>
              <a:rPr lang="en-US" sz="2461" dirty="0" err="1">
                <a:solidFill>
                  <a:srgbClr val="000000"/>
                </a:solidFill>
                <a:latin typeface="Cambria"/>
              </a:rPr>
              <a:t>thầy</a:t>
            </a:r>
            <a:r>
              <a:rPr lang="en-US" sz="2461" dirty="0">
                <a:solidFill>
                  <a:srgbClr val="000000"/>
                </a:solidFill>
                <a:latin typeface="Cambria"/>
              </a:rPr>
              <a:t>, </a:t>
            </a:r>
            <a:r>
              <a:rPr lang="en-US" sz="2461" dirty="0" err="1">
                <a:solidFill>
                  <a:srgbClr val="000000"/>
                </a:solidFill>
                <a:latin typeface="Cambria"/>
              </a:rPr>
              <a:t>một</a:t>
            </a:r>
            <a:r>
              <a:rPr lang="en-US" sz="2461" dirty="0">
                <a:solidFill>
                  <a:srgbClr val="000000"/>
                </a:solidFill>
                <a:latin typeface="Cambria"/>
              </a:rPr>
              <a:t> </a:t>
            </a:r>
            <a:r>
              <a:rPr lang="en-US" sz="2461" dirty="0" err="1">
                <a:solidFill>
                  <a:srgbClr val="000000"/>
                </a:solidFill>
                <a:latin typeface="Cambria"/>
              </a:rPr>
              <a:t>ngôi</a:t>
            </a:r>
            <a:r>
              <a:rPr lang="en-US" sz="2461" dirty="0">
                <a:solidFill>
                  <a:srgbClr val="000000"/>
                </a:solidFill>
                <a:latin typeface="Cambria"/>
              </a:rPr>
              <a:t> </a:t>
            </a:r>
            <a:r>
              <a:rPr lang="en-US" sz="2461" dirty="0" err="1">
                <a:solidFill>
                  <a:srgbClr val="000000"/>
                </a:solidFill>
                <a:latin typeface="Cambria"/>
              </a:rPr>
              <a:t>nhà</a:t>
            </a:r>
            <a:r>
              <a:rPr lang="en-US" sz="2461" dirty="0">
                <a:solidFill>
                  <a:srgbClr val="000000"/>
                </a:solidFill>
                <a:latin typeface="Cambria"/>
              </a:rPr>
              <a:t> </a:t>
            </a:r>
            <a:r>
              <a:rPr lang="en-US" sz="2461" dirty="0" err="1">
                <a:solidFill>
                  <a:srgbClr val="000000"/>
                </a:solidFill>
                <a:latin typeface="Cambria"/>
              </a:rPr>
              <a:t>nhỏ</a:t>
            </a:r>
            <a:r>
              <a:rPr lang="en-US" sz="2461" dirty="0">
                <a:solidFill>
                  <a:srgbClr val="000000"/>
                </a:solidFill>
                <a:latin typeface="Cambria"/>
              </a:rPr>
              <a:t> </a:t>
            </a:r>
            <a:r>
              <a:rPr lang="en-US" sz="2461" dirty="0" err="1">
                <a:solidFill>
                  <a:srgbClr val="000000"/>
                </a:solidFill>
                <a:latin typeface="Cambria"/>
              </a:rPr>
              <a:t>cuối</a:t>
            </a:r>
            <a:r>
              <a:rPr lang="en-US" sz="2461" dirty="0">
                <a:solidFill>
                  <a:srgbClr val="000000"/>
                </a:solidFill>
                <a:latin typeface="Cambria"/>
              </a:rPr>
              <a:t> </a:t>
            </a:r>
            <a:r>
              <a:rPr lang="en-US" sz="2461" dirty="0" err="1">
                <a:solidFill>
                  <a:srgbClr val="000000"/>
                </a:solidFill>
                <a:latin typeface="Cambria"/>
              </a:rPr>
              <a:t>làng</a:t>
            </a:r>
            <a:r>
              <a:rPr lang="en-US" sz="2461" dirty="0">
                <a:solidFill>
                  <a:srgbClr val="000000"/>
                </a:solidFill>
                <a:latin typeface="Cambria"/>
              </a:rPr>
              <a:t>. </a:t>
            </a:r>
            <a:r>
              <a:rPr lang="en-US" sz="2461" dirty="0" err="1">
                <a:solidFill>
                  <a:srgbClr val="000000"/>
                </a:solidFill>
                <a:latin typeface="Cambria"/>
              </a:rPr>
              <a:t>Bố</a:t>
            </a:r>
            <a:r>
              <a:rPr lang="en-US" sz="2461" dirty="0">
                <a:solidFill>
                  <a:srgbClr val="000000"/>
                </a:solidFill>
                <a:latin typeface="Cambria"/>
              </a:rPr>
              <a:t> </a:t>
            </a:r>
            <a:r>
              <a:rPr lang="en-US" sz="2461" dirty="0" err="1">
                <a:solidFill>
                  <a:srgbClr val="000000"/>
                </a:solidFill>
                <a:latin typeface="Cambria"/>
              </a:rPr>
              <a:t>nhẹ</a:t>
            </a:r>
            <a:r>
              <a:rPr lang="en-US" sz="2461" dirty="0">
                <a:solidFill>
                  <a:srgbClr val="000000"/>
                </a:solidFill>
                <a:latin typeface="Cambria"/>
              </a:rPr>
              <a:t> </a:t>
            </a:r>
            <a:r>
              <a:rPr lang="en-US" sz="2461" dirty="0" err="1">
                <a:solidFill>
                  <a:srgbClr val="000000"/>
                </a:solidFill>
                <a:latin typeface="Cambria"/>
              </a:rPr>
              <a:t>nhàng</a:t>
            </a:r>
            <a:r>
              <a:rPr lang="en-US" sz="2461" dirty="0">
                <a:solidFill>
                  <a:srgbClr val="000000"/>
                </a:solidFill>
                <a:latin typeface="Cambria"/>
              </a:rPr>
              <a:t> </a:t>
            </a:r>
            <a:r>
              <a:rPr lang="en-US" sz="2461" dirty="0" err="1">
                <a:solidFill>
                  <a:srgbClr val="000000"/>
                </a:solidFill>
                <a:latin typeface="Cambria"/>
              </a:rPr>
              <a:t>gõ</a:t>
            </a:r>
            <a:r>
              <a:rPr lang="en-US" sz="2461" dirty="0">
                <a:solidFill>
                  <a:srgbClr val="000000"/>
                </a:solidFill>
                <a:latin typeface="Cambria"/>
              </a:rPr>
              <a:t> </a:t>
            </a:r>
            <a:r>
              <a:rPr lang="en-US" sz="2461" dirty="0" err="1">
                <a:solidFill>
                  <a:srgbClr val="000000"/>
                </a:solidFill>
                <a:latin typeface="Cambria"/>
              </a:rPr>
              <a:t>cửa</a:t>
            </a:r>
            <a:r>
              <a:rPr lang="en-US" sz="2461" dirty="0">
                <a:solidFill>
                  <a:srgbClr val="000000"/>
                </a:solidFill>
                <a:latin typeface="Cambria"/>
              </a:rPr>
              <a:t>. Ra </a:t>
            </a:r>
            <a:r>
              <a:rPr lang="en-US" sz="2461" dirty="0" err="1">
                <a:solidFill>
                  <a:srgbClr val="000000"/>
                </a:solidFill>
                <a:latin typeface="Cambria"/>
              </a:rPr>
              <a:t>mở</a:t>
            </a:r>
            <a:r>
              <a:rPr lang="en-US" sz="2461" dirty="0">
                <a:solidFill>
                  <a:srgbClr val="000000"/>
                </a:solidFill>
                <a:latin typeface="Cambria"/>
              </a:rPr>
              <a:t> </a:t>
            </a:r>
            <a:r>
              <a:rPr lang="en-US" sz="2461" dirty="0" err="1">
                <a:solidFill>
                  <a:srgbClr val="000000"/>
                </a:solidFill>
                <a:latin typeface="Cambria"/>
              </a:rPr>
              <a:t>cửa</a:t>
            </a:r>
            <a:r>
              <a:rPr lang="en-US" sz="2461" dirty="0">
                <a:solidFill>
                  <a:srgbClr val="000000"/>
                </a:solidFill>
                <a:latin typeface="Cambria"/>
              </a:rPr>
              <a:t> </a:t>
            </a:r>
            <a:r>
              <a:rPr lang="en-US" sz="2461" dirty="0" err="1">
                <a:solidFill>
                  <a:srgbClr val="000000"/>
                </a:solidFill>
                <a:latin typeface="Cambria"/>
              </a:rPr>
              <a:t>là</a:t>
            </a:r>
            <a:r>
              <a:rPr lang="en-US" sz="2461" dirty="0">
                <a:solidFill>
                  <a:srgbClr val="000000"/>
                </a:solidFill>
                <a:latin typeface="Cambria"/>
              </a:rPr>
              <a:t> </a:t>
            </a:r>
            <a:r>
              <a:rPr lang="en-US" sz="2461" dirty="0" err="1">
                <a:solidFill>
                  <a:srgbClr val="000000"/>
                </a:solidFill>
                <a:latin typeface="Cambria"/>
              </a:rPr>
              <a:t>một</a:t>
            </a:r>
            <a:r>
              <a:rPr lang="en-US" sz="2461" dirty="0">
                <a:solidFill>
                  <a:srgbClr val="000000"/>
                </a:solidFill>
                <a:latin typeface="Cambria"/>
              </a:rPr>
              <a:t> </a:t>
            </a:r>
            <a:r>
              <a:rPr lang="en-US" sz="2461" dirty="0" err="1">
                <a:solidFill>
                  <a:srgbClr val="000000"/>
                </a:solidFill>
                <a:latin typeface="Cambria"/>
              </a:rPr>
              <a:t>cụ</a:t>
            </a:r>
            <a:r>
              <a:rPr lang="en-US" sz="2461" dirty="0">
                <a:solidFill>
                  <a:srgbClr val="000000"/>
                </a:solidFill>
                <a:latin typeface="Cambria"/>
              </a:rPr>
              <a:t> </a:t>
            </a:r>
            <a:r>
              <a:rPr lang="en-US" sz="2461" dirty="0" err="1">
                <a:solidFill>
                  <a:srgbClr val="000000"/>
                </a:solidFill>
                <a:latin typeface="Cambria"/>
              </a:rPr>
              <a:t>già</a:t>
            </a:r>
            <a:r>
              <a:rPr lang="en-US" sz="2461" dirty="0">
                <a:solidFill>
                  <a:srgbClr val="000000"/>
                </a:solidFill>
                <a:latin typeface="Cambria"/>
              </a:rPr>
              <a:t> </a:t>
            </a:r>
            <a:r>
              <a:rPr lang="en-US" sz="2461" dirty="0" err="1">
                <a:solidFill>
                  <a:srgbClr val="000000"/>
                </a:solidFill>
                <a:latin typeface="Cambria"/>
              </a:rPr>
              <a:t>râu</a:t>
            </a:r>
            <a:r>
              <a:rPr lang="en-US" sz="2461" dirty="0">
                <a:solidFill>
                  <a:srgbClr val="000000"/>
                </a:solidFill>
                <a:latin typeface="Cambria"/>
              </a:rPr>
              <a:t> </a:t>
            </a:r>
            <a:r>
              <a:rPr lang="en-US" sz="2461" dirty="0" err="1">
                <a:solidFill>
                  <a:srgbClr val="000000"/>
                </a:solidFill>
                <a:latin typeface="Cambria"/>
              </a:rPr>
              <a:t>tóc</a:t>
            </a:r>
            <a:r>
              <a:rPr lang="en-US" sz="2461" dirty="0">
                <a:solidFill>
                  <a:srgbClr val="000000"/>
                </a:solidFill>
                <a:latin typeface="Cambria"/>
              </a:rPr>
              <a:t> </a:t>
            </a:r>
            <a:r>
              <a:rPr lang="en-US" sz="2461" dirty="0" err="1">
                <a:solidFill>
                  <a:srgbClr val="000000"/>
                </a:solidFill>
                <a:latin typeface="Cambria"/>
              </a:rPr>
              <a:t>đã</a:t>
            </a:r>
            <a:r>
              <a:rPr lang="en-US" sz="2461" dirty="0">
                <a:solidFill>
                  <a:srgbClr val="000000"/>
                </a:solidFill>
                <a:latin typeface="Cambria"/>
              </a:rPr>
              <a:t> </a:t>
            </a:r>
            <a:r>
              <a:rPr lang="en-US" sz="2461" dirty="0" err="1">
                <a:solidFill>
                  <a:srgbClr val="000000"/>
                </a:solidFill>
                <a:latin typeface="Cambria"/>
              </a:rPr>
              <a:t>bạc</a:t>
            </a:r>
            <a:r>
              <a:rPr lang="en-US" sz="2461" dirty="0">
                <a:solidFill>
                  <a:srgbClr val="000000"/>
                </a:solidFill>
                <a:latin typeface="Cambria"/>
              </a:rPr>
              <a:t>.</a:t>
            </a:r>
          </a:p>
          <a:p>
            <a:pPr algn="just" defTabSz="609630">
              <a:lnSpc>
                <a:spcPts val="3445"/>
              </a:lnSpc>
            </a:pPr>
            <a:r>
              <a:rPr lang="en-US" sz="2461" dirty="0">
                <a:solidFill>
                  <a:srgbClr val="000000"/>
                </a:solidFill>
                <a:latin typeface="Cambria"/>
              </a:rPr>
              <a:t>– Con </a:t>
            </a:r>
            <a:r>
              <a:rPr lang="en-US" sz="2461" dirty="0" err="1">
                <a:solidFill>
                  <a:srgbClr val="000000"/>
                </a:solidFill>
                <a:latin typeface="Cambria"/>
              </a:rPr>
              <a:t>chào</a:t>
            </a:r>
            <a:r>
              <a:rPr lang="en-US" sz="2461" dirty="0">
                <a:solidFill>
                  <a:srgbClr val="000000"/>
                </a:solidFill>
                <a:latin typeface="Cambria"/>
              </a:rPr>
              <a:t> </a:t>
            </a:r>
            <a:r>
              <a:rPr lang="en-US" sz="2461" dirty="0" err="1">
                <a:solidFill>
                  <a:srgbClr val="000000"/>
                </a:solidFill>
                <a:latin typeface="Cambria"/>
              </a:rPr>
              <a:t>thầy</a:t>
            </a:r>
            <a:r>
              <a:rPr lang="en-US" sz="2461" dirty="0">
                <a:solidFill>
                  <a:srgbClr val="000000"/>
                </a:solidFill>
                <a:latin typeface="Cambria"/>
              </a:rPr>
              <a:t> ạ! – </a:t>
            </a:r>
            <a:r>
              <a:rPr lang="en-US" sz="2461" dirty="0" err="1">
                <a:solidFill>
                  <a:srgbClr val="000000"/>
                </a:solidFill>
                <a:latin typeface="Cambria"/>
              </a:rPr>
              <a:t>Bố</a:t>
            </a:r>
            <a:r>
              <a:rPr lang="en-US" sz="2461" dirty="0">
                <a:solidFill>
                  <a:srgbClr val="000000"/>
                </a:solidFill>
                <a:latin typeface="Cambria"/>
              </a:rPr>
              <a:t> </a:t>
            </a:r>
            <a:r>
              <a:rPr lang="en-US" sz="2461" dirty="0" err="1">
                <a:solidFill>
                  <a:srgbClr val="000000"/>
                </a:solidFill>
                <a:latin typeface="Cambria"/>
              </a:rPr>
              <a:t>vừa</a:t>
            </a:r>
            <a:r>
              <a:rPr lang="en-US" sz="2461" dirty="0">
                <a:solidFill>
                  <a:srgbClr val="000000"/>
                </a:solidFill>
                <a:latin typeface="Cambria"/>
              </a:rPr>
              <a:t> </a:t>
            </a:r>
            <a:r>
              <a:rPr lang="en-US" sz="2461" dirty="0" err="1">
                <a:solidFill>
                  <a:srgbClr val="000000"/>
                </a:solidFill>
                <a:latin typeface="Cambria"/>
              </a:rPr>
              <a:t>nói</a:t>
            </a:r>
            <a:r>
              <a:rPr lang="en-US" sz="2461" dirty="0">
                <a:solidFill>
                  <a:srgbClr val="000000"/>
                </a:solidFill>
                <a:latin typeface="Cambria"/>
              </a:rPr>
              <a:t> </a:t>
            </a:r>
            <a:r>
              <a:rPr lang="en-US" sz="2461" dirty="0" err="1">
                <a:solidFill>
                  <a:srgbClr val="000000"/>
                </a:solidFill>
                <a:latin typeface="Cambria"/>
              </a:rPr>
              <a:t>vừa</a:t>
            </a:r>
            <a:r>
              <a:rPr lang="en-US" sz="2461" dirty="0">
                <a:solidFill>
                  <a:srgbClr val="000000"/>
                </a:solidFill>
                <a:latin typeface="Cambria"/>
              </a:rPr>
              <a:t> </a:t>
            </a:r>
            <a:r>
              <a:rPr lang="en-US" sz="2461" dirty="0" err="1">
                <a:solidFill>
                  <a:srgbClr val="000000"/>
                </a:solidFill>
                <a:latin typeface="Cambria"/>
              </a:rPr>
              <a:t>bỏ</a:t>
            </a:r>
            <a:r>
              <a:rPr lang="en-US" sz="2461" dirty="0">
                <a:solidFill>
                  <a:srgbClr val="000000"/>
                </a:solidFill>
                <a:latin typeface="Cambria"/>
              </a:rPr>
              <a:t> </a:t>
            </a:r>
            <a:r>
              <a:rPr lang="en-US" sz="2461" dirty="0" err="1">
                <a:solidFill>
                  <a:srgbClr val="000000"/>
                </a:solidFill>
                <a:latin typeface="Cambria"/>
              </a:rPr>
              <a:t>mũ</a:t>
            </a:r>
            <a:r>
              <a:rPr lang="en-US" sz="2461" dirty="0">
                <a:solidFill>
                  <a:srgbClr val="000000"/>
                </a:solidFill>
                <a:latin typeface="Cambria"/>
              </a:rPr>
              <a:t> </a:t>
            </a:r>
            <a:r>
              <a:rPr lang="en-US" sz="2461" dirty="0" err="1">
                <a:solidFill>
                  <a:srgbClr val="000000"/>
                </a:solidFill>
                <a:latin typeface="Cambria"/>
              </a:rPr>
              <a:t>ra.</a:t>
            </a:r>
            <a:endParaRPr lang="en-US" sz="2461" dirty="0">
              <a:solidFill>
                <a:srgbClr val="000000"/>
              </a:solidFill>
              <a:latin typeface="Cambria"/>
            </a:endParaRPr>
          </a:p>
          <a:p>
            <a:pPr algn="just" defTabSz="609630">
              <a:lnSpc>
                <a:spcPts val="3445"/>
              </a:lnSpc>
            </a:pPr>
            <a:r>
              <a:rPr lang="en-US" sz="2461" dirty="0">
                <a:solidFill>
                  <a:srgbClr val="000000"/>
                </a:solidFill>
                <a:latin typeface="Cambria"/>
              </a:rPr>
              <a:t>– </a:t>
            </a:r>
            <a:r>
              <a:rPr lang="en-US" sz="2461" dirty="0" err="1">
                <a:solidFill>
                  <a:srgbClr val="000000"/>
                </a:solidFill>
                <a:latin typeface="Cambria"/>
              </a:rPr>
              <a:t>Chào</a:t>
            </a:r>
            <a:r>
              <a:rPr lang="en-US" sz="2461" dirty="0">
                <a:solidFill>
                  <a:srgbClr val="000000"/>
                </a:solidFill>
                <a:latin typeface="Cambria"/>
              </a:rPr>
              <a:t> </a:t>
            </a:r>
            <a:r>
              <a:rPr lang="en-US" sz="2461" dirty="0" err="1">
                <a:solidFill>
                  <a:srgbClr val="000000"/>
                </a:solidFill>
                <a:latin typeface="Cambria"/>
              </a:rPr>
              <a:t>anh</a:t>
            </a:r>
            <a:r>
              <a:rPr lang="en-US" sz="2461" dirty="0">
                <a:solidFill>
                  <a:srgbClr val="000000"/>
                </a:solidFill>
                <a:latin typeface="Cambria"/>
              </a:rPr>
              <a:t>. Xin </a:t>
            </a:r>
            <a:r>
              <a:rPr lang="en-US" sz="2461" dirty="0" err="1">
                <a:solidFill>
                  <a:srgbClr val="000000"/>
                </a:solidFill>
                <a:latin typeface="Cambria"/>
              </a:rPr>
              <a:t>lỗi</a:t>
            </a:r>
            <a:r>
              <a:rPr lang="en-US" sz="2461" dirty="0">
                <a:solidFill>
                  <a:srgbClr val="000000"/>
                </a:solidFill>
                <a:latin typeface="Cambria"/>
              </a:rPr>
              <a:t>, </a:t>
            </a:r>
            <a:r>
              <a:rPr lang="en-US" sz="2461" dirty="0" err="1">
                <a:solidFill>
                  <a:srgbClr val="000000"/>
                </a:solidFill>
                <a:latin typeface="Cambria"/>
              </a:rPr>
              <a:t>anh</a:t>
            </a:r>
            <a:r>
              <a:rPr lang="en-US" sz="2461" dirty="0">
                <a:solidFill>
                  <a:srgbClr val="000000"/>
                </a:solidFill>
                <a:latin typeface="Cambria"/>
              </a:rPr>
              <a:t> </a:t>
            </a:r>
            <a:r>
              <a:rPr lang="en-US" sz="2461" dirty="0" err="1">
                <a:solidFill>
                  <a:srgbClr val="000000"/>
                </a:solidFill>
                <a:latin typeface="Cambria"/>
              </a:rPr>
              <a:t>là</a:t>
            </a:r>
            <a:r>
              <a:rPr lang="en-US" sz="2461" dirty="0">
                <a:solidFill>
                  <a:srgbClr val="000000"/>
                </a:solidFill>
                <a:latin typeface="Cambria"/>
              </a:rPr>
              <a:t>...</a:t>
            </a:r>
          </a:p>
          <a:p>
            <a:pPr algn="just" defTabSz="609630">
              <a:lnSpc>
                <a:spcPts val="3445"/>
              </a:lnSpc>
            </a:pPr>
            <a:r>
              <a:rPr lang="en-US" sz="2461" dirty="0">
                <a:solidFill>
                  <a:srgbClr val="000000"/>
                </a:solidFill>
                <a:latin typeface="Cambria"/>
              </a:rPr>
              <a:t>– Con </a:t>
            </a:r>
            <a:r>
              <a:rPr lang="en-US" sz="2461" dirty="0" err="1">
                <a:solidFill>
                  <a:srgbClr val="000000"/>
                </a:solidFill>
                <a:latin typeface="Cambria"/>
              </a:rPr>
              <a:t>là</a:t>
            </a:r>
            <a:r>
              <a:rPr lang="en-US" sz="2461" dirty="0">
                <a:solidFill>
                  <a:srgbClr val="000000"/>
                </a:solidFill>
                <a:latin typeface="Cambria"/>
              </a:rPr>
              <a:t> An-</a:t>
            </a:r>
            <a:r>
              <a:rPr lang="en-US" sz="2461" dirty="0" err="1">
                <a:solidFill>
                  <a:srgbClr val="000000"/>
                </a:solidFill>
                <a:latin typeface="Cambria"/>
              </a:rPr>
              <a:t>béc</a:t>
            </a:r>
            <a:r>
              <a:rPr lang="en-US" sz="2461" dirty="0">
                <a:solidFill>
                  <a:srgbClr val="000000"/>
                </a:solidFill>
                <a:latin typeface="Cambria"/>
              </a:rPr>
              <a:t>-</a:t>
            </a:r>
            <a:r>
              <a:rPr lang="en-US" sz="2461" dirty="0" err="1">
                <a:solidFill>
                  <a:srgbClr val="000000"/>
                </a:solidFill>
                <a:latin typeface="Cambria"/>
              </a:rPr>
              <a:t>tô</a:t>
            </a:r>
            <a:r>
              <a:rPr lang="en-US" sz="2461" dirty="0">
                <a:solidFill>
                  <a:srgbClr val="000000"/>
                </a:solidFill>
                <a:latin typeface="Cambria"/>
              </a:rPr>
              <a:t>, </a:t>
            </a:r>
            <a:r>
              <a:rPr lang="en-US" sz="2461" dirty="0" err="1">
                <a:solidFill>
                  <a:srgbClr val="000000"/>
                </a:solidFill>
                <a:latin typeface="Cambria"/>
              </a:rPr>
              <a:t>học</a:t>
            </a:r>
            <a:r>
              <a:rPr lang="en-US" sz="2461" dirty="0">
                <a:solidFill>
                  <a:srgbClr val="000000"/>
                </a:solidFill>
                <a:latin typeface="Cambria"/>
              </a:rPr>
              <a:t> </a:t>
            </a:r>
            <a:r>
              <a:rPr lang="en-US" sz="2461" dirty="0" err="1">
                <a:solidFill>
                  <a:srgbClr val="000000"/>
                </a:solidFill>
                <a:latin typeface="Cambria"/>
              </a:rPr>
              <a:t>trò</a:t>
            </a:r>
            <a:r>
              <a:rPr lang="en-US" sz="2461" dirty="0">
                <a:solidFill>
                  <a:srgbClr val="000000"/>
                </a:solidFill>
                <a:latin typeface="Cambria"/>
              </a:rPr>
              <a:t> </a:t>
            </a:r>
            <a:r>
              <a:rPr lang="en-US" sz="2461" dirty="0" err="1">
                <a:solidFill>
                  <a:srgbClr val="000000"/>
                </a:solidFill>
                <a:latin typeface="Cambria"/>
              </a:rPr>
              <a:t>cũ</a:t>
            </a:r>
            <a:r>
              <a:rPr lang="en-US" sz="2461" dirty="0">
                <a:solidFill>
                  <a:srgbClr val="000000"/>
                </a:solidFill>
                <a:latin typeface="Cambria"/>
              </a:rPr>
              <a:t> </a:t>
            </a:r>
            <a:r>
              <a:rPr lang="en-US" sz="2461" dirty="0" err="1">
                <a:solidFill>
                  <a:srgbClr val="000000"/>
                </a:solidFill>
                <a:latin typeface="Cambria"/>
              </a:rPr>
              <a:t>của</a:t>
            </a:r>
            <a:r>
              <a:rPr lang="en-US" sz="2461" dirty="0">
                <a:solidFill>
                  <a:srgbClr val="000000"/>
                </a:solidFill>
                <a:latin typeface="Cambria"/>
              </a:rPr>
              <a:t> </a:t>
            </a:r>
            <a:r>
              <a:rPr lang="en-US" sz="2461" dirty="0" err="1">
                <a:solidFill>
                  <a:srgbClr val="000000"/>
                </a:solidFill>
                <a:latin typeface="Cambria"/>
              </a:rPr>
              <a:t>thầy</a:t>
            </a:r>
            <a:r>
              <a:rPr lang="en-US" sz="2461" dirty="0">
                <a:solidFill>
                  <a:srgbClr val="000000"/>
                </a:solidFill>
                <a:latin typeface="Cambria"/>
              </a:rPr>
              <a:t>. Con </a:t>
            </a:r>
            <a:r>
              <a:rPr lang="en-US" sz="2461" dirty="0" err="1">
                <a:solidFill>
                  <a:srgbClr val="000000"/>
                </a:solidFill>
                <a:latin typeface="Cambria"/>
              </a:rPr>
              <a:t>đến</a:t>
            </a:r>
            <a:r>
              <a:rPr lang="en-US" sz="2461" dirty="0">
                <a:solidFill>
                  <a:srgbClr val="000000"/>
                </a:solidFill>
                <a:latin typeface="Cambria"/>
              </a:rPr>
              <a:t> </a:t>
            </a:r>
            <a:r>
              <a:rPr lang="en-US" sz="2461" dirty="0" err="1">
                <a:solidFill>
                  <a:srgbClr val="000000"/>
                </a:solidFill>
                <a:latin typeface="Cambria"/>
              </a:rPr>
              <a:t>thăm</a:t>
            </a:r>
            <a:r>
              <a:rPr lang="en-US" sz="2461" dirty="0">
                <a:solidFill>
                  <a:srgbClr val="000000"/>
                </a:solidFill>
                <a:latin typeface="Cambria"/>
              </a:rPr>
              <a:t> </a:t>
            </a:r>
            <a:r>
              <a:rPr lang="en-US" sz="2461" dirty="0" err="1">
                <a:solidFill>
                  <a:srgbClr val="000000"/>
                </a:solidFill>
                <a:latin typeface="Cambria"/>
              </a:rPr>
              <a:t>thầy</a:t>
            </a:r>
            <a:r>
              <a:rPr lang="en-US" sz="2461" dirty="0">
                <a:solidFill>
                  <a:srgbClr val="000000"/>
                </a:solidFill>
                <a:latin typeface="Cambria"/>
              </a:rPr>
              <a:t> ạ.</a:t>
            </a:r>
          </a:p>
          <a:p>
            <a:pPr algn="just" defTabSz="609630">
              <a:lnSpc>
                <a:spcPts val="3445"/>
              </a:lnSpc>
            </a:pPr>
            <a:r>
              <a:rPr lang="en-US" sz="2461" dirty="0">
                <a:solidFill>
                  <a:srgbClr val="000000"/>
                </a:solidFill>
                <a:latin typeface="Cambria"/>
              </a:rPr>
              <a:t>– </a:t>
            </a:r>
            <a:r>
              <a:rPr lang="en-US" sz="2461" dirty="0" err="1">
                <a:solidFill>
                  <a:srgbClr val="000000"/>
                </a:solidFill>
                <a:latin typeface="Cambria"/>
              </a:rPr>
              <a:t>Thật</a:t>
            </a:r>
            <a:r>
              <a:rPr lang="en-US" sz="2461" dirty="0">
                <a:solidFill>
                  <a:srgbClr val="000000"/>
                </a:solidFill>
                <a:latin typeface="Cambria"/>
              </a:rPr>
              <a:t> </a:t>
            </a:r>
            <a:r>
              <a:rPr lang="en-US" sz="2461" dirty="0" err="1">
                <a:solidFill>
                  <a:srgbClr val="000000"/>
                </a:solidFill>
                <a:latin typeface="Cambria"/>
              </a:rPr>
              <a:t>hân</a:t>
            </a:r>
            <a:r>
              <a:rPr lang="en-US" sz="2461" dirty="0">
                <a:solidFill>
                  <a:srgbClr val="000000"/>
                </a:solidFill>
                <a:latin typeface="Cambria"/>
              </a:rPr>
              <a:t> </a:t>
            </a:r>
            <a:r>
              <a:rPr lang="en-US" sz="2461" dirty="0" err="1">
                <a:solidFill>
                  <a:srgbClr val="000000"/>
                </a:solidFill>
                <a:latin typeface="Cambria"/>
              </a:rPr>
              <a:t>hạnh</a:t>
            </a:r>
            <a:r>
              <a:rPr lang="en-US" sz="2461" dirty="0">
                <a:solidFill>
                  <a:srgbClr val="000000"/>
                </a:solidFill>
                <a:latin typeface="Cambria"/>
              </a:rPr>
              <a:t> </a:t>
            </a:r>
            <a:r>
              <a:rPr lang="en-US" sz="2461" dirty="0" err="1">
                <a:solidFill>
                  <a:srgbClr val="000000"/>
                </a:solidFill>
                <a:latin typeface="Cambria"/>
              </a:rPr>
              <a:t>quá</a:t>
            </a:r>
            <a:r>
              <a:rPr lang="en-US" sz="2461" dirty="0">
                <a:solidFill>
                  <a:srgbClr val="000000"/>
                </a:solidFill>
                <a:latin typeface="Cambria"/>
              </a:rPr>
              <a:t>! </a:t>
            </a:r>
            <a:r>
              <a:rPr lang="en-US" sz="2461" dirty="0" err="1">
                <a:solidFill>
                  <a:srgbClr val="000000"/>
                </a:solidFill>
                <a:latin typeface="Cambria"/>
              </a:rPr>
              <a:t>Nhưng</a:t>
            </a:r>
            <a:r>
              <a:rPr lang="en-US" sz="2461" dirty="0">
                <a:solidFill>
                  <a:srgbClr val="000000"/>
                </a:solidFill>
                <a:latin typeface="Cambria"/>
              </a:rPr>
              <a:t>... </a:t>
            </a:r>
            <a:r>
              <a:rPr lang="en-US" sz="2461" dirty="0" err="1">
                <a:solidFill>
                  <a:srgbClr val="000000"/>
                </a:solidFill>
                <a:latin typeface="Cambria"/>
              </a:rPr>
              <a:t>anh</a:t>
            </a:r>
            <a:r>
              <a:rPr lang="en-US" sz="2461" dirty="0">
                <a:solidFill>
                  <a:srgbClr val="000000"/>
                </a:solidFill>
                <a:latin typeface="Cambria"/>
              </a:rPr>
              <a:t> </a:t>
            </a:r>
            <a:r>
              <a:rPr lang="en-US" sz="2461" dirty="0" err="1">
                <a:solidFill>
                  <a:srgbClr val="000000"/>
                </a:solidFill>
                <a:latin typeface="Cambria"/>
              </a:rPr>
              <a:t>học</a:t>
            </a:r>
            <a:r>
              <a:rPr lang="en-US" sz="2461" dirty="0">
                <a:solidFill>
                  <a:srgbClr val="000000"/>
                </a:solidFill>
                <a:latin typeface="Cambria"/>
              </a:rPr>
              <a:t> </a:t>
            </a:r>
            <a:r>
              <a:rPr lang="en-US" sz="2461" dirty="0" err="1">
                <a:solidFill>
                  <a:srgbClr val="000000"/>
                </a:solidFill>
                <a:latin typeface="Cambria"/>
              </a:rPr>
              <a:t>với</a:t>
            </a:r>
            <a:r>
              <a:rPr lang="en-US" sz="2461" dirty="0">
                <a:solidFill>
                  <a:srgbClr val="000000"/>
                </a:solidFill>
                <a:latin typeface="Cambria"/>
              </a:rPr>
              <a:t> </a:t>
            </a:r>
            <a:r>
              <a:rPr lang="en-US" sz="2461" dirty="0" err="1">
                <a:solidFill>
                  <a:srgbClr val="000000"/>
                </a:solidFill>
                <a:latin typeface="Cambria"/>
              </a:rPr>
              <a:t>tôi</a:t>
            </a:r>
            <a:r>
              <a:rPr lang="en-US" sz="2461" dirty="0">
                <a:solidFill>
                  <a:srgbClr val="000000"/>
                </a:solidFill>
                <a:latin typeface="Cambria"/>
              </a:rPr>
              <a:t> </a:t>
            </a:r>
            <a:r>
              <a:rPr lang="en-US" sz="2461" dirty="0" err="1">
                <a:solidFill>
                  <a:srgbClr val="000000"/>
                </a:solidFill>
                <a:latin typeface="Cambria"/>
              </a:rPr>
              <a:t>hồi</a:t>
            </a:r>
            <a:r>
              <a:rPr lang="en-US" sz="2461" dirty="0">
                <a:solidFill>
                  <a:srgbClr val="000000"/>
                </a:solidFill>
                <a:latin typeface="Cambria"/>
              </a:rPr>
              <a:t> </a:t>
            </a:r>
            <a:r>
              <a:rPr lang="en-US" sz="2461" dirty="0" err="1">
                <a:solidFill>
                  <a:srgbClr val="000000"/>
                </a:solidFill>
                <a:latin typeface="Cambria"/>
              </a:rPr>
              <a:t>nào</a:t>
            </a:r>
            <a:r>
              <a:rPr lang="en-US" sz="2461" dirty="0">
                <a:solidFill>
                  <a:srgbClr val="000000"/>
                </a:solidFill>
                <a:latin typeface="Cambria"/>
              </a:rPr>
              <a:t> </a:t>
            </a:r>
            <a:r>
              <a:rPr lang="en-US" sz="2461" dirty="0" err="1">
                <a:solidFill>
                  <a:srgbClr val="000000"/>
                </a:solidFill>
                <a:latin typeface="Cambria"/>
              </a:rPr>
              <a:t>nhỉ</a:t>
            </a:r>
            <a:r>
              <a:rPr lang="en-US" sz="2461" dirty="0">
                <a:solidFill>
                  <a:srgbClr val="000000"/>
                </a:solidFill>
                <a:latin typeface="Cambria"/>
              </a:rPr>
              <a:t>?</a:t>
            </a:r>
          </a:p>
          <a:p>
            <a:pPr algn="just" defTabSz="609630">
              <a:lnSpc>
                <a:spcPts val="3445"/>
              </a:lnSpc>
            </a:pPr>
            <a:r>
              <a:rPr lang="en-US" sz="2461" dirty="0" err="1">
                <a:solidFill>
                  <a:srgbClr val="000000"/>
                </a:solidFill>
                <a:latin typeface="Cambria"/>
              </a:rPr>
              <a:t>Bố</a:t>
            </a:r>
            <a:r>
              <a:rPr lang="en-US" sz="2461" dirty="0">
                <a:solidFill>
                  <a:srgbClr val="000000"/>
                </a:solidFill>
                <a:latin typeface="Cambria"/>
              </a:rPr>
              <a:t> </a:t>
            </a:r>
            <a:r>
              <a:rPr lang="en-US" sz="2461" dirty="0" err="1">
                <a:solidFill>
                  <a:srgbClr val="000000"/>
                </a:solidFill>
                <a:latin typeface="Cambria"/>
              </a:rPr>
              <a:t>nói</a:t>
            </a:r>
            <a:r>
              <a:rPr lang="en-US" sz="2461" dirty="0">
                <a:solidFill>
                  <a:srgbClr val="000000"/>
                </a:solidFill>
                <a:latin typeface="Cambria"/>
              </a:rPr>
              <a:t> </a:t>
            </a:r>
            <a:r>
              <a:rPr lang="en-US" sz="2461" dirty="0" err="1">
                <a:solidFill>
                  <a:srgbClr val="000000"/>
                </a:solidFill>
                <a:latin typeface="Cambria"/>
              </a:rPr>
              <a:t>tên</a:t>
            </a:r>
            <a:r>
              <a:rPr lang="en-US" sz="2461" dirty="0">
                <a:solidFill>
                  <a:srgbClr val="000000"/>
                </a:solidFill>
                <a:latin typeface="Cambria"/>
              </a:rPr>
              <a:t> </a:t>
            </a:r>
            <a:r>
              <a:rPr lang="en-US" sz="2461" dirty="0" err="1">
                <a:solidFill>
                  <a:srgbClr val="000000"/>
                </a:solidFill>
                <a:latin typeface="Cambria"/>
              </a:rPr>
              <a:t>lớp</a:t>
            </a:r>
            <a:r>
              <a:rPr lang="en-US" sz="2461" dirty="0">
                <a:solidFill>
                  <a:srgbClr val="000000"/>
                </a:solidFill>
                <a:latin typeface="Cambria"/>
              </a:rPr>
              <a:t> </a:t>
            </a:r>
            <a:r>
              <a:rPr lang="en-US" sz="2461" dirty="0" err="1">
                <a:solidFill>
                  <a:srgbClr val="000000"/>
                </a:solidFill>
                <a:latin typeface="Cambria"/>
              </a:rPr>
              <a:t>và</a:t>
            </a:r>
            <a:r>
              <a:rPr lang="en-US" sz="2461" dirty="0">
                <a:solidFill>
                  <a:srgbClr val="000000"/>
                </a:solidFill>
                <a:latin typeface="Cambria"/>
              </a:rPr>
              <a:t> </a:t>
            </a:r>
            <a:r>
              <a:rPr lang="en-US" sz="2461" dirty="0" err="1">
                <a:solidFill>
                  <a:srgbClr val="000000"/>
                </a:solidFill>
                <a:latin typeface="Cambria"/>
              </a:rPr>
              <a:t>ngày</a:t>
            </a:r>
            <a:r>
              <a:rPr lang="en-US" sz="2461" dirty="0">
                <a:solidFill>
                  <a:srgbClr val="000000"/>
                </a:solidFill>
                <a:latin typeface="Cambria"/>
              </a:rPr>
              <a:t> </a:t>
            </a:r>
            <a:r>
              <a:rPr lang="en-US" sz="2461" dirty="0" err="1">
                <a:solidFill>
                  <a:srgbClr val="000000"/>
                </a:solidFill>
                <a:latin typeface="Cambria"/>
              </a:rPr>
              <a:t>bố</a:t>
            </a:r>
            <a:r>
              <a:rPr lang="en-US" sz="2461" dirty="0">
                <a:solidFill>
                  <a:srgbClr val="000000"/>
                </a:solidFill>
                <a:latin typeface="Cambria"/>
              </a:rPr>
              <a:t> </a:t>
            </a:r>
            <a:r>
              <a:rPr lang="en-US" sz="2461" dirty="0" err="1">
                <a:solidFill>
                  <a:srgbClr val="000000"/>
                </a:solidFill>
                <a:latin typeface="Cambria"/>
              </a:rPr>
              <a:t>vào</a:t>
            </a:r>
            <a:r>
              <a:rPr lang="en-US" sz="2461" dirty="0">
                <a:solidFill>
                  <a:srgbClr val="000000"/>
                </a:solidFill>
                <a:latin typeface="Cambria"/>
              </a:rPr>
              <a:t> </a:t>
            </a:r>
            <a:r>
              <a:rPr lang="en-US" sz="2461" dirty="0" err="1">
                <a:solidFill>
                  <a:srgbClr val="000000"/>
                </a:solidFill>
                <a:latin typeface="Cambria"/>
              </a:rPr>
              <a:t>trường</a:t>
            </a:r>
            <a:r>
              <a:rPr lang="en-US" sz="2461" dirty="0">
                <a:solidFill>
                  <a:srgbClr val="000000"/>
                </a:solidFill>
                <a:latin typeface="Cambria"/>
              </a:rPr>
              <a:t>. </a:t>
            </a:r>
            <a:r>
              <a:rPr lang="en-US" sz="2461" dirty="0" err="1">
                <a:solidFill>
                  <a:srgbClr val="000000"/>
                </a:solidFill>
                <a:latin typeface="Cambria"/>
              </a:rPr>
              <a:t>Cụ</a:t>
            </a:r>
            <a:r>
              <a:rPr lang="en-US" sz="2461" dirty="0">
                <a:solidFill>
                  <a:srgbClr val="000000"/>
                </a:solidFill>
                <a:latin typeface="Cambria"/>
              </a:rPr>
              <a:t> </a:t>
            </a:r>
            <a:r>
              <a:rPr lang="en-US" sz="2461" dirty="0" err="1">
                <a:solidFill>
                  <a:srgbClr val="000000"/>
                </a:solidFill>
                <a:latin typeface="Cambria"/>
              </a:rPr>
              <a:t>cúi</a:t>
            </a:r>
            <a:r>
              <a:rPr lang="en-US" sz="2461" dirty="0">
                <a:solidFill>
                  <a:srgbClr val="000000"/>
                </a:solidFill>
                <a:latin typeface="Cambria"/>
              </a:rPr>
              <a:t> </a:t>
            </a:r>
            <a:r>
              <a:rPr lang="en-US" sz="2461" dirty="0" err="1">
                <a:solidFill>
                  <a:srgbClr val="000000"/>
                </a:solidFill>
                <a:latin typeface="Cambria"/>
              </a:rPr>
              <a:t>đầu</a:t>
            </a:r>
            <a:r>
              <a:rPr lang="en-US" sz="2461" dirty="0">
                <a:solidFill>
                  <a:srgbClr val="000000"/>
                </a:solidFill>
                <a:latin typeface="Cambria"/>
              </a:rPr>
              <a:t> </a:t>
            </a:r>
            <a:r>
              <a:rPr lang="en-US" sz="2461" dirty="0" err="1">
                <a:solidFill>
                  <a:srgbClr val="000000"/>
                </a:solidFill>
                <a:latin typeface="Cambria"/>
              </a:rPr>
              <a:t>suy</a:t>
            </a:r>
            <a:r>
              <a:rPr lang="en-US" sz="2461" dirty="0">
                <a:solidFill>
                  <a:srgbClr val="000000"/>
                </a:solidFill>
                <a:latin typeface="Cambria"/>
              </a:rPr>
              <a:t> </a:t>
            </a:r>
            <a:r>
              <a:rPr lang="en-US" sz="2461" dirty="0" err="1">
                <a:solidFill>
                  <a:srgbClr val="000000"/>
                </a:solidFill>
                <a:latin typeface="Cambria"/>
              </a:rPr>
              <a:t>nghĩ</a:t>
            </a:r>
            <a:r>
              <a:rPr lang="en-US" sz="2461" dirty="0">
                <a:solidFill>
                  <a:srgbClr val="000000"/>
                </a:solidFill>
                <a:latin typeface="Cambria"/>
              </a:rPr>
              <a:t> </a:t>
            </a:r>
            <a:r>
              <a:rPr lang="en-US" sz="2461" dirty="0" err="1">
                <a:solidFill>
                  <a:srgbClr val="000000"/>
                </a:solidFill>
                <a:latin typeface="Cambria"/>
              </a:rPr>
              <a:t>rồi</a:t>
            </a:r>
            <a:r>
              <a:rPr lang="en-US" sz="2461" dirty="0">
                <a:solidFill>
                  <a:srgbClr val="000000"/>
                </a:solidFill>
                <a:latin typeface="Cambria"/>
              </a:rPr>
              <a:t> </a:t>
            </a:r>
            <a:r>
              <a:rPr lang="en-US" sz="2461" dirty="0" err="1">
                <a:solidFill>
                  <a:srgbClr val="000000"/>
                </a:solidFill>
                <a:latin typeface="Cambria"/>
              </a:rPr>
              <a:t>bỗng</a:t>
            </a:r>
            <a:r>
              <a:rPr lang="en-US" sz="2461" dirty="0">
                <a:solidFill>
                  <a:srgbClr val="000000"/>
                </a:solidFill>
                <a:latin typeface="Cambria"/>
              </a:rPr>
              <a:t> </a:t>
            </a:r>
            <a:r>
              <a:rPr lang="en-US" sz="2461" dirty="0" err="1">
                <a:solidFill>
                  <a:srgbClr val="000000"/>
                </a:solidFill>
                <a:latin typeface="Cambria"/>
              </a:rPr>
              <a:t>ngẩng</a:t>
            </a:r>
            <a:r>
              <a:rPr lang="en-US" sz="2461" dirty="0">
                <a:solidFill>
                  <a:srgbClr val="000000"/>
                </a:solidFill>
                <a:latin typeface="Cambria"/>
              </a:rPr>
              <a:t> </a:t>
            </a:r>
            <a:r>
              <a:rPr lang="en-US" sz="2461" dirty="0" err="1">
                <a:solidFill>
                  <a:srgbClr val="000000"/>
                </a:solidFill>
                <a:latin typeface="Cambria"/>
              </a:rPr>
              <a:t>lên</a:t>
            </a:r>
            <a:r>
              <a:rPr lang="en-US" sz="2461" dirty="0">
                <a:solidFill>
                  <a:srgbClr val="000000"/>
                </a:solidFill>
                <a:latin typeface="Cambria"/>
              </a:rPr>
              <a:t>:</a:t>
            </a:r>
          </a:p>
          <a:p>
            <a:pPr algn="just" defTabSz="609630">
              <a:lnSpc>
                <a:spcPts val="3445"/>
              </a:lnSpc>
            </a:pPr>
            <a:r>
              <a:rPr lang="en-US" sz="2461" dirty="0">
                <a:solidFill>
                  <a:srgbClr val="000000"/>
                </a:solidFill>
                <a:latin typeface="Cambria"/>
              </a:rPr>
              <a:t>– An-</a:t>
            </a:r>
            <a:r>
              <a:rPr lang="en-US" sz="2461" dirty="0" err="1">
                <a:solidFill>
                  <a:srgbClr val="000000"/>
                </a:solidFill>
                <a:latin typeface="Cambria"/>
              </a:rPr>
              <a:t>béc</a:t>
            </a:r>
            <a:r>
              <a:rPr lang="en-US" sz="2461" dirty="0">
                <a:solidFill>
                  <a:srgbClr val="000000"/>
                </a:solidFill>
                <a:latin typeface="Cambria"/>
              </a:rPr>
              <a:t>-</a:t>
            </a:r>
            <a:r>
              <a:rPr lang="en-US" sz="2461" dirty="0" err="1">
                <a:solidFill>
                  <a:srgbClr val="000000"/>
                </a:solidFill>
                <a:latin typeface="Cambria"/>
              </a:rPr>
              <a:t>tô</a:t>
            </a:r>
            <a:r>
              <a:rPr lang="en-US" sz="2461" dirty="0">
                <a:solidFill>
                  <a:srgbClr val="000000"/>
                </a:solidFill>
                <a:latin typeface="Cambria"/>
              </a:rPr>
              <a:t> </a:t>
            </a:r>
            <a:r>
              <a:rPr lang="en-US" sz="2461" dirty="0" err="1">
                <a:solidFill>
                  <a:srgbClr val="000000"/>
                </a:solidFill>
                <a:latin typeface="Cambria"/>
              </a:rPr>
              <a:t>Bốt-ti-ni</a:t>
            </a:r>
            <a:r>
              <a:rPr lang="en-US" sz="2461" dirty="0">
                <a:solidFill>
                  <a:srgbClr val="000000"/>
                </a:solidFill>
                <a:latin typeface="Cambria"/>
              </a:rPr>
              <a:t>?</a:t>
            </a:r>
          </a:p>
          <a:p>
            <a:pPr algn="just" defTabSz="609630">
              <a:lnSpc>
                <a:spcPts val="3445"/>
              </a:lnSpc>
            </a:pPr>
            <a:r>
              <a:rPr lang="en-US" sz="2461" dirty="0">
                <a:solidFill>
                  <a:srgbClr val="000000"/>
                </a:solidFill>
                <a:latin typeface="Cambria"/>
              </a:rPr>
              <a:t>– </a:t>
            </a:r>
            <a:r>
              <a:rPr lang="en-US" sz="2461" dirty="0" err="1">
                <a:solidFill>
                  <a:srgbClr val="000000"/>
                </a:solidFill>
                <a:latin typeface="Cambria"/>
              </a:rPr>
              <a:t>Đúng</a:t>
            </a:r>
            <a:r>
              <a:rPr lang="en-US" sz="2461" dirty="0">
                <a:solidFill>
                  <a:srgbClr val="000000"/>
                </a:solidFill>
                <a:latin typeface="Cambria"/>
              </a:rPr>
              <a:t> ạ! – </a:t>
            </a:r>
            <a:r>
              <a:rPr lang="en-US" sz="2461" dirty="0" err="1">
                <a:solidFill>
                  <a:srgbClr val="000000"/>
                </a:solidFill>
                <a:latin typeface="Cambria"/>
              </a:rPr>
              <a:t>Bố</a:t>
            </a:r>
            <a:r>
              <a:rPr lang="en-US" sz="2461" dirty="0">
                <a:solidFill>
                  <a:srgbClr val="000000"/>
                </a:solidFill>
                <a:latin typeface="Cambria"/>
              </a:rPr>
              <a:t> </a:t>
            </a:r>
            <a:r>
              <a:rPr lang="en-US" sz="2461" dirty="0" err="1">
                <a:solidFill>
                  <a:srgbClr val="000000"/>
                </a:solidFill>
                <a:latin typeface="Cambria"/>
              </a:rPr>
              <a:t>đưa</a:t>
            </a:r>
            <a:r>
              <a:rPr lang="en-US" sz="2461" dirty="0">
                <a:solidFill>
                  <a:srgbClr val="000000"/>
                </a:solidFill>
                <a:latin typeface="Cambria"/>
              </a:rPr>
              <a:t> </a:t>
            </a:r>
            <a:r>
              <a:rPr lang="en-US" sz="2461" dirty="0" err="1">
                <a:solidFill>
                  <a:srgbClr val="000000"/>
                </a:solidFill>
                <a:latin typeface="Cambria"/>
              </a:rPr>
              <a:t>cả</a:t>
            </a:r>
            <a:r>
              <a:rPr lang="en-US" sz="2461" dirty="0">
                <a:solidFill>
                  <a:srgbClr val="000000"/>
                </a:solidFill>
                <a:latin typeface="Cambria"/>
              </a:rPr>
              <a:t> </a:t>
            </a:r>
            <a:r>
              <a:rPr lang="en-US" sz="2461" dirty="0" err="1">
                <a:solidFill>
                  <a:srgbClr val="000000"/>
                </a:solidFill>
                <a:latin typeface="Cambria"/>
              </a:rPr>
              <a:t>hai</a:t>
            </a:r>
            <a:r>
              <a:rPr lang="en-US" sz="2461" dirty="0">
                <a:solidFill>
                  <a:srgbClr val="000000"/>
                </a:solidFill>
                <a:latin typeface="Cambria"/>
              </a:rPr>
              <a:t> </a:t>
            </a:r>
            <a:r>
              <a:rPr lang="en-US" sz="2461" dirty="0" err="1">
                <a:solidFill>
                  <a:srgbClr val="000000"/>
                </a:solidFill>
                <a:latin typeface="Cambria"/>
              </a:rPr>
              <a:t>tay</a:t>
            </a:r>
            <a:r>
              <a:rPr lang="en-US" sz="2461" dirty="0">
                <a:solidFill>
                  <a:srgbClr val="000000"/>
                </a:solidFill>
                <a:latin typeface="Cambria"/>
              </a:rPr>
              <a:t> </a:t>
            </a:r>
            <a:r>
              <a:rPr lang="en-US" sz="2461" dirty="0" err="1">
                <a:solidFill>
                  <a:srgbClr val="000000"/>
                </a:solidFill>
                <a:latin typeface="Cambria"/>
              </a:rPr>
              <a:t>về</a:t>
            </a:r>
            <a:r>
              <a:rPr lang="en-US" sz="2461" dirty="0">
                <a:solidFill>
                  <a:srgbClr val="000000"/>
                </a:solidFill>
                <a:latin typeface="Cambria"/>
              </a:rPr>
              <a:t> </a:t>
            </a:r>
            <a:r>
              <a:rPr lang="en-US" sz="2461" dirty="0" err="1">
                <a:solidFill>
                  <a:srgbClr val="000000"/>
                </a:solidFill>
                <a:latin typeface="Cambria"/>
              </a:rPr>
              <a:t>phía</a:t>
            </a:r>
            <a:r>
              <a:rPr lang="en-US" sz="2461" dirty="0">
                <a:solidFill>
                  <a:srgbClr val="000000"/>
                </a:solidFill>
                <a:latin typeface="Cambria"/>
              </a:rPr>
              <a:t> </a:t>
            </a:r>
            <a:r>
              <a:rPr lang="en-US" sz="2461" dirty="0" err="1">
                <a:solidFill>
                  <a:srgbClr val="000000"/>
                </a:solidFill>
                <a:latin typeface="Cambria"/>
              </a:rPr>
              <a:t>cụ</a:t>
            </a:r>
            <a:r>
              <a:rPr lang="en-US" sz="2461" dirty="0">
                <a:solidFill>
                  <a:srgbClr val="000000"/>
                </a:solidFill>
                <a:latin typeface="Cambria"/>
              </a:rPr>
              <a:t>.</a:t>
            </a:r>
          </a:p>
          <a:p>
            <a:pPr algn="just" defTabSz="609630">
              <a:lnSpc>
                <a:spcPts val="3445"/>
              </a:lnSpc>
            </a:pPr>
            <a:r>
              <a:rPr lang="en-US" sz="2461" dirty="0" err="1">
                <a:solidFill>
                  <a:srgbClr val="000000"/>
                </a:solidFill>
                <a:latin typeface="Cambria"/>
              </a:rPr>
              <a:t>Cụ</a:t>
            </a:r>
            <a:r>
              <a:rPr lang="en-US" sz="2461" dirty="0">
                <a:solidFill>
                  <a:srgbClr val="000000"/>
                </a:solidFill>
                <a:latin typeface="Cambria"/>
              </a:rPr>
              <a:t> </a:t>
            </a:r>
            <a:r>
              <a:rPr lang="en-US" sz="2461" dirty="0" err="1">
                <a:solidFill>
                  <a:srgbClr val="000000"/>
                </a:solidFill>
                <a:latin typeface="Cambria"/>
              </a:rPr>
              <a:t>bước</a:t>
            </a:r>
            <a:r>
              <a:rPr lang="en-US" sz="2461" dirty="0">
                <a:solidFill>
                  <a:srgbClr val="000000"/>
                </a:solidFill>
                <a:latin typeface="Cambria"/>
              </a:rPr>
              <a:t> </a:t>
            </a:r>
            <a:r>
              <a:rPr lang="en-US" sz="2461" dirty="0" err="1">
                <a:solidFill>
                  <a:srgbClr val="000000"/>
                </a:solidFill>
                <a:latin typeface="Cambria"/>
              </a:rPr>
              <a:t>tới</a:t>
            </a:r>
            <a:r>
              <a:rPr lang="en-US" sz="2461" dirty="0">
                <a:solidFill>
                  <a:srgbClr val="000000"/>
                </a:solidFill>
                <a:latin typeface="Cambria"/>
              </a:rPr>
              <a:t> </a:t>
            </a:r>
            <a:r>
              <a:rPr lang="en-US" sz="2461" dirty="0" err="1">
                <a:solidFill>
                  <a:srgbClr val="000000"/>
                </a:solidFill>
                <a:latin typeface="Cambria"/>
              </a:rPr>
              <a:t>ôm</a:t>
            </a:r>
            <a:r>
              <a:rPr lang="en-US" sz="2461" dirty="0">
                <a:solidFill>
                  <a:srgbClr val="000000"/>
                </a:solidFill>
                <a:latin typeface="Cambria"/>
              </a:rPr>
              <a:t> </a:t>
            </a:r>
            <a:r>
              <a:rPr lang="en-US" sz="2461" dirty="0" err="1">
                <a:solidFill>
                  <a:srgbClr val="000000"/>
                </a:solidFill>
                <a:latin typeface="Cambria"/>
              </a:rPr>
              <a:t>hôn</a:t>
            </a:r>
            <a:r>
              <a:rPr lang="en-US" sz="2461" dirty="0">
                <a:solidFill>
                  <a:srgbClr val="000000"/>
                </a:solidFill>
                <a:latin typeface="Cambria"/>
              </a:rPr>
              <a:t> </a:t>
            </a:r>
            <a:r>
              <a:rPr lang="en-US" sz="2461" dirty="0" err="1">
                <a:solidFill>
                  <a:srgbClr val="000000"/>
                </a:solidFill>
                <a:latin typeface="Cambria"/>
              </a:rPr>
              <a:t>bố</a:t>
            </a:r>
            <a:r>
              <a:rPr lang="en-US" sz="2461" dirty="0">
                <a:solidFill>
                  <a:srgbClr val="000000"/>
                </a:solidFill>
                <a:latin typeface="Cambria"/>
              </a:rPr>
              <a:t> </a:t>
            </a:r>
            <a:r>
              <a:rPr lang="en-US" sz="2461" dirty="0" err="1">
                <a:solidFill>
                  <a:srgbClr val="000000"/>
                </a:solidFill>
                <a:latin typeface="Cambria"/>
              </a:rPr>
              <a:t>và</a:t>
            </a:r>
            <a:r>
              <a:rPr lang="en-US" sz="2461" dirty="0">
                <a:solidFill>
                  <a:srgbClr val="000000"/>
                </a:solidFill>
                <a:latin typeface="Cambria"/>
              </a:rPr>
              <a:t> </a:t>
            </a:r>
            <a:r>
              <a:rPr lang="en-US" sz="2461" dirty="0" err="1">
                <a:solidFill>
                  <a:srgbClr val="000000"/>
                </a:solidFill>
                <a:latin typeface="Cambria"/>
              </a:rPr>
              <a:t>nói</a:t>
            </a:r>
            <a:r>
              <a:rPr lang="en-US" sz="2461" dirty="0">
                <a:solidFill>
                  <a:srgbClr val="000000"/>
                </a:solidFill>
                <a:latin typeface="Cambria"/>
              </a:rPr>
              <a:t>:</a:t>
            </a:r>
          </a:p>
          <a:p>
            <a:pPr algn="just" defTabSz="609630">
              <a:lnSpc>
                <a:spcPts val="3445"/>
              </a:lnSpc>
              <a:spcBef>
                <a:spcPct val="0"/>
              </a:spcBef>
            </a:pPr>
            <a:r>
              <a:rPr lang="en-US" sz="2461" dirty="0">
                <a:solidFill>
                  <a:srgbClr val="000000"/>
                </a:solidFill>
                <a:latin typeface="Cambria"/>
              </a:rPr>
              <a:t>– Xin </a:t>
            </a:r>
            <a:r>
              <a:rPr lang="en-US" sz="2461" dirty="0" err="1">
                <a:solidFill>
                  <a:srgbClr val="000000"/>
                </a:solidFill>
                <a:latin typeface="Cambria"/>
              </a:rPr>
              <a:t>mời</a:t>
            </a:r>
            <a:r>
              <a:rPr lang="en-US" sz="2461" dirty="0">
                <a:solidFill>
                  <a:srgbClr val="000000"/>
                </a:solidFill>
                <a:latin typeface="Cambria"/>
              </a:rPr>
              <a:t> </a:t>
            </a:r>
            <a:r>
              <a:rPr lang="en-US" sz="2461" dirty="0" err="1">
                <a:solidFill>
                  <a:srgbClr val="000000"/>
                </a:solidFill>
                <a:latin typeface="Cambria"/>
              </a:rPr>
              <a:t>vào</a:t>
            </a:r>
            <a:r>
              <a:rPr lang="en-US" sz="2461" dirty="0">
                <a:solidFill>
                  <a:srgbClr val="000000"/>
                </a:solidFill>
                <a:latin typeface="Cambria"/>
              </a:rPr>
              <a:t> </a:t>
            </a:r>
            <a:r>
              <a:rPr lang="en-US" sz="2461" dirty="0" err="1">
                <a:solidFill>
                  <a:srgbClr val="000000"/>
                </a:solidFill>
                <a:latin typeface="Cambria"/>
              </a:rPr>
              <a:t>nhà</a:t>
            </a:r>
            <a:r>
              <a:rPr lang="en-US" sz="2461" dirty="0">
                <a:solidFill>
                  <a:srgbClr val="000000"/>
                </a:solidFill>
                <a:latin typeface="Cambria"/>
              </a:rPr>
              <a:t>.</a:t>
            </a:r>
          </a:p>
        </p:txBody>
      </p:sp>
      <p:pic>
        <p:nvPicPr>
          <p:cNvPr id="11" name="Picture 10">
            <a:extLst>
              <a:ext uri="{FF2B5EF4-FFF2-40B4-BE49-F238E27FC236}">
                <a16:creationId xmlns:a16="http://schemas.microsoft.com/office/drawing/2014/main" id="{35B2AB39-E9DD-30E2-1DE1-9B378C7A63ED}"/>
              </a:ext>
            </a:extLst>
          </p:cNvPr>
          <p:cNvPicPr>
            <a:picLocks noChangeAspect="1"/>
          </p:cNvPicPr>
          <p:nvPr/>
        </p:nvPicPr>
        <p:blipFill>
          <a:blip r:embed="rId10"/>
          <a:stretch>
            <a:fillRect/>
          </a:stretch>
        </p:blipFill>
        <p:spPr>
          <a:xfrm>
            <a:off x="2614142" y="278160"/>
            <a:ext cx="6017274" cy="969348"/>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8EC"/>
        </a:solidFill>
        <a:effectLst/>
      </p:bgPr>
    </p:bg>
    <p:spTree>
      <p:nvGrpSpPr>
        <p:cNvPr id="1" name=""/>
        <p:cNvGrpSpPr/>
        <p:nvPr/>
      </p:nvGrpSpPr>
      <p:grpSpPr>
        <a:xfrm>
          <a:off x="0" y="0"/>
          <a:ext cx="0" cy="0"/>
          <a:chOff x="0" y="0"/>
          <a:chExt cx="0" cy="0"/>
        </a:xfrm>
      </p:grpSpPr>
      <p:sp>
        <p:nvSpPr>
          <p:cNvPr id="2" name="Freeform 2"/>
          <p:cNvSpPr/>
          <p:nvPr/>
        </p:nvSpPr>
        <p:spPr>
          <a:xfrm flipH="1">
            <a:off x="9076158" y="5107274"/>
            <a:ext cx="3519886" cy="1750726"/>
          </a:xfrm>
          <a:custGeom>
            <a:avLst/>
            <a:gdLst/>
            <a:ahLst/>
            <a:cxnLst/>
            <a:rect l="l" t="t" r="r" b="b"/>
            <a:pathLst>
              <a:path w="5279829" h="2626089">
                <a:moveTo>
                  <a:pt x="5279828" y="0"/>
                </a:moveTo>
                <a:lnTo>
                  <a:pt x="0" y="0"/>
                </a:lnTo>
                <a:lnTo>
                  <a:pt x="0" y="2626089"/>
                </a:lnTo>
                <a:lnTo>
                  <a:pt x="5279828" y="2626089"/>
                </a:lnTo>
                <a:lnTo>
                  <a:pt x="5279828" y="0"/>
                </a:lnTo>
                <a:close/>
              </a:path>
            </a:pathLst>
          </a:custGeom>
          <a:blipFill>
            <a:blip r:embed="rId2">
              <a:extLst>
                <a:ext uri="{96DAC541-7B7A-43D3-8B79-37D633B846F1}">
                  <asvg:svgBlip xmlns:asvg="http://schemas.microsoft.com/office/drawing/2016/SVG/main" xmlns="" r:embed="rId3"/>
                </a:ext>
              </a:extLst>
            </a:blip>
            <a:stretch>
              <a:fillRect t="-50972"/>
            </a:stretch>
          </a:blipFill>
        </p:spPr>
      </p:sp>
      <p:sp>
        <p:nvSpPr>
          <p:cNvPr id="3" name="Freeform 3"/>
          <p:cNvSpPr/>
          <p:nvPr/>
        </p:nvSpPr>
        <p:spPr>
          <a:xfrm flipH="1" flipV="1">
            <a:off x="10150664" y="-685800"/>
            <a:ext cx="2508781" cy="2743200"/>
          </a:xfrm>
          <a:custGeom>
            <a:avLst/>
            <a:gdLst/>
            <a:ahLst/>
            <a:cxnLst/>
            <a:rect l="l" t="t" r="r" b="b"/>
            <a:pathLst>
              <a:path w="3763172" h="4114800">
                <a:moveTo>
                  <a:pt x="3763172" y="4114800"/>
                </a:moveTo>
                <a:lnTo>
                  <a:pt x="0" y="4114800"/>
                </a:lnTo>
                <a:lnTo>
                  <a:pt x="0" y="0"/>
                </a:lnTo>
                <a:lnTo>
                  <a:pt x="3763172" y="0"/>
                </a:lnTo>
                <a:lnTo>
                  <a:pt x="3763172" y="411480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flipH="1">
            <a:off x="0" y="0"/>
            <a:ext cx="2552580" cy="1785069"/>
          </a:xfrm>
          <a:custGeom>
            <a:avLst/>
            <a:gdLst/>
            <a:ahLst/>
            <a:cxnLst/>
            <a:rect l="l" t="t" r="r" b="b"/>
            <a:pathLst>
              <a:path w="3828870" h="2677604">
                <a:moveTo>
                  <a:pt x="3828870" y="0"/>
                </a:moveTo>
                <a:lnTo>
                  <a:pt x="0" y="0"/>
                </a:lnTo>
                <a:lnTo>
                  <a:pt x="0" y="2677604"/>
                </a:lnTo>
                <a:lnTo>
                  <a:pt x="3828870" y="2677604"/>
                </a:lnTo>
                <a:lnTo>
                  <a:pt x="382887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Freeform 5"/>
          <p:cNvSpPr/>
          <p:nvPr/>
        </p:nvSpPr>
        <p:spPr>
          <a:xfrm rot="-3777306">
            <a:off x="-714015" y="4464590"/>
            <a:ext cx="1990067" cy="2743200"/>
          </a:xfrm>
          <a:custGeom>
            <a:avLst/>
            <a:gdLst/>
            <a:ahLst/>
            <a:cxnLst/>
            <a:rect l="l" t="t" r="r" b="b"/>
            <a:pathLst>
              <a:path w="2985100" h="4114800">
                <a:moveTo>
                  <a:pt x="0" y="0"/>
                </a:moveTo>
                <a:lnTo>
                  <a:pt x="2985100" y="0"/>
                </a:lnTo>
                <a:lnTo>
                  <a:pt x="2985100" y="4114800"/>
                </a:lnTo>
                <a:lnTo>
                  <a:pt x="0" y="4114800"/>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grpSp>
        <p:nvGrpSpPr>
          <p:cNvPr id="6" name="Group 6"/>
          <p:cNvGrpSpPr/>
          <p:nvPr/>
        </p:nvGrpSpPr>
        <p:grpSpPr>
          <a:xfrm>
            <a:off x="281019" y="341572"/>
            <a:ext cx="11594033" cy="6174857"/>
            <a:chOff x="0" y="0"/>
            <a:chExt cx="4580359" cy="2439450"/>
          </a:xfrm>
        </p:grpSpPr>
        <p:sp>
          <p:nvSpPr>
            <p:cNvPr id="7" name="Freeform 7"/>
            <p:cNvSpPr/>
            <p:nvPr/>
          </p:nvSpPr>
          <p:spPr>
            <a:xfrm>
              <a:off x="0" y="0"/>
              <a:ext cx="4580359" cy="2439450"/>
            </a:xfrm>
            <a:custGeom>
              <a:avLst/>
              <a:gdLst/>
              <a:ahLst/>
              <a:cxnLst/>
              <a:rect l="l" t="t" r="r" b="b"/>
              <a:pathLst>
                <a:path w="4580359" h="2439450">
                  <a:moveTo>
                    <a:pt x="22704" y="0"/>
                  </a:moveTo>
                  <a:lnTo>
                    <a:pt x="4557655" y="0"/>
                  </a:lnTo>
                  <a:cubicBezTo>
                    <a:pt x="4563676" y="0"/>
                    <a:pt x="4569451" y="2392"/>
                    <a:pt x="4573709" y="6650"/>
                  </a:cubicBezTo>
                  <a:cubicBezTo>
                    <a:pt x="4577967" y="10907"/>
                    <a:pt x="4580359" y="16682"/>
                    <a:pt x="4580359" y="22704"/>
                  </a:cubicBezTo>
                  <a:lnTo>
                    <a:pt x="4580359" y="2416746"/>
                  </a:lnTo>
                  <a:cubicBezTo>
                    <a:pt x="4580359" y="2429285"/>
                    <a:pt x="4570194" y="2439450"/>
                    <a:pt x="4557655" y="2439450"/>
                  </a:cubicBezTo>
                  <a:lnTo>
                    <a:pt x="22704" y="2439450"/>
                  </a:lnTo>
                  <a:cubicBezTo>
                    <a:pt x="16682" y="2439450"/>
                    <a:pt x="10907" y="2437058"/>
                    <a:pt x="6650" y="2432800"/>
                  </a:cubicBezTo>
                  <a:cubicBezTo>
                    <a:pt x="2392" y="2428542"/>
                    <a:pt x="0" y="2422768"/>
                    <a:pt x="0" y="2416746"/>
                  </a:cubicBezTo>
                  <a:lnTo>
                    <a:pt x="0" y="22704"/>
                  </a:lnTo>
                  <a:cubicBezTo>
                    <a:pt x="0" y="16682"/>
                    <a:pt x="2392" y="10907"/>
                    <a:pt x="6650" y="6650"/>
                  </a:cubicBezTo>
                  <a:cubicBezTo>
                    <a:pt x="10907" y="2392"/>
                    <a:pt x="16682" y="0"/>
                    <a:pt x="22704" y="0"/>
                  </a:cubicBezTo>
                  <a:close/>
                </a:path>
              </a:pathLst>
            </a:custGeom>
            <a:solidFill>
              <a:srgbClr val="FFFFFF"/>
            </a:solidFill>
            <a:ln w="47625" cap="rnd">
              <a:solidFill>
                <a:srgbClr val="4F3B20"/>
              </a:solidFill>
              <a:prstDash val="solid"/>
              <a:round/>
            </a:ln>
          </p:spPr>
        </p:sp>
        <p:sp>
          <p:nvSpPr>
            <p:cNvPr id="8" name="TextBox 8"/>
            <p:cNvSpPr txBox="1"/>
            <p:nvPr/>
          </p:nvSpPr>
          <p:spPr>
            <a:xfrm>
              <a:off x="0" y="-38100"/>
              <a:ext cx="4580359" cy="2477550"/>
            </a:xfrm>
            <a:prstGeom prst="rect">
              <a:avLst/>
            </a:prstGeom>
          </p:spPr>
          <p:txBody>
            <a:bodyPr lIns="33867" tIns="33867" rIns="33867" bIns="33867" rtlCol="0" anchor="ctr"/>
            <a:lstStyle/>
            <a:p>
              <a:pPr algn="ctr" defTabSz="609630">
                <a:lnSpc>
                  <a:spcPts val="1773"/>
                </a:lnSpc>
                <a:spcBef>
                  <a:spcPct val="0"/>
                </a:spcBef>
              </a:pPr>
              <a:endParaRPr sz="1200">
                <a:solidFill>
                  <a:prstClr val="black"/>
                </a:solidFill>
                <a:latin typeface="Calibri"/>
              </a:endParaRPr>
            </a:p>
          </p:txBody>
        </p:sp>
      </p:grpSp>
      <p:sp>
        <p:nvSpPr>
          <p:cNvPr id="9" name="TextBox 9"/>
          <p:cNvSpPr txBox="1"/>
          <p:nvPr/>
        </p:nvSpPr>
        <p:spPr>
          <a:xfrm>
            <a:off x="685800" y="540243"/>
            <a:ext cx="10834473" cy="5796267"/>
          </a:xfrm>
          <a:prstGeom prst="rect">
            <a:avLst/>
          </a:prstGeom>
        </p:spPr>
        <p:txBody>
          <a:bodyPr lIns="0" tIns="0" rIns="0" bIns="0" rtlCol="0" anchor="t">
            <a:spAutoFit/>
          </a:bodyPr>
          <a:lstStyle/>
          <a:p>
            <a:pPr algn="just" defTabSz="609630">
              <a:lnSpc>
                <a:spcPts val="3528"/>
              </a:lnSpc>
            </a:pPr>
            <a:r>
              <a:rPr lang="en-US" sz="2519" dirty="0">
                <a:solidFill>
                  <a:srgbClr val="000000"/>
                </a:solidFill>
                <a:latin typeface="Cambria"/>
              </a:rPr>
              <a:t>    </a:t>
            </a:r>
            <a:r>
              <a:rPr lang="en-US" sz="2519" dirty="0" err="1">
                <a:solidFill>
                  <a:srgbClr val="000000"/>
                </a:solidFill>
                <a:latin typeface="Cambria"/>
              </a:rPr>
              <a:t>Chúng</a:t>
            </a:r>
            <a:r>
              <a:rPr lang="en-US" sz="2519" dirty="0">
                <a:solidFill>
                  <a:srgbClr val="000000"/>
                </a:solidFill>
                <a:latin typeface="Cambria"/>
              </a:rPr>
              <a:t> </a:t>
            </a:r>
            <a:r>
              <a:rPr lang="en-US" sz="2519" dirty="0" err="1">
                <a:solidFill>
                  <a:srgbClr val="000000"/>
                </a:solidFill>
                <a:latin typeface="Cambria"/>
              </a:rPr>
              <a:t>tôi</a:t>
            </a:r>
            <a:r>
              <a:rPr lang="en-US" sz="2519" dirty="0">
                <a:solidFill>
                  <a:srgbClr val="000000"/>
                </a:solidFill>
                <a:latin typeface="Cambria"/>
              </a:rPr>
              <a:t> </a:t>
            </a:r>
            <a:r>
              <a:rPr lang="en-US" sz="2519" dirty="0" err="1">
                <a:solidFill>
                  <a:srgbClr val="000000"/>
                </a:solidFill>
                <a:latin typeface="Cambria"/>
              </a:rPr>
              <a:t>vào</a:t>
            </a:r>
            <a:r>
              <a:rPr lang="en-US" sz="2519" dirty="0">
                <a:solidFill>
                  <a:srgbClr val="000000"/>
                </a:solidFill>
                <a:latin typeface="Cambria"/>
              </a:rPr>
              <a:t> </a:t>
            </a:r>
            <a:r>
              <a:rPr lang="en-US" sz="2519" dirty="0" err="1">
                <a:solidFill>
                  <a:srgbClr val="000000"/>
                </a:solidFill>
                <a:latin typeface="Cambria"/>
              </a:rPr>
              <a:t>nhà</a:t>
            </a:r>
            <a:r>
              <a:rPr lang="en-US" sz="2519" dirty="0">
                <a:solidFill>
                  <a:srgbClr val="000000"/>
                </a:solidFill>
                <a:latin typeface="Cambria"/>
              </a:rPr>
              <a:t> </a:t>
            </a:r>
            <a:r>
              <a:rPr lang="en-US" sz="2519" dirty="0" err="1">
                <a:solidFill>
                  <a:srgbClr val="000000"/>
                </a:solidFill>
                <a:latin typeface="Cambria"/>
              </a:rPr>
              <a:t>và</a:t>
            </a:r>
            <a:r>
              <a:rPr lang="en-US" sz="2519" dirty="0">
                <a:solidFill>
                  <a:srgbClr val="000000"/>
                </a:solidFill>
                <a:latin typeface="Cambria"/>
              </a:rPr>
              <a:t> </a:t>
            </a:r>
            <a:r>
              <a:rPr lang="en-US" sz="2519" dirty="0" err="1">
                <a:solidFill>
                  <a:srgbClr val="000000"/>
                </a:solidFill>
                <a:latin typeface="Cambria"/>
              </a:rPr>
              <a:t>ngồi</a:t>
            </a:r>
            <a:r>
              <a:rPr lang="en-US" sz="2519" dirty="0">
                <a:solidFill>
                  <a:srgbClr val="000000"/>
                </a:solidFill>
                <a:latin typeface="Cambria"/>
              </a:rPr>
              <a:t> </a:t>
            </a:r>
            <a:r>
              <a:rPr lang="en-US" sz="2519" dirty="0" err="1">
                <a:solidFill>
                  <a:srgbClr val="000000"/>
                </a:solidFill>
                <a:latin typeface="Cambria"/>
              </a:rPr>
              <a:t>xuống</a:t>
            </a:r>
            <a:r>
              <a:rPr lang="en-US" sz="2519" dirty="0">
                <a:solidFill>
                  <a:srgbClr val="000000"/>
                </a:solidFill>
                <a:latin typeface="Cambria"/>
              </a:rPr>
              <a:t> </a:t>
            </a:r>
            <a:r>
              <a:rPr lang="en-US" sz="2519" dirty="0" err="1">
                <a:solidFill>
                  <a:srgbClr val="000000"/>
                </a:solidFill>
                <a:latin typeface="Cambria"/>
              </a:rPr>
              <a:t>ghế</a:t>
            </a:r>
            <a:r>
              <a:rPr lang="en-US" sz="2519" dirty="0">
                <a:solidFill>
                  <a:srgbClr val="000000"/>
                </a:solidFill>
                <a:latin typeface="Cambria"/>
              </a:rPr>
              <a:t> </a:t>
            </a:r>
            <a:r>
              <a:rPr lang="en-US" sz="2519" dirty="0" err="1">
                <a:solidFill>
                  <a:srgbClr val="000000"/>
                </a:solidFill>
                <a:latin typeface="Cambria"/>
              </a:rPr>
              <a:t>yên</a:t>
            </a:r>
            <a:r>
              <a:rPr lang="en-US" sz="2519" dirty="0">
                <a:solidFill>
                  <a:srgbClr val="000000"/>
                </a:solidFill>
                <a:latin typeface="Cambria"/>
              </a:rPr>
              <a:t> </a:t>
            </a:r>
            <a:r>
              <a:rPr lang="en-US" sz="2519" dirty="0" err="1">
                <a:solidFill>
                  <a:srgbClr val="000000"/>
                </a:solidFill>
                <a:latin typeface="Cambria"/>
              </a:rPr>
              <a:t>lặng</a:t>
            </a:r>
            <a:r>
              <a:rPr lang="en-US" sz="2519" dirty="0">
                <a:solidFill>
                  <a:srgbClr val="000000"/>
                </a:solidFill>
                <a:latin typeface="Cambria"/>
              </a:rPr>
              <a:t>. </a:t>
            </a:r>
            <a:r>
              <a:rPr lang="en-US" sz="2519" dirty="0" err="1">
                <a:solidFill>
                  <a:srgbClr val="000000"/>
                </a:solidFill>
                <a:latin typeface="Cambria"/>
              </a:rPr>
              <a:t>Cụ</a:t>
            </a:r>
            <a:r>
              <a:rPr lang="en-US" sz="2519" dirty="0">
                <a:solidFill>
                  <a:srgbClr val="000000"/>
                </a:solidFill>
                <a:latin typeface="Cambria"/>
              </a:rPr>
              <a:t> </a:t>
            </a:r>
            <a:r>
              <a:rPr lang="en-US" sz="2519" dirty="0" err="1">
                <a:solidFill>
                  <a:srgbClr val="000000"/>
                </a:solidFill>
                <a:latin typeface="Cambria"/>
              </a:rPr>
              <a:t>nhìn</a:t>
            </a:r>
            <a:r>
              <a:rPr lang="en-US" sz="2519" dirty="0">
                <a:solidFill>
                  <a:srgbClr val="000000"/>
                </a:solidFill>
                <a:latin typeface="Cambria"/>
              </a:rPr>
              <a:t> </a:t>
            </a:r>
            <a:r>
              <a:rPr lang="en-US" sz="2519" dirty="0" err="1">
                <a:solidFill>
                  <a:srgbClr val="000000"/>
                </a:solidFill>
                <a:latin typeface="Cambria"/>
              </a:rPr>
              <a:t>bố</a:t>
            </a:r>
            <a:r>
              <a:rPr lang="en-US" sz="2519" dirty="0">
                <a:solidFill>
                  <a:srgbClr val="000000"/>
                </a:solidFill>
                <a:latin typeface="Cambria"/>
              </a:rPr>
              <a:t> </a:t>
            </a:r>
            <a:r>
              <a:rPr lang="en-US" sz="2519" dirty="0" err="1">
                <a:solidFill>
                  <a:srgbClr val="000000"/>
                </a:solidFill>
                <a:latin typeface="Cambria"/>
              </a:rPr>
              <a:t>tôi</a:t>
            </a:r>
            <a:r>
              <a:rPr lang="en-US" sz="2519" dirty="0">
                <a:solidFill>
                  <a:srgbClr val="000000"/>
                </a:solidFill>
                <a:latin typeface="Cambria"/>
              </a:rPr>
              <a:t> </a:t>
            </a:r>
            <a:r>
              <a:rPr lang="en-US" sz="2519" dirty="0" err="1">
                <a:solidFill>
                  <a:srgbClr val="000000"/>
                </a:solidFill>
                <a:latin typeface="Cambria"/>
              </a:rPr>
              <a:t>một</a:t>
            </a:r>
            <a:r>
              <a:rPr lang="en-US" sz="2519" dirty="0">
                <a:solidFill>
                  <a:srgbClr val="000000"/>
                </a:solidFill>
                <a:latin typeface="Cambria"/>
              </a:rPr>
              <a:t> </a:t>
            </a:r>
            <a:r>
              <a:rPr lang="en-US" sz="2519" dirty="0" err="1">
                <a:solidFill>
                  <a:srgbClr val="000000"/>
                </a:solidFill>
                <a:latin typeface="Cambria"/>
              </a:rPr>
              <a:t>lần</a:t>
            </a:r>
            <a:r>
              <a:rPr lang="en-US" sz="2519" dirty="0">
                <a:solidFill>
                  <a:srgbClr val="000000"/>
                </a:solidFill>
                <a:latin typeface="Cambria"/>
              </a:rPr>
              <a:t> </a:t>
            </a:r>
            <a:r>
              <a:rPr lang="en-US" sz="2519" dirty="0" err="1">
                <a:solidFill>
                  <a:srgbClr val="000000"/>
                </a:solidFill>
                <a:latin typeface="Cambria"/>
              </a:rPr>
              <a:t>nữa</a:t>
            </a:r>
            <a:r>
              <a:rPr lang="en-US" sz="2519" dirty="0">
                <a:solidFill>
                  <a:srgbClr val="000000"/>
                </a:solidFill>
                <a:latin typeface="Cambria"/>
              </a:rPr>
              <a:t> </a:t>
            </a:r>
            <a:r>
              <a:rPr lang="en-US" sz="2519" dirty="0" err="1">
                <a:solidFill>
                  <a:srgbClr val="000000"/>
                </a:solidFill>
                <a:latin typeface="Cambria"/>
              </a:rPr>
              <a:t>rồi</a:t>
            </a:r>
            <a:r>
              <a:rPr lang="en-US" sz="2519" dirty="0">
                <a:solidFill>
                  <a:srgbClr val="000000"/>
                </a:solidFill>
                <a:latin typeface="Cambria"/>
              </a:rPr>
              <a:t> </a:t>
            </a:r>
            <a:r>
              <a:rPr lang="en-US" sz="2519" dirty="0" err="1">
                <a:solidFill>
                  <a:srgbClr val="000000"/>
                </a:solidFill>
                <a:latin typeface="Cambria"/>
              </a:rPr>
              <a:t>nói</a:t>
            </a:r>
            <a:r>
              <a:rPr lang="en-US" sz="2519" dirty="0">
                <a:solidFill>
                  <a:srgbClr val="000000"/>
                </a:solidFill>
                <a:latin typeface="Cambria"/>
              </a:rPr>
              <a:t> to:</a:t>
            </a:r>
          </a:p>
          <a:p>
            <a:pPr algn="just" defTabSz="609630">
              <a:lnSpc>
                <a:spcPts val="3528"/>
              </a:lnSpc>
            </a:pPr>
            <a:r>
              <a:rPr lang="en-US" sz="2519" dirty="0">
                <a:solidFill>
                  <a:srgbClr val="000000"/>
                </a:solidFill>
                <a:latin typeface="Cambria"/>
              </a:rPr>
              <a:t>– An-</a:t>
            </a:r>
            <a:r>
              <a:rPr lang="en-US" sz="2519" dirty="0" err="1">
                <a:solidFill>
                  <a:srgbClr val="000000"/>
                </a:solidFill>
                <a:latin typeface="Cambria"/>
              </a:rPr>
              <a:t>béc</a:t>
            </a:r>
            <a:r>
              <a:rPr lang="en-US" sz="2519" dirty="0">
                <a:solidFill>
                  <a:srgbClr val="000000"/>
                </a:solidFill>
                <a:latin typeface="Cambria"/>
              </a:rPr>
              <a:t>-</a:t>
            </a:r>
            <a:r>
              <a:rPr lang="en-US" sz="2519" dirty="0" err="1">
                <a:solidFill>
                  <a:srgbClr val="000000"/>
                </a:solidFill>
                <a:latin typeface="Cambria"/>
              </a:rPr>
              <a:t>tô</a:t>
            </a:r>
            <a:r>
              <a:rPr lang="en-US" sz="2519" dirty="0">
                <a:solidFill>
                  <a:srgbClr val="000000"/>
                </a:solidFill>
                <a:latin typeface="Cambria"/>
              </a:rPr>
              <a:t>, </a:t>
            </a:r>
            <a:r>
              <a:rPr lang="en-US" sz="2519" dirty="0" err="1">
                <a:solidFill>
                  <a:srgbClr val="000000"/>
                </a:solidFill>
                <a:latin typeface="Cambria"/>
              </a:rPr>
              <a:t>tôi</a:t>
            </a:r>
            <a:r>
              <a:rPr lang="en-US" sz="2519" dirty="0">
                <a:solidFill>
                  <a:srgbClr val="000000"/>
                </a:solidFill>
                <a:latin typeface="Cambria"/>
              </a:rPr>
              <a:t> </a:t>
            </a:r>
            <a:r>
              <a:rPr lang="en-US" sz="2519" dirty="0" err="1">
                <a:solidFill>
                  <a:srgbClr val="000000"/>
                </a:solidFill>
                <a:latin typeface="Cambria"/>
              </a:rPr>
              <a:t>nhớ</a:t>
            </a:r>
            <a:r>
              <a:rPr lang="en-US" sz="2519" dirty="0">
                <a:solidFill>
                  <a:srgbClr val="000000"/>
                </a:solidFill>
                <a:latin typeface="Cambria"/>
              </a:rPr>
              <a:t> </a:t>
            </a:r>
            <a:r>
              <a:rPr lang="en-US" sz="2519" dirty="0" err="1">
                <a:solidFill>
                  <a:srgbClr val="000000"/>
                </a:solidFill>
                <a:latin typeface="Cambria"/>
              </a:rPr>
              <a:t>chứ</a:t>
            </a:r>
            <a:r>
              <a:rPr lang="en-US" sz="2519" dirty="0">
                <a:solidFill>
                  <a:srgbClr val="000000"/>
                </a:solidFill>
                <a:latin typeface="Cambria"/>
              </a:rPr>
              <a:t>! </a:t>
            </a:r>
            <a:r>
              <a:rPr lang="en-US" sz="2519" dirty="0" err="1">
                <a:solidFill>
                  <a:srgbClr val="000000"/>
                </a:solidFill>
                <a:latin typeface="Cambria"/>
              </a:rPr>
              <a:t>Lớp</a:t>
            </a:r>
            <a:r>
              <a:rPr lang="en-US" sz="2519" dirty="0">
                <a:solidFill>
                  <a:srgbClr val="000000"/>
                </a:solidFill>
                <a:latin typeface="Cambria"/>
              </a:rPr>
              <a:t> </a:t>
            </a:r>
            <a:r>
              <a:rPr lang="en-US" sz="2519" dirty="0" err="1">
                <a:solidFill>
                  <a:srgbClr val="000000"/>
                </a:solidFill>
                <a:latin typeface="Cambria"/>
              </a:rPr>
              <a:t>Một</a:t>
            </a:r>
            <a:r>
              <a:rPr lang="en-US" sz="2519" dirty="0">
                <a:solidFill>
                  <a:srgbClr val="000000"/>
                </a:solidFill>
                <a:latin typeface="Cambria"/>
              </a:rPr>
              <a:t> </a:t>
            </a:r>
            <a:r>
              <a:rPr lang="en-US" sz="2519" dirty="0" err="1">
                <a:solidFill>
                  <a:srgbClr val="000000"/>
                </a:solidFill>
                <a:latin typeface="Cambria"/>
              </a:rPr>
              <a:t>anh</a:t>
            </a:r>
            <a:r>
              <a:rPr lang="en-US" sz="2519" dirty="0">
                <a:solidFill>
                  <a:srgbClr val="000000"/>
                </a:solidFill>
                <a:latin typeface="Cambria"/>
              </a:rPr>
              <a:t> </a:t>
            </a:r>
            <a:r>
              <a:rPr lang="en-US" sz="2519" dirty="0" err="1">
                <a:solidFill>
                  <a:srgbClr val="000000"/>
                </a:solidFill>
                <a:latin typeface="Cambria"/>
              </a:rPr>
              <a:t>ngồi</a:t>
            </a:r>
            <a:r>
              <a:rPr lang="en-US" sz="2519" dirty="0">
                <a:solidFill>
                  <a:srgbClr val="000000"/>
                </a:solidFill>
                <a:latin typeface="Cambria"/>
              </a:rPr>
              <a:t> </a:t>
            </a:r>
            <a:r>
              <a:rPr lang="en-US" sz="2519" dirty="0" err="1">
                <a:solidFill>
                  <a:srgbClr val="000000"/>
                </a:solidFill>
                <a:latin typeface="Cambria"/>
              </a:rPr>
              <a:t>bên</a:t>
            </a:r>
            <a:r>
              <a:rPr lang="en-US" sz="2519" dirty="0">
                <a:solidFill>
                  <a:srgbClr val="000000"/>
                </a:solidFill>
                <a:latin typeface="Cambria"/>
              </a:rPr>
              <a:t> </a:t>
            </a:r>
            <a:r>
              <a:rPr lang="en-US" sz="2519" dirty="0" err="1">
                <a:solidFill>
                  <a:srgbClr val="000000"/>
                </a:solidFill>
                <a:latin typeface="Cambria"/>
              </a:rPr>
              <a:t>trái</a:t>
            </a:r>
            <a:r>
              <a:rPr lang="en-US" sz="2519" dirty="0">
                <a:solidFill>
                  <a:srgbClr val="000000"/>
                </a:solidFill>
                <a:latin typeface="Cambria"/>
              </a:rPr>
              <a:t> </a:t>
            </a:r>
            <a:r>
              <a:rPr lang="en-US" sz="2519" dirty="0" err="1">
                <a:solidFill>
                  <a:srgbClr val="000000"/>
                </a:solidFill>
                <a:latin typeface="Cambria"/>
              </a:rPr>
              <a:t>cạnh</a:t>
            </a:r>
            <a:r>
              <a:rPr lang="en-US" sz="2519" dirty="0">
                <a:solidFill>
                  <a:srgbClr val="000000"/>
                </a:solidFill>
                <a:latin typeface="Cambria"/>
              </a:rPr>
              <a:t> </a:t>
            </a:r>
            <a:r>
              <a:rPr lang="en-US" sz="2519" dirty="0" err="1">
                <a:solidFill>
                  <a:srgbClr val="000000"/>
                </a:solidFill>
                <a:latin typeface="Cambria"/>
              </a:rPr>
              <a:t>cửa</a:t>
            </a:r>
            <a:r>
              <a:rPr lang="en-US" sz="2519" dirty="0">
                <a:solidFill>
                  <a:srgbClr val="000000"/>
                </a:solidFill>
                <a:latin typeface="Cambria"/>
              </a:rPr>
              <a:t> </a:t>
            </a:r>
            <a:r>
              <a:rPr lang="en-US" sz="2519" dirty="0" err="1">
                <a:solidFill>
                  <a:srgbClr val="000000"/>
                </a:solidFill>
                <a:latin typeface="Cambria"/>
              </a:rPr>
              <a:t>sổ</a:t>
            </a:r>
            <a:r>
              <a:rPr lang="en-US" sz="2519" dirty="0">
                <a:solidFill>
                  <a:srgbClr val="000000"/>
                </a:solidFill>
                <a:latin typeface="Cambria"/>
              </a:rPr>
              <a:t>. </a:t>
            </a:r>
            <a:r>
              <a:rPr lang="en-US" sz="2519" dirty="0" err="1">
                <a:solidFill>
                  <a:srgbClr val="000000"/>
                </a:solidFill>
                <a:latin typeface="Cambria"/>
              </a:rPr>
              <a:t>Hồi</a:t>
            </a:r>
            <a:r>
              <a:rPr lang="en-US" sz="2519" dirty="0">
                <a:solidFill>
                  <a:srgbClr val="000000"/>
                </a:solidFill>
                <a:latin typeface="Cambria"/>
              </a:rPr>
              <a:t> </a:t>
            </a:r>
            <a:r>
              <a:rPr lang="en-US" sz="2519" dirty="0" err="1">
                <a:solidFill>
                  <a:srgbClr val="000000"/>
                </a:solidFill>
                <a:latin typeface="Cambria"/>
              </a:rPr>
              <a:t>đó</a:t>
            </a:r>
            <a:r>
              <a:rPr lang="en-US" sz="2519" dirty="0">
                <a:solidFill>
                  <a:srgbClr val="000000"/>
                </a:solidFill>
                <a:latin typeface="Cambria"/>
              </a:rPr>
              <a:t>, </a:t>
            </a:r>
            <a:r>
              <a:rPr lang="en-US" sz="2519" dirty="0" err="1">
                <a:solidFill>
                  <a:srgbClr val="000000"/>
                </a:solidFill>
                <a:latin typeface="Cambria"/>
              </a:rPr>
              <a:t>anh</a:t>
            </a:r>
            <a:r>
              <a:rPr lang="en-US" sz="2519" dirty="0">
                <a:solidFill>
                  <a:srgbClr val="000000"/>
                </a:solidFill>
                <a:latin typeface="Cambria"/>
              </a:rPr>
              <a:t> </a:t>
            </a:r>
            <a:r>
              <a:rPr lang="en-US" sz="2519" dirty="0" err="1">
                <a:solidFill>
                  <a:srgbClr val="000000"/>
                </a:solidFill>
                <a:latin typeface="Cambria"/>
              </a:rPr>
              <a:t>rất</a:t>
            </a:r>
            <a:r>
              <a:rPr lang="en-US" sz="2519" dirty="0">
                <a:solidFill>
                  <a:srgbClr val="000000"/>
                </a:solidFill>
                <a:latin typeface="Cambria"/>
              </a:rPr>
              <a:t> </a:t>
            </a:r>
            <a:r>
              <a:rPr lang="en-US" sz="2519" dirty="0" err="1">
                <a:solidFill>
                  <a:srgbClr val="000000"/>
                </a:solidFill>
                <a:latin typeface="Cambria"/>
              </a:rPr>
              <a:t>hiếu</a:t>
            </a:r>
            <a:r>
              <a:rPr lang="en-US" sz="2519" dirty="0">
                <a:solidFill>
                  <a:srgbClr val="000000"/>
                </a:solidFill>
                <a:latin typeface="Cambria"/>
              </a:rPr>
              <a:t> </a:t>
            </a:r>
            <a:r>
              <a:rPr lang="en-US" sz="2519" dirty="0" err="1">
                <a:solidFill>
                  <a:srgbClr val="000000"/>
                </a:solidFill>
                <a:latin typeface="Cambria"/>
              </a:rPr>
              <a:t>động</a:t>
            </a:r>
            <a:r>
              <a:rPr lang="en-US" sz="2519" dirty="0">
                <a:solidFill>
                  <a:srgbClr val="000000"/>
                </a:solidFill>
                <a:latin typeface="Cambria"/>
              </a:rPr>
              <a:t>. </a:t>
            </a:r>
            <a:r>
              <a:rPr lang="en-US" sz="2519" dirty="0" err="1">
                <a:solidFill>
                  <a:srgbClr val="000000"/>
                </a:solidFill>
                <a:latin typeface="Cambria"/>
              </a:rPr>
              <a:t>Đến</a:t>
            </a:r>
            <a:r>
              <a:rPr lang="en-US" sz="2519" dirty="0">
                <a:solidFill>
                  <a:srgbClr val="000000"/>
                </a:solidFill>
                <a:latin typeface="Cambria"/>
              </a:rPr>
              <a:t> </a:t>
            </a:r>
            <a:r>
              <a:rPr lang="en-US" sz="2519" dirty="0" err="1">
                <a:solidFill>
                  <a:srgbClr val="000000"/>
                </a:solidFill>
                <a:latin typeface="Cambria"/>
              </a:rPr>
              <a:t>lớp</a:t>
            </a:r>
            <a:r>
              <a:rPr lang="en-US" sz="2519" dirty="0">
                <a:solidFill>
                  <a:srgbClr val="000000"/>
                </a:solidFill>
                <a:latin typeface="Cambria"/>
              </a:rPr>
              <a:t> Hai, </a:t>
            </a:r>
            <a:r>
              <a:rPr lang="en-US" sz="2519" dirty="0" err="1">
                <a:solidFill>
                  <a:srgbClr val="000000"/>
                </a:solidFill>
                <a:latin typeface="Cambria"/>
              </a:rPr>
              <a:t>anh</a:t>
            </a:r>
            <a:r>
              <a:rPr lang="en-US" sz="2519" dirty="0">
                <a:solidFill>
                  <a:srgbClr val="000000"/>
                </a:solidFill>
                <a:latin typeface="Cambria"/>
              </a:rPr>
              <a:t> </a:t>
            </a:r>
            <a:r>
              <a:rPr lang="en-US" sz="2519" dirty="0" err="1">
                <a:solidFill>
                  <a:srgbClr val="000000"/>
                </a:solidFill>
                <a:latin typeface="Cambria"/>
              </a:rPr>
              <a:t>bị</a:t>
            </a:r>
            <a:r>
              <a:rPr lang="en-US" sz="2519" dirty="0">
                <a:solidFill>
                  <a:srgbClr val="000000"/>
                </a:solidFill>
                <a:latin typeface="Cambria"/>
              </a:rPr>
              <a:t> </a:t>
            </a:r>
            <a:r>
              <a:rPr lang="en-US" sz="2519" dirty="0" err="1">
                <a:solidFill>
                  <a:srgbClr val="000000"/>
                </a:solidFill>
                <a:latin typeface="Cambria"/>
              </a:rPr>
              <a:t>ốm</a:t>
            </a:r>
            <a:r>
              <a:rPr lang="en-US" sz="2519" dirty="0">
                <a:solidFill>
                  <a:srgbClr val="000000"/>
                </a:solidFill>
                <a:latin typeface="Cambria"/>
              </a:rPr>
              <a:t> </a:t>
            </a:r>
            <a:r>
              <a:rPr lang="en-US" sz="2519" dirty="0" err="1">
                <a:solidFill>
                  <a:srgbClr val="000000"/>
                </a:solidFill>
                <a:latin typeface="Cambria"/>
              </a:rPr>
              <a:t>phải</a:t>
            </a:r>
            <a:r>
              <a:rPr lang="en-US" sz="2519" dirty="0">
                <a:solidFill>
                  <a:srgbClr val="000000"/>
                </a:solidFill>
                <a:latin typeface="Cambria"/>
              </a:rPr>
              <a:t> </a:t>
            </a:r>
            <a:r>
              <a:rPr lang="en-US" sz="2519" dirty="0" err="1">
                <a:solidFill>
                  <a:srgbClr val="000000"/>
                </a:solidFill>
                <a:latin typeface="Cambria"/>
              </a:rPr>
              <a:t>nghỉ</a:t>
            </a:r>
            <a:r>
              <a:rPr lang="en-US" sz="2519" dirty="0">
                <a:solidFill>
                  <a:srgbClr val="000000"/>
                </a:solidFill>
                <a:latin typeface="Cambria"/>
              </a:rPr>
              <a:t> </a:t>
            </a:r>
            <a:r>
              <a:rPr lang="en-US" sz="2519" dirty="0" err="1">
                <a:solidFill>
                  <a:srgbClr val="000000"/>
                </a:solidFill>
                <a:latin typeface="Cambria"/>
              </a:rPr>
              <a:t>một</a:t>
            </a:r>
            <a:r>
              <a:rPr lang="en-US" sz="2519" dirty="0">
                <a:solidFill>
                  <a:srgbClr val="000000"/>
                </a:solidFill>
                <a:latin typeface="Cambria"/>
              </a:rPr>
              <a:t> </a:t>
            </a:r>
            <a:r>
              <a:rPr lang="en-US" sz="2519" dirty="0" err="1">
                <a:solidFill>
                  <a:srgbClr val="000000"/>
                </a:solidFill>
                <a:latin typeface="Cambria"/>
              </a:rPr>
              <a:t>tuần</a:t>
            </a:r>
            <a:r>
              <a:rPr lang="en-US" sz="2519" dirty="0">
                <a:solidFill>
                  <a:srgbClr val="000000"/>
                </a:solidFill>
                <a:latin typeface="Cambria"/>
              </a:rPr>
              <a:t>, </a:t>
            </a:r>
            <a:r>
              <a:rPr lang="en-US" sz="2519" dirty="0" err="1">
                <a:solidFill>
                  <a:srgbClr val="000000"/>
                </a:solidFill>
                <a:latin typeface="Cambria"/>
              </a:rPr>
              <a:t>phải</a:t>
            </a:r>
            <a:r>
              <a:rPr lang="en-US" sz="2519" dirty="0">
                <a:solidFill>
                  <a:srgbClr val="000000"/>
                </a:solidFill>
                <a:latin typeface="Cambria"/>
              </a:rPr>
              <a:t> </a:t>
            </a:r>
            <a:r>
              <a:rPr lang="en-US" sz="2519" dirty="0" err="1">
                <a:solidFill>
                  <a:srgbClr val="000000"/>
                </a:solidFill>
                <a:latin typeface="Cambria"/>
              </a:rPr>
              <a:t>không</a:t>
            </a:r>
            <a:r>
              <a:rPr lang="en-US" sz="2519" dirty="0">
                <a:solidFill>
                  <a:srgbClr val="000000"/>
                </a:solidFill>
                <a:latin typeface="Cambria"/>
              </a:rPr>
              <a:t> </a:t>
            </a:r>
            <a:r>
              <a:rPr lang="en-US" sz="2519" dirty="0" err="1">
                <a:solidFill>
                  <a:srgbClr val="000000"/>
                </a:solidFill>
                <a:latin typeface="Cambria"/>
              </a:rPr>
              <a:t>nào</a:t>
            </a:r>
            <a:r>
              <a:rPr lang="en-US" sz="2519" dirty="0">
                <a:solidFill>
                  <a:srgbClr val="000000"/>
                </a:solidFill>
                <a:latin typeface="Cambria"/>
              </a:rPr>
              <a:t>? Anh </a:t>
            </a:r>
            <a:r>
              <a:rPr lang="en-US" sz="2519" dirty="0" err="1">
                <a:solidFill>
                  <a:srgbClr val="000000"/>
                </a:solidFill>
                <a:latin typeface="Cambria"/>
              </a:rPr>
              <a:t>còn</a:t>
            </a:r>
            <a:r>
              <a:rPr lang="en-US" sz="2519" dirty="0">
                <a:solidFill>
                  <a:srgbClr val="000000"/>
                </a:solidFill>
                <a:latin typeface="Cambria"/>
              </a:rPr>
              <a:t> </a:t>
            </a:r>
            <a:r>
              <a:rPr lang="en-US" sz="2519" dirty="0" err="1">
                <a:solidFill>
                  <a:srgbClr val="000000"/>
                </a:solidFill>
                <a:latin typeface="Cambria"/>
              </a:rPr>
              <a:t>nhớ</a:t>
            </a:r>
            <a:r>
              <a:rPr lang="en-US" sz="2519" dirty="0">
                <a:solidFill>
                  <a:srgbClr val="000000"/>
                </a:solidFill>
                <a:latin typeface="Cambria"/>
              </a:rPr>
              <a:t> </a:t>
            </a:r>
            <a:r>
              <a:rPr lang="en-US" sz="2519" dirty="0" err="1">
                <a:solidFill>
                  <a:srgbClr val="000000"/>
                </a:solidFill>
                <a:latin typeface="Cambria"/>
              </a:rPr>
              <a:t>đến</a:t>
            </a:r>
            <a:r>
              <a:rPr lang="en-US" sz="2519" dirty="0">
                <a:solidFill>
                  <a:srgbClr val="000000"/>
                </a:solidFill>
                <a:latin typeface="Cambria"/>
              </a:rPr>
              <a:t> </a:t>
            </a:r>
            <a:r>
              <a:rPr lang="en-US" sz="2519" dirty="0" err="1">
                <a:solidFill>
                  <a:srgbClr val="000000"/>
                </a:solidFill>
                <a:latin typeface="Cambria"/>
              </a:rPr>
              <a:t>người</a:t>
            </a:r>
            <a:r>
              <a:rPr lang="en-US" sz="2519" dirty="0">
                <a:solidFill>
                  <a:srgbClr val="000000"/>
                </a:solidFill>
                <a:latin typeface="Cambria"/>
              </a:rPr>
              <a:t> </a:t>
            </a:r>
            <a:r>
              <a:rPr lang="en-US" sz="2519" dirty="0" err="1">
                <a:solidFill>
                  <a:srgbClr val="000000"/>
                </a:solidFill>
                <a:latin typeface="Cambria"/>
              </a:rPr>
              <a:t>thầy</a:t>
            </a:r>
            <a:r>
              <a:rPr lang="en-US" sz="2519" dirty="0">
                <a:solidFill>
                  <a:srgbClr val="000000"/>
                </a:solidFill>
                <a:latin typeface="Cambria"/>
              </a:rPr>
              <a:t> </a:t>
            </a:r>
            <a:r>
              <a:rPr lang="en-US" sz="2519" dirty="0" err="1">
                <a:solidFill>
                  <a:srgbClr val="000000"/>
                </a:solidFill>
                <a:latin typeface="Cambria"/>
              </a:rPr>
              <a:t>giáo</a:t>
            </a:r>
            <a:r>
              <a:rPr lang="en-US" sz="2519" dirty="0">
                <a:solidFill>
                  <a:srgbClr val="000000"/>
                </a:solidFill>
                <a:latin typeface="Cambria"/>
              </a:rPr>
              <a:t> </a:t>
            </a:r>
            <a:r>
              <a:rPr lang="en-US" sz="2519" dirty="0" err="1">
                <a:solidFill>
                  <a:srgbClr val="000000"/>
                </a:solidFill>
                <a:latin typeface="Cambria"/>
              </a:rPr>
              <a:t>già</a:t>
            </a:r>
            <a:r>
              <a:rPr lang="en-US" sz="2519" dirty="0">
                <a:solidFill>
                  <a:srgbClr val="000000"/>
                </a:solidFill>
                <a:latin typeface="Cambria"/>
              </a:rPr>
              <a:t> </a:t>
            </a:r>
            <a:r>
              <a:rPr lang="en-US" sz="2519" dirty="0" err="1">
                <a:solidFill>
                  <a:srgbClr val="000000"/>
                </a:solidFill>
                <a:latin typeface="Cambria"/>
              </a:rPr>
              <a:t>của</a:t>
            </a:r>
            <a:r>
              <a:rPr lang="en-US" sz="2519" dirty="0">
                <a:solidFill>
                  <a:srgbClr val="000000"/>
                </a:solidFill>
                <a:latin typeface="Cambria"/>
              </a:rPr>
              <a:t> </a:t>
            </a:r>
            <a:r>
              <a:rPr lang="en-US" sz="2519" dirty="0" err="1">
                <a:solidFill>
                  <a:srgbClr val="000000"/>
                </a:solidFill>
                <a:latin typeface="Cambria"/>
              </a:rPr>
              <a:t>mình</a:t>
            </a:r>
            <a:r>
              <a:rPr lang="en-US" sz="2519" dirty="0">
                <a:solidFill>
                  <a:srgbClr val="000000"/>
                </a:solidFill>
                <a:latin typeface="Cambria"/>
              </a:rPr>
              <a:t>, </a:t>
            </a:r>
            <a:r>
              <a:rPr lang="en-US" sz="2519" dirty="0" err="1">
                <a:solidFill>
                  <a:srgbClr val="000000"/>
                </a:solidFill>
                <a:latin typeface="Cambria"/>
              </a:rPr>
              <a:t>thật</a:t>
            </a:r>
            <a:r>
              <a:rPr lang="en-US" sz="2519" dirty="0">
                <a:solidFill>
                  <a:srgbClr val="000000"/>
                </a:solidFill>
                <a:latin typeface="Cambria"/>
              </a:rPr>
              <a:t> </a:t>
            </a:r>
            <a:r>
              <a:rPr lang="en-US" sz="2519" dirty="0" err="1">
                <a:solidFill>
                  <a:srgbClr val="000000"/>
                </a:solidFill>
                <a:latin typeface="Cambria"/>
              </a:rPr>
              <a:t>quý</a:t>
            </a:r>
            <a:r>
              <a:rPr lang="en-US" sz="2519" dirty="0">
                <a:solidFill>
                  <a:srgbClr val="000000"/>
                </a:solidFill>
                <a:latin typeface="Cambria"/>
              </a:rPr>
              <a:t> </a:t>
            </a:r>
            <a:r>
              <a:rPr lang="en-US" sz="2519" dirty="0" err="1">
                <a:solidFill>
                  <a:srgbClr val="000000"/>
                </a:solidFill>
                <a:latin typeface="Cambria"/>
              </a:rPr>
              <a:t>hoá</a:t>
            </a:r>
            <a:r>
              <a:rPr lang="en-US" sz="2519" dirty="0">
                <a:solidFill>
                  <a:srgbClr val="000000"/>
                </a:solidFill>
                <a:latin typeface="Cambria"/>
              </a:rPr>
              <a:t>...</a:t>
            </a:r>
          </a:p>
          <a:p>
            <a:pPr algn="just" defTabSz="609630">
              <a:lnSpc>
                <a:spcPts val="3528"/>
              </a:lnSpc>
            </a:pPr>
            <a:r>
              <a:rPr lang="en-US" sz="2519" dirty="0" err="1">
                <a:solidFill>
                  <a:srgbClr val="000000"/>
                </a:solidFill>
                <a:latin typeface="Cambria"/>
              </a:rPr>
              <a:t>Cụ</a:t>
            </a:r>
            <a:r>
              <a:rPr lang="en-US" sz="2519" dirty="0">
                <a:solidFill>
                  <a:srgbClr val="000000"/>
                </a:solidFill>
                <a:latin typeface="Cambria"/>
              </a:rPr>
              <a:t> </a:t>
            </a:r>
            <a:r>
              <a:rPr lang="en-US" sz="2519" dirty="0" err="1">
                <a:solidFill>
                  <a:srgbClr val="000000"/>
                </a:solidFill>
                <a:latin typeface="Cambria"/>
              </a:rPr>
              <a:t>trò</a:t>
            </a:r>
            <a:r>
              <a:rPr lang="en-US" sz="2519" dirty="0">
                <a:solidFill>
                  <a:srgbClr val="000000"/>
                </a:solidFill>
                <a:latin typeface="Cambria"/>
              </a:rPr>
              <a:t> </a:t>
            </a:r>
            <a:r>
              <a:rPr lang="en-US" sz="2519" dirty="0" err="1">
                <a:solidFill>
                  <a:srgbClr val="000000"/>
                </a:solidFill>
                <a:latin typeface="Cambria"/>
              </a:rPr>
              <a:t>chuyện</a:t>
            </a:r>
            <a:r>
              <a:rPr lang="en-US" sz="2519" dirty="0">
                <a:solidFill>
                  <a:srgbClr val="000000"/>
                </a:solidFill>
                <a:latin typeface="Cambria"/>
              </a:rPr>
              <a:t> </a:t>
            </a:r>
            <a:r>
              <a:rPr lang="en-US" sz="2519" dirty="0" err="1">
                <a:solidFill>
                  <a:srgbClr val="000000"/>
                </a:solidFill>
                <a:latin typeface="Cambria"/>
              </a:rPr>
              <a:t>cùng</a:t>
            </a:r>
            <a:r>
              <a:rPr lang="en-US" sz="2519" dirty="0">
                <a:solidFill>
                  <a:srgbClr val="000000"/>
                </a:solidFill>
                <a:latin typeface="Cambria"/>
              </a:rPr>
              <a:t> </a:t>
            </a:r>
            <a:r>
              <a:rPr lang="en-US" sz="2519" dirty="0" err="1">
                <a:solidFill>
                  <a:srgbClr val="000000"/>
                </a:solidFill>
                <a:latin typeface="Cambria"/>
              </a:rPr>
              <a:t>bố</a:t>
            </a:r>
            <a:r>
              <a:rPr lang="en-US" sz="2519" dirty="0">
                <a:solidFill>
                  <a:srgbClr val="000000"/>
                </a:solidFill>
                <a:latin typeface="Cambria"/>
              </a:rPr>
              <a:t> </a:t>
            </a:r>
            <a:r>
              <a:rPr lang="en-US" sz="2519" dirty="0" err="1">
                <a:solidFill>
                  <a:srgbClr val="000000"/>
                </a:solidFill>
                <a:latin typeface="Cambria"/>
              </a:rPr>
              <a:t>tôi</a:t>
            </a:r>
            <a:r>
              <a:rPr lang="en-US" sz="2519" dirty="0">
                <a:solidFill>
                  <a:srgbClr val="000000"/>
                </a:solidFill>
                <a:latin typeface="Cambria"/>
              </a:rPr>
              <a:t> </a:t>
            </a:r>
            <a:r>
              <a:rPr lang="en-US" sz="2519" dirty="0" err="1">
                <a:solidFill>
                  <a:srgbClr val="000000"/>
                </a:solidFill>
                <a:latin typeface="Cambria"/>
              </a:rPr>
              <a:t>như</a:t>
            </a:r>
            <a:r>
              <a:rPr lang="en-US" sz="2519" dirty="0">
                <a:solidFill>
                  <a:srgbClr val="000000"/>
                </a:solidFill>
                <a:latin typeface="Cambria"/>
              </a:rPr>
              <a:t> </a:t>
            </a:r>
            <a:r>
              <a:rPr lang="en-US" sz="2519" dirty="0" err="1">
                <a:solidFill>
                  <a:srgbClr val="000000"/>
                </a:solidFill>
                <a:latin typeface="Cambria"/>
              </a:rPr>
              <a:t>chưa</a:t>
            </a:r>
            <a:r>
              <a:rPr lang="en-US" sz="2519" dirty="0">
                <a:solidFill>
                  <a:srgbClr val="000000"/>
                </a:solidFill>
                <a:latin typeface="Cambria"/>
              </a:rPr>
              <a:t> </a:t>
            </a:r>
            <a:r>
              <a:rPr lang="en-US" sz="2519" dirty="0" err="1">
                <a:solidFill>
                  <a:srgbClr val="000000"/>
                </a:solidFill>
                <a:latin typeface="Cambria"/>
              </a:rPr>
              <a:t>hề</a:t>
            </a:r>
            <a:r>
              <a:rPr lang="en-US" sz="2519" dirty="0">
                <a:solidFill>
                  <a:srgbClr val="000000"/>
                </a:solidFill>
                <a:latin typeface="Cambria"/>
              </a:rPr>
              <a:t> xa </a:t>
            </a:r>
            <a:r>
              <a:rPr lang="en-US" sz="2519" dirty="0" err="1">
                <a:solidFill>
                  <a:srgbClr val="000000"/>
                </a:solidFill>
                <a:latin typeface="Cambria"/>
              </a:rPr>
              <a:t>cách</a:t>
            </a:r>
            <a:r>
              <a:rPr lang="en-US" sz="2519" dirty="0">
                <a:solidFill>
                  <a:srgbClr val="000000"/>
                </a:solidFill>
                <a:latin typeface="Cambria"/>
              </a:rPr>
              <a:t>. </a:t>
            </a:r>
            <a:r>
              <a:rPr lang="en-US" sz="2519" dirty="0" err="1">
                <a:solidFill>
                  <a:srgbClr val="000000"/>
                </a:solidFill>
                <a:latin typeface="Cambria"/>
              </a:rPr>
              <a:t>Bỗng</a:t>
            </a:r>
            <a:r>
              <a:rPr lang="en-US" sz="2519" dirty="0">
                <a:solidFill>
                  <a:srgbClr val="000000"/>
                </a:solidFill>
                <a:latin typeface="Cambria"/>
              </a:rPr>
              <a:t> </a:t>
            </a:r>
            <a:r>
              <a:rPr lang="en-US" sz="2519" dirty="0" err="1">
                <a:solidFill>
                  <a:srgbClr val="000000"/>
                </a:solidFill>
                <a:latin typeface="Cambria"/>
              </a:rPr>
              <a:t>cụ</a:t>
            </a:r>
            <a:r>
              <a:rPr lang="en-US" sz="2519" dirty="0">
                <a:solidFill>
                  <a:srgbClr val="000000"/>
                </a:solidFill>
                <a:latin typeface="Cambria"/>
              </a:rPr>
              <a:t> </a:t>
            </a:r>
            <a:r>
              <a:rPr lang="en-US" sz="2519" dirty="0" err="1">
                <a:solidFill>
                  <a:srgbClr val="000000"/>
                </a:solidFill>
                <a:latin typeface="Cambria"/>
              </a:rPr>
              <a:t>đứng</a:t>
            </a:r>
            <a:r>
              <a:rPr lang="en-US" sz="2519" dirty="0">
                <a:solidFill>
                  <a:srgbClr val="000000"/>
                </a:solidFill>
                <a:latin typeface="Cambria"/>
              </a:rPr>
              <a:t> </a:t>
            </a:r>
            <a:r>
              <a:rPr lang="en-US" sz="2519" dirty="0" err="1">
                <a:solidFill>
                  <a:srgbClr val="000000"/>
                </a:solidFill>
                <a:latin typeface="Cambria"/>
              </a:rPr>
              <a:t>dậy</a:t>
            </a:r>
            <a:r>
              <a:rPr lang="en-US" sz="2519" dirty="0">
                <a:solidFill>
                  <a:srgbClr val="000000"/>
                </a:solidFill>
                <a:latin typeface="Cambria"/>
              </a:rPr>
              <a:t>: </a:t>
            </a:r>
          </a:p>
          <a:p>
            <a:pPr algn="just" defTabSz="609630">
              <a:lnSpc>
                <a:spcPts val="3528"/>
              </a:lnSpc>
            </a:pPr>
            <a:r>
              <a:rPr lang="en-US" sz="2519" dirty="0">
                <a:solidFill>
                  <a:srgbClr val="000000"/>
                </a:solidFill>
                <a:latin typeface="Cambria"/>
              </a:rPr>
              <a:t>– </a:t>
            </a:r>
            <a:r>
              <a:rPr lang="en-US" sz="2519" dirty="0" err="1">
                <a:solidFill>
                  <a:srgbClr val="000000"/>
                </a:solidFill>
                <a:latin typeface="Cambria"/>
              </a:rPr>
              <a:t>Tôi</a:t>
            </a:r>
            <a:r>
              <a:rPr lang="en-US" sz="2519" dirty="0">
                <a:solidFill>
                  <a:srgbClr val="000000"/>
                </a:solidFill>
                <a:latin typeface="Cambria"/>
              </a:rPr>
              <a:t> </a:t>
            </a:r>
            <a:r>
              <a:rPr lang="en-US" sz="2519" dirty="0" err="1">
                <a:solidFill>
                  <a:srgbClr val="000000"/>
                </a:solidFill>
                <a:latin typeface="Cambria"/>
              </a:rPr>
              <a:t>dành</a:t>
            </a:r>
            <a:r>
              <a:rPr lang="en-US" sz="2519" dirty="0">
                <a:solidFill>
                  <a:srgbClr val="000000"/>
                </a:solidFill>
                <a:latin typeface="Cambria"/>
              </a:rPr>
              <a:t> </a:t>
            </a:r>
            <a:r>
              <a:rPr lang="en-US" sz="2519" dirty="0" err="1">
                <a:solidFill>
                  <a:srgbClr val="000000"/>
                </a:solidFill>
                <a:latin typeface="Cambria"/>
              </a:rPr>
              <a:t>cho</a:t>
            </a:r>
            <a:r>
              <a:rPr lang="en-US" sz="2519" dirty="0">
                <a:solidFill>
                  <a:srgbClr val="000000"/>
                </a:solidFill>
                <a:latin typeface="Cambria"/>
              </a:rPr>
              <a:t> </a:t>
            </a:r>
            <a:r>
              <a:rPr lang="en-US" sz="2519" dirty="0" err="1">
                <a:solidFill>
                  <a:srgbClr val="000000"/>
                </a:solidFill>
                <a:latin typeface="Cambria"/>
              </a:rPr>
              <a:t>anh</a:t>
            </a:r>
            <a:r>
              <a:rPr lang="en-US" sz="2519" dirty="0">
                <a:solidFill>
                  <a:srgbClr val="000000"/>
                </a:solidFill>
                <a:latin typeface="Cambria"/>
              </a:rPr>
              <a:t> </a:t>
            </a:r>
            <a:r>
              <a:rPr lang="en-US" sz="2519" dirty="0" err="1">
                <a:solidFill>
                  <a:srgbClr val="000000"/>
                </a:solidFill>
                <a:latin typeface="Cambria"/>
              </a:rPr>
              <a:t>một</a:t>
            </a:r>
            <a:r>
              <a:rPr lang="en-US" sz="2519" dirty="0">
                <a:solidFill>
                  <a:srgbClr val="000000"/>
                </a:solidFill>
                <a:latin typeface="Cambria"/>
              </a:rPr>
              <a:t> </a:t>
            </a:r>
            <a:r>
              <a:rPr lang="en-US" sz="2519" dirty="0" err="1">
                <a:solidFill>
                  <a:srgbClr val="000000"/>
                </a:solidFill>
                <a:latin typeface="Cambria"/>
              </a:rPr>
              <a:t>bất</a:t>
            </a:r>
            <a:r>
              <a:rPr lang="en-US" sz="2519" dirty="0">
                <a:solidFill>
                  <a:srgbClr val="000000"/>
                </a:solidFill>
                <a:latin typeface="Cambria"/>
              </a:rPr>
              <a:t> </a:t>
            </a:r>
            <a:r>
              <a:rPr lang="en-US" sz="2519" dirty="0" err="1">
                <a:solidFill>
                  <a:srgbClr val="000000"/>
                </a:solidFill>
                <a:latin typeface="Cambria"/>
              </a:rPr>
              <a:t>ngờ</a:t>
            </a:r>
            <a:r>
              <a:rPr lang="en-US" sz="2519" dirty="0">
                <a:solidFill>
                  <a:srgbClr val="000000"/>
                </a:solidFill>
                <a:latin typeface="Cambria"/>
              </a:rPr>
              <a:t> </a:t>
            </a:r>
            <a:r>
              <a:rPr lang="en-US" sz="2519" dirty="0" err="1">
                <a:solidFill>
                  <a:srgbClr val="000000"/>
                </a:solidFill>
                <a:latin typeface="Cambria"/>
              </a:rPr>
              <a:t>đây</a:t>
            </a:r>
            <a:r>
              <a:rPr lang="en-US" sz="2519" dirty="0">
                <a:solidFill>
                  <a:srgbClr val="000000"/>
                </a:solidFill>
                <a:latin typeface="Cambria"/>
              </a:rPr>
              <a:t>.</a:t>
            </a:r>
          </a:p>
          <a:p>
            <a:pPr algn="just" defTabSz="609630">
              <a:lnSpc>
                <a:spcPts val="3528"/>
              </a:lnSpc>
            </a:pPr>
            <a:r>
              <a:rPr lang="en-US" sz="2519" dirty="0" err="1">
                <a:solidFill>
                  <a:srgbClr val="000000"/>
                </a:solidFill>
                <a:latin typeface="Cambria"/>
              </a:rPr>
              <a:t>Nói</a:t>
            </a:r>
            <a:r>
              <a:rPr lang="en-US" sz="2519" dirty="0">
                <a:solidFill>
                  <a:srgbClr val="000000"/>
                </a:solidFill>
                <a:latin typeface="Cambria"/>
              </a:rPr>
              <a:t> </a:t>
            </a:r>
            <a:r>
              <a:rPr lang="en-US" sz="2519" dirty="0" err="1">
                <a:solidFill>
                  <a:srgbClr val="000000"/>
                </a:solidFill>
                <a:latin typeface="Cambria"/>
              </a:rPr>
              <a:t>rồi</a:t>
            </a:r>
            <a:r>
              <a:rPr lang="en-US" sz="2519" dirty="0">
                <a:solidFill>
                  <a:srgbClr val="000000"/>
                </a:solidFill>
                <a:latin typeface="Cambria"/>
              </a:rPr>
              <a:t> </a:t>
            </a:r>
            <a:r>
              <a:rPr lang="en-US" sz="2519" dirty="0" err="1">
                <a:solidFill>
                  <a:srgbClr val="000000"/>
                </a:solidFill>
                <a:latin typeface="Cambria"/>
              </a:rPr>
              <a:t>cụ</a:t>
            </a:r>
            <a:r>
              <a:rPr lang="en-US" sz="2519" dirty="0">
                <a:solidFill>
                  <a:srgbClr val="000000"/>
                </a:solidFill>
                <a:latin typeface="Cambria"/>
              </a:rPr>
              <a:t> </a:t>
            </a:r>
            <a:r>
              <a:rPr lang="en-US" sz="2519" dirty="0" err="1">
                <a:solidFill>
                  <a:srgbClr val="000000"/>
                </a:solidFill>
                <a:latin typeface="Cambria"/>
              </a:rPr>
              <a:t>lục</a:t>
            </a:r>
            <a:r>
              <a:rPr lang="en-US" sz="2519" dirty="0">
                <a:solidFill>
                  <a:srgbClr val="000000"/>
                </a:solidFill>
                <a:latin typeface="Cambria"/>
              </a:rPr>
              <a:t> </a:t>
            </a:r>
            <a:r>
              <a:rPr lang="en-US" sz="2519" dirty="0" err="1">
                <a:solidFill>
                  <a:srgbClr val="000000"/>
                </a:solidFill>
                <a:latin typeface="Cambria"/>
              </a:rPr>
              <a:t>tìm</a:t>
            </a:r>
            <a:r>
              <a:rPr lang="en-US" sz="2519" dirty="0">
                <a:solidFill>
                  <a:srgbClr val="000000"/>
                </a:solidFill>
                <a:latin typeface="Cambria"/>
              </a:rPr>
              <a:t> </a:t>
            </a:r>
            <a:r>
              <a:rPr lang="en-US" sz="2519" dirty="0" err="1">
                <a:solidFill>
                  <a:srgbClr val="000000"/>
                </a:solidFill>
                <a:latin typeface="Cambria"/>
              </a:rPr>
              <a:t>trên</a:t>
            </a:r>
            <a:r>
              <a:rPr lang="en-US" sz="2519" dirty="0">
                <a:solidFill>
                  <a:srgbClr val="000000"/>
                </a:solidFill>
                <a:latin typeface="Cambria"/>
              </a:rPr>
              <a:t> </a:t>
            </a:r>
            <a:r>
              <a:rPr lang="en-US" sz="2519" dirty="0" err="1">
                <a:solidFill>
                  <a:srgbClr val="000000"/>
                </a:solidFill>
                <a:latin typeface="Cambria"/>
              </a:rPr>
              <a:t>giá</a:t>
            </a:r>
            <a:r>
              <a:rPr lang="en-US" sz="2519" dirty="0">
                <a:solidFill>
                  <a:srgbClr val="000000"/>
                </a:solidFill>
                <a:latin typeface="Cambria"/>
              </a:rPr>
              <a:t> </a:t>
            </a:r>
            <a:r>
              <a:rPr lang="en-US" sz="2519" dirty="0" err="1">
                <a:solidFill>
                  <a:srgbClr val="000000"/>
                </a:solidFill>
                <a:latin typeface="Cambria"/>
              </a:rPr>
              <a:t>sách</a:t>
            </a:r>
            <a:r>
              <a:rPr lang="en-US" sz="2519" dirty="0">
                <a:solidFill>
                  <a:srgbClr val="000000"/>
                </a:solidFill>
                <a:latin typeface="Cambria"/>
              </a:rPr>
              <a:t>, </a:t>
            </a:r>
            <a:r>
              <a:rPr lang="en-US" sz="2519" dirty="0" err="1">
                <a:solidFill>
                  <a:srgbClr val="000000"/>
                </a:solidFill>
                <a:latin typeface="Cambria"/>
              </a:rPr>
              <a:t>rút</a:t>
            </a:r>
            <a:r>
              <a:rPr lang="en-US" sz="2519" dirty="0">
                <a:solidFill>
                  <a:srgbClr val="000000"/>
                </a:solidFill>
                <a:latin typeface="Cambria"/>
              </a:rPr>
              <a:t> </a:t>
            </a:r>
            <a:r>
              <a:rPr lang="en-US" sz="2519" dirty="0" err="1">
                <a:solidFill>
                  <a:srgbClr val="000000"/>
                </a:solidFill>
                <a:latin typeface="Cambria"/>
              </a:rPr>
              <a:t>ra</a:t>
            </a:r>
            <a:r>
              <a:rPr lang="en-US" sz="2519" dirty="0">
                <a:solidFill>
                  <a:srgbClr val="000000"/>
                </a:solidFill>
                <a:latin typeface="Cambria"/>
              </a:rPr>
              <a:t> </a:t>
            </a:r>
            <a:r>
              <a:rPr lang="en-US" sz="2519" dirty="0" err="1">
                <a:solidFill>
                  <a:srgbClr val="000000"/>
                </a:solidFill>
                <a:latin typeface="Cambria"/>
              </a:rPr>
              <a:t>một</a:t>
            </a:r>
            <a:r>
              <a:rPr lang="en-US" sz="2519" dirty="0">
                <a:solidFill>
                  <a:srgbClr val="000000"/>
                </a:solidFill>
                <a:latin typeface="Cambria"/>
              </a:rPr>
              <a:t> </a:t>
            </a:r>
            <a:r>
              <a:rPr lang="en-US" sz="2519" dirty="0" err="1">
                <a:solidFill>
                  <a:srgbClr val="000000"/>
                </a:solidFill>
                <a:latin typeface="Cambria"/>
              </a:rPr>
              <a:t>tờ</a:t>
            </a:r>
            <a:r>
              <a:rPr lang="en-US" sz="2519" dirty="0">
                <a:solidFill>
                  <a:srgbClr val="000000"/>
                </a:solidFill>
                <a:latin typeface="Cambria"/>
              </a:rPr>
              <a:t> </a:t>
            </a:r>
            <a:r>
              <a:rPr lang="en-US" sz="2519" dirty="0" err="1">
                <a:solidFill>
                  <a:srgbClr val="000000"/>
                </a:solidFill>
                <a:latin typeface="Cambria"/>
              </a:rPr>
              <a:t>giấy</a:t>
            </a:r>
            <a:r>
              <a:rPr lang="en-US" sz="2519" dirty="0">
                <a:solidFill>
                  <a:srgbClr val="000000"/>
                </a:solidFill>
                <a:latin typeface="Cambria"/>
              </a:rPr>
              <a:t> </a:t>
            </a:r>
            <a:r>
              <a:rPr lang="en-US" sz="2519" dirty="0" err="1">
                <a:solidFill>
                  <a:srgbClr val="000000"/>
                </a:solidFill>
                <a:latin typeface="Cambria"/>
              </a:rPr>
              <a:t>đã</a:t>
            </a:r>
            <a:r>
              <a:rPr lang="en-US" sz="2519" dirty="0">
                <a:solidFill>
                  <a:srgbClr val="000000"/>
                </a:solidFill>
                <a:latin typeface="Cambria"/>
              </a:rPr>
              <a:t> </a:t>
            </a:r>
            <a:r>
              <a:rPr lang="en-US" sz="2519" dirty="0" err="1">
                <a:solidFill>
                  <a:srgbClr val="000000"/>
                </a:solidFill>
                <a:latin typeface="Cambria"/>
              </a:rPr>
              <a:t>ngả</a:t>
            </a:r>
            <a:r>
              <a:rPr lang="en-US" sz="2519" dirty="0">
                <a:solidFill>
                  <a:srgbClr val="000000"/>
                </a:solidFill>
                <a:latin typeface="Cambria"/>
              </a:rPr>
              <a:t> </a:t>
            </a:r>
            <a:r>
              <a:rPr lang="en-US" sz="2519" dirty="0" err="1">
                <a:solidFill>
                  <a:srgbClr val="000000"/>
                </a:solidFill>
                <a:latin typeface="Cambria"/>
              </a:rPr>
              <a:t>vàng</a:t>
            </a:r>
            <a:r>
              <a:rPr lang="en-US" sz="2519" dirty="0">
                <a:solidFill>
                  <a:srgbClr val="000000"/>
                </a:solidFill>
                <a:latin typeface="Cambria"/>
              </a:rPr>
              <a:t> </a:t>
            </a:r>
            <a:r>
              <a:rPr lang="en-US" sz="2519" dirty="0" err="1">
                <a:solidFill>
                  <a:srgbClr val="000000"/>
                </a:solidFill>
                <a:latin typeface="Cambria"/>
              </a:rPr>
              <a:t>đưa</a:t>
            </a:r>
            <a:r>
              <a:rPr lang="en-US" sz="2519" dirty="0">
                <a:solidFill>
                  <a:srgbClr val="000000"/>
                </a:solidFill>
                <a:latin typeface="Cambria"/>
              </a:rPr>
              <a:t> </a:t>
            </a:r>
            <a:r>
              <a:rPr lang="en-US" sz="2519" dirty="0" err="1">
                <a:solidFill>
                  <a:srgbClr val="000000"/>
                </a:solidFill>
                <a:latin typeface="Cambria"/>
              </a:rPr>
              <a:t>cho</a:t>
            </a:r>
            <a:r>
              <a:rPr lang="en-US" sz="2519" dirty="0">
                <a:solidFill>
                  <a:srgbClr val="000000"/>
                </a:solidFill>
                <a:latin typeface="Cambria"/>
              </a:rPr>
              <a:t> </a:t>
            </a:r>
            <a:r>
              <a:rPr lang="en-US" sz="2519" dirty="0" err="1">
                <a:solidFill>
                  <a:srgbClr val="000000"/>
                </a:solidFill>
                <a:latin typeface="Cambria"/>
              </a:rPr>
              <a:t>bố</a:t>
            </a:r>
            <a:r>
              <a:rPr lang="en-US" sz="2519" dirty="0">
                <a:solidFill>
                  <a:srgbClr val="000000"/>
                </a:solidFill>
                <a:latin typeface="Cambria"/>
              </a:rPr>
              <a:t>. </a:t>
            </a:r>
            <a:r>
              <a:rPr lang="en-US" sz="2519" dirty="0" err="1">
                <a:solidFill>
                  <a:srgbClr val="000000"/>
                </a:solidFill>
                <a:latin typeface="Cambria"/>
              </a:rPr>
              <a:t>Bố</a:t>
            </a:r>
            <a:r>
              <a:rPr lang="en-US" sz="2519" dirty="0">
                <a:solidFill>
                  <a:srgbClr val="000000"/>
                </a:solidFill>
                <a:latin typeface="Cambria"/>
              </a:rPr>
              <a:t> </a:t>
            </a:r>
            <a:r>
              <a:rPr lang="en-US" sz="2519" dirty="0" err="1">
                <a:solidFill>
                  <a:srgbClr val="000000"/>
                </a:solidFill>
                <a:latin typeface="Cambria"/>
              </a:rPr>
              <a:t>nhận</a:t>
            </a:r>
            <a:r>
              <a:rPr lang="en-US" sz="2519" dirty="0">
                <a:solidFill>
                  <a:srgbClr val="000000"/>
                </a:solidFill>
                <a:latin typeface="Cambria"/>
              </a:rPr>
              <a:t> </a:t>
            </a:r>
            <a:r>
              <a:rPr lang="en-US" sz="2519" dirty="0" err="1">
                <a:solidFill>
                  <a:srgbClr val="000000"/>
                </a:solidFill>
                <a:latin typeface="Cambria"/>
              </a:rPr>
              <a:t>ra</a:t>
            </a:r>
            <a:r>
              <a:rPr lang="en-US" sz="2519" dirty="0">
                <a:solidFill>
                  <a:srgbClr val="000000"/>
                </a:solidFill>
                <a:latin typeface="Cambria"/>
              </a:rPr>
              <a:t> </a:t>
            </a:r>
            <a:r>
              <a:rPr lang="en-US" sz="2519" dirty="0" err="1">
                <a:solidFill>
                  <a:srgbClr val="000000"/>
                </a:solidFill>
                <a:latin typeface="Cambria"/>
              </a:rPr>
              <a:t>bài</a:t>
            </a:r>
            <a:r>
              <a:rPr lang="en-US" sz="2519" dirty="0">
                <a:solidFill>
                  <a:srgbClr val="000000"/>
                </a:solidFill>
                <a:latin typeface="Cambria"/>
              </a:rPr>
              <a:t> </a:t>
            </a:r>
            <a:r>
              <a:rPr lang="en-US" sz="2519" dirty="0" err="1">
                <a:solidFill>
                  <a:srgbClr val="000000"/>
                </a:solidFill>
                <a:latin typeface="Cambria"/>
              </a:rPr>
              <a:t>chính</a:t>
            </a:r>
            <a:r>
              <a:rPr lang="en-US" sz="2519" dirty="0">
                <a:solidFill>
                  <a:srgbClr val="000000"/>
                </a:solidFill>
                <a:latin typeface="Cambria"/>
              </a:rPr>
              <a:t> </a:t>
            </a:r>
            <a:r>
              <a:rPr lang="en-US" sz="2519" dirty="0" err="1">
                <a:solidFill>
                  <a:srgbClr val="000000"/>
                </a:solidFill>
                <a:latin typeface="Cambria"/>
              </a:rPr>
              <a:t>tả</a:t>
            </a:r>
            <a:r>
              <a:rPr lang="en-US" sz="2519" dirty="0">
                <a:solidFill>
                  <a:srgbClr val="000000"/>
                </a:solidFill>
                <a:latin typeface="Cambria"/>
              </a:rPr>
              <a:t> </a:t>
            </a:r>
            <a:r>
              <a:rPr lang="en-US" sz="2519" dirty="0" err="1">
                <a:solidFill>
                  <a:srgbClr val="000000"/>
                </a:solidFill>
                <a:latin typeface="Cambria"/>
              </a:rPr>
              <a:t>của</a:t>
            </a:r>
            <a:r>
              <a:rPr lang="en-US" sz="2519" dirty="0">
                <a:solidFill>
                  <a:srgbClr val="000000"/>
                </a:solidFill>
                <a:latin typeface="Cambria"/>
              </a:rPr>
              <a:t> </a:t>
            </a:r>
            <a:r>
              <a:rPr lang="en-US" sz="2519" dirty="0" err="1">
                <a:solidFill>
                  <a:srgbClr val="000000"/>
                </a:solidFill>
                <a:latin typeface="Cambria"/>
              </a:rPr>
              <a:t>mình</a:t>
            </a:r>
            <a:r>
              <a:rPr lang="en-US" sz="2519" dirty="0">
                <a:solidFill>
                  <a:srgbClr val="000000"/>
                </a:solidFill>
                <a:latin typeface="Cambria"/>
              </a:rPr>
              <a:t>, </a:t>
            </a:r>
            <a:r>
              <a:rPr lang="en-US" sz="2519" dirty="0" err="1">
                <a:solidFill>
                  <a:srgbClr val="000000"/>
                </a:solidFill>
                <a:latin typeface="Cambria"/>
              </a:rPr>
              <a:t>nét</a:t>
            </a:r>
            <a:r>
              <a:rPr lang="en-US" sz="2519" dirty="0">
                <a:solidFill>
                  <a:srgbClr val="000000"/>
                </a:solidFill>
                <a:latin typeface="Cambria"/>
              </a:rPr>
              <a:t> </a:t>
            </a:r>
            <a:r>
              <a:rPr lang="en-US" sz="2519" dirty="0" err="1">
                <a:solidFill>
                  <a:srgbClr val="000000"/>
                </a:solidFill>
                <a:latin typeface="Cambria"/>
              </a:rPr>
              <a:t>chữ</a:t>
            </a:r>
            <a:r>
              <a:rPr lang="en-US" sz="2519" dirty="0">
                <a:solidFill>
                  <a:srgbClr val="000000"/>
                </a:solidFill>
                <a:latin typeface="Cambria"/>
              </a:rPr>
              <a:t> to </a:t>
            </a:r>
            <a:r>
              <a:rPr lang="en-US" sz="2519" dirty="0" err="1">
                <a:solidFill>
                  <a:srgbClr val="000000"/>
                </a:solidFill>
                <a:latin typeface="Cambria"/>
              </a:rPr>
              <a:t>cồ</a:t>
            </a:r>
            <a:r>
              <a:rPr lang="en-US" sz="2519" dirty="0">
                <a:solidFill>
                  <a:srgbClr val="000000"/>
                </a:solidFill>
                <a:latin typeface="Cambria"/>
              </a:rPr>
              <a:t> </a:t>
            </a:r>
            <a:r>
              <a:rPr lang="en-US" sz="2519" dirty="0" err="1">
                <a:solidFill>
                  <a:srgbClr val="000000"/>
                </a:solidFill>
                <a:latin typeface="Cambria"/>
              </a:rPr>
              <a:t>cộ</a:t>
            </a:r>
            <a:r>
              <a:rPr lang="en-US" sz="2519" dirty="0">
                <a:solidFill>
                  <a:srgbClr val="000000"/>
                </a:solidFill>
                <a:latin typeface="Cambria"/>
              </a:rPr>
              <a:t>. </a:t>
            </a:r>
            <a:r>
              <a:rPr lang="en-US" sz="2519" dirty="0" err="1">
                <a:solidFill>
                  <a:srgbClr val="000000"/>
                </a:solidFill>
                <a:latin typeface="Cambria"/>
              </a:rPr>
              <a:t>Bố</a:t>
            </a:r>
            <a:r>
              <a:rPr lang="en-US" sz="2519" dirty="0">
                <a:solidFill>
                  <a:srgbClr val="000000"/>
                </a:solidFill>
                <a:latin typeface="Cambria"/>
              </a:rPr>
              <a:t> </a:t>
            </a:r>
            <a:r>
              <a:rPr lang="en-US" sz="2519" dirty="0" err="1">
                <a:solidFill>
                  <a:srgbClr val="000000"/>
                </a:solidFill>
                <a:latin typeface="Cambria"/>
              </a:rPr>
              <a:t>vừa</a:t>
            </a:r>
            <a:r>
              <a:rPr lang="en-US" sz="2519" dirty="0">
                <a:solidFill>
                  <a:srgbClr val="000000"/>
                </a:solidFill>
                <a:latin typeface="Cambria"/>
              </a:rPr>
              <a:t> </a:t>
            </a:r>
            <a:r>
              <a:rPr lang="en-US" sz="2519" dirty="0" err="1">
                <a:solidFill>
                  <a:srgbClr val="000000"/>
                </a:solidFill>
                <a:latin typeface="Cambria"/>
              </a:rPr>
              <a:t>đọc</a:t>
            </a:r>
            <a:r>
              <a:rPr lang="en-US" sz="2519" dirty="0">
                <a:solidFill>
                  <a:srgbClr val="000000"/>
                </a:solidFill>
                <a:latin typeface="Cambria"/>
              </a:rPr>
              <a:t> </a:t>
            </a:r>
            <a:r>
              <a:rPr lang="en-US" sz="2519" dirty="0" err="1">
                <a:solidFill>
                  <a:srgbClr val="000000"/>
                </a:solidFill>
                <a:latin typeface="Cambria"/>
              </a:rPr>
              <a:t>vừa</a:t>
            </a:r>
            <a:r>
              <a:rPr lang="en-US" sz="2519" dirty="0">
                <a:solidFill>
                  <a:srgbClr val="000000"/>
                </a:solidFill>
                <a:latin typeface="Cambria"/>
              </a:rPr>
              <a:t> </a:t>
            </a:r>
            <a:r>
              <a:rPr lang="en-US" sz="2519" dirty="0" err="1" smtClean="0">
                <a:solidFill>
                  <a:srgbClr val="000000"/>
                </a:solidFill>
                <a:latin typeface="Cambria"/>
              </a:rPr>
              <a:t>mỉm</a:t>
            </a:r>
            <a:r>
              <a:rPr lang="en-US" sz="2519" dirty="0" smtClean="0">
                <a:solidFill>
                  <a:srgbClr val="000000"/>
                </a:solidFill>
                <a:latin typeface="Cambria"/>
              </a:rPr>
              <a:t> </a:t>
            </a:r>
            <a:r>
              <a:rPr lang="en-US" sz="2519" dirty="0" err="1">
                <a:solidFill>
                  <a:srgbClr val="000000"/>
                </a:solidFill>
                <a:latin typeface="Cambria"/>
              </a:rPr>
              <a:t>cười</a:t>
            </a:r>
            <a:r>
              <a:rPr lang="en-US" sz="2519" dirty="0">
                <a:solidFill>
                  <a:srgbClr val="000000"/>
                </a:solidFill>
                <a:latin typeface="Cambria"/>
              </a:rPr>
              <a:t>. </a:t>
            </a:r>
            <a:r>
              <a:rPr lang="en-US" sz="2519" dirty="0" err="1">
                <a:solidFill>
                  <a:srgbClr val="000000"/>
                </a:solidFill>
                <a:latin typeface="Cambria"/>
              </a:rPr>
              <a:t>Rồi</a:t>
            </a:r>
            <a:r>
              <a:rPr lang="en-US" sz="2519" dirty="0">
                <a:solidFill>
                  <a:srgbClr val="000000"/>
                </a:solidFill>
                <a:latin typeface="Cambria"/>
              </a:rPr>
              <a:t> </a:t>
            </a:r>
            <a:r>
              <a:rPr lang="en-US" sz="2519" dirty="0" err="1">
                <a:solidFill>
                  <a:srgbClr val="000000"/>
                </a:solidFill>
                <a:latin typeface="Cambria"/>
              </a:rPr>
              <a:t>bố</a:t>
            </a:r>
            <a:r>
              <a:rPr lang="en-US" sz="2519" dirty="0">
                <a:solidFill>
                  <a:srgbClr val="000000"/>
                </a:solidFill>
                <a:latin typeface="Cambria"/>
              </a:rPr>
              <a:t> </a:t>
            </a:r>
            <a:r>
              <a:rPr lang="en-US" sz="2519" dirty="0" err="1">
                <a:solidFill>
                  <a:srgbClr val="000000"/>
                </a:solidFill>
                <a:latin typeface="Cambria"/>
              </a:rPr>
              <a:t>cúi</a:t>
            </a:r>
            <a:r>
              <a:rPr lang="en-US" sz="2519" dirty="0">
                <a:solidFill>
                  <a:srgbClr val="000000"/>
                </a:solidFill>
                <a:latin typeface="Cambria"/>
              </a:rPr>
              <a:t> </a:t>
            </a:r>
            <a:r>
              <a:rPr lang="en-US" sz="2519" dirty="0" err="1">
                <a:solidFill>
                  <a:srgbClr val="000000"/>
                </a:solidFill>
                <a:latin typeface="Cambria"/>
              </a:rPr>
              <a:t>xuống</a:t>
            </a:r>
            <a:r>
              <a:rPr lang="en-US" sz="2519" dirty="0">
                <a:solidFill>
                  <a:srgbClr val="000000"/>
                </a:solidFill>
                <a:latin typeface="Cambria"/>
              </a:rPr>
              <a:t> </a:t>
            </a:r>
            <a:r>
              <a:rPr lang="en-US" sz="2519" dirty="0" err="1">
                <a:solidFill>
                  <a:srgbClr val="000000"/>
                </a:solidFill>
                <a:latin typeface="Cambria"/>
              </a:rPr>
              <a:t>hôn</a:t>
            </a:r>
            <a:r>
              <a:rPr lang="en-US" sz="2519" dirty="0">
                <a:solidFill>
                  <a:srgbClr val="000000"/>
                </a:solidFill>
                <a:latin typeface="Cambria"/>
              </a:rPr>
              <a:t> </a:t>
            </a:r>
            <a:r>
              <a:rPr lang="en-US" sz="2519" dirty="0" err="1">
                <a:solidFill>
                  <a:srgbClr val="000000"/>
                </a:solidFill>
                <a:latin typeface="Cambria"/>
              </a:rPr>
              <a:t>vào</a:t>
            </a:r>
            <a:r>
              <a:rPr lang="en-US" sz="2519" dirty="0">
                <a:solidFill>
                  <a:srgbClr val="000000"/>
                </a:solidFill>
                <a:latin typeface="Cambria"/>
              </a:rPr>
              <a:t> </a:t>
            </a:r>
            <a:r>
              <a:rPr lang="en-US" sz="2519" dirty="0" err="1">
                <a:solidFill>
                  <a:srgbClr val="000000"/>
                </a:solidFill>
                <a:latin typeface="Cambria"/>
              </a:rPr>
              <a:t>trang</a:t>
            </a:r>
            <a:r>
              <a:rPr lang="en-US" sz="2519" dirty="0">
                <a:solidFill>
                  <a:srgbClr val="000000"/>
                </a:solidFill>
                <a:latin typeface="Cambria"/>
              </a:rPr>
              <a:t> </a:t>
            </a:r>
            <a:r>
              <a:rPr lang="en-US" sz="2519" dirty="0" err="1">
                <a:solidFill>
                  <a:srgbClr val="000000"/>
                </a:solidFill>
                <a:latin typeface="Cambria"/>
              </a:rPr>
              <a:t>giấy</a:t>
            </a:r>
            <a:r>
              <a:rPr lang="en-US" sz="2519" dirty="0">
                <a:solidFill>
                  <a:srgbClr val="000000"/>
                </a:solidFill>
                <a:latin typeface="Cambria"/>
              </a:rPr>
              <a:t>, </a:t>
            </a:r>
            <a:r>
              <a:rPr lang="en-US" sz="2519" dirty="0" err="1">
                <a:solidFill>
                  <a:srgbClr val="000000"/>
                </a:solidFill>
                <a:latin typeface="Cambria"/>
              </a:rPr>
              <a:t>mắt</a:t>
            </a:r>
            <a:r>
              <a:rPr lang="en-US" sz="2519" dirty="0">
                <a:solidFill>
                  <a:srgbClr val="000000"/>
                </a:solidFill>
                <a:latin typeface="Cambria"/>
              </a:rPr>
              <a:t> </a:t>
            </a:r>
            <a:r>
              <a:rPr lang="en-US" sz="2519" dirty="0" err="1">
                <a:solidFill>
                  <a:srgbClr val="000000"/>
                </a:solidFill>
                <a:latin typeface="Cambria"/>
              </a:rPr>
              <a:t>rưng</a:t>
            </a:r>
            <a:r>
              <a:rPr lang="en-US" sz="2519" dirty="0">
                <a:solidFill>
                  <a:srgbClr val="000000"/>
                </a:solidFill>
                <a:latin typeface="Cambria"/>
              </a:rPr>
              <a:t> </a:t>
            </a:r>
            <a:r>
              <a:rPr lang="en-US" sz="2519" dirty="0" err="1">
                <a:solidFill>
                  <a:srgbClr val="000000"/>
                </a:solidFill>
                <a:latin typeface="Cambria"/>
              </a:rPr>
              <a:t>rưng</a:t>
            </a:r>
            <a:r>
              <a:rPr lang="en-US" sz="2519" dirty="0">
                <a:solidFill>
                  <a:srgbClr val="000000"/>
                </a:solidFill>
                <a:latin typeface="Cambria"/>
              </a:rPr>
              <a:t>.</a:t>
            </a:r>
            <a:endParaRPr lang="en-US" sz="2519" dirty="0">
              <a:solidFill>
                <a:srgbClr val="000000"/>
              </a:solidFill>
              <a:latin typeface="Cambria"/>
            </a:endParaRPr>
          </a:p>
          <a:p>
            <a:pPr algn="just" defTabSz="609630">
              <a:lnSpc>
                <a:spcPts val="3528"/>
              </a:lnSpc>
            </a:pPr>
            <a:r>
              <a:rPr lang="en-US" sz="2519" dirty="0">
                <a:solidFill>
                  <a:srgbClr val="000000"/>
                </a:solidFill>
                <a:latin typeface="Cambria"/>
              </a:rPr>
              <a:t>– </a:t>
            </a:r>
            <a:r>
              <a:rPr lang="en-US" sz="2519" dirty="0" err="1">
                <a:solidFill>
                  <a:srgbClr val="000000"/>
                </a:solidFill>
                <a:latin typeface="Cambria"/>
              </a:rPr>
              <a:t>Thưa</a:t>
            </a:r>
            <a:r>
              <a:rPr lang="en-US" sz="2519" dirty="0">
                <a:solidFill>
                  <a:srgbClr val="000000"/>
                </a:solidFill>
                <a:latin typeface="Cambria"/>
              </a:rPr>
              <a:t> </a:t>
            </a:r>
            <a:r>
              <a:rPr lang="en-US" sz="2519" dirty="0" err="1">
                <a:solidFill>
                  <a:srgbClr val="000000"/>
                </a:solidFill>
                <a:latin typeface="Cambria"/>
              </a:rPr>
              <a:t>thầy</a:t>
            </a:r>
            <a:r>
              <a:rPr lang="en-US" sz="2519" dirty="0">
                <a:solidFill>
                  <a:srgbClr val="000000"/>
                </a:solidFill>
                <a:latin typeface="Cambria"/>
              </a:rPr>
              <a:t> </a:t>
            </a:r>
            <a:r>
              <a:rPr lang="en-US" sz="2519" dirty="0" err="1">
                <a:solidFill>
                  <a:srgbClr val="000000"/>
                </a:solidFill>
                <a:latin typeface="Cambria"/>
              </a:rPr>
              <a:t>kính</a:t>
            </a:r>
            <a:r>
              <a:rPr lang="en-US" sz="2519" dirty="0">
                <a:solidFill>
                  <a:srgbClr val="000000"/>
                </a:solidFill>
                <a:latin typeface="Cambria"/>
              </a:rPr>
              <a:t> </a:t>
            </a:r>
            <a:r>
              <a:rPr lang="en-US" sz="2519" dirty="0" err="1">
                <a:solidFill>
                  <a:srgbClr val="000000"/>
                </a:solidFill>
                <a:latin typeface="Cambria"/>
              </a:rPr>
              <a:t>yêu</a:t>
            </a:r>
            <a:r>
              <a:rPr lang="en-US" sz="2519" dirty="0">
                <a:solidFill>
                  <a:srgbClr val="000000"/>
                </a:solidFill>
                <a:latin typeface="Cambria"/>
              </a:rPr>
              <a:t>, con </a:t>
            </a:r>
            <a:r>
              <a:rPr lang="en-US" sz="2519" dirty="0" err="1">
                <a:solidFill>
                  <a:srgbClr val="000000"/>
                </a:solidFill>
                <a:latin typeface="Cambria"/>
              </a:rPr>
              <a:t>xin</a:t>
            </a:r>
            <a:r>
              <a:rPr lang="en-US" sz="2519" dirty="0">
                <a:solidFill>
                  <a:srgbClr val="000000"/>
                </a:solidFill>
                <a:latin typeface="Cambria"/>
              </a:rPr>
              <a:t> </a:t>
            </a:r>
            <a:r>
              <a:rPr lang="en-US" sz="2519" dirty="0" err="1">
                <a:solidFill>
                  <a:srgbClr val="000000"/>
                </a:solidFill>
                <a:latin typeface="Cambria"/>
              </a:rPr>
              <a:t>cảm</a:t>
            </a:r>
            <a:r>
              <a:rPr lang="en-US" sz="2519" dirty="0">
                <a:solidFill>
                  <a:srgbClr val="000000"/>
                </a:solidFill>
                <a:latin typeface="Cambria"/>
              </a:rPr>
              <a:t> </a:t>
            </a:r>
            <a:r>
              <a:rPr lang="en-US" sz="2519" dirty="0" err="1">
                <a:solidFill>
                  <a:srgbClr val="000000"/>
                </a:solidFill>
                <a:latin typeface="Cambria"/>
              </a:rPr>
              <a:t>ơn</a:t>
            </a:r>
            <a:r>
              <a:rPr lang="en-US" sz="2519" dirty="0">
                <a:solidFill>
                  <a:srgbClr val="000000"/>
                </a:solidFill>
                <a:latin typeface="Cambria"/>
              </a:rPr>
              <a:t> </a:t>
            </a:r>
            <a:r>
              <a:rPr lang="en-US" sz="2519" dirty="0" err="1">
                <a:solidFill>
                  <a:srgbClr val="000000"/>
                </a:solidFill>
                <a:latin typeface="Cambria"/>
              </a:rPr>
              <a:t>thầy</a:t>
            </a:r>
            <a:r>
              <a:rPr lang="en-US" sz="2519" dirty="0">
                <a:solidFill>
                  <a:srgbClr val="000000"/>
                </a:solidFill>
                <a:latin typeface="Cambria"/>
              </a:rPr>
              <a:t>! – </a:t>
            </a:r>
            <a:r>
              <a:rPr lang="en-US" sz="2519" dirty="0" err="1">
                <a:solidFill>
                  <a:srgbClr val="000000"/>
                </a:solidFill>
                <a:latin typeface="Cambria"/>
              </a:rPr>
              <a:t>Bố</a:t>
            </a:r>
            <a:r>
              <a:rPr lang="en-US" sz="2519" dirty="0">
                <a:solidFill>
                  <a:srgbClr val="000000"/>
                </a:solidFill>
                <a:latin typeface="Cambria"/>
              </a:rPr>
              <a:t> </a:t>
            </a:r>
            <a:r>
              <a:rPr lang="en-US" sz="2519" dirty="0" err="1">
                <a:solidFill>
                  <a:srgbClr val="000000"/>
                </a:solidFill>
                <a:latin typeface="Cambria"/>
              </a:rPr>
              <a:t>đưa</a:t>
            </a:r>
            <a:r>
              <a:rPr lang="en-US" sz="2519" dirty="0">
                <a:solidFill>
                  <a:srgbClr val="000000"/>
                </a:solidFill>
                <a:latin typeface="Cambria"/>
              </a:rPr>
              <a:t> </a:t>
            </a:r>
            <a:r>
              <a:rPr lang="en-US" sz="2519" dirty="0" err="1">
                <a:solidFill>
                  <a:srgbClr val="000000"/>
                </a:solidFill>
                <a:latin typeface="Cambria"/>
              </a:rPr>
              <a:t>tay</a:t>
            </a:r>
            <a:r>
              <a:rPr lang="en-US" sz="2519" dirty="0">
                <a:solidFill>
                  <a:srgbClr val="000000"/>
                </a:solidFill>
                <a:latin typeface="Cambria"/>
              </a:rPr>
              <a:t> </a:t>
            </a:r>
            <a:r>
              <a:rPr lang="en-US" sz="2519" dirty="0" err="1">
                <a:solidFill>
                  <a:srgbClr val="000000"/>
                </a:solidFill>
                <a:latin typeface="Cambria"/>
              </a:rPr>
              <a:t>lên</a:t>
            </a:r>
            <a:r>
              <a:rPr lang="en-US" sz="2519" dirty="0">
                <a:solidFill>
                  <a:srgbClr val="000000"/>
                </a:solidFill>
                <a:latin typeface="Cambria"/>
              </a:rPr>
              <a:t> </a:t>
            </a:r>
            <a:r>
              <a:rPr lang="en-US" sz="2519" dirty="0" err="1">
                <a:solidFill>
                  <a:srgbClr val="000000"/>
                </a:solidFill>
                <a:latin typeface="Cambria"/>
              </a:rPr>
              <a:t>gạt</a:t>
            </a:r>
            <a:r>
              <a:rPr lang="en-US" sz="2519" dirty="0">
                <a:solidFill>
                  <a:srgbClr val="000000"/>
                </a:solidFill>
                <a:latin typeface="Cambria"/>
              </a:rPr>
              <a:t> </a:t>
            </a:r>
            <a:r>
              <a:rPr lang="en-US" sz="2519" dirty="0" err="1">
                <a:solidFill>
                  <a:srgbClr val="000000"/>
                </a:solidFill>
                <a:latin typeface="Cambria"/>
              </a:rPr>
              <a:t>nước</a:t>
            </a:r>
            <a:r>
              <a:rPr lang="en-US" sz="2519" dirty="0">
                <a:solidFill>
                  <a:srgbClr val="000000"/>
                </a:solidFill>
                <a:latin typeface="Cambria"/>
              </a:rPr>
              <a:t> </a:t>
            </a:r>
            <a:r>
              <a:rPr lang="en-US" sz="2519" dirty="0" err="1">
                <a:solidFill>
                  <a:srgbClr val="000000"/>
                </a:solidFill>
                <a:latin typeface="Cambria"/>
              </a:rPr>
              <a:t>mắt</a:t>
            </a:r>
            <a:r>
              <a:rPr lang="en-US" sz="2519" dirty="0">
                <a:solidFill>
                  <a:srgbClr val="000000"/>
                </a:solidFill>
                <a:latin typeface="Cambria"/>
              </a:rPr>
              <a:t> </a:t>
            </a:r>
            <a:r>
              <a:rPr lang="en-US" sz="2519" dirty="0" err="1">
                <a:solidFill>
                  <a:srgbClr val="000000"/>
                </a:solidFill>
                <a:latin typeface="Cambria"/>
              </a:rPr>
              <a:t>rồi</a:t>
            </a:r>
            <a:r>
              <a:rPr lang="en-US" sz="2519" dirty="0">
                <a:solidFill>
                  <a:srgbClr val="000000"/>
                </a:solidFill>
                <a:latin typeface="Cambria"/>
              </a:rPr>
              <a:t> </a:t>
            </a:r>
            <a:r>
              <a:rPr lang="en-US" sz="2519" dirty="0" err="1">
                <a:solidFill>
                  <a:srgbClr val="000000"/>
                </a:solidFill>
                <a:latin typeface="Cambria"/>
              </a:rPr>
              <a:t>ôm</a:t>
            </a:r>
            <a:r>
              <a:rPr lang="en-US" sz="2519" dirty="0">
                <a:solidFill>
                  <a:srgbClr val="000000"/>
                </a:solidFill>
                <a:latin typeface="Cambria"/>
              </a:rPr>
              <a:t> </a:t>
            </a:r>
            <a:r>
              <a:rPr lang="en-US" sz="2519" dirty="0" err="1">
                <a:solidFill>
                  <a:srgbClr val="000000"/>
                </a:solidFill>
                <a:latin typeface="Cambria"/>
              </a:rPr>
              <a:t>lấy</a:t>
            </a:r>
            <a:r>
              <a:rPr lang="en-US" sz="2519" dirty="0">
                <a:solidFill>
                  <a:srgbClr val="000000"/>
                </a:solidFill>
                <a:latin typeface="Cambria"/>
              </a:rPr>
              <a:t> </a:t>
            </a:r>
            <a:r>
              <a:rPr lang="en-US" sz="2519" dirty="0" err="1">
                <a:solidFill>
                  <a:srgbClr val="000000"/>
                </a:solidFill>
                <a:latin typeface="Cambria"/>
              </a:rPr>
              <a:t>người</a:t>
            </a:r>
            <a:r>
              <a:rPr lang="en-US" sz="2519" dirty="0">
                <a:solidFill>
                  <a:srgbClr val="000000"/>
                </a:solidFill>
                <a:latin typeface="Cambria"/>
              </a:rPr>
              <a:t> </a:t>
            </a:r>
            <a:r>
              <a:rPr lang="en-US" sz="2519" dirty="0" err="1">
                <a:solidFill>
                  <a:srgbClr val="000000"/>
                </a:solidFill>
                <a:latin typeface="Cambria"/>
              </a:rPr>
              <a:t>thầy</a:t>
            </a:r>
            <a:r>
              <a:rPr lang="en-US" sz="2519" dirty="0">
                <a:solidFill>
                  <a:srgbClr val="000000"/>
                </a:solidFill>
                <a:latin typeface="Cambria"/>
              </a:rPr>
              <a:t> </a:t>
            </a:r>
            <a:r>
              <a:rPr lang="en-US" sz="2519" dirty="0" err="1">
                <a:solidFill>
                  <a:srgbClr val="000000"/>
                </a:solidFill>
                <a:latin typeface="Cambria"/>
              </a:rPr>
              <a:t>của</a:t>
            </a:r>
            <a:r>
              <a:rPr lang="en-US" sz="2519" dirty="0">
                <a:solidFill>
                  <a:srgbClr val="000000"/>
                </a:solidFill>
                <a:latin typeface="Cambria"/>
              </a:rPr>
              <a:t> </a:t>
            </a:r>
            <a:r>
              <a:rPr lang="en-US" sz="2519" dirty="0" err="1">
                <a:solidFill>
                  <a:srgbClr val="000000"/>
                </a:solidFill>
                <a:latin typeface="Cambria"/>
              </a:rPr>
              <a:t>mình</a:t>
            </a:r>
            <a:r>
              <a:rPr lang="en-US" sz="2519" dirty="0">
                <a:solidFill>
                  <a:srgbClr val="000000"/>
                </a:solidFill>
                <a:latin typeface="Cambria"/>
              </a:rPr>
              <a:t>. </a:t>
            </a:r>
          </a:p>
          <a:p>
            <a:pPr algn="r" defTabSz="609630">
              <a:lnSpc>
                <a:spcPts val="3528"/>
              </a:lnSpc>
              <a:spcBef>
                <a:spcPct val="0"/>
              </a:spcBef>
            </a:pPr>
            <a:r>
              <a:rPr lang="en-US" sz="2519" dirty="0">
                <a:solidFill>
                  <a:srgbClr val="000000"/>
                </a:solidFill>
                <a:latin typeface="Cambria" panose="02040503050406030204" pitchFamily="18" charset="0"/>
                <a:ea typeface="Cambria" panose="02040503050406030204" pitchFamily="18" charset="0"/>
              </a:rPr>
              <a:t> (Theo A-mi-xi)</a:t>
            </a: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8EC"/>
        </a:solidFill>
        <a:effectLst/>
      </p:bgPr>
    </p:bg>
    <p:spTree>
      <p:nvGrpSpPr>
        <p:cNvPr id="1" name=""/>
        <p:cNvGrpSpPr/>
        <p:nvPr/>
      </p:nvGrpSpPr>
      <p:grpSpPr>
        <a:xfrm>
          <a:off x="0" y="0"/>
          <a:ext cx="0" cy="0"/>
          <a:chOff x="0" y="0"/>
          <a:chExt cx="0" cy="0"/>
        </a:xfrm>
      </p:grpSpPr>
      <p:sp>
        <p:nvSpPr>
          <p:cNvPr id="2" name="Freeform 2"/>
          <p:cNvSpPr/>
          <p:nvPr/>
        </p:nvSpPr>
        <p:spPr>
          <a:xfrm rot="-5400000">
            <a:off x="3416542" y="-2044942"/>
            <a:ext cx="5358917" cy="10820400"/>
          </a:xfrm>
          <a:custGeom>
            <a:avLst/>
            <a:gdLst/>
            <a:ahLst/>
            <a:cxnLst/>
            <a:rect l="l" t="t" r="r" b="b"/>
            <a:pathLst>
              <a:path w="8038375" h="16230600">
                <a:moveTo>
                  <a:pt x="0" y="0"/>
                </a:moveTo>
                <a:lnTo>
                  <a:pt x="8038374" y="0"/>
                </a:lnTo>
                <a:lnTo>
                  <a:pt x="8038374" y="16230600"/>
                </a:lnTo>
                <a:lnTo>
                  <a:pt x="0" y="16230600"/>
                </a:lnTo>
                <a:lnTo>
                  <a:pt x="0" y="0"/>
                </a:lnTo>
                <a:close/>
              </a:path>
            </a:pathLst>
          </a:custGeom>
          <a:blipFill>
            <a:blip r:embed="rId2">
              <a:alphaModFix amt="40000"/>
              <a:extLst>
                <a:ext uri="{96DAC541-7B7A-43D3-8B79-37D633B846F1}">
                  <asvg:svgBlip xmlns:asvg="http://schemas.microsoft.com/office/drawing/2016/SVG/main" xmlns="" r:embed="rId3"/>
                </a:ext>
              </a:extLst>
            </a:blip>
            <a:stretch>
              <a:fillRect l="-12029" r="-41424"/>
            </a:stretch>
          </a:blipFill>
        </p:spPr>
      </p:sp>
      <p:sp>
        <p:nvSpPr>
          <p:cNvPr id="3" name="Freeform 3"/>
          <p:cNvSpPr/>
          <p:nvPr/>
        </p:nvSpPr>
        <p:spPr>
          <a:xfrm flipH="1">
            <a:off x="8683287" y="5606755"/>
            <a:ext cx="2305683" cy="1722974"/>
          </a:xfrm>
          <a:custGeom>
            <a:avLst/>
            <a:gdLst/>
            <a:ahLst/>
            <a:cxnLst/>
            <a:rect l="l" t="t" r="r" b="b"/>
            <a:pathLst>
              <a:path w="3458525" h="2584461">
                <a:moveTo>
                  <a:pt x="3458525" y="0"/>
                </a:moveTo>
                <a:lnTo>
                  <a:pt x="0" y="0"/>
                </a:lnTo>
                <a:lnTo>
                  <a:pt x="0" y="2584462"/>
                </a:lnTo>
                <a:lnTo>
                  <a:pt x="3458525" y="2584462"/>
                </a:lnTo>
                <a:lnTo>
                  <a:pt x="3458525"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flipH="1">
            <a:off x="10295177" y="4996047"/>
            <a:ext cx="2305683" cy="1722974"/>
          </a:xfrm>
          <a:custGeom>
            <a:avLst/>
            <a:gdLst/>
            <a:ahLst/>
            <a:cxnLst/>
            <a:rect l="l" t="t" r="r" b="b"/>
            <a:pathLst>
              <a:path w="3458525" h="2584461">
                <a:moveTo>
                  <a:pt x="3458525" y="0"/>
                </a:moveTo>
                <a:lnTo>
                  <a:pt x="0" y="0"/>
                </a:lnTo>
                <a:lnTo>
                  <a:pt x="0" y="2584462"/>
                </a:lnTo>
                <a:lnTo>
                  <a:pt x="3458525" y="2584462"/>
                </a:lnTo>
                <a:lnTo>
                  <a:pt x="3458525"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Freeform 5"/>
          <p:cNvSpPr/>
          <p:nvPr/>
        </p:nvSpPr>
        <p:spPr>
          <a:xfrm>
            <a:off x="-568591" y="4800600"/>
            <a:ext cx="2508781" cy="2743200"/>
          </a:xfrm>
          <a:custGeom>
            <a:avLst/>
            <a:gdLst/>
            <a:ahLst/>
            <a:cxnLst/>
            <a:rect l="l" t="t" r="r" b="b"/>
            <a:pathLst>
              <a:path w="3763172" h="4114800">
                <a:moveTo>
                  <a:pt x="0" y="0"/>
                </a:moveTo>
                <a:lnTo>
                  <a:pt x="3763172" y="0"/>
                </a:lnTo>
                <a:lnTo>
                  <a:pt x="3763172" y="4114800"/>
                </a:lnTo>
                <a:lnTo>
                  <a:pt x="0" y="4114800"/>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6" name="Freeform 6"/>
          <p:cNvSpPr/>
          <p:nvPr/>
        </p:nvSpPr>
        <p:spPr>
          <a:xfrm>
            <a:off x="9517124" y="0"/>
            <a:ext cx="2674876" cy="1870594"/>
          </a:xfrm>
          <a:custGeom>
            <a:avLst/>
            <a:gdLst/>
            <a:ahLst/>
            <a:cxnLst/>
            <a:rect l="l" t="t" r="r" b="b"/>
            <a:pathLst>
              <a:path w="4012314" h="2805891">
                <a:moveTo>
                  <a:pt x="0" y="0"/>
                </a:moveTo>
                <a:lnTo>
                  <a:pt x="4012314" y="0"/>
                </a:lnTo>
                <a:lnTo>
                  <a:pt x="4012314" y="2805891"/>
                </a:lnTo>
                <a:lnTo>
                  <a:pt x="0" y="2805891"/>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7" name="Freeform 7"/>
          <p:cNvSpPr/>
          <p:nvPr/>
        </p:nvSpPr>
        <p:spPr>
          <a:xfrm flipH="1">
            <a:off x="0" y="0"/>
            <a:ext cx="2552580" cy="1785069"/>
          </a:xfrm>
          <a:custGeom>
            <a:avLst/>
            <a:gdLst/>
            <a:ahLst/>
            <a:cxnLst/>
            <a:rect l="l" t="t" r="r" b="b"/>
            <a:pathLst>
              <a:path w="3828870" h="2677604">
                <a:moveTo>
                  <a:pt x="3828870" y="0"/>
                </a:moveTo>
                <a:lnTo>
                  <a:pt x="0" y="0"/>
                </a:lnTo>
                <a:lnTo>
                  <a:pt x="0" y="2677604"/>
                </a:lnTo>
                <a:lnTo>
                  <a:pt x="3828870" y="2677604"/>
                </a:lnTo>
                <a:lnTo>
                  <a:pt x="382887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8" name="Freeform 8"/>
          <p:cNvSpPr/>
          <p:nvPr/>
        </p:nvSpPr>
        <p:spPr>
          <a:xfrm rot="292895">
            <a:off x="1650277" y="614691"/>
            <a:ext cx="7243802" cy="5439437"/>
          </a:xfrm>
          <a:custGeom>
            <a:avLst/>
            <a:gdLst/>
            <a:ahLst/>
            <a:cxnLst/>
            <a:rect l="l" t="t" r="r" b="b"/>
            <a:pathLst>
              <a:path w="10865703" h="8159155">
                <a:moveTo>
                  <a:pt x="0" y="0"/>
                </a:moveTo>
                <a:lnTo>
                  <a:pt x="10865703" y="0"/>
                </a:lnTo>
                <a:lnTo>
                  <a:pt x="10865703" y="8159155"/>
                </a:lnTo>
                <a:lnTo>
                  <a:pt x="0" y="8159155"/>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sp>
      <p:sp>
        <p:nvSpPr>
          <p:cNvPr id="9" name="Freeform 9"/>
          <p:cNvSpPr/>
          <p:nvPr/>
        </p:nvSpPr>
        <p:spPr>
          <a:xfrm rot="5550130" flipH="1" flipV="1">
            <a:off x="2035773" y="952606"/>
            <a:ext cx="1206861" cy="968506"/>
          </a:xfrm>
          <a:custGeom>
            <a:avLst/>
            <a:gdLst/>
            <a:ahLst/>
            <a:cxnLst/>
            <a:rect l="l" t="t" r="r" b="b"/>
            <a:pathLst>
              <a:path w="1810291" h="1452759">
                <a:moveTo>
                  <a:pt x="1810291" y="1452758"/>
                </a:moveTo>
                <a:lnTo>
                  <a:pt x="0" y="1452758"/>
                </a:lnTo>
                <a:lnTo>
                  <a:pt x="0" y="0"/>
                </a:lnTo>
                <a:lnTo>
                  <a:pt x="1810291" y="0"/>
                </a:lnTo>
                <a:lnTo>
                  <a:pt x="1810291" y="1452758"/>
                </a:lnTo>
                <a:close/>
              </a:path>
            </a:pathLst>
          </a:custGeom>
          <a:blipFill>
            <a:blip r:embed="rId16">
              <a:extLst>
                <a:ext uri="{96DAC541-7B7A-43D3-8B79-37D633B846F1}">
                  <asvg:svgBlip xmlns:asvg="http://schemas.microsoft.com/office/drawing/2016/SVG/main" xmlns="" r:embed="rId17"/>
                </a:ext>
              </a:extLst>
            </a:blip>
            <a:stretch>
              <a:fillRect/>
            </a:stretch>
          </a:blipFill>
        </p:spPr>
      </p:sp>
      <p:sp>
        <p:nvSpPr>
          <p:cNvPr id="10" name="Freeform 10"/>
          <p:cNvSpPr/>
          <p:nvPr/>
        </p:nvSpPr>
        <p:spPr>
          <a:xfrm rot="5550130">
            <a:off x="8722562" y="4671572"/>
            <a:ext cx="1206861" cy="968506"/>
          </a:xfrm>
          <a:custGeom>
            <a:avLst/>
            <a:gdLst/>
            <a:ahLst/>
            <a:cxnLst/>
            <a:rect l="l" t="t" r="r" b="b"/>
            <a:pathLst>
              <a:path w="1810291" h="1452759">
                <a:moveTo>
                  <a:pt x="0" y="0"/>
                </a:moveTo>
                <a:lnTo>
                  <a:pt x="1810291" y="0"/>
                </a:lnTo>
                <a:lnTo>
                  <a:pt x="1810291" y="1452759"/>
                </a:lnTo>
                <a:lnTo>
                  <a:pt x="0" y="1452759"/>
                </a:lnTo>
                <a:lnTo>
                  <a:pt x="0" y="0"/>
                </a:lnTo>
                <a:close/>
              </a:path>
            </a:pathLst>
          </a:custGeom>
          <a:blipFill>
            <a:blip r:embed="rId16">
              <a:extLst>
                <a:ext uri="{96DAC541-7B7A-43D3-8B79-37D633B846F1}">
                  <asvg:svgBlip xmlns:asvg="http://schemas.microsoft.com/office/drawing/2016/SVG/main" xmlns="" r:embed="rId17"/>
                </a:ext>
              </a:extLst>
            </a:blip>
            <a:stretch>
              <a:fillRect/>
            </a:stretch>
          </a:blipFill>
        </p:spPr>
      </p:sp>
      <p:sp>
        <p:nvSpPr>
          <p:cNvPr id="11" name="Freeform 11"/>
          <p:cNvSpPr/>
          <p:nvPr/>
        </p:nvSpPr>
        <p:spPr>
          <a:xfrm rot="468778">
            <a:off x="6551024" y="695708"/>
            <a:ext cx="2151435" cy="1815274"/>
          </a:xfrm>
          <a:custGeom>
            <a:avLst/>
            <a:gdLst/>
            <a:ahLst/>
            <a:cxnLst/>
            <a:rect l="l" t="t" r="r" b="b"/>
            <a:pathLst>
              <a:path w="3227153" h="2722911">
                <a:moveTo>
                  <a:pt x="0" y="0"/>
                </a:moveTo>
                <a:lnTo>
                  <a:pt x="3227153" y="0"/>
                </a:lnTo>
                <a:lnTo>
                  <a:pt x="3227153" y="2722911"/>
                </a:lnTo>
                <a:lnTo>
                  <a:pt x="0" y="2722911"/>
                </a:lnTo>
                <a:lnTo>
                  <a:pt x="0" y="0"/>
                </a:lnTo>
                <a:close/>
              </a:path>
            </a:pathLst>
          </a:custGeom>
          <a:blipFill>
            <a:blip r:embed="rId18"/>
            <a:stretch>
              <a:fillRect/>
            </a:stretch>
          </a:blipFill>
        </p:spPr>
      </p:sp>
      <p:sp>
        <p:nvSpPr>
          <p:cNvPr id="12" name="Freeform 12"/>
          <p:cNvSpPr/>
          <p:nvPr/>
        </p:nvSpPr>
        <p:spPr>
          <a:xfrm>
            <a:off x="1431976" y="3832810"/>
            <a:ext cx="1938181" cy="2128895"/>
          </a:xfrm>
          <a:custGeom>
            <a:avLst/>
            <a:gdLst/>
            <a:ahLst/>
            <a:cxnLst/>
            <a:rect l="l" t="t" r="r" b="b"/>
            <a:pathLst>
              <a:path w="2907272" h="3193343">
                <a:moveTo>
                  <a:pt x="0" y="0"/>
                </a:moveTo>
                <a:lnTo>
                  <a:pt x="2907273" y="0"/>
                </a:lnTo>
                <a:lnTo>
                  <a:pt x="2907273" y="3193342"/>
                </a:lnTo>
                <a:lnTo>
                  <a:pt x="0" y="3193342"/>
                </a:lnTo>
                <a:lnTo>
                  <a:pt x="0" y="0"/>
                </a:lnTo>
                <a:close/>
              </a:path>
            </a:pathLst>
          </a:custGeom>
          <a:blipFill>
            <a:blip r:embed="rId19">
              <a:extLst>
                <a:ext uri="{96DAC541-7B7A-43D3-8B79-37D633B846F1}">
                  <asvg:svgBlip xmlns:asvg="http://schemas.microsoft.com/office/drawing/2016/SVG/main" xmlns="" r:embed="rId20"/>
                </a:ext>
              </a:extLst>
            </a:blip>
            <a:stretch>
              <a:fillRect/>
            </a:stretch>
          </a:blipFill>
        </p:spPr>
      </p:sp>
      <p:sp>
        <p:nvSpPr>
          <p:cNvPr id="14" name="Freeform 14"/>
          <p:cNvSpPr/>
          <p:nvPr/>
        </p:nvSpPr>
        <p:spPr>
          <a:xfrm>
            <a:off x="7682320" y="892535"/>
            <a:ext cx="3669608" cy="5922703"/>
          </a:xfrm>
          <a:custGeom>
            <a:avLst/>
            <a:gdLst/>
            <a:ahLst/>
            <a:cxnLst/>
            <a:rect l="l" t="t" r="r" b="b"/>
            <a:pathLst>
              <a:path w="5504412" h="8884055">
                <a:moveTo>
                  <a:pt x="0" y="0"/>
                </a:moveTo>
                <a:lnTo>
                  <a:pt x="5504412" y="0"/>
                </a:lnTo>
                <a:lnTo>
                  <a:pt x="5504412" y="8884055"/>
                </a:lnTo>
                <a:lnTo>
                  <a:pt x="0" y="8884055"/>
                </a:lnTo>
                <a:lnTo>
                  <a:pt x="0" y="0"/>
                </a:lnTo>
                <a:close/>
              </a:path>
            </a:pathLst>
          </a:custGeom>
          <a:blipFill>
            <a:blip r:embed="rId21">
              <a:extLst>
                <a:ext uri="{96DAC541-7B7A-43D3-8B79-37D633B846F1}">
                  <asvg:svgBlip xmlns:asvg="http://schemas.microsoft.com/office/drawing/2016/SVG/main" xmlns="" r:embed="rId22"/>
                </a:ext>
              </a:extLst>
            </a:blip>
            <a:stretch>
              <a:fillRect/>
            </a:stretch>
          </a:blipFill>
        </p:spPr>
      </p:sp>
      <p:pic>
        <p:nvPicPr>
          <p:cNvPr id="13" name="Picture 12">
            <a:extLst>
              <a:ext uri="{FF2B5EF4-FFF2-40B4-BE49-F238E27FC236}">
                <a16:creationId xmlns:a16="http://schemas.microsoft.com/office/drawing/2014/main" id="{6C81BA8F-1ABA-4DB0-7D68-388306AEEA72}"/>
              </a:ext>
            </a:extLst>
          </p:cNvPr>
          <p:cNvPicPr>
            <a:picLocks noChangeAspect="1"/>
          </p:cNvPicPr>
          <p:nvPr/>
        </p:nvPicPr>
        <p:blipFill>
          <a:blip r:embed="rId23"/>
          <a:stretch>
            <a:fillRect/>
          </a:stretch>
        </p:blipFill>
        <p:spPr>
          <a:xfrm>
            <a:off x="1724999" y="1304263"/>
            <a:ext cx="7291448" cy="5279594"/>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8EC"/>
        </a:solidFill>
        <a:effectLst/>
      </p:bgPr>
    </p:bg>
    <p:spTree>
      <p:nvGrpSpPr>
        <p:cNvPr id="1" name=""/>
        <p:cNvGrpSpPr/>
        <p:nvPr/>
      </p:nvGrpSpPr>
      <p:grpSpPr>
        <a:xfrm>
          <a:off x="0" y="0"/>
          <a:ext cx="0" cy="0"/>
          <a:chOff x="0" y="0"/>
          <a:chExt cx="0" cy="0"/>
        </a:xfrm>
      </p:grpSpPr>
      <p:sp>
        <p:nvSpPr>
          <p:cNvPr id="2" name="Freeform 2"/>
          <p:cNvSpPr/>
          <p:nvPr/>
        </p:nvSpPr>
        <p:spPr>
          <a:xfrm flipH="1">
            <a:off x="9076158" y="5107274"/>
            <a:ext cx="3519886" cy="1750726"/>
          </a:xfrm>
          <a:custGeom>
            <a:avLst/>
            <a:gdLst/>
            <a:ahLst/>
            <a:cxnLst/>
            <a:rect l="l" t="t" r="r" b="b"/>
            <a:pathLst>
              <a:path w="5279829" h="2626089">
                <a:moveTo>
                  <a:pt x="5279828" y="0"/>
                </a:moveTo>
                <a:lnTo>
                  <a:pt x="0" y="0"/>
                </a:lnTo>
                <a:lnTo>
                  <a:pt x="0" y="2626089"/>
                </a:lnTo>
                <a:lnTo>
                  <a:pt x="5279828" y="2626089"/>
                </a:lnTo>
                <a:lnTo>
                  <a:pt x="5279828" y="0"/>
                </a:lnTo>
                <a:close/>
              </a:path>
            </a:pathLst>
          </a:custGeom>
          <a:blipFill>
            <a:blip r:embed="rId2">
              <a:extLst>
                <a:ext uri="{96DAC541-7B7A-43D3-8B79-37D633B846F1}">
                  <asvg:svgBlip xmlns:asvg="http://schemas.microsoft.com/office/drawing/2016/SVG/main" xmlns="" r:embed="rId3"/>
                </a:ext>
              </a:extLst>
            </a:blip>
            <a:stretch>
              <a:fillRect t="-50972"/>
            </a:stretch>
          </a:blipFill>
        </p:spPr>
      </p:sp>
      <p:sp>
        <p:nvSpPr>
          <p:cNvPr id="3" name="Freeform 3"/>
          <p:cNvSpPr/>
          <p:nvPr/>
        </p:nvSpPr>
        <p:spPr>
          <a:xfrm flipH="1" flipV="1">
            <a:off x="10150664" y="-685800"/>
            <a:ext cx="2508781" cy="2743200"/>
          </a:xfrm>
          <a:custGeom>
            <a:avLst/>
            <a:gdLst/>
            <a:ahLst/>
            <a:cxnLst/>
            <a:rect l="l" t="t" r="r" b="b"/>
            <a:pathLst>
              <a:path w="3763172" h="4114800">
                <a:moveTo>
                  <a:pt x="3763172" y="4114800"/>
                </a:moveTo>
                <a:lnTo>
                  <a:pt x="0" y="4114800"/>
                </a:lnTo>
                <a:lnTo>
                  <a:pt x="0" y="0"/>
                </a:lnTo>
                <a:lnTo>
                  <a:pt x="3763172" y="0"/>
                </a:lnTo>
                <a:lnTo>
                  <a:pt x="3763172" y="411480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flipH="1">
            <a:off x="0" y="0"/>
            <a:ext cx="2552580" cy="1785069"/>
          </a:xfrm>
          <a:custGeom>
            <a:avLst/>
            <a:gdLst/>
            <a:ahLst/>
            <a:cxnLst/>
            <a:rect l="l" t="t" r="r" b="b"/>
            <a:pathLst>
              <a:path w="3828870" h="2677604">
                <a:moveTo>
                  <a:pt x="3828870" y="0"/>
                </a:moveTo>
                <a:lnTo>
                  <a:pt x="0" y="0"/>
                </a:lnTo>
                <a:lnTo>
                  <a:pt x="0" y="2677604"/>
                </a:lnTo>
                <a:lnTo>
                  <a:pt x="3828870" y="2677604"/>
                </a:lnTo>
                <a:lnTo>
                  <a:pt x="382887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Freeform 5"/>
          <p:cNvSpPr/>
          <p:nvPr/>
        </p:nvSpPr>
        <p:spPr>
          <a:xfrm rot="-3777306">
            <a:off x="-714015" y="4464590"/>
            <a:ext cx="1990067" cy="2743200"/>
          </a:xfrm>
          <a:custGeom>
            <a:avLst/>
            <a:gdLst/>
            <a:ahLst/>
            <a:cxnLst/>
            <a:rect l="l" t="t" r="r" b="b"/>
            <a:pathLst>
              <a:path w="2985100" h="4114800">
                <a:moveTo>
                  <a:pt x="0" y="0"/>
                </a:moveTo>
                <a:lnTo>
                  <a:pt x="2985100" y="0"/>
                </a:lnTo>
                <a:lnTo>
                  <a:pt x="2985100" y="4114800"/>
                </a:lnTo>
                <a:lnTo>
                  <a:pt x="0" y="4114800"/>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grpSp>
        <p:nvGrpSpPr>
          <p:cNvPr id="6" name="Group 6"/>
          <p:cNvGrpSpPr/>
          <p:nvPr/>
        </p:nvGrpSpPr>
        <p:grpSpPr>
          <a:xfrm>
            <a:off x="281019" y="341572"/>
            <a:ext cx="11594033" cy="6174857"/>
            <a:chOff x="0" y="0"/>
            <a:chExt cx="4580359" cy="2439450"/>
          </a:xfrm>
        </p:grpSpPr>
        <p:sp>
          <p:nvSpPr>
            <p:cNvPr id="7" name="Freeform 7"/>
            <p:cNvSpPr/>
            <p:nvPr/>
          </p:nvSpPr>
          <p:spPr>
            <a:xfrm>
              <a:off x="0" y="0"/>
              <a:ext cx="4580359" cy="2439450"/>
            </a:xfrm>
            <a:custGeom>
              <a:avLst/>
              <a:gdLst/>
              <a:ahLst/>
              <a:cxnLst/>
              <a:rect l="l" t="t" r="r" b="b"/>
              <a:pathLst>
                <a:path w="4580359" h="2439450">
                  <a:moveTo>
                    <a:pt x="22704" y="0"/>
                  </a:moveTo>
                  <a:lnTo>
                    <a:pt x="4557655" y="0"/>
                  </a:lnTo>
                  <a:cubicBezTo>
                    <a:pt x="4563676" y="0"/>
                    <a:pt x="4569451" y="2392"/>
                    <a:pt x="4573709" y="6650"/>
                  </a:cubicBezTo>
                  <a:cubicBezTo>
                    <a:pt x="4577967" y="10907"/>
                    <a:pt x="4580359" y="16682"/>
                    <a:pt x="4580359" y="22704"/>
                  </a:cubicBezTo>
                  <a:lnTo>
                    <a:pt x="4580359" y="2416746"/>
                  </a:lnTo>
                  <a:cubicBezTo>
                    <a:pt x="4580359" y="2429285"/>
                    <a:pt x="4570194" y="2439450"/>
                    <a:pt x="4557655" y="2439450"/>
                  </a:cubicBezTo>
                  <a:lnTo>
                    <a:pt x="22704" y="2439450"/>
                  </a:lnTo>
                  <a:cubicBezTo>
                    <a:pt x="16682" y="2439450"/>
                    <a:pt x="10907" y="2437058"/>
                    <a:pt x="6650" y="2432800"/>
                  </a:cubicBezTo>
                  <a:cubicBezTo>
                    <a:pt x="2392" y="2428542"/>
                    <a:pt x="0" y="2422768"/>
                    <a:pt x="0" y="2416746"/>
                  </a:cubicBezTo>
                  <a:lnTo>
                    <a:pt x="0" y="22704"/>
                  </a:lnTo>
                  <a:cubicBezTo>
                    <a:pt x="0" y="16682"/>
                    <a:pt x="2392" y="10907"/>
                    <a:pt x="6650" y="6650"/>
                  </a:cubicBezTo>
                  <a:cubicBezTo>
                    <a:pt x="10907" y="2392"/>
                    <a:pt x="16682" y="0"/>
                    <a:pt x="22704" y="0"/>
                  </a:cubicBezTo>
                  <a:close/>
                </a:path>
              </a:pathLst>
            </a:custGeom>
            <a:solidFill>
              <a:srgbClr val="FFFFFF"/>
            </a:solidFill>
            <a:ln w="47625" cap="rnd">
              <a:solidFill>
                <a:srgbClr val="4F3B20"/>
              </a:solidFill>
              <a:prstDash val="solid"/>
              <a:round/>
            </a:ln>
          </p:spPr>
        </p:sp>
        <p:sp>
          <p:nvSpPr>
            <p:cNvPr id="8" name="TextBox 8"/>
            <p:cNvSpPr txBox="1"/>
            <p:nvPr/>
          </p:nvSpPr>
          <p:spPr>
            <a:xfrm>
              <a:off x="0" y="-38100"/>
              <a:ext cx="4580359" cy="2477550"/>
            </a:xfrm>
            <a:prstGeom prst="rect">
              <a:avLst/>
            </a:prstGeom>
          </p:spPr>
          <p:txBody>
            <a:bodyPr lIns="33867" tIns="33867" rIns="33867" bIns="33867" rtlCol="0" anchor="ctr"/>
            <a:lstStyle/>
            <a:p>
              <a:pPr algn="ctr" defTabSz="609630">
                <a:lnSpc>
                  <a:spcPts val="1773"/>
                </a:lnSpc>
                <a:spcBef>
                  <a:spcPct val="0"/>
                </a:spcBef>
              </a:pPr>
              <a:endParaRPr sz="1200">
                <a:solidFill>
                  <a:prstClr val="black"/>
                </a:solidFill>
                <a:latin typeface="Calibri"/>
              </a:endParaRPr>
            </a:p>
          </p:txBody>
        </p:sp>
      </p:grpSp>
      <p:sp>
        <p:nvSpPr>
          <p:cNvPr id="9" name="Freeform 9"/>
          <p:cNvSpPr/>
          <p:nvPr/>
        </p:nvSpPr>
        <p:spPr>
          <a:xfrm>
            <a:off x="973107" y="633141"/>
            <a:ext cx="452622" cy="858729"/>
          </a:xfrm>
          <a:custGeom>
            <a:avLst/>
            <a:gdLst/>
            <a:ahLst/>
            <a:cxnLst/>
            <a:rect l="l" t="t" r="r" b="b"/>
            <a:pathLst>
              <a:path w="678933" h="1288094">
                <a:moveTo>
                  <a:pt x="0" y="0"/>
                </a:moveTo>
                <a:lnTo>
                  <a:pt x="678933" y="0"/>
                </a:lnTo>
                <a:lnTo>
                  <a:pt x="678933" y="1288093"/>
                </a:lnTo>
                <a:lnTo>
                  <a:pt x="0" y="1288093"/>
                </a:lnTo>
                <a:lnTo>
                  <a:pt x="0" y="0"/>
                </a:lnTo>
                <a:close/>
              </a:path>
            </a:pathLst>
          </a:custGeom>
          <a:blipFill>
            <a:blip r:embed="rId10"/>
            <a:stretch>
              <a:fillRect/>
            </a:stretch>
          </a:blipFill>
        </p:spPr>
      </p:sp>
      <p:sp>
        <p:nvSpPr>
          <p:cNvPr id="11" name="Freeform 11"/>
          <p:cNvSpPr/>
          <p:nvPr/>
        </p:nvSpPr>
        <p:spPr>
          <a:xfrm>
            <a:off x="7856869" y="2348595"/>
            <a:ext cx="3837997" cy="3823605"/>
          </a:xfrm>
          <a:custGeom>
            <a:avLst/>
            <a:gdLst/>
            <a:ahLst/>
            <a:cxnLst/>
            <a:rect l="l" t="t" r="r" b="b"/>
            <a:pathLst>
              <a:path w="5756996" h="5735408">
                <a:moveTo>
                  <a:pt x="0" y="0"/>
                </a:moveTo>
                <a:lnTo>
                  <a:pt x="5756996" y="0"/>
                </a:lnTo>
                <a:lnTo>
                  <a:pt x="5756996" y="5735408"/>
                </a:lnTo>
                <a:lnTo>
                  <a:pt x="0" y="5735408"/>
                </a:lnTo>
                <a:lnTo>
                  <a:pt x="0" y="0"/>
                </a:lnTo>
                <a:close/>
              </a:path>
            </a:pathLst>
          </a:custGeom>
          <a:blipFill>
            <a:blip r:embed="rId11"/>
            <a:stretch>
              <a:fillRect/>
            </a:stretch>
          </a:blipFill>
        </p:spPr>
      </p:sp>
      <p:grpSp>
        <p:nvGrpSpPr>
          <p:cNvPr id="14" name="Group 13">
            <a:extLst>
              <a:ext uri="{FF2B5EF4-FFF2-40B4-BE49-F238E27FC236}">
                <a16:creationId xmlns:a16="http://schemas.microsoft.com/office/drawing/2014/main" id="{4482C0A1-90B6-5415-4085-99A160FAF065}"/>
              </a:ext>
            </a:extLst>
          </p:cNvPr>
          <p:cNvGrpSpPr/>
          <p:nvPr/>
        </p:nvGrpSpPr>
        <p:grpSpPr>
          <a:xfrm>
            <a:off x="1760513" y="377302"/>
            <a:ext cx="10114539" cy="1680098"/>
            <a:chOff x="1760513" y="377302"/>
            <a:chExt cx="10114539" cy="1680098"/>
          </a:xfrm>
        </p:grpSpPr>
        <p:sp>
          <p:nvSpPr>
            <p:cNvPr id="10" name="Freeform 10"/>
            <p:cNvSpPr/>
            <p:nvPr/>
          </p:nvSpPr>
          <p:spPr>
            <a:xfrm>
              <a:off x="1760513" y="377302"/>
              <a:ext cx="10114539" cy="1680098"/>
            </a:xfrm>
            <a:custGeom>
              <a:avLst/>
              <a:gdLst/>
              <a:ahLst/>
              <a:cxnLst/>
              <a:rect l="l" t="t" r="r" b="b"/>
              <a:pathLst>
                <a:path w="12293399" h="2520147">
                  <a:moveTo>
                    <a:pt x="0" y="0"/>
                  </a:moveTo>
                  <a:lnTo>
                    <a:pt x="12293398" y="0"/>
                  </a:lnTo>
                  <a:lnTo>
                    <a:pt x="12293398" y="2520147"/>
                  </a:lnTo>
                  <a:lnTo>
                    <a:pt x="0" y="2520147"/>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12" name="TextBox 12"/>
            <p:cNvSpPr txBox="1"/>
            <p:nvPr/>
          </p:nvSpPr>
          <p:spPr>
            <a:xfrm>
              <a:off x="2262753" y="726384"/>
              <a:ext cx="9243447" cy="1054006"/>
            </a:xfrm>
            <a:prstGeom prst="rect">
              <a:avLst/>
            </a:prstGeom>
          </p:spPr>
          <p:txBody>
            <a:bodyPr wrap="square" lIns="0" tIns="0" rIns="0" bIns="0" rtlCol="0" anchor="t">
              <a:spAutoFit/>
            </a:bodyPr>
            <a:lstStyle/>
            <a:p>
              <a:pPr algn="ctr" defTabSz="609630">
                <a:lnSpc>
                  <a:spcPts val="4273"/>
                </a:lnSpc>
                <a:spcBef>
                  <a:spcPct val="0"/>
                </a:spcBef>
              </a:pPr>
              <a:r>
                <a:rPr lang="en-US" sz="3052" dirty="0" err="1">
                  <a:solidFill>
                    <a:srgbClr val="000000"/>
                  </a:solidFill>
                  <a:latin typeface="Cambria Bold"/>
                </a:rPr>
                <a:t>Hành</a:t>
              </a:r>
              <a:r>
                <a:rPr lang="en-US" sz="3052" dirty="0">
                  <a:solidFill>
                    <a:srgbClr val="000000"/>
                  </a:solidFill>
                  <a:latin typeface="Cambria Bold"/>
                </a:rPr>
                <a:t> </a:t>
              </a:r>
              <a:r>
                <a:rPr lang="en-US" sz="3052" dirty="0" err="1">
                  <a:solidFill>
                    <a:srgbClr val="000000"/>
                  </a:solidFill>
                  <a:latin typeface="Cambria Bold"/>
                </a:rPr>
                <a:t>động</a:t>
              </a:r>
              <a:r>
                <a:rPr lang="en-US" sz="3052" dirty="0">
                  <a:solidFill>
                    <a:srgbClr val="000000"/>
                  </a:solidFill>
                  <a:latin typeface="Cambria Bold"/>
                </a:rPr>
                <a:t> </a:t>
              </a:r>
              <a:r>
                <a:rPr lang="en-US" sz="3052" dirty="0" err="1">
                  <a:solidFill>
                    <a:srgbClr val="000000"/>
                  </a:solidFill>
                  <a:latin typeface="Cambria Bold"/>
                </a:rPr>
                <a:t>bỏ</a:t>
              </a:r>
              <a:r>
                <a:rPr lang="en-US" sz="3052" dirty="0">
                  <a:solidFill>
                    <a:srgbClr val="000000"/>
                  </a:solidFill>
                  <a:latin typeface="Cambria Bold"/>
                </a:rPr>
                <a:t> </a:t>
              </a:r>
              <a:r>
                <a:rPr lang="en-US" sz="3052" dirty="0" err="1">
                  <a:solidFill>
                    <a:srgbClr val="000000"/>
                  </a:solidFill>
                  <a:latin typeface="Cambria Bold"/>
                </a:rPr>
                <a:t>mũ</a:t>
              </a:r>
              <a:r>
                <a:rPr lang="en-US" sz="3052" dirty="0">
                  <a:solidFill>
                    <a:srgbClr val="000000"/>
                  </a:solidFill>
                  <a:latin typeface="Cambria Bold"/>
                </a:rPr>
                <a:t> </a:t>
              </a:r>
              <a:r>
                <a:rPr lang="en-US" sz="3052" dirty="0" err="1">
                  <a:solidFill>
                    <a:srgbClr val="000000"/>
                  </a:solidFill>
                  <a:latin typeface="Cambria Bold"/>
                </a:rPr>
                <a:t>khi</a:t>
              </a:r>
              <a:r>
                <a:rPr lang="en-US" sz="3052" dirty="0">
                  <a:solidFill>
                    <a:srgbClr val="000000"/>
                  </a:solidFill>
                  <a:latin typeface="Cambria Bold"/>
                </a:rPr>
                <a:t> </a:t>
              </a:r>
              <a:r>
                <a:rPr lang="en-US" sz="3052" dirty="0" err="1">
                  <a:solidFill>
                    <a:srgbClr val="000000"/>
                  </a:solidFill>
                  <a:latin typeface="Cambria Bold"/>
                </a:rPr>
                <a:t>chào</a:t>
              </a:r>
              <a:r>
                <a:rPr lang="en-US" sz="3052" dirty="0">
                  <a:solidFill>
                    <a:srgbClr val="000000"/>
                  </a:solidFill>
                  <a:latin typeface="Cambria Bold"/>
                </a:rPr>
                <a:t> </a:t>
              </a:r>
              <a:r>
                <a:rPr lang="en-US" sz="3052" dirty="0" err="1">
                  <a:solidFill>
                    <a:srgbClr val="000000"/>
                  </a:solidFill>
                  <a:latin typeface="Cambria Bold"/>
                </a:rPr>
                <a:t>thầy</a:t>
              </a:r>
              <a:r>
                <a:rPr lang="en-US" sz="3052" dirty="0">
                  <a:solidFill>
                    <a:srgbClr val="000000"/>
                  </a:solidFill>
                  <a:latin typeface="Cambria Bold"/>
                </a:rPr>
                <a:t> </a:t>
              </a:r>
              <a:r>
                <a:rPr lang="en-US" sz="3052" dirty="0" err="1">
                  <a:solidFill>
                    <a:srgbClr val="000000"/>
                  </a:solidFill>
                  <a:latin typeface="Cambria Bold"/>
                </a:rPr>
                <a:t>giáo</a:t>
              </a:r>
              <a:r>
                <a:rPr lang="en-US" sz="3052" dirty="0">
                  <a:solidFill>
                    <a:srgbClr val="000000"/>
                  </a:solidFill>
                  <a:latin typeface="Cambria Bold"/>
                </a:rPr>
                <a:t> </a:t>
              </a:r>
              <a:r>
                <a:rPr lang="en-US" sz="3052" dirty="0" err="1">
                  <a:solidFill>
                    <a:srgbClr val="000000"/>
                  </a:solidFill>
                  <a:latin typeface="Cambria Bold"/>
                </a:rPr>
                <a:t>cũ</a:t>
              </a:r>
              <a:r>
                <a:rPr lang="en-US" sz="3052" dirty="0">
                  <a:solidFill>
                    <a:srgbClr val="000000"/>
                  </a:solidFill>
                  <a:latin typeface="Cambria Bold"/>
                </a:rPr>
                <a:t> </a:t>
              </a:r>
              <a:r>
                <a:rPr lang="en-US" sz="3052" dirty="0" err="1">
                  <a:solidFill>
                    <a:srgbClr val="000000"/>
                  </a:solidFill>
                  <a:latin typeface="Cambria Bold"/>
                </a:rPr>
                <a:t>của</a:t>
              </a:r>
              <a:r>
                <a:rPr lang="en-US" sz="3052" dirty="0">
                  <a:solidFill>
                    <a:srgbClr val="000000"/>
                  </a:solidFill>
                  <a:latin typeface="Cambria Bold"/>
                </a:rPr>
                <a:t> </a:t>
              </a:r>
              <a:r>
                <a:rPr lang="en-US" sz="3052" dirty="0" err="1">
                  <a:solidFill>
                    <a:srgbClr val="000000"/>
                  </a:solidFill>
                  <a:latin typeface="Cambria Bold"/>
                </a:rPr>
                <a:t>bố</a:t>
              </a:r>
              <a:r>
                <a:rPr lang="en-US" sz="3052" dirty="0">
                  <a:solidFill>
                    <a:srgbClr val="000000"/>
                  </a:solidFill>
                  <a:latin typeface="Cambria Bold"/>
                </a:rPr>
                <a:t> </a:t>
              </a:r>
              <a:r>
                <a:rPr lang="en-US" sz="3052" dirty="0" err="1">
                  <a:solidFill>
                    <a:srgbClr val="000000"/>
                  </a:solidFill>
                  <a:latin typeface="Cambria Bold"/>
                </a:rPr>
                <a:t>bạn</a:t>
              </a:r>
              <a:r>
                <a:rPr lang="en-US" sz="3052" dirty="0">
                  <a:solidFill>
                    <a:srgbClr val="000000"/>
                  </a:solidFill>
                  <a:latin typeface="Cambria Bold"/>
                </a:rPr>
                <a:t> </a:t>
              </a:r>
              <a:r>
                <a:rPr lang="en-US" sz="3052" dirty="0" err="1">
                  <a:solidFill>
                    <a:srgbClr val="000000"/>
                  </a:solidFill>
                  <a:latin typeface="Cambria Bold"/>
                </a:rPr>
                <a:t>nhỏ</a:t>
              </a:r>
              <a:r>
                <a:rPr lang="en-US" sz="3052" dirty="0">
                  <a:solidFill>
                    <a:srgbClr val="000000"/>
                  </a:solidFill>
                  <a:latin typeface="Cambria Bold"/>
                </a:rPr>
                <a:t> </a:t>
              </a:r>
              <a:r>
                <a:rPr lang="en-US" sz="3052" dirty="0" err="1">
                  <a:solidFill>
                    <a:srgbClr val="000000"/>
                  </a:solidFill>
                  <a:latin typeface="Cambria Bold"/>
                </a:rPr>
                <a:t>nói</a:t>
              </a:r>
              <a:r>
                <a:rPr lang="en-US" sz="3052" dirty="0">
                  <a:solidFill>
                    <a:srgbClr val="000000"/>
                  </a:solidFill>
                  <a:latin typeface="Cambria Bold"/>
                </a:rPr>
                <a:t> </a:t>
              </a:r>
              <a:r>
                <a:rPr lang="en-US" sz="3052" dirty="0" err="1">
                  <a:solidFill>
                    <a:srgbClr val="000000"/>
                  </a:solidFill>
                  <a:latin typeface="Cambria Bold"/>
                </a:rPr>
                <a:t>lên</a:t>
              </a:r>
              <a:r>
                <a:rPr lang="en-US" sz="3052" dirty="0">
                  <a:solidFill>
                    <a:srgbClr val="000000"/>
                  </a:solidFill>
                  <a:latin typeface="Cambria Bold"/>
                </a:rPr>
                <a:t> </a:t>
              </a:r>
              <a:r>
                <a:rPr lang="en-US" sz="3052" dirty="0" err="1">
                  <a:solidFill>
                    <a:srgbClr val="000000"/>
                  </a:solidFill>
                  <a:latin typeface="Cambria Bold"/>
                </a:rPr>
                <a:t>điều</a:t>
              </a:r>
              <a:r>
                <a:rPr lang="en-US" sz="3052" dirty="0">
                  <a:solidFill>
                    <a:srgbClr val="000000"/>
                  </a:solidFill>
                  <a:latin typeface="Cambria Bold"/>
                </a:rPr>
                <a:t> </a:t>
              </a:r>
              <a:r>
                <a:rPr lang="en-US" sz="3052" dirty="0" err="1">
                  <a:solidFill>
                    <a:srgbClr val="000000"/>
                  </a:solidFill>
                  <a:latin typeface="Cambria Bold"/>
                </a:rPr>
                <a:t>gì</a:t>
              </a:r>
              <a:r>
                <a:rPr lang="en-US" sz="3052" dirty="0">
                  <a:solidFill>
                    <a:srgbClr val="000000"/>
                  </a:solidFill>
                  <a:latin typeface="Cambria Bold"/>
                </a:rPr>
                <a:t>? </a:t>
              </a:r>
            </a:p>
          </p:txBody>
        </p:sp>
      </p:grpSp>
      <p:sp>
        <p:nvSpPr>
          <p:cNvPr id="13" name="TextBox 13"/>
          <p:cNvSpPr txBox="1"/>
          <p:nvPr/>
        </p:nvSpPr>
        <p:spPr>
          <a:xfrm>
            <a:off x="685800" y="2392569"/>
            <a:ext cx="6637459" cy="3591368"/>
          </a:xfrm>
          <a:prstGeom prst="rect">
            <a:avLst/>
          </a:prstGeom>
        </p:spPr>
        <p:txBody>
          <a:bodyPr lIns="0" tIns="0" rIns="0" bIns="0" rtlCol="0" anchor="t">
            <a:spAutoFit/>
          </a:bodyPr>
          <a:lstStyle/>
          <a:p>
            <a:pPr algn="just" defTabSz="609630">
              <a:lnSpc>
                <a:spcPts val="5725"/>
              </a:lnSpc>
              <a:spcBef>
                <a:spcPct val="0"/>
              </a:spcBef>
            </a:pPr>
            <a:r>
              <a:rPr lang="en-US" sz="4089" dirty="0">
                <a:solidFill>
                  <a:srgbClr val="000000"/>
                </a:solidFill>
                <a:latin typeface="Cambria Bold"/>
              </a:rPr>
              <a:t>   </a:t>
            </a:r>
            <a:r>
              <a:rPr lang="en-US" sz="4089" dirty="0" err="1">
                <a:solidFill>
                  <a:srgbClr val="000000"/>
                </a:solidFill>
                <a:latin typeface="Cambria Bold"/>
              </a:rPr>
              <a:t>Hành</a:t>
            </a:r>
            <a:r>
              <a:rPr lang="en-US" sz="4089" dirty="0">
                <a:solidFill>
                  <a:srgbClr val="000000"/>
                </a:solidFill>
                <a:latin typeface="Cambria Bold"/>
              </a:rPr>
              <a:t> </a:t>
            </a:r>
            <a:r>
              <a:rPr lang="en-US" sz="4089" dirty="0" err="1">
                <a:solidFill>
                  <a:srgbClr val="000000"/>
                </a:solidFill>
                <a:latin typeface="Cambria Bold"/>
              </a:rPr>
              <a:t>động</a:t>
            </a:r>
            <a:r>
              <a:rPr lang="en-US" sz="4089" dirty="0">
                <a:solidFill>
                  <a:srgbClr val="000000"/>
                </a:solidFill>
                <a:latin typeface="Cambria Bold"/>
              </a:rPr>
              <a:t> </a:t>
            </a:r>
            <a:r>
              <a:rPr lang="en-US" sz="4089" dirty="0" err="1">
                <a:solidFill>
                  <a:srgbClr val="000000"/>
                </a:solidFill>
                <a:latin typeface="Cambria Bold"/>
              </a:rPr>
              <a:t>bỏ</a:t>
            </a:r>
            <a:r>
              <a:rPr lang="en-US" sz="4089" dirty="0">
                <a:solidFill>
                  <a:srgbClr val="000000"/>
                </a:solidFill>
                <a:latin typeface="Cambria Bold"/>
              </a:rPr>
              <a:t> </a:t>
            </a:r>
            <a:r>
              <a:rPr lang="en-US" sz="4089" dirty="0" err="1">
                <a:solidFill>
                  <a:srgbClr val="000000"/>
                </a:solidFill>
                <a:latin typeface="Cambria Bold"/>
              </a:rPr>
              <a:t>mũ</a:t>
            </a:r>
            <a:r>
              <a:rPr lang="en-US" sz="4089" dirty="0">
                <a:solidFill>
                  <a:srgbClr val="000000"/>
                </a:solidFill>
                <a:latin typeface="Cambria Bold"/>
              </a:rPr>
              <a:t> </a:t>
            </a:r>
            <a:r>
              <a:rPr lang="en-US" sz="4089" dirty="0" err="1">
                <a:solidFill>
                  <a:srgbClr val="000000"/>
                </a:solidFill>
                <a:latin typeface="Cambria Bold"/>
              </a:rPr>
              <a:t>khi</a:t>
            </a:r>
            <a:r>
              <a:rPr lang="en-US" sz="4089" dirty="0">
                <a:solidFill>
                  <a:srgbClr val="000000"/>
                </a:solidFill>
                <a:latin typeface="Cambria Bold"/>
              </a:rPr>
              <a:t> </a:t>
            </a:r>
            <a:r>
              <a:rPr lang="en-US" sz="4089" dirty="0" err="1">
                <a:solidFill>
                  <a:srgbClr val="000000"/>
                </a:solidFill>
                <a:latin typeface="Cambria Bold"/>
              </a:rPr>
              <a:t>chào</a:t>
            </a:r>
            <a:r>
              <a:rPr lang="en-US" sz="4089" dirty="0">
                <a:solidFill>
                  <a:srgbClr val="000000"/>
                </a:solidFill>
                <a:latin typeface="Cambria Bold"/>
              </a:rPr>
              <a:t> </a:t>
            </a:r>
            <a:r>
              <a:rPr lang="en-US" sz="4089" dirty="0" err="1">
                <a:solidFill>
                  <a:srgbClr val="000000"/>
                </a:solidFill>
                <a:latin typeface="Cambria Bold"/>
              </a:rPr>
              <a:t>thầy</a:t>
            </a:r>
            <a:r>
              <a:rPr lang="en-US" sz="4089" dirty="0">
                <a:solidFill>
                  <a:srgbClr val="000000"/>
                </a:solidFill>
                <a:latin typeface="Cambria Bold"/>
              </a:rPr>
              <a:t> </a:t>
            </a:r>
            <a:r>
              <a:rPr lang="en-US" sz="4089" dirty="0" err="1">
                <a:solidFill>
                  <a:srgbClr val="000000"/>
                </a:solidFill>
                <a:latin typeface="Cambria Bold"/>
              </a:rPr>
              <a:t>giáo</a:t>
            </a:r>
            <a:r>
              <a:rPr lang="en-US" sz="4089" dirty="0">
                <a:solidFill>
                  <a:srgbClr val="000000"/>
                </a:solidFill>
                <a:latin typeface="Cambria Bold"/>
              </a:rPr>
              <a:t> </a:t>
            </a:r>
            <a:r>
              <a:rPr lang="en-US" sz="4089" dirty="0" err="1">
                <a:solidFill>
                  <a:srgbClr val="000000"/>
                </a:solidFill>
                <a:latin typeface="Cambria Bold"/>
              </a:rPr>
              <a:t>cũ</a:t>
            </a:r>
            <a:r>
              <a:rPr lang="en-US" sz="4089" dirty="0">
                <a:solidFill>
                  <a:srgbClr val="000000"/>
                </a:solidFill>
                <a:latin typeface="Cambria Bold"/>
              </a:rPr>
              <a:t> </a:t>
            </a:r>
            <a:r>
              <a:rPr lang="en-US" sz="4089" dirty="0" err="1">
                <a:solidFill>
                  <a:srgbClr val="000000"/>
                </a:solidFill>
                <a:latin typeface="Cambria Bold"/>
              </a:rPr>
              <a:t>của</a:t>
            </a:r>
            <a:r>
              <a:rPr lang="en-US" sz="4089" dirty="0">
                <a:solidFill>
                  <a:srgbClr val="000000"/>
                </a:solidFill>
                <a:latin typeface="Cambria Bold"/>
              </a:rPr>
              <a:t> </a:t>
            </a:r>
            <a:r>
              <a:rPr lang="en-US" sz="4089" dirty="0" err="1">
                <a:solidFill>
                  <a:srgbClr val="000000"/>
                </a:solidFill>
                <a:latin typeface="Cambria Bold"/>
              </a:rPr>
              <a:t>bố</a:t>
            </a:r>
            <a:r>
              <a:rPr lang="en-US" sz="4089" dirty="0">
                <a:solidFill>
                  <a:srgbClr val="000000"/>
                </a:solidFill>
                <a:latin typeface="Cambria Bold"/>
              </a:rPr>
              <a:t> </a:t>
            </a:r>
            <a:r>
              <a:rPr lang="en-US" sz="4089" dirty="0" err="1">
                <a:solidFill>
                  <a:srgbClr val="000000"/>
                </a:solidFill>
                <a:latin typeface="Cambria Bold"/>
              </a:rPr>
              <a:t>bạn</a:t>
            </a:r>
            <a:r>
              <a:rPr lang="en-US" sz="4089" dirty="0">
                <a:solidFill>
                  <a:srgbClr val="000000"/>
                </a:solidFill>
                <a:latin typeface="Cambria Bold"/>
              </a:rPr>
              <a:t> </a:t>
            </a:r>
            <a:r>
              <a:rPr lang="en-US" sz="4089" dirty="0" err="1">
                <a:solidFill>
                  <a:srgbClr val="000000"/>
                </a:solidFill>
                <a:latin typeface="Cambria Bold"/>
              </a:rPr>
              <a:t>nhỏ</a:t>
            </a:r>
            <a:r>
              <a:rPr lang="en-US" sz="4089" dirty="0">
                <a:solidFill>
                  <a:srgbClr val="000000"/>
                </a:solidFill>
                <a:latin typeface="Cambria Bold"/>
              </a:rPr>
              <a:t> </a:t>
            </a:r>
            <a:r>
              <a:rPr lang="en-US" sz="4089" dirty="0" err="1">
                <a:solidFill>
                  <a:srgbClr val="000000"/>
                </a:solidFill>
                <a:latin typeface="Cambria Bold"/>
              </a:rPr>
              <a:t>nói</a:t>
            </a:r>
            <a:r>
              <a:rPr lang="en-US" sz="4089" dirty="0">
                <a:solidFill>
                  <a:srgbClr val="000000"/>
                </a:solidFill>
                <a:latin typeface="Cambria Bold"/>
              </a:rPr>
              <a:t> </a:t>
            </a:r>
            <a:r>
              <a:rPr lang="en-US" sz="4089" dirty="0" err="1">
                <a:solidFill>
                  <a:srgbClr val="000000"/>
                </a:solidFill>
                <a:latin typeface="Cambria Bold"/>
              </a:rPr>
              <a:t>lên</a:t>
            </a:r>
            <a:r>
              <a:rPr lang="en-US" sz="4089" dirty="0">
                <a:solidFill>
                  <a:srgbClr val="000000"/>
                </a:solidFill>
                <a:latin typeface="Cambria Bold"/>
              </a:rPr>
              <a:t> </a:t>
            </a:r>
            <a:r>
              <a:rPr lang="en-US" sz="4089" dirty="0" err="1">
                <a:solidFill>
                  <a:srgbClr val="000000"/>
                </a:solidFill>
                <a:latin typeface="Cambria Bold"/>
              </a:rPr>
              <a:t>bố</a:t>
            </a:r>
            <a:r>
              <a:rPr lang="en-US" sz="4089" dirty="0">
                <a:solidFill>
                  <a:srgbClr val="000000"/>
                </a:solidFill>
                <a:latin typeface="Cambria Bold"/>
              </a:rPr>
              <a:t> </a:t>
            </a:r>
            <a:r>
              <a:rPr lang="en-US" sz="4089" dirty="0" err="1">
                <a:solidFill>
                  <a:srgbClr val="000000"/>
                </a:solidFill>
                <a:latin typeface="Cambria Bold"/>
              </a:rPr>
              <a:t>bạn</a:t>
            </a:r>
            <a:r>
              <a:rPr lang="en-US" sz="4089" dirty="0">
                <a:solidFill>
                  <a:srgbClr val="000000"/>
                </a:solidFill>
                <a:latin typeface="Cambria Bold"/>
              </a:rPr>
              <a:t> </a:t>
            </a:r>
            <a:r>
              <a:rPr lang="en-US" sz="4089" dirty="0" err="1">
                <a:solidFill>
                  <a:srgbClr val="000000"/>
                </a:solidFill>
                <a:latin typeface="Cambria Bold"/>
              </a:rPr>
              <a:t>nhỏ</a:t>
            </a:r>
            <a:r>
              <a:rPr lang="en-US" sz="4089" dirty="0">
                <a:solidFill>
                  <a:srgbClr val="000000"/>
                </a:solidFill>
                <a:latin typeface="Cambria Bold"/>
              </a:rPr>
              <a:t> </a:t>
            </a:r>
            <a:r>
              <a:rPr lang="en-US" sz="4089" dirty="0" err="1">
                <a:solidFill>
                  <a:srgbClr val="000000"/>
                </a:solidFill>
                <a:latin typeface="Cambria Bold"/>
              </a:rPr>
              <a:t>rất</a:t>
            </a:r>
            <a:r>
              <a:rPr lang="en-US" sz="4089" dirty="0">
                <a:solidFill>
                  <a:srgbClr val="000000"/>
                </a:solidFill>
                <a:latin typeface="Cambria Bold"/>
              </a:rPr>
              <a:t> </a:t>
            </a:r>
            <a:r>
              <a:rPr lang="en-US" sz="4089" dirty="0" err="1">
                <a:solidFill>
                  <a:srgbClr val="000000"/>
                </a:solidFill>
                <a:latin typeface="Cambria Bold"/>
              </a:rPr>
              <a:t>lịch</a:t>
            </a:r>
            <a:r>
              <a:rPr lang="en-US" sz="4089" dirty="0">
                <a:solidFill>
                  <a:srgbClr val="000000"/>
                </a:solidFill>
                <a:latin typeface="Cambria Bold"/>
              </a:rPr>
              <a:t> </a:t>
            </a:r>
            <a:r>
              <a:rPr lang="en-US" sz="4089" dirty="0" err="1">
                <a:solidFill>
                  <a:srgbClr val="000000"/>
                </a:solidFill>
                <a:latin typeface="Cambria Bold"/>
              </a:rPr>
              <a:t>sự</a:t>
            </a:r>
            <a:r>
              <a:rPr lang="en-US" sz="4089" dirty="0">
                <a:solidFill>
                  <a:srgbClr val="000000"/>
                </a:solidFill>
                <a:latin typeface="Cambria Bold"/>
              </a:rPr>
              <a:t> </a:t>
            </a:r>
            <a:r>
              <a:rPr lang="en-US" sz="4089" dirty="0" err="1">
                <a:solidFill>
                  <a:srgbClr val="000000"/>
                </a:solidFill>
                <a:latin typeface="Cambria Bold"/>
              </a:rPr>
              <a:t>và</a:t>
            </a:r>
            <a:r>
              <a:rPr lang="en-US" sz="4089" dirty="0">
                <a:solidFill>
                  <a:srgbClr val="000000"/>
                </a:solidFill>
                <a:latin typeface="Cambria Bold"/>
              </a:rPr>
              <a:t> </a:t>
            </a:r>
            <a:r>
              <a:rPr lang="en-US" sz="4089" dirty="0" err="1">
                <a:solidFill>
                  <a:srgbClr val="000000"/>
                </a:solidFill>
                <a:latin typeface="Cambria Bold"/>
              </a:rPr>
              <a:t>tôn</a:t>
            </a:r>
            <a:r>
              <a:rPr lang="en-US" sz="4089" dirty="0">
                <a:solidFill>
                  <a:srgbClr val="000000"/>
                </a:solidFill>
                <a:latin typeface="Cambria Bold"/>
              </a:rPr>
              <a:t> </a:t>
            </a:r>
            <a:r>
              <a:rPr lang="en-US" sz="4089" dirty="0" err="1">
                <a:solidFill>
                  <a:srgbClr val="000000"/>
                </a:solidFill>
                <a:latin typeface="Cambria Bold"/>
              </a:rPr>
              <a:t>trọng</a:t>
            </a:r>
            <a:r>
              <a:rPr lang="en-US" sz="4089" dirty="0">
                <a:solidFill>
                  <a:srgbClr val="000000"/>
                </a:solidFill>
                <a:latin typeface="Cambria Bold"/>
              </a:rPr>
              <a:t> </a:t>
            </a:r>
            <a:r>
              <a:rPr lang="en-US" sz="4089" dirty="0" err="1">
                <a:solidFill>
                  <a:srgbClr val="000000"/>
                </a:solidFill>
                <a:latin typeface="Cambria Bold"/>
              </a:rPr>
              <a:t>người</a:t>
            </a:r>
            <a:r>
              <a:rPr lang="en-US" sz="4089" dirty="0">
                <a:solidFill>
                  <a:srgbClr val="000000"/>
                </a:solidFill>
                <a:latin typeface="Cambria Bold"/>
              </a:rPr>
              <a:t> </a:t>
            </a:r>
            <a:r>
              <a:rPr lang="en-US" sz="4089" dirty="0" err="1">
                <a:solidFill>
                  <a:srgbClr val="000000"/>
                </a:solidFill>
                <a:latin typeface="Cambria Bold"/>
              </a:rPr>
              <a:t>thầy</a:t>
            </a:r>
            <a:r>
              <a:rPr lang="en-US" sz="4089" dirty="0">
                <a:solidFill>
                  <a:srgbClr val="000000"/>
                </a:solidFill>
                <a:latin typeface="Cambria Bold"/>
              </a:rPr>
              <a:t> </a:t>
            </a:r>
            <a:r>
              <a:rPr lang="en-US" sz="4089" dirty="0" err="1">
                <a:solidFill>
                  <a:srgbClr val="000000"/>
                </a:solidFill>
                <a:latin typeface="Cambria Bold"/>
              </a:rPr>
              <a:t>giáo</a:t>
            </a:r>
            <a:r>
              <a:rPr lang="en-US" sz="4089" dirty="0">
                <a:solidFill>
                  <a:srgbClr val="000000"/>
                </a:solidFill>
                <a:latin typeface="Cambria Bold"/>
              </a:rPr>
              <a:t> </a:t>
            </a:r>
            <a:r>
              <a:rPr lang="en-US" sz="4089" dirty="0" err="1">
                <a:solidFill>
                  <a:srgbClr val="000000"/>
                </a:solidFill>
                <a:latin typeface="Cambria Bold"/>
              </a:rPr>
              <a:t>của</a:t>
            </a:r>
            <a:r>
              <a:rPr lang="en-US" sz="4089" dirty="0">
                <a:solidFill>
                  <a:srgbClr val="000000"/>
                </a:solidFill>
                <a:latin typeface="Cambria Bold"/>
              </a:rPr>
              <a:t> </a:t>
            </a:r>
            <a:r>
              <a:rPr lang="en-US" sz="4089" dirty="0" err="1">
                <a:solidFill>
                  <a:srgbClr val="000000"/>
                </a:solidFill>
                <a:latin typeface="Cambria Bold"/>
              </a:rPr>
              <a:t>mình</a:t>
            </a:r>
            <a:r>
              <a:rPr lang="en-US" sz="4089" dirty="0">
                <a:solidFill>
                  <a:srgbClr val="000000"/>
                </a:solidFill>
                <a:latin typeface="Cambria Bold"/>
              </a:rPr>
              <a:t>. </a:t>
            </a: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500"/>
                                        <p:tgtEl>
                                          <p:spTgt spid="14"/>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ppt_x</p:attrName>
                                        </p:attrNameLst>
                                      </p:cBhvr>
                                      <p:tavLst>
                                        <p:tav tm="0">
                                          <p:val>
                                            <p:strVal val="#ppt_x"/>
                                          </p:val>
                                        </p:tav>
                                        <p:tav tm="100000">
                                          <p:val>
                                            <p:strVal val="#ppt_x"/>
                                          </p:val>
                                        </p:tav>
                                      </p:tavLst>
                                    </p:anim>
                                    <p:anim calcmode="lin" valueType="num">
                                      <p:cBhvr>
                                        <p:cTn id="18" dur="1000" fill="hold"/>
                                        <p:tgtEl>
                                          <p:spTgt spid="13"/>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8EC"/>
        </a:solidFill>
        <a:effectLst/>
      </p:bgPr>
    </p:bg>
    <p:spTree>
      <p:nvGrpSpPr>
        <p:cNvPr id="1" name=""/>
        <p:cNvGrpSpPr/>
        <p:nvPr/>
      </p:nvGrpSpPr>
      <p:grpSpPr>
        <a:xfrm>
          <a:off x="0" y="0"/>
          <a:ext cx="0" cy="0"/>
          <a:chOff x="0" y="0"/>
          <a:chExt cx="0" cy="0"/>
        </a:xfrm>
      </p:grpSpPr>
      <p:sp>
        <p:nvSpPr>
          <p:cNvPr id="2" name="Freeform 2"/>
          <p:cNvSpPr/>
          <p:nvPr/>
        </p:nvSpPr>
        <p:spPr>
          <a:xfrm flipH="1">
            <a:off x="9076158" y="5107274"/>
            <a:ext cx="3519886" cy="1750726"/>
          </a:xfrm>
          <a:custGeom>
            <a:avLst/>
            <a:gdLst/>
            <a:ahLst/>
            <a:cxnLst/>
            <a:rect l="l" t="t" r="r" b="b"/>
            <a:pathLst>
              <a:path w="5279829" h="2626089">
                <a:moveTo>
                  <a:pt x="5279828" y="0"/>
                </a:moveTo>
                <a:lnTo>
                  <a:pt x="0" y="0"/>
                </a:lnTo>
                <a:lnTo>
                  <a:pt x="0" y="2626089"/>
                </a:lnTo>
                <a:lnTo>
                  <a:pt x="5279828" y="2626089"/>
                </a:lnTo>
                <a:lnTo>
                  <a:pt x="5279828" y="0"/>
                </a:lnTo>
                <a:close/>
              </a:path>
            </a:pathLst>
          </a:custGeom>
          <a:blipFill>
            <a:blip r:embed="rId2">
              <a:extLst>
                <a:ext uri="{96DAC541-7B7A-43D3-8B79-37D633B846F1}">
                  <asvg:svgBlip xmlns:asvg="http://schemas.microsoft.com/office/drawing/2016/SVG/main" xmlns="" r:embed="rId3"/>
                </a:ext>
              </a:extLst>
            </a:blip>
            <a:stretch>
              <a:fillRect t="-50972"/>
            </a:stretch>
          </a:blipFill>
        </p:spPr>
      </p:sp>
      <p:sp>
        <p:nvSpPr>
          <p:cNvPr id="3" name="Freeform 3"/>
          <p:cNvSpPr/>
          <p:nvPr/>
        </p:nvSpPr>
        <p:spPr>
          <a:xfrm flipH="1" flipV="1">
            <a:off x="10150664" y="-685800"/>
            <a:ext cx="2508781" cy="2743200"/>
          </a:xfrm>
          <a:custGeom>
            <a:avLst/>
            <a:gdLst/>
            <a:ahLst/>
            <a:cxnLst/>
            <a:rect l="l" t="t" r="r" b="b"/>
            <a:pathLst>
              <a:path w="3763172" h="4114800">
                <a:moveTo>
                  <a:pt x="3763172" y="4114800"/>
                </a:moveTo>
                <a:lnTo>
                  <a:pt x="0" y="4114800"/>
                </a:lnTo>
                <a:lnTo>
                  <a:pt x="0" y="0"/>
                </a:lnTo>
                <a:lnTo>
                  <a:pt x="3763172" y="0"/>
                </a:lnTo>
                <a:lnTo>
                  <a:pt x="3763172" y="411480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flipH="1">
            <a:off x="0" y="0"/>
            <a:ext cx="2552580" cy="1785069"/>
          </a:xfrm>
          <a:custGeom>
            <a:avLst/>
            <a:gdLst/>
            <a:ahLst/>
            <a:cxnLst/>
            <a:rect l="l" t="t" r="r" b="b"/>
            <a:pathLst>
              <a:path w="3828870" h="2677604">
                <a:moveTo>
                  <a:pt x="3828870" y="0"/>
                </a:moveTo>
                <a:lnTo>
                  <a:pt x="0" y="0"/>
                </a:lnTo>
                <a:lnTo>
                  <a:pt x="0" y="2677604"/>
                </a:lnTo>
                <a:lnTo>
                  <a:pt x="3828870" y="2677604"/>
                </a:lnTo>
                <a:lnTo>
                  <a:pt x="382887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Freeform 5"/>
          <p:cNvSpPr/>
          <p:nvPr/>
        </p:nvSpPr>
        <p:spPr>
          <a:xfrm rot="-3777306">
            <a:off x="-714015" y="4464590"/>
            <a:ext cx="1990067" cy="2743200"/>
          </a:xfrm>
          <a:custGeom>
            <a:avLst/>
            <a:gdLst/>
            <a:ahLst/>
            <a:cxnLst/>
            <a:rect l="l" t="t" r="r" b="b"/>
            <a:pathLst>
              <a:path w="2985100" h="4114800">
                <a:moveTo>
                  <a:pt x="0" y="0"/>
                </a:moveTo>
                <a:lnTo>
                  <a:pt x="2985100" y="0"/>
                </a:lnTo>
                <a:lnTo>
                  <a:pt x="2985100" y="4114800"/>
                </a:lnTo>
                <a:lnTo>
                  <a:pt x="0" y="4114800"/>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grpSp>
        <p:nvGrpSpPr>
          <p:cNvPr id="6" name="Group 6"/>
          <p:cNvGrpSpPr/>
          <p:nvPr/>
        </p:nvGrpSpPr>
        <p:grpSpPr>
          <a:xfrm>
            <a:off x="281019" y="341572"/>
            <a:ext cx="11594033" cy="6174857"/>
            <a:chOff x="0" y="0"/>
            <a:chExt cx="4580359" cy="2439450"/>
          </a:xfrm>
        </p:grpSpPr>
        <p:sp>
          <p:nvSpPr>
            <p:cNvPr id="7" name="Freeform 7"/>
            <p:cNvSpPr/>
            <p:nvPr/>
          </p:nvSpPr>
          <p:spPr>
            <a:xfrm>
              <a:off x="0" y="0"/>
              <a:ext cx="4580359" cy="2439450"/>
            </a:xfrm>
            <a:custGeom>
              <a:avLst/>
              <a:gdLst/>
              <a:ahLst/>
              <a:cxnLst/>
              <a:rect l="l" t="t" r="r" b="b"/>
              <a:pathLst>
                <a:path w="4580359" h="2439450">
                  <a:moveTo>
                    <a:pt x="22704" y="0"/>
                  </a:moveTo>
                  <a:lnTo>
                    <a:pt x="4557655" y="0"/>
                  </a:lnTo>
                  <a:cubicBezTo>
                    <a:pt x="4563676" y="0"/>
                    <a:pt x="4569451" y="2392"/>
                    <a:pt x="4573709" y="6650"/>
                  </a:cubicBezTo>
                  <a:cubicBezTo>
                    <a:pt x="4577967" y="10907"/>
                    <a:pt x="4580359" y="16682"/>
                    <a:pt x="4580359" y="22704"/>
                  </a:cubicBezTo>
                  <a:lnTo>
                    <a:pt x="4580359" y="2416746"/>
                  </a:lnTo>
                  <a:cubicBezTo>
                    <a:pt x="4580359" y="2429285"/>
                    <a:pt x="4570194" y="2439450"/>
                    <a:pt x="4557655" y="2439450"/>
                  </a:cubicBezTo>
                  <a:lnTo>
                    <a:pt x="22704" y="2439450"/>
                  </a:lnTo>
                  <a:cubicBezTo>
                    <a:pt x="16682" y="2439450"/>
                    <a:pt x="10907" y="2437058"/>
                    <a:pt x="6650" y="2432800"/>
                  </a:cubicBezTo>
                  <a:cubicBezTo>
                    <a:pt x="2392" y="2428542"/>
                    <a:pt x="0" y="2422768"/>
                    <a:pt x="0" y="2416746"/>
                  </a:cubicBezTo>
                  <a:lnTo>
                    <a:pt x="0" y="22704"/>
                  </a:lnTo>
                  <a:cubicBezTo>
                    <a:pt x="0" y="16682"/>
                    <a:pt x="2392" y="10907"/>
                    <a:pt x="6650" y="6650"/>
                  </a:cubicBezTo>
                  <a:cubicBezTo>
                    <a:pt x="10907" y="2392"/>
                    <a:pt x="16682" y="0"/>
                    <a:pt x="22704" y="0"/>
                  </a:cubicBezTo>
                  <a:close/>
                </a:path>
              </a:pathLst>
            </a:custGeom>
            <a:solidFill>
              <a:srgbClr val="FFFFFF"/>
            </a:solidFill>
            <a:ln w="47625" cap="rnd">
              <a:solidFill>
                <a:srgbClr val="4F3B20"/>
              </a:solidFill>
              <a:prstDash val="solid"/>
              <a:round/>
            </a:ln>
          </p:spPr>
        </p:sp>
        <p:sp>
          <p:nvSpPr>
            <p:cNvPr id="8" name="TextBox 8"/>
            <p:cNvSpPr txBox="1"/>
            <p:nvPr/>
          </p:nvSpPr>
          <p:spPr>
            <a:xfrm>
              <a:off x="0" y="-38100"/>
              <a:ext cx="4580359" cy="2477550"/>
            </a:xfrm>
            <a:prstGeom prst="rect">
              <a:avLst/>
            </a:prstGeom>
          </p:spPr>
          <p:txBody>
            <a:bodyPr lIns="33867" tIns="33867" rIns="33867" bIns="33867" rtlCol="0" anchor="ctr"/>
            <a:lstStyle/>
            <a:p>
              <a:pPr algn="ctr" defTabSz="609630">
                <a:lnSpc>
                  <a:spcPts val="1773"/>
                </a:lnSpc>
                <a:spcBef>
                  <a:spcPct val="0"/>
                </a:spcBef>
              </a:pPr>
              <a:endParaRPr sz="1200">
                <a:solidFill>
                  <a:prstClr val="black"/>
                </a:solidFill>
                <a:latin typeface="Calibri"/>
              </a:endParaRPr>
            </a:p>
          </p:txBody>
        </p:sp>
      </p:grpSp>
      <p:sp>
        <p:nvSpPr>
          <p:cNvPr id="9" name="Freeform 9"/>
          <p:cNvSpPr/>
          <p:nvPr/>
        </p:nvSpPr>
        <p:spPr>
          <a:xfrm>
            <a:off x="472907" y="515566"/>
            <a:ext cx="803383" cy="1099269"/>
          </a:xfrm>
          <a:custGeom>
            <a:avLst/>
            <a:gdLst/>
            <a:ahLst/>
            <a:cxnLst/>
            <a:rect l="l" t="t" r="r" b="b"/>
            <a:pathLst>
              <a:path w="1205074" h="1648904">
                <a:moveTo>
                  <a:pt x="0" y="0"/>
                </a:moveTo>
                <a:lnTo>
                  <a:pt x="1205074" y="0"/>
                </a:lnTo>
                <a:lnTo>
                  <a:pt x="1205074" y="1648904"/>
                </a:lnTo>
                <a:lnTo>
                  <a:pt x="0" y="1648904"/>
                </a:lnTo>
                <a:lnTo>
                  <a:pt x="0" y="0"/>
                </a:lnTo>
                <a:close/>
              </a:path>
            </a:pathLst>
          </a:custGeom>
          <a:blipFill>
            <a:blip r:embed="rId10"/>
            <a:stretch>
              <a:fillRect/>
            </a:stretch>
          </a:blipFill>
        </p:spPr>
      </p:sp>
      <p:grpSp>
        <p:nvGrpSpPr>
          <p:cNvPr id="16" name="Group 15">
            <a:extLst>
              <a:ext uri="{FF2B5EF4-FFF2-40B4-BE49-F238E27FC236}">
                <a16:creationId xmlns:a16="http://schemas.microsoft.com/office/drawing/2014/main" id="{14AA3627-09A6-965D-2469-45943DB8B737}"/>
              </a:ext>
            </a:extLst>
          </p:cNvPr>
          <p:cNvGrpSpPr/>
          <p:nvPr/>
        </p:nvGrpSpPr>
        <p:grpSpPr>
          <a:xfrm>
            <a:off x="1760513" y="377302"/>
            <a:ext cx="10026706" cy="1858942"/>
            <a:chOff x="1760513" y="377302"/>
            <a:chExt cx="10026706" cy="1858942"/>
          </a:xfrm>
        </p:grpSpPr>
        <p:sp>
          <p:nvSpPr>
            <p:cNvPr id="10" name="Freeform 10"/>
            <p:cNvSpPr/>
            <p:nvPr/>
          </p:nvSpPr>
          <p:spPr>
            <a:xfrm>
              <a:off x="1760513" y="377302"/>
              <a:ext cx="10026706" cy="1680098"/>
            </a:xfrm>
            <a:custGeom>
              <a:avLst/>
              <a:gdLst/>
              <a:ahLst/>
              <a:cxnLst/>
              <a:rect l="l" t="t" r="r" b="b"/>
              <a:pathLst>
                <a:path w="12293399" h="2520147">
                  <a:moveTo>
                    <a:pt x="0" y="0"/>
                  </a:moveTo>
                  <a:lnTo>
                    <a:pt x="12293398" y="0"/>
                  </a:lnTo>
                  <a:lnTo>
                    <a:pt x="12293398" y="2520147"/>
                  </a:lnTo>
                  <a:lnTo>
                    <a:pt x="0" y="2520147"/>
                  </a:lnTo>
                  <a:lnTo>
                    <a:pt x="0" y="0"/>
                  </a:lnTo>
                  <a:close/>
                </a:path>
              </a:pathLst>
            </a:custGeom>
            <a:blipFill>
              <a:blip r:embed="rId11">
                <a:extLst>
                  <a:ext uri="{96DAC541-7B7A-43D3-8B79-37D633B846F1}">
                    <asvg:svgBlip xmlns:asvg="http://schemas.microsoft.com/office/drawing/2016/SVG/main" xmlns="" r:embed="rId12"/>
                  </a:ext>
                </a:extLst>
              </a:blip>
              <a:stretch>
                <a:fillRect/>
              </a:stretch>
            </a:blipFill>
          </p:spPr>
        </p:sp>
        <p:sp>
          <p:nvSpPr>
            <p:cNvPr id="11" name="TextBox 11"/>
            <p:cNvSpPr txBox="1"/>
            <p:nvPr/>
          </p:nvSpPr>
          <p:spPr>
            <a:xfrm>
              <a:off x="2369152" y="630805"/>
              <a:ext cx="8841059" cy="1605439"/>
            </a:xfrm>
            <a:prstGeom prst="rect">
              <a:avLst/>
            </a:prstGeom>
          </p:spPr>
          <p:txBody>
            <a:bodyPr wrap="square" lIns="0" tIns="0" rIns="0" bIns="0" rtlCol="0" anchor="t">
              <a:spAutoFit/>
            </a:bodyPr>
            <a:lstStyle/>
            <a:p>
              <a:pPr algn="ctr" defTabSz="609630">
                <a:lnSpc>
                  <a:spcPts val="4273"/>
                </a:lnSpc>
              </a:pPr>
              <a:r>
                <a:rPr lang="en-US" sz="3052" dirty="0" err="1">
                  <a:solidFill>
                    <a:srgbClr val="000000"/>
                  </a:solidFill>
                  <a:latin typeface="Cambria Bold"/>
                </a:rPr>
                <a:t>Những</a:t>
              </a:r>
              <a:r>
                <a:rPr lang="en-US" sz="3052" dirty="0">
                  <a:solidFill>
                    <a:srgbClr val="000000"/>
                  </a:solidFill>
                  <a:latin typeface="Cambria Bold"/>
                </a:rPr>
                <a:t> </a:t>
              </a:r>
              <a:r>
                <a:rPr lang="en-US" sz="3052" dirty="0" err="1">
                  <a:solidFill>
                    <a:srgbClr val="000000"/>
                  </a:solidFill>
                  <a:latin typeface="Cambria Bold"/>
                </a:rPr>
                <a:t>cử</a:t>
              </a:r>
              <a:r>
                <a:rPr lang="en-US" sz="3052" dirty="0">
                  <a:solidFill>
                    <a:srgbClr val="000000"/>
                  </a:solidFill>
                  <a:latin typeface="Cambria Bold"/>
                </a:rPr>
                <a:t> </a:t>
              </a:r>
              <a:r>
                <a:rPr lang="en-US" sz="3052" dirty="0" err="1">
                  <a:solidFill>
                    <a:srgbClr val="000000"/>
                  </a:solidFill>
                  <a:latin typeface="Cambria Bold"/>
                </a:rPr>
                <a:t>chỉ</a:t>
              </a:r>
              <a:r>
                <a:rPr lang="en-US" sz="3052" dirty="0">
                  <a:solidFill>
                    <a:srgbClr val="000000"/>
                  </a:solidFill>
                  <a:latin typeface="Cambria Bold"/>
                </a:rPr>
                <a:t>, </a:t>
              </a:r>
              <a:r>
                <a:rPr lang="en-US" sz="3052" dirty="0" err="1">
                  <a:solidFill>
                    <a:srgbClr val="000000"/>
                  </a:solidFill>
                  <a:latin typeface="Cambria Bold"/>
                </a:rPr>
                <a:t>lời</a:t>
              </a:r>
              <a:r>
                <a:rPr lang="en-US" sz="3052" dirty="0">
                  <a:solidFill>
                    <a:srgbClr val="000000"/>
                  </a:solidFill>
                  <a:latin typeface="Cambria Bold"/>
                </a:rPr>
                <a:t> </a:t>
              </a:r>
              <a:r>
                <a:rPr lang="en-US" sz="3052" dirty="0" err="1">
                  <a:solidFill>
                    <a:srgbClr val="000000"/>
                  </a:solidFill>
                  <a:latin typeface="Cambria Bold"/>
                </a:rPr>
                <a:t>nói</a:t>
              </a:r>
              <a:r>
                <a:rPr lang="en-US" sz="3052" dirty="0">
                  <a:solidFill>
                    <a:srgbClr val="000000"/>
                  </a:solidFill>
                  <a:latin typeface="Cambria Bold"/>
                </a:rPr>
                <a:t>, </a:t>
              </a:r>
              <a:r>
                <a:rPr lang="en-US" sz="3052" dirty="0" err="1">
                  <a:solidFill>
                    <a:srgbClr val="000000"/>
                  </a:solidFill>
                  <a:latin typeface="Cambria Bold"/>
                </a:rPr>
                <a:t>việc</a:t>
              </a:r>
              <a:r>
                <a:rPr lang="en-US" sz="3052" dirty="0">
                  <a:solidFill>
                    <a:srgbClr val="000000"/>
                  </a:solidFill>
                  <a:latin typeface="Cambria Bold"/>
                </a:rPr>
                <a:t> </a:t>
              </a:r>
              <a:r>
                <a:rPr lang="en-US" sz="3052" dirty="0" err="1">
                  <a:solidFill>
                    <a:srgbClr val="000000"/>
                  </a:solidFill>
                  <a:latin typeface="Cambria Bold"/>
                </a:rPr>
                <a:t>làm</a:t>
              </a:r>
              <a:r>
                <a:rPr lang="en-US" sz="3052" dirty="0">
                  <a:solidFill>
                    <a:srgbClr val="000000"/>
                  </a:solidFill>
                  <a:latin typeface="Cambria Bold"/>
                </a:rPr>
                <a:t> </a:t>
              </a:r>
              <a:r>
                <a:rPr lang="en-US" sz="3052" dirty="0" err="1">
                  <a:solidFill>
                    <a:srgbClr val="000000"/>
                  </a:solidFill>
                  <a:latin typeface="Cambria Bold"/>
                </a:rPr>
                <a:t>nào</a:t>
              </a:r>
              <a:r>
                <a:rPr lang="en-US" sz="3052" dirty="0">
                  <a:solidFill>
                    <a:srgbClr val="000000"/>
                  </a:solidFill>
                  <a:latin typeface="Cambria Bold"/>
                </a:rPr>
                <a:t> </a:t>
              </a:r>
              <a:r>
                <a:rPr lang="en-US" sz="3052" dirty="0" err="1">
                  <a:solidFill>
                    <a:srgbClr val="000000"/>
                  </a:solidFill>
                  <a:latin typeface="Cambria Bold"/>
                </a:rPr>
                <a:t>của</a:t>
              </a:r>
              <a:r>
                <a:rPr lang="en-US" sz="3052" dirty="0">
                  <a:solidFill>
                    <a:srgbClr val="000000"/>
                  </a:solidFill>
                  <a:latin typeface="Cambria Bold"/>
                </a:rPr>
                <a:t> </a:t>
              </a:r>
              <a:r>
                <a:rPr lang="en-US" sz="3052" dirty="0" err="1">
                  <a:solidFill>
                    <a:srgbClr val="000000"/>
                  </a:solidFill>
                  <a:latin typeface="Cambria Bold"/>
                </a:rPr>
                <a:t>thầy</a:t>
              </a:r>
              <a:r>
                <a:rPr lang="en-US" sz="3052" dirty="0">
                  <a:solidFill>
                    <a:srgbClr val="000000"/>
                  </a:solidFill>
                  <a:latin typeface="Cambria Bold"/>
                </a:rPr>
                <a:t> </a:t>
              </a:r>
              <a:r>
                <a:rPr lang="en-US" sz="3052" dirty="0" err="1">
                  <a:solidFill>
                    <a:srgbClr val="000000"/>
                  </a:solidFill>
                  <a:latin typeface="Cambria Bold"/>
                </a:rPr>
                <a:t>giáo</a:t>
              </a:r>
              <a:r>
                <a:rPr lang="en-US" sz="3052" dirty="0">
                  <a:solidFill>
                    <a:srgbClr val="000000"/>
                  </a:solidFill>
                  <a:latin typeface="Cambria Bold"/>
                </a:rPr>
                <a:t> </a:t>
              </a:r>
              <a:r>
                <a:rPr lang="en-US" sz="3052" dirty="0" err="1">
                  <a:solidFill>
                    <a:srgbClr val="000000"/>
                  </a:solidFill>
                  <a:latin typeface="Cambria Bold"/>
                </a:rPr>
                <a:t>già</a:t>
              </a:r>
              <a:r>
                <a:rPr lang="en-US" sz="3052" dirty="0">
                  <a:solidFill>
                    <a:srgbClr val="000000"/>
                  </a:solidFill>
                  <a:latin typeface="Cambria Bold"/>
                </a:rPr>
                <a:t> </a:t>
              </a:r>
              <a:r>
                <a:rPr lang="en-US" sz="3052" dirty="0" err="1">
                  <a:solidFill>
                    <a:srgbClr val="000000"/>
                  </a:solidFill>
                  <a:latin typeface="Cambria Bold"/>
                </a:rPr>
                <a:t>làm</a:t>
              </a:r>
              <a:r>
                <a:rPr lang="en-US" sz="3052" dirty="0">
                  <a:solidFill>
                    <a:srgbClr val="000000"/>
                  </a:solidFill>
                  <a:latin typeface="Cambria Bold"/>
                </a:rPr>
                <a:t> </a:t>
              </a:r>
              <a:r>
                <a:rPr lang="en-US" sz="3052" dirty="0" err="1">
                  <a:solidFill>
                    <a:srgbClr val="000000"/>
                  </a:solidFill>
                  <a:latin typeface="Cambria Bold"/>
                </a:rPr>
                <a:t>cho</a:t>
              </a:r>
              <a:r>
                <a:rPr lang="en-US" sz="3052" dirty="0">
                  <a:solidFill>
                    <a:srgbClr val="000000"/>
                  </a:solidFill>
                  <a:latin typeface="Cambria Bold"/>
                </a:rPr>
                <a:t> </a:t>
              </a:r>
              <a:r>
                <a:rPr lang="en-US" sz="3052" dirty="0" err="1">
                  <a:solidFill>
                    <a:srgbClr val="000000"/>
                  </a:solidFill>
                  <a:latin typeface="Cambria Bold"/>
                </a:rPr>
                <a:t>bố</a:t>
              </a:r>
              <a:r>
                <a:rPr lang="en-US" sz="3052" dirty="0">
                  <a:solidFill>
                    <a:srgbClr val="000000"/>
                  </a:solidFill>
                  <a:latin typeface="Cambria Bold"/>
                </a:rPr>
                <a:t> </a:t>
              </a:r>
              <a:r>
                <a:rPr lang="en-US" sz="3052" dirty="0" err="1">
                  <a:solidFill>
                    <a:srgbClr val="000000"/>
                  </a:solidFill>
                  <a:latin typeface="Cambria Bold"/>
                </a:rPr>
                <a:t>bạn</a:t>
              </a:r>
              <a:r>
                <a:rPr lang="en-US" sz="3052" dirty="0">
                  <a:solidFill>
                    <a:srgbClr val="000000"/>
                  </a:solidFill>
                  <a:latin typeface="Cambria Bold"/>
                </a:rPr>
                <a:t> </a:t>
              </a:r>
              <a:r>
                <a:rPr lang="en-US" sz="3052" dirty="0" err="1">
                  <a:solidFill>
                    <a:srgbClr val="000000"/>
                  </a:solidFill>
                  <a:latin typeface="Cambria Bold"/>
                </a:rPr>
                <a:t>nhỏ</a:t>
              </a:r>
              <a:r>
                <a:rPr lang="en-US" sz="3052" dirty="0">
                  <a:solidFill>
                    <a:srgbClr val="000000"/>
                  </a:solidFill>
                  <a:latin typeface="Cambria Bold"/>
                </a:rPr>
                <a:t> </a:t>
              </a:r>
              <a:r>
                <a:rPr lang="en-US" sz="3052" dirty="0" err="1">
                  <a:solidFill>
                    <a:srgbClr val="000000"/>
                  </a:solidFill>
                  <a:latin typeface="Cambria Bold"/>
                </a:rPr>
                <a:t>xúc</a:t>
              </a:r>
              <a:r>
                <a:rPr lang="en-US" sz="3052" dirty="0">
                  <a:solidFill>
                    <a:srgbClr val="000000"/>
                  </a:solidFill>
                  <a:latin typeface="Cambria Bold"/>
                </a:rPr>
                <a:t> </a:t>
              </a:r>
              <a:r>
                <a:rPr lang="en-US" sz="3052" dirty="0" err="1">
                  <a:solidFill>
                    <a:srgbClr val="000000"/>
                  </a:solidFill>
                  <a:latin typeface="Cambria Bold"/>
                </a:rPr>
                <a:t>động</a:t>
              </a:r>
              <a:r>
                <a:rPr lang="en-US" sz="3052" dirty="0">
                  <a:solidFill>
                    <a:srgbClr val="000000"/>
                  </a:solidFill>
                  <a:latin typeface="Cambria Bold"/>
                </a:rPr>
                <a:t>? </a:t>
              </a:r>
            </a:p>
            <a:p>
              <a:pPr algn="ctr" defTabSz="609630">
                <a:lnSpc>
                  <a:spcPts val="4273"/>
                </a:lnSpc>
                <a:spcBef>
                  <a:spcPct val="0"/>
                </a:spcBef>
              </a:pPr>
              <a:endParaRPr lang="en-US" sz="3052" dirty="0">
                <a:solidFill>
                  <a:srgbClr val="000000"/>
                </a:solidFill>
                <a:latin typeface="Cambria Bold"/>
              </a:endParaRPr>
            </a:p>
          </p:txBody>
        </p:sp>
      </p:grpSp>
      <p:grpSp>
        <p:nvGrpSpPr>
          <p:cNvPr id="17" name="Group 16">
            <a:extLst>
              <a:ext uri="{FF2B5EF4-FFF2-40B4-BE49-F238E27FC236}">
                <a16:creationId xmlns:a16="http://schemas.microsoft.com/office/drawing/2014/main" id="{4AF60B35-E5FC-F2A0-B0A4-2BC16F4C9331}"/>
              </a:ext>
            </a:extLst>
          </p:cNvPr>
          <p:cNvGrpSpPr/>
          <p:nvPr/>
        </p:nvGrpSpPr>
        <p:grpSpPr>
          <a:xfrm>
            <a:off x="685800" y="2018809"/>
            <a:ext cx="4922538" cy="4153391"/>
            <a:chOff x="685800" y="2018809"/>
            <a:chExt cx="4922538" cy="4153391"/>
          </a:xfrm>
        </p:grpSpPr>
        <p:sp>
          <p:nvSpPr>
            <p:cNvPr id="12" name="Freeform 12"/>
            <p:cNvSpPr/>
            <p:nvPr/>
          </p:nvSpPr>
          <p:spPr>
            <a:xfrm>
              <a:off x="685800" y="2018809"/>
              <a:ext cx="4922538" cy="4153391"/>
            </a:xfrm>
            <a:custGeom>
              <a:avLst/>
              <a:gdLst/>
              <a:ahLst/>
              <a:cxnLst/>
              <a:rect l="l" t="t" r="r" b="b"/>
              <a:pathLst>
                <a:path w="7383807" h="6230087">
                  <a:moveTo>
                    <a:pt x="0" y="0"/>
                  </a:moveTo>
                  <a:lnTo>
                    <a:pt x="7383807" y="0"/>
                  </a:lnTo>
                  <a:lnTo>
                    <a:pt x="7383807" y="6230087"/>
                  </a:lnTo>
                  <a:lnTo>
                    <a:pt x="0" y="6230087"/>
                  </a:lnTo>
                  <a:lnTo>
                    <a:pt x="0" y="0"/>
                  </a:lnTo>
                  <a:close/>
                </a:path>
              </a:pathLst>
            </a:custGeom>
            <a:blipFill>
              <a:blip r:embed="rId13">
                <a:extLst>
                  <a:ext uri="{96DAC541-7B7A-43D3-8B79-37D633B846F1}">
                    <asvg:svgBlip xmlns:asvg="http://schemas.microsoft.com/office/drawing/2016/SVG/main" xmlns="" r:embed="rId14"/>
                  </a:ext>
                </a:extLst>
              </a:blip>
              <a:stretch>
                <a:fillRect/>
              </a:stretch>
            </a:blipFill>
            <a:ln w="38100" cap="sq">
              <a:solidFill>
                <a:srgbClr val="000000"/>
              </a:solidFill>
              <a:prstDash val="solid"/>
              <a:miter/>
            </a:ln>
          </p:spPr>
        </p:sp>
        <p:sp>
          <p:nvSpPr>
            <p:cNvPr id="14" name="TextBox 14"/>
            <p:cNvSpPr txBox="1"/>
            <p:nvPr/>
          </p:nvSpPr>
          <p:spPr>
            <a:xfrm>
              <a:off x="971340" y="2862078"/>
              <a:ext cx="4351459" cy="2106346"/>
            </a:xfrm>
            <a:prstGeom prst="rect">
              <a:avLst/>
            </a:prstGeom>
          </p:spPr>
          <p:txBody>
            <a:bodyPr lIns="0" tIns="0" rIns="0" bIns="0" rtlCol="0" anchor="t">
              <a:spAutoFit/>
            </a:bodyPr>
            <a:lstStyle/>
            <a:p>
              <a:pPr algn="just" defTabSz="609630">
                <a:lnSpc>
                  <a:spcPts val="4157"/>
                </a:lnSpc>
              </a:pPr>
              <a:r>
                <a:rPr lang="en-US" sz="2969">
                  <a:solidFill>
                    <a:srgbClr val="000000"/>
                  </a:solidFill>
                  <a:latin typeface="Cambria Bold"/>
                </a:rPr>
                <a:t>- Những cử chỉ: </a:t>
              </a:r>
            </a:p>
            <a:p>
              <a:pPr algn="just" defTabSz="609630">
                <a:lnSpc>
                  <a:spcPts val="4157"/>
                </a:lnSpc>
              </a:pPr>
              <a:r>
                <a:rPr lang="en-US" sz="2969">
                  <a:solidFill>
                    <a:srgbClr val="000000"/>
                  </a:solidFill>
                  <a:latin typeface="Cambria Bold"/>
                </a:rPr>
                <a:t>+ Cụ bước tới ôm hôn bố.</a:t>
              </a:r>
            </a:p>
            <a:p>
              <a:pPr algn="just" defTabSz="609630">
                <a:lnSpc>
                  <a:spcPts val="4157"/>
                </a:lnSpc>
                <a:spcBef>
                  <a:spcPct val="0"/>
                </a:spcBef>
              </a:pPr>
              <a:r>
                <a:rPr lang="en-US" sz="2969">
                  <a:solidFill>
                    <a:srgbClr val="000000"/>
                  </a:solidFill>
                  <a:latin typeface="Cambria Bold"/>
                </a:rPr>
                <a:t>+ Cụ trò chuyện cùng bố tôi như chưa hề xa cách.</a:t>
              </a:r>
            </a:p>
          </p:txBody>
        </p:sp>
      </p:grpSp>
      <p:grpSp>
        <p:nvGrpSpPr>
          <p:cNvPr id="18" name="Group 17">
            <a:extLst>
              <a:ext uri="{FF2B5EF4-FFF2-40B4-BE49-F238E27FC236}">
                <a16:creationId xmlns:a16="http://schemas.microsoft.com/office/drawing/2014/main" id="{C36A928A-538C-8DE2-7352-BF8301530C97}"/>
              </a:ext>
            </a:extLst>
          </p:cNvPr>
          <p:cNvGrpSpPr/>
          <p:nvPr/>
        </p:nvGrpSpPr>
        <p:grpSpPr>
          <a:xfrm>
            <a:off x="5913562" y="2018809"/>
            <a:ext cx="4922538" cy="4153391"/>
            <a:chOff x="5913562" y="2018809"/>
            <a:chExt cx="4922538" cy="4153391"/>
          </a:xfrm>
        </p:grpSpPr>
        <p:sp>
          <p:nvSpPr>
            <p:cNvPr id="13" name="Freeform 13"/>
            <p:cNvSpPr/>
            <p:nvPr/>
          </p:nvSpPr>
          <p:spPr>
            <a:xfrm>
              <a:off x="5913562" y="2018809"/>
              <a:ext cx="4922538" cy="4153391"/>
            </a:xfrm>
            <a:custGeom>
              <a:avLst/>
              <a:gdLst/>
              <a:ahLst/>
              <a:cxnLst/>
              <a:rect l="l" t="t" r="r" b="b"/>
              <a:pathLst>
                <a:path w="7383807" h="6230087">
                  <a:moveTo>
                    <a:pt x="0" y="0"/>
                  </a:moveTo>
                  <a:lnTo>
                    <a:pt x="7383807" y="0"/>
                  </a:lnTo>
                  <a:lnTo>
                    <a:pt x="7383807" y="6230087"/>
                  </a:lnTo>
                  <a:lnTo>
                    <a:pt x="0" y="6230087"/>
                  </a:lnTo>
                  <a:lnTo>
                    <a:pt x="0" y="0"/>
                  </a:lnTo>
                  <a:close/>
                </a:path>
              </a:pathLst>
            </a:custGeom>
            <a:blipFill>
              <a:blip r:embed="rId15">
                <a:extLst>
                  <a:ext uri="{96DAC541-7B7A-43D3-8B79-37D633B846F1}">
                    <asvg:svgBlip xmlns:asvg="http://schemas.microsoft.com/office/drawing/2016/SVG/main" xmlns="" r:embed="rId16"/>
                  </a:ext>
                </a:extLst>
              </a:blip>
              <a:stretch>
                <a:fillRect/>
              </a:stretch>
            </a:blipFill>
            <a:ln w="38100" cap="sq">
              <a:solidFill>
                <a:srgbClr val="000000"/>
              </a:solidFill>
              <a:prstDash val="solid"/>
              <a:miter/>
            </a:ln>
          </p:spPr>
        </p:sp>
        <p:sp>
          <p:nvSpPr>
            <p:cNvPr id="15" name="TextBox 15"/>
            <p:cNvSpPr txBox="1"/>
            <p:nvPr/>
          </p:nvSpPr>
          <p:spPr>
            <a:xfrm>
              <a:off x="6236080" y="2526068"/>
              <a:ext cx="4171890" cy="2709268"/>
            </a:xfrm>
            <a:prstGeom prst="rect">
              <a:avLst/>
            </a:prstGeom>
          </p:spPr>
          <p:txBody>
            <a:bodyPr lIns="0" tIns="0" rIns="0" bIns="0" rtlCol="0" anchor="t">
              <a:spAutoFit/>
            </a:bodyPr>
            <a:lstStyle/>
            <a:p>
              <a:pPr algn="just" defTabSz="609630">
                <a:lnSpc>
                  <a:spcPts val="4320"/>
                </a:lnSpc>
              </a:pPr>
              <a:r>
                <a:rPr lang="en-US" sz="3085" dirty="0">
                  <a:solidFill>
                    <a:srgbClr val="000000"/>
                  </a:solidFill>
                  <a:latin typeface="Cambria Bold"/>
                </a:rPr>
                <a:t>- </a:t>
              </a:r>
              <a:r>
                <a:rPr lang="en-US" sz="3085" dirty="0" err="1">
                  <a:solidFill>
                    <a:srgbClr val="000000"/>
                  </a:solidFill>
                  <a:latin typeface="Cambria Bold"/>
                </a:rPr>
                <a:t>Hành</a:t>
              </a:r>
              <a:r>
                <a:rPr lang="en-US" sz="3085" dirty="0">
                  <a:solidFill>
                    <a:srgbClr val="000000"/>
                  </a:solidFill>
                  <a:latin typeface="Cambria Bold"/>
                </a:rPr>
                <a:t> </a:t>
              </a:r>
              <a:r>
                <a:rPr lang="en-US" sz="3085" dirty="0" err="1">
                  <a:solidFill>
                    <a:srgbClr val="000000"/>
                  </a:solidFill>
                  <a:latin typeface="Cambria Bold"/>
                </a:rPr>
                <a:t>động</a:t>
              </a:r>
              <a:r>
                <a:rPr lang="en-US" sz="3085" dirty="0">
                  <a:solidFill>
                    <a:srgbClr val="000000"/>
                  </a:solidFill>
                  <a:latin typeface="Cambria Bold"/>
                </a:rPr>
                <a:t>:</a:t>
              </a:r>
            </a:p>
            <a:p>
              <a:pPr algn="just" defTabSz="609630">
                <a:lnSpc>
                  <a:spcPts val="4320"/>
                </a:lnSpc>
                <a:spcBef>
                  <a:spcPct val="0"/>
                </a:spcBef>
              </a:pPr>
              <a:r>
                <a:rPr lang="en-US" sz="3085" dirty="0">
                  <a:solidFill>
                    <a:srgbClr val="000000"/>
                  </a:solidFill>
                  <a:latin typeface="Cambria Bold"/>
                </a:rPr>
                <a:t> </a:t>
              </a:r>
              <a:r>
                <a:rPr lang="en-US" sz="3085" dirty="0" err="1">
                  <a:solidFill>
                    <a:srgbClr val="000000"/>
                  </a:solidFill>
                  <a:latin typeface="Cambria Bold"/>
                </a:rPr>
                <a:t>Cụ</a:t>
              </a:r>
              <a:r>
                <a:rPr lang="en-US" sz="3085" dirty="0">
                  <a:solidFill>
                    <a:srgbClr val="000000"/>
                  </a:solidFill>
                  <a:latin typeface="Cambria Bold"/>
                </a:rPr>
                <a:t> </a:t>
              </a:r>
              <a:r>
                <a:rPr lang="en-US" sz="3085" dirty="0" err="1">
                  <a:solidFill>
                    <a:srgbClr val="000000"/>
                  </a:solidFill>
                  <a:latin typeface="Cambria Bold"/>
                </a:rPr>
                <a:t>lục</a:t>
              </a:r>
              <a:r>
                <a:rPr lang="en-US" sz="3085" dirty="0">
                  <a:solidFill>
                    <a:srgbClr val="000000"/>
                  </a:solidFill>
                  <a:latin typeface="Cambria Bold"/>
                </a:rPr>
                <a:t> </a:t>
              </a:r>
              <a:r>
                <a:rPr lang="en-US" sz="3085" dirty="0" err="1">
                  <a:solidFill>
                    <a:srgbClr val="000000"/>
                  </a:solidFill>
                  <a:latin typeface="Cambria Bold"/>
                </a:rPr>
                <a:t>tìm</a:t>
              </a:r>
              <a:r>
                <a:rPr lang="en-US" sz="3085" dirty="0">
                  <a:solidFill>
                    <a:srgbClr val="000000"/>
                  </a:solidFill>
                  <a:latin typeface="Cambria Bold"/>
                </a:rPr>
                <a:t> </a:t>
              </a:r>
              <a:r>
                <a:rPr lang="en-US" sz="3085" dirty="0" err="1">
                  <a:solidFill>
                    <a:srgbClr val="000000"/>
                  </a:solidFill>
                  <a:latin typeface="Cambria Bold"/>
                </a:rPr>
                <a:t>trên</a:t>
              </a:r>
              <a:r>
                <a:rPr lang="en-US" sz="3085" dirty="0">
                  <a:solidFill>
                    <a:srgbClr val="000000"/>
                  </a:solidFill>
                  <a:latin typeface="Cambria Bold"/>
                </a:rPr>
                <a:t> </a:t>
              </a:r>
              <a:r>
                <a:rPr lang="en-US" sz="3085" dirty="0" err="1">
                  <a:solidFill>
                    <a:srgbClr val="000000"/>
                  </a:solidFill>
                  <a:latin typeface="Cambria Bold"/>
                </a:rPr>
                <a:t>giá</a:t>
              </a:r>
              <a:r>
                <a:rPr lang="en-US" sz="3085" dirty="0">
                  <a:solidFill>
                    <a:srgbClr val="000000"/>
                  </a:solidFill>
                  <a:latin typeface="Cambria Bold"/>
                </a:rPr>
                <a:t> </a:t>
              </a:r>
              <a:r>
                <a:rPr lang="en-US" sz="3085" dirty="0" err="1">
                  <a:solidFill>
                    <a:srgbClr val="000000"/>
                  </a:solidFill>
                  <a:latin typeface="Cambria Bold"/>
                </a:rPr>
                <a:t>sách</a:t>
              </a:r>
              <a:r>
                <a:rPr lang="en-US" sz="3085" dirty="0">
                  <a:solidFill>
                    <a:srgbClr val="000000"/>
                  </a:solidFill>
                  <a:latin typeface="Cambria Bold"/>
                </a:rPr>
                <a:t>, </a:t>
              </a:r>
              <a:r>
                <a:rPr lang="en-US" sz="3085" dirty="0" err="1">
                  <a:solidFill>
                    <a:srgbClr val="000000"/>
                  </a:solidFill>
                  <a:latin typeface="Cambria Bold"/>
                </a:rPr>
                <a:t>rút</a:t>
              </a:r>
              <a:r>
                <a:rPr lang="en-US" sz="3085" dirty="0">
                  <a:solidFill>
                    <a:srgbClr val="000000"/>
                  </a:solidFill>
                  <a:latin typeface="Cambria Bold"/>
                </a:rPr>
                <a:t> </a:t>
              </a:r>
              <a:r>
                <a:rPr lang="en-US" sz="3085" dirty="0" err="1">
                  <a:solidFill>
                    <a:srgbClr val="000000"/>
                  </a:solidFill>
                  <a:latin typeface="Cambria Bold"/>
                </a:rPr>
                <a:t>ra</a:t>
              </a:r>
              <a:r>
                <a:rPr lang="en-US" sz="3085" dirty="0">
                  <a:solidFill>
                    <a:srgbClr val="000000"/>
                  </a:solidFill>
                  <a:latin typeface="Cambria Bold"/>
                </a:rPr>
                <a:t> </a:t>
              </a:r>
              <a:r>
                <a:rPr lang="en-US" sz="3085" dirty="0" err="1">
                  <a:solidFill>
                    <a:srgbClr val="000000"/>
                  </a:solidFill>
                  <a:latin typeface="Cambria Bold"/>
                </a:rPr>
                <a:t>một</a:t>
              </a:r>
              <a:r>
                <a:rPr lang="en-US" sz="3085" dirty="0">
                  <a:solidFill>
                    <a:srgbClr val="000000"/>
                  </a:solidFill>
                  <a:latin typeface="Cambria Bold"/>
                </a:rPr>
                <a:t> </a:t>
              </a:r>
              <a:r>
                <a:rPr lang="en-US" sz="3085" dirty="0" err="1">
                  <a:solidFill>
                    <a:srgbClr val="000000"/>
                  </a:solidFill>
                  <a:latin typeface="Cambria Bold"/>
                </a:rPr>
                <a:t>tờ</a:t>
              </a:r>
              <a:r>
                <a:rPr lang="en-US" sz="3085" dirty="0">
                  <a:solidFill>
                    <a:srgbClr val="000000"/>
                  </a:solidFill>
                  <a:latin typeface="Cambria Bold"/>
                </a:rPr>
                <a:t> </a:t>
              </a:r>
              <a:r>
                <a:rPr lang="en-US" sz="3085" dirty="0" err="1">
                  <a:solidFill>
                    <a:srgbClr val="000000"/>
                  </a:solidFill>
                  <a:latin typeface="Cambria Bold"/>
                </a:rPr>
                <a:t>giấy</a:t>
              </a:r>
              <a:r>
                <a:rPr lang="en-US" sz="3085" dirty="0">
                  <a:solidFill>
                    <a:srgbClr val="000000"/>
                  </a:solidFill>
                  <a:latin typeface="Cambria Bold"/>
                </a:rPr>
                <a:t> </a:t>
              </a:r>
              <a:r>
                <a:rPr lang="en-US" sz="3085" dirty="0" err="1">
                  <a:solidFill>
                    <a:srgbClr val="000000"/>
                  </a:solidFill>
                  <a:latin typeface="Cambria Bold"/>
                </a:rPr>
                <a:t>đã</a:t>
              </a:r>
              <a:r>
                <a:rPr lang="en-US" sz="3085" dirty="0">
                  <a:solidFill>
                    <a:srgbClr val="000000"/>
                  </a:solidFill>
                  <a:latin typeface="Cambria Bold"/>
                </a:rPr>
                <a:t> </a:t>
              </a:r>
              <a:r>
                <a:rPr lang="en-US" sz="3085" dirty="0" err="1">
                  <a:solidFill>
                    <a:srgbClr val="000000"/>
                  </a:solidFill>
                  <a:latin typeface="Cambria Bold"/>
                </a:rPr>
                <a:t>ngả</a:t>
              </a:r>
              <a:r>
                <a:rPr lang="en-US" sz="3085" dirty="0">
                  <a:solidFill>
                    <a:srgbClr val="000000"/>
                  </a:solidFill>
                  <a:latin typeface="Cambria Bold"/>
                </a:rPr>
                <a:t> </a:t>
              </a:r>
              <a:r>
                <a:rPr lang="en-US" sz="3085" dirty="0" err="1">
                  <a:solidFill>
                    <a:srgbClr val="000000"/>
                  </a:solidFill>
                  <a:latin typeface="Cambria Bold"/>
                </a:rPr>
                <a:t>vàng</a:t>
              </a:r>
              <a:r>
                <a:rPr lang="en-US" sz="3085" dirty="0">
                  <a:solidFill>
                    <a:srgbClr val="000000"/>
                  </a:solidFill>
                  <a:latin typeface="Cambria Bold"/>
                </a:rPr>
                <a:t> </a:t>
              </a:r>
              <a:r>
                <a:rPr lang="en-US" sz="3085" dirty="0" err="1">
                  <a:solidFill>
                    <a:srgbClr val="000000"/>
                  </a:solidFill>
                  <a:latin typeface="Cambria Bold"/>
                </a:rPr>
                <a:t>đưa</a:t>
              </a:r>
              <a:r>
                <a:rPr lang="en-US" sz="3085" dirty="0">
                  <a:solidFill>
                    <a:srgbClr val="000000"/>
                  </a:solidFill>
                  <a:latin typeface="Cambria Bold"/>
                </a:rPr>
                <a:t> </a:t>
              </a:r>
              <a:r>
                <a:rPr lang="en-US" sz="3085" dirty="0" err="1">
                  <a:solidFill>
                    <a:srgbClr val="000000"/>
                  </a:solidFill>
                  <a:latin typeface="Cambria Bold"/>
                </a:rPr>
                <a:t>cho</a:t>
              </a:r>
              <a:r>
                <a:rPr lang="en-US" sz="3085" dirty="0">
                  <a:solidFill>
                    <a:srgbClr val="000000"/>
                  </a:solidFill>
                  <a:latin typeface="Cambria Bold"/>
                </a:rPr>
                <a:t> </a:t>
              </a:r>
              <a:r>
                <a:rPr lang="en-US" sz="3085" dirty="0" err="1">
                  <a:solidFill>
                    <a:srgbClr val="000000"/>
                  </a:solidFill>
                  <a:latin typeface="Cambria Bold"/>
                </a:rPr>
                <a:t>bố</a:t>
              </a:r>
              <a:r>
                <a:rPr lang="en-US" sz="3085" dirty="0">
                  <a:solidFill>
                    <a:srgbClr val="000000"/>
                  </a:solidFill>
                  <a:latin typeface="Cambria Bold"/>
                </a:rPr>
                <a:t>.</a:t>
              </a:r>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nodeType="click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p:cTn id="16" dur="500" fill="hold"/>
                                        <p:tgtEl>
                                          <p:spTgt spid="17"/>
                                        </p:tgtEl>
                                        <p:attrNameLst>
                                          <p:attrName>ppt_w</p:attrName>
                                        </p:attrNameLst>
                                      </p:cBhvr>
                                      <p:tavLst>
                                        <p:tav tm="0">
                                          <p:val>
                                            <p:fltVal val="0"/>
                                          </p:val>
                                        </p:tav>
                                        <p:tav tm="100000">
                                          <p:val>
                                            <p:strVal val="#ppt_w"/>
                                          </p:val>
                                        </p:tav>
                                      </p:tavLst>
                                    </p:anim>
                                    <p:anim calcmode="lin" valueType="num">
                                      <p:cBhvr>
                                        <p:cTn id="17" dur="500" fill="hold"/>
                                        <p:tgtEl>
                                          <p:spTgt spid="17"/>
                                        </p:tgtEl>
                                        <p:attrNameLst>
                                          <p:attrName>ppt_h</p:attrName>
                                        </p:attrNameLst>
                                      </p:cBhvr>
                                      <p:tavLst>
                                        <p:tav tm="0">
                                          <p:val>
                                            <p:fltVal val="0"/>
                                          </p:val>
                                        </p:tav>
                                        <p:tav tm="100000">
                                          <p:val>
                                            <p:strVal val="#ppt_h"/>
                                          </p:val>
                                        </p:tav>
                                      </p:tavLst>
                                    </p:anim>
                                    <p:animEffect transition="in" filter="fade">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500" fill="hold"/>
                                        <p:tgtEl>
                                          <p:spTgt spid="18"/>
                                        </p:tgtEl>
                                        <p:attrNameLst>
                                          <p:attrName>ppt_w</p:attrName>
                                        </p:attrNameLst>
                                      </p:cBhvr>
                                      <p:tavLst>
                                        <p:tav tm="0">
                                          <p:val>
                                            <p:fltVal val="0"/>
                                          </p:val>
                                        </p:tav>
                                        <p:tav tm="100000">
                                          <p:val>
                                            <p:strVal val="#ppt_w"/>
                                          </p:val>
                                        </p:tav>
                                      </p:tavLst>
                                    </p:anim>
                                    <p:anim calcmode="lin" valueType="num">
                                      <p:cBhvr>
                                        <p:cTn id="24" dur="500" fill="hold"/>
                                        <p:tgtEl>
                                          <p:spTgt spid="18"/>
                                        </p:tgtEl>
                                        <p:attrNameLst>
                                          <p:attrName>ppt_h</p:attrName>
                                        </p:attrNameLst>
                                      </p:cBhvr>
                                      <p:tavLst>
                                        <p:tav tm="0">
                                          <p:val>
                                            <p:fltVal val="0"/>
                                          </p:val>
                                        </p:tav>
                                        <p:tav tm="100000">
                                          <p:val>
                                            <p:strVal val="#ppt_h"/>
                                          </p:val>
                                        </p:tav>
                                      </p:tavLst>
                                    </p:anim>
                                    <p:animEffect transition="in" filter="fade">
                                      <p:cBhvr>
                                        <p:cTn id="2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8EC"/>
        </a:solidFill>
        <a:effectLst/>
      </p:bgPr>
    </p:bg>
    <p:spTree>
      <p:nvGrpSpPr>
        <p:cNvPr id="1" name=""/>
        <p:cNvGrpSpPr/>
        <p:nvPr/>
      </p:nvGrpSpPr>
      <p:grpSpPr>
        <a:xfrm>
          <a:off x="0" y="0"/>
          <a:ext cx="0" cy="0"/>
          <a:chOff x="0" y="0"/>
          <a:chExt cx="0" cy="0"/>
        </a:xfrm>
      </p:grpSpPr>
      <p:sp>
        <p:nvSpPr>
          <p:cNvPr id="2" name="Freeform 2"/>
          <p:cNvSpPr/>
          <p:nvPr/>
        </p:nvSpPr>
        <p:spPr>
          <a:xfrm flipH="1">
            <a:off x="9076158" y="5107274"/>
            <a:ext cx="3519886" cy="1750726"/>
          </a:xfrm>
          <a:custGeom>
            <a:avLst/>
            <a:gdLst/>
            <a:ahLst/>
            <a:cxnLst/>
            <a:rect l="l" t="t" r="r" b="b"/>
            <a:pathLst>
              <a:path w="5279829" h="2626089">
                <a:moveTo>
                  <a:pt x="5279828" y="0"/>
                </a:moveTo>
                <a:lnTo>
                  <a:pt x="0" y="0"/>
                </a:lnTo>
                <a:lnTo>
                  <a:pt x="0" y="2626089"/>
                </a:lnTo>
                <a:lnTo>
                  <a:pt x="5279828" y="2626089"/>
                </a:lnTo>
                <a:lnTo>
                  <a:pt x="5279828" y="0"/>
                </a:lnTo>
                <a:close/>
              </a:path>
            </a:pathLst>
          </a:custGeom>
          <a:blipFill>
            <a:blip r:embed="rId2">
              <a:extLst>
                <a:ext uri="{96DAC541-7B7A-43D3-8B79-37D633B846F1}">
                  <asvg:svgBlip xmlns:asvg="http://schemas.microsoft.com/office/drawing/2016/SVG/main" xmlns="" r:embed="rId3"/>
                </a:ext>
              </a:extLst>
            </a:blip>
            <a:stretch>
              <a:fillRect t="-50972"/>
            </a:stretch>
          </a:blipFill>
        </p:spPr>
      </p:sp>
      <p:sp>
        <p:nvSpPr>
          <p:cNvPr id="3" name="Freeform 3"/>
          <p:cNvSpPr/>
          <p:nvPr/>
        </p:nvSpPr>
        <p:spPr>
          <a:xfrm flipH="1" flipV="1">
            <a:off x="10150664" y="-685800"/>
            <a:ext cx="2508781" cy="2743200"/>
          </a:xfrm>
          <a:custGeom>
            <a:avLst/>
            <a:gdLst/>
            <a:ahLst/>
            <a:cxnLst/>
            <a:rect l="l" t="t" r="r" b="b"/>
            <a:pathLst>
              <a:path w="3763172" h="4114800">
                <a:moveTo>
                  <a:pt x="3763172" y="4114800"/>
                </a:moveTo>
                <a:lnTo>
                  <a:pt x="0" y="4114800"/>
                </a:lnTo>
                <a:lnTo>
                  <a:pt x="0" y="0"/>
                </a:lnTo>
                <a:lnTo>
                  <a:pt x="3763172" y="0"/>
                </a:lnTo>
                <a:lnTo>
                  <a:pt x="3763172" y="411480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flipH="1">
            <a:off x="0" y="0"/>
            <a:ext cx="2552580" cy="1785069"/>
          </a:xfrm>
          <a:custGeom>
            <a:avLst/>
            <a:gdLst/>
            <a:ahLst/>
            <a:cxnLst/>
            <a:rect l="l" t="t" r="r" b="b"/>
            <a:pathLst>
              <a:path w="3828870" h="2677604">
                <a:moveTo>
                  <a:pt x="3828870" y="0"/>
                </a:moveTo>
                <a:lnTo>
                  <a:pt x="0" y="0"/>
                </a:lnTo>
                <a:lnTo>
                  <a:pt x="0" y="2677604"/>
                </a:lnTo>
                <a:lnTo>
                  <a:pt x="3828870" y="2677604"/>
                </a:lnTo>
                <a:lnTo>
                  <a:pt x="382887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Freeform 5"/>
          <p:cNvSpPr/>
          <p:nvPr/>
        </p:nvSpPr>
        <p:spPr>
          <a:xfrm rot="-3777306">
            <a:off x="-714015" y="4464590"/>
            <a:ext cx="1990067" cy="2743200"/>
          </a:xfrm>
          <a:custGeom>
            <a:avLst/>
            <a:gdLst/>
            <a:ahLst/>
            <a:cxnLst/>
            <a:rect l="l" t="t" r="r" b="b"/>
            <a:pathLst>
              <a:path w="2985100" h="4114800">
                <a:moveTo>
                  <a:pt x="0" y="0"/>
                </a:moveTo>
                <a:lnTo>
                  <a:pt x="2985100" y="0"/>
                </a:lnTo>
                <a:lnTo>
                  <a:pt x="2985100" y="4114800"/>
                </a:lnTo>
                <a:lnTo>
                  <a:pt x="0" y="4114800"/>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grpSp>
        <p:nvGrpSpPr>
          <p:cNvPr id="6" name="Group 6"/>
          <p:cNvGrpSpPr/>
          <p:nvPr/>
        </p:nvGrpSpPr>
        <p:grpSpPr>
          <a:xfrm>
            <a:off x="281019" y="341572"/>
            <a:ext cx="11594033" cy="6174857"/>
            <a:chOff x="0" y="0"/>
            <a:chExt cx="4580359" cy="2439450"/>
          </a:xfrm>
        </p:grpSpPr>
        <p:sp>
          <p:nvSpPr>
            <p:cNvPr id="7" name="Freeform 7"/>
            <p:cNvSpPr/>
            <p:nvPr/>
          </p:nvSpPr>
          <p:spPr>
            <a:xfrm>
              <a:off x="0" y="0"/>
              <a:ext cx="4580359" cy="2439450"/>
            </a:xfrm>
            <a:custGeom>
              <a:avLst/>
              <a:gdLst/>
              <a:ahLst/>
              <a:cxnLst/>
              <a:rect l="l" t="t" r="r" b="b"/>
              <a:pathLst>
                <a:path w="4580359" h="2439450">
                  <a:moveTo>
                    <a:pt x="22704" y="0"/>
                  </a:moveTo>
                  <a:lnTo>
                    <a:pt x="4557655" y="0"/>
                  </a:lnTo>
                  <a:cubicBezTo>
                    <a:pt x="4563676" y="0"/>
                    <a:pt x="4569451" y="2392"/>
                    <a:pt x="4573709" y="6650"/>
                  </a:cubicBezTo>
                  <a:cubicBezTo>
                    <a:pt x="4577967" y="10907"/>
                    <a:pt x="4580359" y="16682"/>
                    <a:pt x="4580359" y="22704"/>
                  </a:cubicBezTo>
                  <a:lnTo>
                    <a:pt x="4580359" y="2416746"/>
                  </a:lnTo>
                  <a:cubicBezTo>
                    <a:pt x="4580359" y="2429285"/>
                    <a:pt x="4570194" y="2439450"/>
                    <a:pt x="4557655" y="2439450"/>
                  </a:cubicBezTo>
                  <a:lnTo>
                    <a:pt x="22704" y="2439450"/>
                  </a:lnTo>
                  <a:cubicBezTo>
                    <a:pt x="16682" y="2439450"/>
                    <a:pt x="10907" y="2437058"/>
                    <a:pt x="6650" y="2432800"/>
                  </a:cubicBezTo>
                  <a:cubicBezTo>
                    <a:pt x="2392" y="2428542"/>
                    <a:pt x="0" y="2422768"/>
                    <a:pt x="0" y="2416746"/>
                  </a:cubicBezTo>
                  <a:lnTo>
                    <a:pt x="0" y="22704"/>
                  </a:lnTo>
                  <a:cubicBezTo>
                    <a:pt x="0" y="16682"/>
                    <a:pt x="2392" y="10907"/>
                    <a:pt x="6650" y="6650"/>
                  </a:cubicBezTo>
                  <a:cubicBezTo>
                    <a:pt x="10907" y="2392"/>
                    <a:pt x="16682" y="0"/>
                    <a:pt x="22704" y="0"/>
                  </a:cubicBezTo>
                  <a:close/>
                </a:path>
              </a:pathLst>
            </a:custGeom>
            <a:solidFill>
              <a:srgbClr val="FFFFFF"/>
            </a:solidFill>
            <a:ln w="47625" cap="rnd">
              <a:solidFill>
                <a:srgbClr val="4F3B20"/>
              </a:solidFill>
              <a:prstDash val="solid"/>
              <a:round/>
            </a:ln>
          </p:spPr>
        </p:sp>
        <p:sp>
          <p:nvSpPr>
            <p:cNvPr id="8" name="TextBox 8"/>
            <p:cNvSpPr txBox="1"/>
            <p:nvPr/>
          </p:nvSpPr>
          <p:spPr>
            <a:xfrm>
              <a:off x="0" y="-38100"/>
              <a:ext cx="4580359" cy="2477550"/>
            </a:xfrm>
            <a:prstGeom prst="rect">
              <a:avLst/>
            </a:prstGeom>
          </p:spPr>
          <p:txBody>
            <a:bodyPr lIns="33867" tIns="33867" rIns="33867" bIns="33867" rtlCol="0" anchor="ctr"/>
            <a:lstStyle/>
            <a:p>
              <a:pPr algn="ctr" defTabSz="609630">
                <a:lnSpc>
                  <a:spcPts val="1773"/>
                </a:lnSpc>
                <a:spcBef>
                  <a:spcPct val="0"/>
                </a:spcBef>
              </a:pPr>
              <a:endParaRPr sz="1200">
                <a:solidFill>
                  <a:prstClr val="black"/>
                </a:solidFill>
                <a:latin typeface="Calibri"/>
              </a:endParaRPr>
            </a:p>
          </p:txBody>
        </p:sp>
      </p:grpSp>
      <p:grpSp>
        <p:nvGrpSpPr>
          <p:cNvPr id="11" name="Group 10">
            <a:extLst>
              <a:ext uri="{FF2B5EF4-FFF2-40B4-BE49-F238E27FC236}">
                <a16:creationId xmlns:a16="http://schemas.microsoft.com/office/drawing/2014/main" id="{65C050F6-2410-858C-D21E-2FBE85A1EDE3}"/>
              </a:ext>
            </a:extLst>
          </p:cNvPr>
          <p:cNvGrpSpPr/>
          <p:nvPr/>
        </p:nvGrpSpPr>
        <p:grpSpPr>
          <a:xfrm>
            <a:off x="889930" y="771831"/>
            <a:ext cx="10376210" cy="5112381"/>
            <a:chOff x="685800" y="953882"/>
            <a:chExt cx="10376210" cy="5112381"/>
          </a:xfrm>
        </p:grpSpPr>
        <p:sp>
          <p:nvSpPr>
            <p:cNvPr id="9" name="Freeform 9"/>
            <p:cNvSpPr/>
            <p:nvPr/>
          </p:nvSpPr>
          <p:spPr>
            <a:xfrm>
              <a:off x="685800" y="953882"/>
              <a:ext cx="10376210" cy="5112381"/>
            </a:xfrm>
            <a:custGeom>
              <a:avLst/>
              <a:gdLst/>
              <a:ahLst/>
              <a:cxnLst/>
              <a:rect l="l" t="t" r="r" b="b"/>
              <a:pathLst>
                <a:path w="8940008" h="7543132">
                  <a:moveTo>
                    <a:pt x="0" y="0"/>
                  </a:moveTo>
                  <a:lnTo>
                    <a:pt x="8940008" y="0"/>
                  </a:lnTo>
                  <a:lnTo>
                    <a:pt x="8940008" y="7543132"/>
                  </a:lnTo>
                  <a:lnTo>
                    <a:pt x="0" y="7543132"/>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a:ln w="38100" cap="sq">
              <a:solidFill>
                <a:srgbClr val="000000"/>
              </a:solidFill>
              <a:prstDash val="solid"/>
              <a:miter/>
            </a:ln>
          </p:spPr>
        </p:sp>
        <p:sp>
          <p:nvSpPr>
            <p:cNvPr id="10" name="TextBox 10"/>
            <p:cNvSpPr txBox="1"/>
            <p:nvPr/>
          </p:nvSpPr>
          <p:spPr>
            <a:xfrm>
              <a:off x="1536230" y="1603748"/>
              <a:ext cx="8412044" cy="3812647"/>
            </a:xfrm>
            <a:prstGeom prst="rect">
              <a:avLst/>
            </a:prstGeom>
          </p:spPr>
          <p:txBody>
            <a:bodyPr lIns="0" tIns="0" rIns="0" bIns="0" rtlCol="0" anchor="t">
              <a:spAutoFit/>
            </a:bodyPr>
            <a:lstStyle/>
            <a:p>
              <a:pPr algn="just" defTabSz="609630">
                <a:lnSpc>
                  <a:spcPts val="4345"/>
                </a:lnSpc>
              </a:pPr>
              <a:r>
                <a:rPr lang="en-US" sz="3103" dirty="0">
                  <a:solidFill>
                    <a:srgbClr val="000000"/>
                  </a:solidFill>
                  <a:latin typeface="Cambria Bold"/>
                </a:rPr>
                <a:t>- </a:t>
              </a:r>
              <a:r>
                <a:rPr lang="en-US" sz="3103" dirty="0" err="1">
                  <a:solidFill>
                    <a:srgbClr val="000000"/>
                  </a:solidFill>
                  <a:latin typeface="Cambria Bold"/>
                </a:rPr>
                <a:t>Những</a:t>
              </a:r>
              <a:r>
                <a:rPr lang="en-US" sz="3103" dirty="0">
                  <a:solidFill>
                    <a:srgbClr val="000000"/>
                  </a:solidFill>
                  <a:latin typeface="Cambria Bold"/>
                </a:rPr>
                <a:t> </a:t>
              </a:r>
              <a:r>
                <a:rPr lang="en-US" sz="3103" dirty="0" err="1">
                  <a:solidFill>
                    <a:srgbClr val="000000"/>
                  </a:solidFill>
                  <a:latin typeface="Cambria Bold"/>
                </a:rPr>
                <a:t>lời</a:t>
              </a:r>
              <a:r>
                <a:rPr lang="en-US" sz="3103" dirty="0">
                  <a:solidFill>
                    <a:srgbClr val="000000"/>
                  </a:solidFill>
                  <a:latin typeface="Cambria Bold"/>
                </a:rPr>
                <a:t> </a:t>
              </a:r>
              <a:r>
                <a:rPr lang="en-US" sz="3103" dirty="0" err="1">
                  <a:solidFill>
                    <a:srgbClr val="000000"/>
                  </a:solidFill>
                  <a:latin typeface="Cambria Bold"/>
                </a:rPr>
                <a:t>nói</a:t>
              </a:r>
              <a:r>
                <a:rPr lang="en-US" sz="3103" dirty="0">
                  <a:solidFill>
                    <a:srgbClr val="000000"/>
                  </a:solidFill>
                  <a:latin typeface="Cambria Bold"/>
                </a:rPr>
                <a:t>: </a:t>
              </a:r>
            </a:p>
            <a:p>
              <a:pPr algn="just" defTabSz="609630">
                <a:lnSpc>
                  <a:spcPts val="4345"/>
                </a:lnSpc>
              </a:pPr>
              <a:r>
                <a:rPr lang="en-US" sz="3103" dirty="0">
                  <a:solidFill>
                    <a:srgbClr val="000000"/>
                  </a:solidFill>
                  <a:latin typeface="Cambria Bold"/>
                </a:rPr>
                <a:t>+ An-</a:t>
              </a:r>
              <a:r>
                <a:rPr lang="en-US" sz="3103" dirty="0" err="1">
                  <a:solidFill>
                    <a:srgbClr val="000000"/>
                  </a:solidFill>
                  <a:latin typeface="Cambria Bold"/>
                </a:rPr>
                <a:t>béc</a:t>
              </a:r>
              <a:r>
                <a:rPr lang="en-US" sz="3103" dirty="0">
                  <a:solidFill>
                    <a:srgbClr val="000000"/>
                  </a:solidFill>
                  <a:latin typeface="Cambria Bold"/>
                </a:rPr>
                <a:t>-</a:t>
              </a:r>
              <a:r>
                <a:rPr lang="en-US" sz="3103" dirty="0" err="1">
                  <a:solidFill>
                    <a:srgbClr val="000000"/>
                  </a:solidFill>
                  <a:latin typeface="Cambria Bold"/>
                </a:rPr>
                <a:t>tô</a:t>
              </a:r>
              <a:r>
                <a:rPr lang="en-US" sz="3103" dirty="0">
                  <a:solidFill>
                    <a:srgbClr val="000000"/>
                  </a:solidFill>
                  <a:latin typeface="Cambria Bold"/>
                </a:rPr>
                <a:t> </a:t>
              </a:r>
              <a:r>
                <a:rPr lang="en-US" sz="3103" dirty="0" err="1">
                  <a:solidFill>
                    <a:srgbClr val="000000"/>
                  </a:solidFill>
                  <a:latin typeface="Cambria Bold"/>
                </a:rPr>
                <a:t>Bốt-ti-ni</a:t>
              </a:r>
              <a:r>
                <a:rPr lang="en-US" sz="3103" dirty="0">
                  <a:solidFill>
                    <a:srgbClr val="000000"/>
                  </a:solidFill>
                  <a:latin typeface="Cambria Bold"/>
                </a:rPr>
                <a:t>?</a:t>
              </a:r>
            </a:p>
            <a:p>
              <a:pPr algn="just" defTabSz="609630">
                <a:lnSpc>
                  <a:spcPts val="4345"/>
                </a:lnSpc>
                <a:spcBef>
                  <a:spcPct val="0"/>
                </a:spcBef>
              </a:pPr>
              <a:r>
                <a:rPr lang="en-US" sz="3103" dirty="0">
                  <a:solidFill>
                    <a:srgbClr val="000000"/>
                  </a:solidFill>
                  <a:latin typeface="Cambria Bold"/>
                </a:rPr>
                <a:t>+ An-</a:t>
              </a:r>
              <a:r>
                <a:rPr lang="en-US" sz="3103" dirty="0" err="1">
                  <a:solidFill>
                    <a:srgbClr val="000000"/>
                  </a:solidFill>
                  <a:latin typeface="Cambria Bold"/>
                </a:rPr>
                <a:t>béc</a:t>
              </a:r>
              <a:r>
                <a:rPr lang="en-US" sz="3103" dirty="0">
                  <a:solidFill>
                    <a:srgbClr val="000000"/>
                  </a:solidFill>
                  <a:latin typeface="Cambria Bold"/>
                </a:rPr>
                <a:t>-</a:t>
              </a:r>
              <a:r>
                <a:rPr lang="en-US" sz="3103" dirty="0" err="1">
                  <a:solidFill>
                    <a:srgbClr val="000000"/>
                  </a:solidFill>
                  <a:latin typeface="Cambria Bold"/>
                </a:rPr>
                <a:t>tô</a:t>
              </a:r>
              <a:r>
                <a:rPr lang="en-US" sz="3103" dirty="0">
                  <a:solidFill>
                    <a:srgbClr val="000000"/>
                  </a:solidFill>
                  <a:latin typeface="Cambria Bold"/>
                </a:rPr>
                <a:t>, </a:t>
              </a:r>
              <a:r>
                <a:rPr lang="en-US" sz="3103" dirty="0" err="1">
                  <a:solidFill>
                    <a:srgbClr val="000000"/>
                  </a:solidFill>
                  <a:latin typeface="Cambria Bold"/>
                </a:rPr>
                <a:t>tôi</a:t>
              </a:r>
              <a:r>
                <a:rPr lang="en-US" sz="3103" dirty="0">
                  <a:solidFill>
                    <a:srgbClr val="000000"/>
                  </a:solidFill>
                  <a:latin typeface="Cambria Bold"/>
                </a:rPr>
                <a:t> </a:t>
              </a:r>
              <a:r>
                <a:rPr lang="en-US" sz="3103" dirty="0" err="1">
                  <a:solidFill>
                    <a:srgbClr val="000000"/>
                  </a:solidFill>
                  <a:latin typeface="Cambria Bold"/>
                </a:rPr>
                <a:t>nhớ</a:t>
              </a:r>
              <a:r>
                <a:rPr lang="en-US" sz="3103" dirty="0">
                  <a:solidFill>
                    <a:srgbClr val="000000"/>
                  </a:solidFill>
                  <a:latin typeface="Cambria Bold"/>
                </a:rPr>
                <a:t> </a:t>
              </a:r>
              <a:r>
                <a:rPr lang="en-US" sz="3103" dirty="0" err="1">
                  <a:solidFill>
                    <a:srgbClr val="000000"/>
                  </a:solidFill>
                  <a:latin typeface="Cambria Bold"/>
                </a:rPr>
                <a:t>chứ</a:t>
              </a:r>
              <a:r>
                <a:rPr lang="en-US" sz="3103" dirty="0">
                  <a:solidFill>
                    <a:srgbClr val="000000"/>
                  </a:solidFill>
                  <a:latin typeface="Cambria Bold"/>
                </a:rPr>
                <a:t>! </a:t>
              </a:r>
              <a:r>
                <a:rPr lang="en-US" sz="3103" dirty="0" err="1">
                  <a:solidFill>
                    <a:srgbClr val="000000"/>
                  </a:solidFill>
                  <a:latin typeface="Cambria Bold"/>
                </a:rPr>
                <a:t>Lớp</a:t>
              </a:r>
              <a:r>
                <a:rPr lang="en-US" sz="3103" dirty="0">
                  <a:solidFill>
                    <a:srgbClr val="000000"/>
                  </a:solidFill>
                  <a:latin typeface="Cambria Bold"/>
                </a:rPr>
                <a:t> </a:t>
              </a:r>
              <a:r>
                <a:rPr lang="en-US" sz="3103" dirty="0" err="1">
                  <a:solidFill>
                    <a:srgbClr val="000000"/>
                  </a:solidFill>
                  <a:latin typeface="Cambria Bold"/>
                </a:rPr>
                <a:t>Một</a:t>
              </a:r>
              <a:r>
                <a:rPr lang="en-US" sz="3103" dirty="0">
                  <a:solidFill>
                    <a:srgbClr val="000000"/>
                  </a:solidFill>
                  <a:latin typeface="Cambria Bold"/>
                </a:rPr>
                <a:t> </a:t>
              </a:r>
              <a:r>
                <a:rPr lang="en-US" sz="3103" dirty="0" err="1">
                  <a:solidFill>
                    <a:srgbClr val="000000"/>
                  </a:solidFill>
                  <a:latin typeface="Cambria Bold"/>
                </a:rPr>
                <a:t>anh</a:t>
              </a:r>
              <a:r>
                <a:rPr lang="en-US" sz="3103" dirty="0">
                  <a:solidFill>
                    <a:srgbClr val="000000"/>
                  </a:solidFill>
                  <a:latin typeface="Cambria Bold"/>
                </a:rPr>
                <a:t> </a:t>
              </a:r>
              <a:r>
                <a:rPr lang="en-US" sz="3103" dirty="0" err="1">
                  <a:solidFill>
                    <a:srgbClr val="000000"/>
                  </a:solidFill>
                  <a:latin typeface="Cambria Bold"/>
                </a:rPr>
                <a:t>ngồi</a:t>
              </a:r>
              <a:r>
                <a:rPr lang="en-US" sz="3103" dirty="0">
                  <a:solidFill>
                    <a:srgbClr val="000000"/>
                  </a:solidFill>
                  <a:latin typeface="Cambria Bold"/>
                </a:rPr>
                <a:t> </a:t>
              </a:r>
              <a:r>
                <a:rPr lang="en-US" sz="3103" dirty="0" err="1">
                  <a:solidFill>
                    <a:srgbClr val="000000"/>
                  </a:solidFill>
                  <a:latin typeface="Cambria Bold"/>
                </a:rPr>
                <a:t>bên</a:t>
              </a:r>
              <a:r>
                <a:rPr lang="en-US" sz="3103" dirty="0">
                  <a:solidFill>
                    <a:srgbClr val="000000"/>
                  </a:solidFill>
                  <a:latin typeface="Cambria Bold"/>
                </a:rPr>
                <a:t> </a:t>
              </a:r>
              <a:r>
                <a:rPr lang="en-US" sz="3103" dirty="0" err="1">
                  <a:solidFill>
                    <a:srgbClr val="000000"/>
                  </a:solidFill>
                  <a:latin typeface="Cambria Bold"/>
                </a:rPr>
                <a:t>trái</a:t>
              </a:r>
              <a:r>
                <a:rPr lang="en-US" sz="3103" dirty="0">
                  <a:solidFill>
                    <a:srgbClr val="000000"/>
                  </a:solidFill>
                  <a:latin typeface="Cambria Bold"/>
                </a:rPr>
                <a:t> </a:t>
              </a:r>
              <a:r>
                <a:rPr lang="en-US" sz="3103" dirty="0" err="1">
                  <a:solidFill>
                    <a:srgbClr val="000000"/>
                  </a:solidFill>
                  <a:latin typeface="Cambria Bold"/>
                </a:rPr>
                <a:t>cạnh</a:t>
              </a:r>
              <a:r>
                <a:rPr lang="en-US" sz="3103" dirty="0">
                  <a:solidFill>
                    <a:srgbClr val="000000"/>
                  </a:solidFill>
                  <a:latin typeface="Cambria Bold"/>
                </a:rPr>
                <a:t> </a:t>
              </a:r>
              <a:r>
                <a:rPr lang="en-US" sz="3103" dirty="0" err="1">
                  <a:solidFill>
                    <a:srgbClr val="000000"/>
                  </a:solidFill>
                  <a:latin typeface="Cambria Bold"/>
                </a:rPr>
                <a:t>cửa</a:t>
              </a:r>
              <a:r>
                <a:rPr lang="en-US" sz="3103" dirty="0">
                  <a:solidFill>
                    <a:srgbClr val="000000"/>
                  </a:solidFill>
                  <a:latin typeface="Cambria Bold"/>
                </a:rPr>
                <a:t> </a:t>
              </a:r>
              <a:r>
                <a:rPr lang="en-US" sz="3103" dirty="0" err="1">
                  <a:solidFill>
                    <a:srgbClr val="000000"/>
                  </a:solidFill>
                  <a:latin typeface="Cambria Bold"/>
                </a:rPr>
                <a:t>sổ</a:t>
              </a:r>
              <a:r>
                <a:rPr lang="en-US" sz="3103" dirty="0">
                  <a:solidFill>
                    <a:srgbClr val="000000"/>
                  </a:solidFill>
                  <a:latin typeface="Cambria Bold"/>
                </a:rPr>
                <a:t>. </a:t>
              </a:r>
              <a:r>
                <a:rPr lang="en-US" sz="3103" dirty="0" err="1">
                  <a:solidFill>
                    <a:srgbClr val="000000"/>
                  </a:solidFill>
                  <a:latin typeface="Cambria Bold"/>
                </a:rPr>
                <a:t>Hồi</a:t>
              </a:r>
              <a:r>
                <a:rPr lang="en-US" sz="3103" dirty="0">
                  <a:solidFill>
                    <a:srgbClr val="000000"/>
                  </a:solidFill>
                  <a:latin typeface="Cambria Bold"/>
                </a:rPr>
                <a:t> </a:t>
              </a:r>
              <a:r>
                <a:rPr lang="en-US" sz="3103" dirty="0" err="1">
                  <a:solidFill>
                    <a:srgbClr val="000000"/>
                  </a:solidFill>
                  <a:latin typeface="Cambria Bold"/>
                </a:rPr>
                <a:t>đó</a:t>
              </a:r>
              <a:r>
                <a:rPr lang="en-US" sz="3103" dirty="0">
                  <a:solidFill>
                    <a:srgbClr val="000000"/>
                  </a:solidFill>
                  <a:latin typeface="Cambria Bold"/>
                </a:rPr>
                <a:t>, </a:t>
              </a:r>
              <a:r>
                <a:rPr lang="en-US" sz="3103" dirty="0" err="1">
                  <a:solidFill>
                    <a:srgbClr val="000000"/>
                  </a:solidFill>
                  <a:latin typeface="Cambria Bold"/>
                </a:rPr>
                <a:t>anh</a:t>
              </a:r>
              <a:r>
                <a:rPr lang="en-US" sz="3103" dirty="0">
                  <a:solidFill>
                    <a:srgbClr val="000000"/>
                  </a:solidFill>
                  <a:latin typeface="Cambria Bold"/>
                </a:rPr>
                <a:t> </a:t>
              </a:r>
              <a:r>
                <a:rPr lang="en-US" sz="3103" dirty="0" err="1">
                  <a:solidFill>
                    <a:srgbClr val="000000"/>
                  </a:solidFill>
                  <a:latin typeface="Cambria Bold"/>
                </a:rPr>
                <a:t>rất</a:t>
              </a:r>
              <a:r>
                <a:rPr lang="en-US" sz="3103" dirty="0">
                  <a:solidFill>
                    <a:srgbClr val="000000"/>
                  </a:solidFill>
                  <a:latin typeface="Cambria Bold"/>
                </a:rPr>
                <a:t> </a:t>
              </a:r>
              <a:r>
                <a:rPr lang="en-US" sz="3103" dirty="0" err="1">
                  <a:solidFill>
                    <a:srgbClr val="000000"/>
                  </a:solidFill>
                  <a:latin typeface="Cambria Bold"/>
                </a:rPr>
                <a:t>hiếu</a:t>
              </a:r>
              <a:r>
                <a:rPr lang="en-US" sz="3103" dirty="0">
                  <a:solidFill>
                    <a:srgbClr val="000000"/>
                  </a:solidFill>
                  <a:latin typeface="Cambria Bold"/>
                </a:rPr>
                <a:t> </a:t>
              </a:r>
              <a:r>
                <a:rPr lang="en-US" sz="3103" dirty="0" err="1">
                  <a:solidFill>
                    <a:srgbClr val="000000"/>
                  </a:solidFill>
                  <a:latin typeface="Cambria Bold"/>
                </a:rPr>
                <a:t>động</a:t>
              </a:r>
              <a:r>
                <a:rPr lang="en-US" sz="3103" dirty="0">
                  <a:solidFill>
                    <a:srgbClr val="000000"/>
                  </a:solidFill>
                  <a:latin typeface="Cambria Bold"/>
                </a:rPr>
                <a:t>. </a:t>
              </a:r>
              <a:r>
                <a:rPr lang="en-US" sz="3103" dirty="0" err="1">
                  <a:solidFill>
                    <a:srgbClr val="000000"/>
                  </a:solidFill>
                  <a:latin typeface="Cambria Bold"/>
                </a:rPr>
                <a:t>Đến</a:t>
              </a:r>
              <a:r>
                <a:rPr lang="en-US" sz="3103" dirty="0">
                  <a:solidFill>
                    <a:srgbClr val="000000"/>
                  </a:solidFill>
                  <a:latin typeface="Cambria Bold"/>
                </a:rPr>
                <a:t> </a:t>
              </a:r>
              <a:r>
                <a:rPr lang="en-US" sz="3103" dirty="0" err="1">
                  <a:solidFill>
                    <a:srgbClr val="000000"/>
                  </a:solidFill>
                  <a:latin typeface="Cambria Bold"/>
                </a:rPr>
                <a:t>lớp</a:t>
              </a:r>
              <a:r>
                <a:rPr lang="en-US" sz="3103" dirty="0">
                  <a:solidFill>
                    <a:srgbClr val="000000"/>
                  </a:solidFill>
                  <a:latin typeface="Cambria Bold"/>
                </a:rPr>
                <a:t> Hai, </a:t>
              </a:r>
              <a:r>
                <a:rPr lang="en-US" sz="3103" dirty="0" err="1">
                  <a:solidFill>
                    <a:srgbClr val="000000"/>
                  </a:solidFill>
                  <a:latin typeface="Cambria Bold"/>
                </a:rPr>
                <a:t>anh</a:t>
              </a:r>
              <a:r>
                <a:rPr lang="en-US" sz="3103" dirty="0">
                  <a:solidFill>
                    <a:srgbClr val="000000"/>
                  </a:solidFill>
                  <a:latin typeface="Cambria Bold"/>
                </a:rPr>
                <a:t> </a:t>
              </a:r>
              <a:r>
                <a:rPr lang="en-US" sz="3103" dirty="0" err="1">
                  <a:solidFill>
                    <a:srgbClr val="000000"/>
                  </a:solidFill>
                  <a:latin typeface="Cambria Bold"/>
                </a:rPr>
                <a:t>bị</a:t>
              </a:r>
              <a:r>
                <a:rPr lang="en-US" sz="3103" dirty="0">
                  <a:solidFill>
                    <a:srgbClr val="000000"/>
                  </a:solidFill>
                  <a:latin typeface="Cambria Bold"/>
                </a:rPr>
                <a:t> </a:t>
              </a:r>
              <a:r>
                <a:rPr lang="en-US" sz="3103" dirty="0" err="1">
                  <a:solidFill>
                    <a:srgbClr val="000000"/>
                  </a:solidFill>
                  <a:latin typeface="Cambria Bold"/>
                </a:rPr>
                <a:t>ốm</a:t>
              </a:r>
              <a:r>
                <a:rPr lang="en-US" sz="3103" dirty="0">
                  <a:solidFill>
                    <a:srgbClr val="000000"/>
                  </a:solidFill>
                  <a:latin typeface="Cambria Bold"/>
                </a:rPr>
                <a:t> </a:t>
              </a:r>
              <a:r>
                <a:rPr lang="en-US" sz="3103" dirty="0" err="1">
                  <a:solidFill>
                    <a:srgbClr val="000000"/>
                  </a:solidFill>
                  <a:latin typeface="Cambria Bold"/>
                </a:rPr>
                <a:t>phải</a:t>
              </a:r>
              <a:r>
                <a:rPr lang="en-US" sz="3103" dirty="0">
                  <a:solidFill>
                    <a:srgbClr val="000000"/>
                  </a:solidFill>
                  <a:latin typeface="Cambria Bold"/>
                </a:rPr>
                <a:t> </a:t>
              </a:r>
              <a:r>
                <a:rPr lang="en-US" sz="3103" dirty="0" err="1">
                  <a:solidFill>
                    <a:srgbClr val="000000"/>
                  </a:solidFill>
                  <a:latin typeface="Cambria Bold"/>
                </a:rPr>
                <a:t>nghỉ</a:t>
              </a:r>
              <a:r>
                <a:rPr lang="en-US" sz="3103" dirty="0">
                  <a:solidFill>
                    <a:srgbClr val="000000"/>
                  </a:solidFill>
                  <a:latin typeface="Cambria Bold"/>
                </a:rPr>
                <a:t> </a:t>
              </a:r>
              <a:r>
                <a:rPr lang="en-US" sz="3103" dirty="0" err="1">
                  <a:solidFill>
                    <a:srgbClr val="000000"/>
                  </a:solidFill>
                  <a:latin typeface="Cambria Bold"/>
                </a:rPr>
                <a:t>một</a:t>
              </a:r>
              <a:r>
                <a:rPr lang="en-US" sz="3103" dirty="0">
                  <a:solidFill>
                    <a:srgbClr val="000000"/>
                  </a:solidFill>
                  <a:latin typeface="Cambria Bold"/>
                </a:rPr>
                <a:t> </a:t>
              </a:r>
              <a:r>
                <a:rPr lang="en-US" sz="3103" dirty="0" err="1">
                  <a:solidFill>
                    <a:srgbClr val="000000"/>
                  </a:solidFill>
                  <a:latin typeface="Cambria Bold"/>
                </a:rPr>
                <a:t>tuần</a:t>
              </a:r>
              <a:r>
                <a:rPr lang="en-US" sz="3103" dirty="0">
                  <a:solidFill>
                    <a:srgbClr val="000000"/>
                  </a:solidFill>
                  <a:latin typeface="Cambria Bold"/>
                </a:rPr>
                <a:t>, </a:t>
              </a:r>
              <a:r>
                <a:rPr lang="en-US" sz="3103" dirty="0" err="1">
                  <a:solidFill>
                    <a:srgbClr val="000000"/>
                  </a:solidFill>
                  <a:latin typeface="Cambria Bold"/>
                </a:rPr>
                <a:t>phải</a:t>
              </a:r>
              <a:r>
                <a:rPr lang="en-US" sz="3103" dirty="0">
                  <a:solidFill>
                    <a:srgbClr val="000000"/>
                  </a:solidFill>
                  <a:latin typeface="Cambria Bold"/>
                </a:rPr>
                <a:t> </a:t>
              </a:r>
              <a:r>
                <a:rPr lang="en-US" sz="3103" dirty="0" err="1">
                  <a:solidFill>
                    <a:srgbClr val="000000"/>
                  </a:solidFill>
                  <a:latin typeface="Cambria Bold"/>
                </a:rPr>
                <a:t>không</a:t>
              </a:r>
              <a:r>
                <a:rPr lang="en-US" sz="3103" dirty="0">
                  <a:solidFill>
                    <a:srgbClr val="000000"/>
                  </a:solidFill>
                  <a:latin typeface="Cambria Bold"/>
                </a:rPr>
                <a:t> </a:t>
              </a:r>
              <a:r>
                <a:rPr lang="en-US" sz="3103" dirty="0" err="1">
                  <a:solidFill>
                    <a:srgbClr val="000000"/>
                  </a:solidFill>
                  <a:latin typeface="Cambria Bold"/>
                </a:rPr>
                <a:t>nào</a:t>
              </a:r>
              <a:r>
                <a:rPr lang="en-US" sz="3103" dirty="0">
                  <a:solidFill>
                    <a:srgbClr val="000000"/>
                  </a:solidFill>
                  <a:latin typeface="Cambria Bold"/>
                </a:rPr>
                <a:t>? Anh </a:t>
              </a:r>
              <a:r>
                <a:rPr lang="en-US" sz="3103" dirty="0" err="1">
                  <a:solidFill>
                    <a:srgbClr val="000000"/>
                  </a:solidFill>
                  <a:latin typeface="Cambria Bold"/>
                </a:rPr>
                <a:t>còn</a:t>
              </a:r>
              <a:r>
                <a:rPr lang="en-US" sz="3103" dirty="0">
                  <a:solidFill>
                    <a:srgbClr val="000000"/>
                  </a:solidFill>
                  <a:latin typeface="Cambria Bold"/>
                </a:rPr>
                <a:t> </a:t>
              </a:r>
              <a:r>
                <a:rPr lang="en-US" sz="3103" dirty="0" err="1">
                  <a:solidFill>
                    <a:srgbClr val="000000"/>
                  </a:solidFill>
                  <a:latin typeface="Cambria Bold"/>
                </a:rPr>
                <a:t>nhớ</a:t>
              </a:r>
              <a:r>
                <a:rPr lang="en-US" sz="3103" dirty="0">
                  <a:solidFill>
                    <a:srgbClr val="000000"/>
                  </a:solidFill>
                  <a:latin typeface="Cambria Bold"/>
                </a:rPr>
                <a:t> </a:t>
              </a:r>
              <a:r>
                <a:rPr lang="en-US" sz="3103" dirty="0" err="1">
                  <a:solidFill>
                    <a:srgbClr val="000000"/>
                  </a:solidFill>
                  <a:latin typeface="Cambria Bold"/>
                </a:rPr>
                <a:t>đến</a:t>
              </a:r>
              <a:r>
                <a:rPr lang="en-US" sz="3103" dirty="0">
                  <a:solidFill>
                    <a:srgbClr val="000000"/>
                  </a:solidFill>
                  <a:latin typeface="Cambria Bold"/>
                </a:rPr>
                <a:t> </a:t>
              </a:r>
              <a:r>
                <a:rPr lang="en-US" sz="3103" dirty="0" err="1">
                  <a:solidFill>
                    <a:srgbClr val="000000"/>
                  </a:solidFill>
                  <a:latin typeface="Cambria Bold"/>
                </a:rPr>
                <a:t>người</a:t>
              </a:r>
              <a:r>
                <a:rPr lang="en-US" sz="3103" dirty="0">
                  <a:solidFill>
                    <a:srgbClr val="000000"/>
                  </a:solidFill>
                  <a:latin typeface="Cambria Bold"/>
                </a:rPr>
                <a:t> </a:t>
              </a:r>
              <a:r>
                <a:rPr lang="en-US" sz="3103" dirty="0" err="1">
                  <a:solidFill>
                    <a:srgbClr val="000000"/>
                  </a:solidFill>
                  <a:latin typeface="Cambria Bold"/>
                </a:rPr>
                <a:t>thầy</a:t>
              </a:r>
              <a:r>
                <a:rPr lang="en-US" sz="3103" dirty="0">
                  <a:solidFill>
                    <a:srgbClr val="000000"/>
                  </a:solidFill>
                  <a:latin typeface="Cambria Bold"/>
                </a:rPr>
                <a:t> </a:t>
              </a:r>
              <a:r>
                <a:rPr lang="en-US" sz="3103" dirty="0" err="1">
                  <a:solidFill>
                    <a:srgbClr val="000000"/>
                  </a:solidFill>
                  <a:latin typeface="Cambria Bold"/>
                </a:rPr>
                <a:t>giáo</a:t>
              </a:r>
              <a:r>
                <a:rPr lang="en-US" sz="3103" dirty="0">
                  <a:solidFill>
                    <a:srgbClr val="000000"/>
                  </a:solidFill>
                  <a:latin typeface="Cambria Bold"/>
                </a:rPr>
                <a:t> </a:t>
              </a:r>
              <a:r>
                <a:rPr lang="en-US" sz="3103" dirty="0" err="1">
                  <a:solidFill>
                    <a:srgbClr val="000000"/>
                  </a:solidFill>
                  <a:latin typeface="Cambria Bold"/>
                </a:rPr>
                <a:t>già</a:t>
              </a:r>
              <a:r>
                <a:rPr lang="en-US" sz="3103" dirty="0">
                  <a:solidFill>
                    <a:srgbClr val="000000"/>
                  </a:solidFill>
                  <a:latin typeface="Cambria Bold"/>
                </a:rPr>
                <a:t> </a:t>
              </a:r>
              <a:r>
                <a:rPr lang="en-US" sz="3103" dirty="0" err="1">
                  <a:solidFill>
                    <a:srgbClr val="000000"/>
                  </a:solidFill>
                  <a:latin typeface="Cambria Bold"/>
                </a:rPr>
                <a:t>của</a:t>
              </a:r>
              <a:r>
                <a:rPr lang="en-US" sz="3103" dirty="0">
                  <a:solidFill>
                    <a:srgbClr val="000000"/>
                  </a:solidFill>
                  <a:latin typeface="Cambria Bold"/>
                </a:rPr>
                <a:t> </a:t>
              </a:r>
              <a:r>
                <a:rPr lang="en-US" sz="3103" dirty="0" err="1">
                  <a:solidFill>
                    <a:srgbClr val="000000"/>
                  </a:solidFill>
                  <a:latin typeface="Cambria Bold"/>
                </a:rPr>
                <a:t>mình</a:t>
              </a:r>
              <a:r>
                <a:rPr lang="en-US" sz="3103" dirty="0">
                  <a:solidFill>
                    <a:srgbClr val="000000"/>
                  </a:solidFill>
                  <a:latin typeface="Cambria Bold"/>
                </a:rPr>
                <a:t>, </a:t>
              </a:r>
              <a:r>
                <a:rPr lang="en-US" sz="3103" dirty="0" err="1">
                  <a:solidFill>
                    <a:srgbClr val="000000"/>
                  </a:solidFill>
                  <a:latin typeface="Cambria Bold"/>
                </a:rPr>
                <a:t>thật</a:t>
              </a:r>
              <a:r>
                <a:rPr lang="en-US" sz="3103" dirty="0">
                  <a:solidFill>
                    <a:srgbClr val="000000"/>
                  </a:solidFill>
                  <a:latin typeface="Cambria Bold"/>
                </a:rPr>
                <a:t> </a:t>
              </a:r>
              <a:r>
                <a:rPr lang="en-US" sz="3103" dirty="0" err="1">
                  <a:solidFill>
                    <a:srgbClr val="000000"/>
                  </a:solidFill>
                  <a:latin typeface="Cambria Bold"/>
                </a:rPr>
                <a:t>quý</a:t>
              </a:r>
              <a:r>
                <a:rPr lang="en-US" sz="3103" dirty="0">
                  <a:solidFill>
                    <a:srgbClr val="000000"/>
                  </a:solidFill>
                  <a:latin typeface="Cambria Bold"/>
                </a:rPr>
                <a:t> </a:t>
              </a:r>
              <a:r>
                <a:rPr lang="en-US" sz="3103" dirty="0" err="1">
                  <a:solidFill>
                    <a:srgbClr val="000000"/>
                  </a:solidFill>
                  <a:latin typeface="Cambria Bold"/>
                </a:rPr>
                <a:t>hoá</a:t>
              </a:r>
              <a:r>
                <a:rPr lang="en-US" sz="3103" dirty="0">
                  <a:solidFill>
                    <a:srgbClr val="000000"/>
                  </a:solidFill>
                  <a:latin typeface="Cambria Bold"/>
                </a:rPr>
                <a:t>...</a:t>
              </a:r>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8EC"/>
        </a:solidFill>
        <a:effectLst/>
      </p:bgPr>
    </p:bg>
    <p:spTree>
      <p:nvGrpSpPr>
        <p:cNvPr id="1" name=""/>
        <p:cNvGrpSpPr/>
        <p:nvPr/>
      </p:nvGrpSpPr>
      <p:grpSpPr>
        <a:xfrm>
          <a:off x="0" y="0"/>
          <a:ext cx="0" cy="0"/>
          <a:chOff x="0" y="0"/>
          <a:chExt cx="0" cy="0"/>
        </a:xfrm>
      </p:grpSpPr>
      <p:sp>
        <p:nvSpPr>
          <p:cNvPr id="2" name="Freeform 2"/>
          <p:cNvSpPr/>
          <p:nvPr/>
        </p:nvSpPr>
        <p:spPr>
          <a:xfrm rot="-5400000">
            <a:off x="3416542" y="-2026985"/>
            <a:ext cx="5358917" cy="10820400"/>
          </a:xfrm>
          <a:custGeom>
            <a:avLst/>
            <a:gdLst/>
            <a:ahLst/>
            <a:cxnLst/>
            <a:rect l="l" t="t" r="r" b="b"/>
            <a:pathLst>
              <a:path w="8038375" h="16230600">
                <a:moveTo>
                  <a:pt x="0" y="0"/>
                </a:moveTo>
                <a:lnTo>
                  <a:pt x="8038374" y="0"/>
                </a:lnTo>
                <a:lnTo>
                  <a:pt x="8038374" y="16230600"/>
                </a:lnTo>
                <a:lnTo>
                  <a:pt x="0" y="16230600"/>
                </a:lnTo>
                <a:lnTo>
                  <a:pt x="0" y="0"/>
                </a:lnTo>
                <a:close/>
              </a:path>
            </a:pathLst>
          </a:custGeom>
          <a:blipFill>
            <a:blip r:embed="rId2">
              <a:alphaModFix amt="40000"/>
              <a:extLst>
                <a:ext uri="{96DAC541-7B7A-43D3-8B79-37D633B846F1}">
                  <asvg:svgBlip xmlns:asvg="http://schemas.microsoft.com/office/drawing/2016/SVG/main" xmlns="" r:embed="rId3"/>
                </a:ext>
              </a:extLst>
            </a:blip>
            <a:stretch>
              <a:fillRect l="-12029" r="-41424"/>
            </a:stretch>
          </a:blipFill>
        </p:spPr>
      </p:sp>
      <p:sp>
        <p:nvSpPr>
          <p:cNvPr id="3" name="Freeform 3"/>
          <p:cNvSpPr/>
          <p:nvPr/>
        </p:nvSpPr>
        <p:spPr>
          <a:xfrm rot="292895">
            <a:off x="583251" y="494470"/>
            <a:ext cx="7778283" cy="5777491"/>
          </a:xfrm>
          <a:custGeom>
            <a:avLst/>
            <a:gdLst/>
            <a:ahLst/>
            <a:cxnLst/>
            <a:rect l="l" t="t" r="r" b="b"/>
            <a:pathLst>
              <a:path w="10865703" h="8159155">
                <a:moveTo>
                  <a:pt x="0" y="0"/>
                </a:moveTo>
                <a:lnTo>
                  <a:pt x="10865703" y="0"/>
                </a:lnTo>
                <a:lnTo>
                  <a:pt x="10865703" y="8159155"/>
                </a:lnTo>
                <a:lnTo>
                  <a:pt x="0" y="8159155"/>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rot="2512920" flipH="1">
            <a:off x="9942013" y="108957"/>
            <a:ext cx="2678431" cy="1246688"/>
          </a:xfrm>
          <a:custGeom>
            <a:avLst/>
            <a:gdLst/>
            <a:ahLst/>
            <a:cxnLst/>
            <a:rect l="l" t="t" r="r" b="b"/>
            <a:pathLst>
              <a:path w="4017647" h="1870032">
                <a:moveTo>
                  <a:pt x="4017648" y="0"/>
                </a:moveTo>
                <a:lnTo>
                  <a:pt x="0" y="0"/>
                </a:lnTo>
                <a:lnTo>
                  <a:pt x="0" y="1870032"/>
                </a:lnTo>
                <a:lnTo>
                  <a:pt x="4017648" y="1870032"/>
                </a:lnTo>
                <a:lnTo>
                  <a:pt x="4017648"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Freeform 5"/>
          <p:cNvSpPr/>
          <p:nvPr/>
        </p:nvSpPr>
        <p:spPr>
          <a:xfrm rot="-1051175">
            <a:off x="924873" y="957339"/>
            <a:ext cx="1993333" cy="1228392"/>
          </a:xfrm>
          <a:custGeom>
            <a:avLst/>
            <a:gdLst/>
            <a:ahLst/>
            <a:cxnLst/>
            <a:rect l="l" t="t" r="r" b="b"/>
            <a:pathLst>
              <a:path w="2990000" h="1842588">
                <a:moveTo>
                  <a:pt x="0" y="0"/>
                </a:moveTo>
                <a:lnTo>
                  <a:pt x="2990001" y="0"/>
                </a:lnTo>
                <a:lnTo>
                  <a:pt x="2990001" y="1842588"/>
                </a:lnTo>
                <a:lnTo>
                  <a:pt x="0" y="1842588"/>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6" name="Freeform 6"/>
          <p:cNvSpPr/>
          <p:nvPr/>
        </p:nvSpPr>
        <p:spPr>
          <a:xfrm rot="1017632">
            <a:off x="5782664" y="4718910"/>
            <a:ext cx="1315737" cy="1289422"/>
          </a:xfrm>
          <a:custGeom>
            <a:avLst/>
            <a:gdLst/>
            <a:ahLst/>
            <a:cxnLst/>
            <a:rect l="l" t="t" r="r" b="b"/>
            <a:pathLst>
              <a:path w="1973605" h="1934133">
                <a:moveTo>
                  <a:pt x="0" y="0"/>
                </a:moveTo>
                <a:lnTo>
                  <a:pt x="1973605" y="0"/>
                </a:lnTo>
                <a:lnTo>
                  <a:pt x="1973605" y="1934133"/>
                </a:lnTo>
                <a:lnTo>
                  <a:pt x="0" y="1934133"/>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7" name="Freeform 7"/>
          <p:cNvSpPr/>
          <p:nvPr/>
        </p:nvSpPr>
        <p:spPr>
          <a:xfrm>
            <a:off x="712330" y="4289559"/>
            <a:ext cx="2152789" cy="1773115"/>
          </a:xfrm>
          <a:custGeom>
            <a:avLst/>
            <a:gdLst/>
            <a:ahLst/>
            <a:cxnLst/>
            <a:rect l="l" t="t" r="r" b="b"/>
            <a:pathLst>
              <a:path w="3229184" h="2659673">
                <a:moveTo>
                  <a:pt x="0" y="0"/>
                </a:moveTo>
                <a:lnTo>
                  <a:pt x="3229183" y="0"/>
                </a:lnTo>
                <a:lnTo>
                  <a:pt x="3229183" y="2659673"/>
                </a:lnTo>
                <a:lnTo>
                  <a:pt x="0" y="2659673"/>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8" name="Freeform 8"/>
          <p:cNvSpPr/>
          <p:nvPr/>
        </p:nvSpPr>
        <p:spPr>
          <a:xfrm rot="1001810">
            <a:off x="6851749" y="937487"/>
            <a:ext cx="1262823" cy="1262823"/>
          </a:xfrm>
          <a:custGeom>
            <a:avLst/>
            <a:gdLst/>
            <a:ahLst/>
            <a:cxnLst/>
            <a:rect l="l" t="t" r="r" b="b"/>
            <a:pathLst>
              <a:path w="1894235" h="1894235">
                <a:moveTo>
                  <a:pt x="0" y="0"/>
                </a:moveTo>
                <a:lnTo>
                  <a:pt x="1894234" y="0"/>
                </a:lnTo>
                <a:lnTo>
                  <a:pt x="1894234" y="1894234"/>
                </a:lnTo>
                <a:lnTo>
                  <a:pt x="0" y="1894234"/>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sp>
      <p:sp>
        <p:nvSpPr>
          <p:cNvPr id="9" name="Freeform 9"/>
          <p:cNvSpPr/>
          <p:nvPr/>
        </p:nvSpPr>
        <p:spPr>
          <a:xfrm>
            <a:off x="-685144" y="-1156022"/>
            <a:ext cx="2121300" cy="2312043"/>
          </a:xfrm>
          <a:custGeom>
            <a:avLst/>
            <a:gdLst/>
            <a:ahLst/>
            <a:cxnLst/>
            <a:rect l="l" t="t" r="r" b="b"/>
            <a:pathLst>
              <a:path w="3181950" h="3468065">
                <a:moveTo>
                  <a:pt x="0" y="0"/>
                </a:moveTo>
                <a:lnTo>
                  <a:pt x="3181950" y="0"/>
                </a:lnTo>
                <a:lnTo>
                  <a:pt x="3181950" y="3468066"/>
                </a:lnTo>
                <a:lnTo>
                  <a:pt x="0" y="3468066"/>
                </a:lnTo>
                <a:lnTo>
                  <a:pt x="0" y="0"/>
                </a:lnTo>
                <a:close/>
              </a:path>
            </a:pathLst>
          </a:custGeom>
          <a:blipFill>
            <a:blip r:embed="rId16">
              <a:extLst>
                <a:ext uri="{96DAC541-7B7A-43D3-8B79-37D633B846F1}">
                  <asvg:svgBlip xmlns:asvg="http://schemas.microsoft.com/office/drawing/2016/SVG/main" xmlns="" r:embed="rId17"/>
                </a:ext>
              </a:extLst>
            </a:blip>
            <a:stretch>
              <a:fillRect/>
            </a:stretch>
          </a:blipFill>
        </p:spPr>
      </p:sp>
      <p:sp>
        <p:nvSpPr>
          <p:cNvPr id="10" name="Freeform 10"/>
          <p:cNvSpPr/>
          <p:nvPr/>
        </p:nvSpPr>
        <p:spPr>
          <a:xfrm rot="2512920" flipH="1" flipV="1">
            <a:off x="-963710" y="5852941"/>
            <a:ext cx="2678431" cy="1246688"/>
          </a:xfrm>
          <a:custGeom>
            <a:avLst/>
            <a:gdLst/>
            <a:ahLst/>
            <a:cxnLst/>
            <a:rect l="l" t="t" r="r" b="b"/>
            <a:pathLst>
              <a:path w="4017647" h="1870032">
                <a:moveTo>
                  <a:pt x="4017648" y="1870032"/>
                </a:moveTo>
                <a:lnTo>
                  <a:pt x="0" y="1870032"/>
                </a:lnTo>
                <a:lnTo>
                  <a:pt x="0" y="0"/>
                </a:lnTo>
                <a:lnTo>
                  <a:pt x="4017648" y="0"/>
                </a:lnTo>
                <a:lnTo>
                  <a:pt x="4017648" y="1870032"/>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11" name="Freeform 11"/>
          <p:cNvSpPr/>
          <p:nvPr/>
        </p:nvSpPr>
        <p:spPr>
          <a:xfrm>
            <a:off x="8146282" y="308001"/>
            <a:ext cx="3273405" cy="6418440"/>
          </a:xfrm>
          <a:custGeom>
            <a:avLst/>
            <a:gdLst/>
            <a:ahLst/>
            <a:cxnLst/>
            <a:rect l="l" t="t" r="r" b="b"/>
            <a:pathLst>
              <a:path w="4910107" h="9627660">
                <a:moveTo>
                  <a:pt x="0" y="0"/>
                </a:moveTo>
                <a:lnTo>
                  <a:pt x="4910107" y="0"/>
                </a:lnTo>
                <a:lnTo>
                  <a:pt x="4910107" y="9627660"/>
                </a:lnTo>
                <a:lnTo>
                  <a:pt x="0" y="9627660"/>
                </a:lnTo>
                <a:lnTo>
                  <a:pt x="0" y="0"/>
                </a:lnTo>
                <a:close/>
              </a:path>
            </a:pathLst>
          </a:custGeom>
          <a:blipFill>
            <a:blip r:embed="rId18"/>
            <a:stretch>
              <a:fillRect/>
            </a:stretch>
          </a:blipFill>
        </p:spPr>
      </p:sp>
      <p:pic>
        <p:nvPicPr>
          <p:cNvPr id="15" name="Picture 14">
            <a:extLst>
              <a:ext uri="{FF2B5EF4-FFF2-40B4-BE49-F238E27FC236}">
                <a16:creationId xmlns:a16="http://schemas.microsoft.com/office/drawing/2014/main" id="{99CC5B9A-2181-6ED4-24E4-F35B3559FC72}"/>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190310" y="-149182"/>
            <a:ext cx="1346257" cy="1346257"/>
          </a:xfrm>
          <a:prstGeom prst="rect">
            <a:avLst/>
          </a:prstGeom>
        </p:spPr>
      </p:pic>
      <p:pic>
        <p:nvPicPr>
          <p:cNvPr id="14" name="Picture 13">
            <a:extLst>
              <a:ext uri="{FF2B5EF4-FFF2-40B4-BE49-F238E27FC236}">
                <a16:creationId xmlns:a16="http://schemas.microsoft.com/office/drawing/2014/main" id="{C34AF95B-0069-2F26-A123-F27F773026B8}"/>
              </a:ext>
            </a:extLst>
          </p:cNvPr>
          <p:cNvPicPr>
            <a:picLocks noChangeAspect="1"/>
          </p:cNvPicPr>
          <p:nvPr/>
        </p:nvPicPr>
        <p:blipFill>
          <a:blip r:embed="rId20"/>
          <a:stretch>
            <a:fillRect/>
          </a:stretch>
        </p:blipFill>
        <p:spPr>
          <a:xfrm>
            <a:off x="1536567" y="2090453"/>
            <a:ext cx="6059949" cy="3968840"/>
          </a:xfrm>
          <a:prstGeom prst="rect">
            <a:avLst/>
          </a:prstGeom>
        </p:spPr>
      </p:pic>
      <p:pic>
        <p:nvPicPr>
          <p:cNvPr id="12" name="Picture 11">
            <a:extLst>
              <a:ext uri="{FF2B5EF4-FFF2-40B4-BE49-F238E27FC236}">
                <a16:creationId xmlns:a16="http://schemas.microsoft.com/office/drawing/2014/main" id="{B3AD4034-F176-1114-4C73-7399DEB397E1}"/>
              </a:ext>
            </a:extLst>
          </p:cNvPr>
          <p:cNvPicPr>
            <a:picLocks noChangeAspect="1"/>
          </p:cNvPicPr>
          <p:nvPr/>
        </p:nvPicPr>
        <p:blipFill>
          <a:blip r:embed="rId21"/>
          <a:stretch>
            <a:fillRect/>
          </a:stretch>
        </p:blipFill>
        <p:spPr>
          <a:xfrm>
            <a:off x="3326660" y="1094149"/>
            <a:ext cx="2188654" cy="1963082"/>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8EC"/>
        </a:solidFill>
        <a:effectLst/>
      </p:bgPr>
    </p:bg>
    <p:spTree>
      <p:nvGrpSpPr>
        <p:cNvPr id="1" name=""/>
        <p:cNvGrpSpPr/>
        <p:nvPr/>
      </p:nvGrpSpPr>
      <p:grpSpPr>
        <a:xfrm>
          <a:off x="0" y="0"/>
          <a:ext cx="0" cy="0"/>
          <a:chOff x="0" y="0"/>
          <a:chExt cx="0" cy="0"/>
        </a:xfrm>
      </p:grpSpPr>
      <p:sp>
        <p:nvSpPr>
          <p:cNvPr id="2" name="Freeform 2"/>
          <p:cNvSpPr/>
          <p:nvPr/>
        </p:nvSpPr>
        <p:spPr>
          <a:xfrm flipH="1">
            <a:off x="9076158" y="5107274"/>
            <a:ext cx="3519886" cy="1750726"/>
          </a:xfrm>
          <a:custGeom>
            <a:avLst/>
            <a:gdLst/>
            <a:ahLst/>
            <a:cxnLst/>
            <a:rect l="l" t="t" r="r" b="b"/>
            <a:pathLst>
              <a:path w="5279829" h="2626089">
                <a:moveTo>
                  <a:pt x="5279828" y="0"/>
                </a:moveTo>
                <a:lnTo>
                  <a:pt x="0" y="0"/>
                </a:lnTo>
                <a:lnTo>
                  <a:pt x="0" y="2626089"/>
                </a:lnTo>
                <a:lnTo>
                  <a:pt x="5279828" y="2626089"/>
                </a:lnTo>
                <a:lnTo>
                  <a:pt x="5279828" y="0"/>
                </a:lnTo>
                <a:close/>
              </a:path>
            </a:pathLst>
          </a:custGeom>
          <a:blipFill>
            <a:blip r:embed="rId2">
              <a:extLst>
                <a:ext uri="{96DAC541-7B7A-43D3-8B79-37D633B846F1}">
                  <asvg:svgBlip xmlns:asvg="http://schemas.microsoft.com/office/drawing/2016/SVG/main" xmlns="" r:embed="rId3"/>
                </a:ext>
              </a:extLst>
            </a:blip>
            <a:stretch>
              <a:fillRect t="-50972"/>
            </a:stretch>
          </a:blipFill>
        </p:spPr>
      </p:sp>
      <p:sp>
        <p:nvSpPr>
          <p:cNvPr id="3" name="Freeform 3"/>
          <p:cNvSpPr/>
          <p:nvPr/>
        </p:nvSpPr>
        <p:spPr>
          <a:xfrm flipH="1" flipV="1">
            <a:off x="10150664" y="-685800"/>
            <a:ext cx="2508781" cy="2743200"/>
          </a:xfrm>
          <a:custGeom>
            <a:avLst/>
            <a:gdLst/>
            <a:ahLst/>
            <a:cxnLst/>
            <a:rect l="l" t="t" r="r" b="b"/>
            <a:pathLst>
              <a:path w="3763172" h="4114800">
                <a:moveTo>
                  <a:pt x="3763172" y="4114800"/>
                </a:moveTo>
                <a:lnTo>
                  <a:pt x="0" y="4114800"/>
                </a:lnTo>
                <a:lnTo>
                  <a:pt x="0" y="0"/>
                </a:lnTo>
                <a:lnTo>
                  <a:pt x="3763172" y="0"/>
                </a:lnTo>
                <a:lnTo>
                  <a:pt x="3763172" y="411480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flipH="1">
            <a:off x="0" y="0"/>
            <a:ext cx="2552580" cy="1785069"/>
          </a:xfrm>
          <a:custGeom>
            <a:avLst/>
            <a:gdLst/>
            <a:ahLst/>
            <a:cxnLst/>
            <a:rect l="l" t="t" r="r" b="b"/>
            <a:pathLst>
              <a:path w="3828870" h="2677604">
                <a:moveTo>
                  <a:pt x="3828870" y="0"/>
                </a:moveTo>
                <a:lnTo>
                  <a:pt x="0" y="0"/>
                </a:lnTo>
                <a:lnTo>
                  <a:pt x="0" y="2677604"/>
                </a:lnTo>
                <a:lnTo>
                  <a:pt x="3828870" y="2677604"/>
                </a:lnTo>
                <a:lnTo>
                  <a:pt x="382887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Freeform 5"/>
          <p:cNvSpPr/>
          <p:nvPr/>
        </p:nvSpPr>
        <p:spPr>
          <a:xfrm rot="-3777306">
            <a:off x="-714015" y="4464590"/>
            <a:ext cx="1990067" cy="2743200"/>
          </a:xfrm>
          <a:custGeom>
            <a:avLst/>
            <a:gdLst/>
            <a:ahLst/>
            <a:cxnLst/>
            <a:rect l="l" t="t" r="r" b="b"/>
            <a:pathLst>
              <a:path w="2985100" h="4114800">
                <a:moveTo>
                  <a:pt x="0" y="0"/>
                </a:moveTo>
                <a:lnTo>
                  <a:pt x="2985100" y="0"/>
                </a:lnTo>
                <a:lnTo>
                  <a:pt x="2985100" y="4114800"/>
                </a:lnTo>
                <a:lnTo>
                  <a:pt x="0" y="4114800"/>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grpSp>
        <p:nvGrpSpPr>
          <p:cNvPr id="6" name="Group 6"/>
          <p:cNvGrpSpPr/>
          <p:nvPr/>
        </p:nvGrpSpPr>
        <p:grpSpPr>
          <a:xfrm>
            <a:off x="281019" y="341572"/>
            <a:ext cx="11594033" cy="6174857"/>
            <a:chOff x="0" y="0"/>
            <a:chExt cx="4580359" cy="2439450"/>
          </a:xfrm>
        </p:grpSpPr>
        <p:sp>
          <p:nvSpPr>
            <p:cNvPr id="7" name="Freeform 7"/>
            <p:cNvSpPr/>
            <p:nvPr/>
          </p:nvSpPr>
          <p:spPr>
            <a:xfrm>
              <a:off x="0" y="0"/>
              <a:ext cx="4580359" cy="2439450"/>
            </a:xfrm>
            <a:custGeom>
              <a:avLst/>
              <a:gdLst/>
              <a:ahLst/>
              <a:cxnLst/>
              <a:rect l="l" t="t" r="r" b="b"/>
              <a:pathLst>
                <a:path w="4580359" h="2439450">
                  <a:moveTo>
                    <a:pt x="22704" y="0"/>
                  </a:moveTo>
                  <a:lnTo>
                    <a:pt x="4557655" y="0"/>
                  </a:lnTo>
                  <a:cubicBezTo>
                    <a:pt x="4563676" y="0"/>
                    <a:pt x="4569451" y="2392"/>
                    <a:pt x="4573709" y="6650"/>
                  </a:cubicBezTo>
                  <a:cubicBezTo>
                    <a:pt x="4577967" y="10907"/>
                    <a:pt x="4580359" y="16682"/>
                    <a:pt x="4580359" y="22704"/>
                  </a:cubicBezTo>
                  <a:lnTo>
                    <a:pt x="4580359" y="2416746"/>
                  </a:lnTo>
                  <a:cubicBezTo>
                    <a:pt x="4580359" y="2429285"/>
                    <a:pt x="4570194" y="2439450"/>
                    <a:pt x="4557655" y="2439450"/>
                  </a:cubicBezTo>
                  <a:lnTo>
                    <a:pt x="22704" y="2439450"/>
                  </a:lnTo>
                  <a:cubicBezTo>
                    <a:pt x="16682" y="2439450"/>
                    <a:pt x="10907" y="2437058"/>
                    <a:pt x="6650" y="2432800"/>
                  </a:cubicBezTo>
                  <a:cubicBezTo>
                    <a:pt x="2392" y="2428542"/>
                    <a:pt x="0" y="2422768"/>
                    <a:pt x="0" y="2416746"/>
                  </a:cubicBezTo>
                  <a:lnTo>
                    <a:pt x="0" y="22704"/>
                  </a:lnTo>
                  <a:cubicBezTo>
                    <a:pt x="0" y="16682"/>
                    <a:pt x="2392" y="10907"/>
                    <a:pt x="6650" y="6650"/>
                  </a:cubicBezTo>
                  <a:cubicBezTo>
                    <a:pt x="10907" y="2392"/>
                    <a:pt x="16682" y="0"/>
                    <a:pt x="22704" y="0"/>
                  </a:cubicBezTo>
                  <a:close/>
                </a:path>
              </a:pathLst>
            </a:custGeom>
            <a:solidFill>
              <a:srgbClr val="FFFFFF"/>
            </a:solidFill>
            <a:ln w="47625" cap="rnd">
              <a:solidFill>
                <a:srgbClr val="4F3B20"/>
              </a:solidFill>
              <a:prstDash val="solid"/>
              <a:round/>
            </a:ln>
          </p:spPr>
        </p:sp>
        <p:sp>
          <p:nvSpPr>
            <p:cNvPr id="8" name="TextBox 8"/>
            <p:cNvSpPr txBox="1"/>
            <p:nvPr/>
          </p:nvSpPr>
          <p:spPr>
            <a:xfrm>
              <a:off x="0" y="-38100"/>
              <a:ext cx="4580359" cy="2477550"/>
            </a:xfrm>
            <a:prstGeom prst="rect">
              <a:avLst/>
            </a:prstGeom>
          </p:spPr>
          <p:txBody>
            <a:bodyPr lIns="33867" tIns="33867" rIns="33867" bIns="33867" rtlCol="0" anchor="ctr"/>
            <a:lstStyle/>
            <a:p>
              <a:pPr algn="ctr" defTabSz="609630">
                <a:lnSpc>
                  <a:spcPts val="1773"/>
                </a:lnSpc>
                <a:spcBef>
                  <a:spcPct val="0"/>
                </a:spcBef>
              </a:pPr>
              <a:endParaRPr sz="1200">
                <a:solidFill>
                  <a:prstClr val="black"/>
                </a:solidFill>
                <a:latin typeface="Calibri"/>
              </a:endParaRPr>
            </a:p>
          </p:txBody>
        </p:sp>
      </p:grpSp>
      <p:sp>
        <p:nvSpPr>
          <p:cNvPr id="9" name="Freeform 9"/>
          <p:cNvSpPr/>
          <p:nvPr/>
        </p:nvSpPr>
        <p:spPr>
          <a:xfrm>
            <a:off x="525173" y="535021"/>
            <a:ext cx="868783" cy="1250048"/>
          </a:xfrm>
          <a:custGeom>
            <a:avLst/>
            <a:gdLst/>
            <a:ahLst/>
            <a:cxnLst/>
            <a:rect l="l" t="t" r="r" b="b"/>
            <a:pathLst>
              <a:path w="1303175" h="1875072">
                <a:moveTo>
                  <a:pt x="0" y="0"/>
                </a:moveTo>
                <a:lnTo>
                  <a:pt x="1303175" y="0"/>
                </a:lnTo>
                <a:lnTo>
                  <a:pt x="1303175" y="1875072"/>
                </a:lnTo>
                <a:lnTo>
                  <a:pt x="0" y="1875072"/>
                </a:lnTo>
                <a:lnTo>
                  <a:pt x="0" y="0"/>
                </a:lnTo>
                <a:close/>
              </a:path>
            </a:pathLst>
          </a:custGeom>
          <a:blipFill>
            <a:blip r:embed="rId10"/>
            <a:stretch>
              <a:fillRect/>
            </a:stretch>
          </a:blipFill>
        </p:spPr>
      </p:sp>
      <p:grpSp>
        <p:nvGrpSpPr>
          <p:cNvPr id="14" name="Group 13">
            <a:extLst>
              <a:ext uri="{FF2B5EF4-FFF2-40B4-BE49-F238E27FC236}">
                <a16:creationId xmlns:a16="http://schemas.microsoft.com/office/drawing/2014/main" id="{747DE391-91CA-F94D-C179-4B1DFA7F8229}"/>
              </a:ext>
            </a:extLst>
          </p:cNvPr>
          <p:cNvGrpSpPr/>
          <p:nvPr/>
        </p:nvGrpSpPr>
        <p:grpSpPr>
          <a:xfrm>
            <a:off x="1450739" y="377302"/>
            <a:ext cx="10216088" cy="1680098"/>
            <a:chOff x="1450739" y="377302"/>
            <a:chExt cx="10216088" cy="1680098"/>
          </a:xfrm>
        </p:grpSpPr>
        <p:sp>
          <p:nvSpPr>
            <p:cNvPr id="10" name="Freeform 10"/>
            <p:cNvSpPr/>
            <p:nvPr/>
          </p:nvSpPr>
          <p:spPr>
            <a:xfrm>
              <a:off x="1450739" y="377302"/>
              <a:ext cx="10216088" cy="1680098"/>
            </a:xfrm>
            <a:custGeom>
              <a:avLst/>
              <a:gdLst/>
              <a:ahLst/>
              <a:cxnLst/>
              <a:rect l="l" t="t" r="r" b="b"/>
              <a:pathLst>
                <a:path w="12293399" h="2520147">
                  <a:moveTo>
                    <a:pt x="0" y="0"/>
                  </a:moveTo>
                  <a:lnTo>
                    <a:pt x="12293398" y="0"/>
                  </a:lnTo>
                  <a:lnTo>
                    <a:pt x="12293398" y="2520147"/>
                  </a:lnTo>
                  <a:lnTo>
                    <a:pt x="0" y="2520147"/>
                  </a:lnTo>
                  <a:lnTo>
                    <a:pt x="0" y="0"/>
                  </a:lnTo>
                  <a:close/>
                </a:path>
              </a:pathLst>
            </a:custGeom>
            <a:blipFill>
              <a:blip r:embed="rId11">
                <a:extLst>
                  <a:ext uri="{96DAC541-7B7A-43D3-8B79-37D633B846F1}">
                    <asvg:svgBlip xmlns:asvg="http://schemas.microsoft.com/office/drawing/2016/SVG/main" xmlns="" r:embed="rId12"/>
                  </a:ext>
                </a:extLst>
              </a:blip>
              <a:stretch>
                <a:fillRect/>
              </a:stretch>
            </a:blipFill>
          </p:spPr>
        </p:sp>
        <p:sp>
          <p:nvSpPr>
            <p:cNvPr id="11" name="TextBox 11"/>
            <p:cNvSpPr txBox="1"/>
            <p:nvPr/>
          </p:nvSpPr>
          <p:spPr>
            <a:xfrm>
              <a:off x="1550090" y="726384"/>
              <a:ext cx="9494047" cy="1054006"/>
            </a:xfrm>
            <a:prstGeom prst="rect">
              <a:avLst/>
            </a:prstGeom>
          </p:spPr>
          <p:txBody>
            <a:bodyPr lIns="0" tIns="0" rIns="0" bIns="0" rtlCol="0" anchor="t">
              <a:spAutoFit/>
            </a:bodyPr>
            <a:lstStyle/>
            <a:p>
              <a:pPr algn="ctr" defTabSz="609630">
                <a:lnSpc>
                  <a:spcPts val="4273"/>
                </a:lnSpc>
                <a:spcBef>
                  <a:spcPct val="0"/>
                </a:spcBef>
              </a:pPr>
              <a:r>
                <a:rPr lang="en-US" sz="3052" dirty="0" err="1">
                  <a:solidFill>
                    <a:schemeClr val="bg1"/>
                  </a:solidFill>
                  <a:latin typeface="Cambria Bold"/>
                </a:rPr>
                <a:t>Vì</a:t>
              </a:r>
              <a:r>
                <a:rPr lang="en-US" sz="3052" dirty="0">
                  <a:solidFill>
                    <a:schemeClr val="bg1"/>
                  </a:solidFill>
                  <a:latin typeface="Cambria Bold"/>
                </a:rPr>
                <a:t> </a:t>
              </a:r>
              <a:r>
                <a:rPr lang="en-US" sz="3052" dirty="0" err="1">
                  <a:solidFill>
                    <a:schemeClr val="bg1"/>
                  </a:solidFill>
                  <a:latin typeface="Cambria Bold"/>
                </a:rPr>
                <a:t>sao</a:t>
              </a:r>
              <a:r>
                <a:rPr lang="en-US" sz="3052" dirty="0">
                  <a:solidFill>
                    <a:schemeClr val="bg1"/>
                  </a:solidFill>
                  <a:latin typeface="Cambria Bold"/>
                </a:rPr>
                <a:t> </a:t>
              </a:r>
              <a:r>
                <a:rPr lang="en-US" sz="3052" dirty="0" err="1">
                  <a:solidFill>
                    <a:schemeClr val="bg1"/>
                  </a:solidFill>
                  <a:latin typeface="Cambria Bold"/>
                </a:rPr>
                <a:t>bố</a:t>
              </a:r>
              <a:r>
                <a:rPr lang="en-US" sz="3052" dirty="0">
                  <a:solidFill>
                    <a:schemeClr val="bg1"/>
                  </a:solidFill>
                  <a:latin typeface="Cambria Bold"/>
                </a:rPr>
                <a:t> </a:t>
              </a:r>
              <a:r>
                <a:rPr lang="en-US" sz="3052" dirty="0" err="1">
                  <a:solidFill>
                    <a:schemeClr val="bg1"/>
                  </a:solidFill>
                  <a:latin typeface="Cambria Bold"/>
                </a:rPr>
                <a:t>bạn</a:t>
              </a:r>
              <a:r>
                <a:rPr lang="en-US" sz="3052" dirty="0">
                  <a:solidFill>
                    <a:schemeClr val="bg1"/>
                  </a:solidFill>
                  <a:latin typeface="Cambria Bold"/>
                </a:rPr>
                <a:t> </a:t>
              </a:r>
              <a:r>
                <a:rPr lang="en-US" sz="3052" dirty="0" err="1">
                  <a:solidFill>
                    <a:schemeClr val="bg1"/>
                  </a:solidFill>
                  <a:latin typeface="Cambria Bold"/>
                </a:rPr>
                <a:t>nhỏ</a:t>
              </a:r>
              <a:r>
                <a:rPr lang="en-US" sz="3052" dirty="0">
                  <a:solidFill>
                    <a:schemeClr val="bg1"/>
                  </a:solidFill>
                  <a:latin typeface="Cambria Bold"/>
                </a:rPr>
                <a:t> </a:t>
              </a:r>
              <a:r>
                <a:rPr lang="en-US" sz="3052" dirty="0" err="1">
                  <a:solidFill>
                    <a:schemeClr val="bg1"/>
                  </a:solidFill>
                  <a:latin typeface="Cambria Bold"/>
                </a:rPr>
                <a:t>rưng</a:t>
              </a:r>
              <a:r>
                <a:rPr lang="en-US" sz="3052" dirty="0">
                  <a:solidFill>
                    <a:schemeClr val="bg1"/>
                  </a:solidFill>
                  <a:latin typeface="Cambria Bold"/>
                </a:rPr>
                <a:t> </a:t>
              </a:r>
              <a:r>
                <a:rPr lang="en-US" sz="3052" dirty="0" err="1">
                  <a:solidFill>
                    <a:schemeClr val="bg1"/>
                  </a:solidFill>
                  <a:latin typeface="Cambria Bold"/>
                </a:rPr>
                <a:t>rưng</a:t>
              </a:r>
              <a:r>
                <a:rPr lang="en-US" sz="3052" dirty="0">
                  <a:solidFill>
                    <a:schemeClr val="bg1"/>
                  </a:solidFill>
                  <a:latin typeface="Cambria Bold"/>
                </a:rPr>
                <a:t> </a:t>
              </a:r>
              <a:r>
                <a:rPr lang="en-US" sz="3052" dirty="0" err="1">
                  <a:solidFill>
                    <a:schemeClr val="bg1"/>
                  </a:solidFill>
                  <a:latin typeface="Cambria Bold"/>
                </a:rPr>
                <a:t>nước</a:t>
              </a:r>
              <a:r>
                <a:rPr lang="en-US" sz="3052" dirty="0">
                  <a:solidFill>
                    <a:schemeClr val="bg1"/>
                  </a:solidFill>
                  <a:latin typeface="Cambria Bold"/>
                </a:rPr>
                <a:t> </a:t>
              </a:r>
              <a:r>
                <a:rPr lang="en-US" sz="3052" dirty="0" err="1">
                  <a:solidFill>
                    <a:schemeClr val="bg1"/>
                  </a:solidFill>
                  <a:latin typeface="Cambria Bold"/>
                </a:rPr>
                <a:t>mắt</a:t>
              </a:r>
              <a:r>
                <a:rPr lang="en-US" sz="3052" dirty="0">
                  <a:solidFill>
                    <a:schemeClr val="bg1"/>
                  </a:solidFill>
                  <a:latin typeface="Cambria Bold"/>
                </a:rPr>
                <a:t> </a:t>
              </a:r>
              <a:r>
                <a:rPr lang="en-US" sz="3052" dirty="0" err="1">
                  <a:solidFill>
                    <a:schemeClr val="bg1"/>
                  </a:solidFill>
                  <a:latin typeface="Cambria Bold"/>
                </a:rPr>
                <a:t>khi</a:t>
              </a:r>
              <a:r>
                <a:rPr lang="en-US" sz="3052" dirty="0">
                  <a:solidFill>
                    <a:schemeClr val="bg1"/>
                  </a:solidFill>
                  <a:latin typeface="Cambria Bold"/>
                </a:rPr>
                <a:t> </a:t>
              </a:r>
              <a:r>
                <a:rPr lang="en-US" sz="3052" dirty="0" err="1">
                  <a:solidFill>
                    <a:schemeClr val="bg1"/>
                  </a:solidFill>
                  <a:latin typeface="Cambria Bold"/>
                </a:rPr>
                <a:t>nhận</a:t>
              </a:r>
              <a:r>
                <a:rPr lang="en-US" sz="3052" dirty="0">
                  <a:solidFill>
                    <a:schemeClr val="bg1"/>
                  </a:solidFill>
                  <a:latin typeface="Cambria Bold"/>
                </a:rPr>
                <a:t> </a:t>
              </a:r>
              <a:r>
                <a:rPr lang="en-US" sz="3052" dirty="0" err="1">
                  <a:solidFill>
                    <a:schemeClr val="bg1"/>
                  </a:solidFill>
                  <a:latin typeface="Cambria Bold"/>
                </a:rPr>
                <a:t>lại</a:t>
              </a:r>
              <a:r>
                <a:rPr lang="en-US" sz="3052" dirty="0">
                  <a:solidFill>
                    <a:schemeClr val="bg1"/>
                  </a:solidFill>
                  <a:latin typeface="Cambria Bold"/>
                </a:rPr>
                <a:t> </a:t>
              </a:r>
              <a:r>
                <a:rPr lang="en-US" sz="3052" dirty="0" err="1">
                  <a:solidFill>
                    <a:schemeClr val="bg1"/>
                  </a:solidFill>
                  <a:latin typeface="Cambria Bold"/>
                </a:rPr>
                <a:t>bài</a:t>
              </a:r>
              <a:r>
                <a:rPr lang="en-US" sz="3052" dirty="0">
                  <a:solidFill>
                    <a:schemeClr val="bg1"/>
                  </a:solidFill>
                  <a:latin typeface="Cambria Bold"/>
                </a:rPr>
                <a:t> </a:t>
              </a:r>
              <a:r>
                <a:rPr lang="en-US" sz="3052" dirty="0" err="1">
                  <a:solidFill>
                    <a:schemeClr val="bg1"/>
                  </a:solidFill>
                  <a:latin typeface="Cambria Bold"/>
                </a:rPr>
                <a:t>chính</a:t>
              </a:r>
              <a:r>
                <a:rPr lang="en-US" sz="3052" dirty="0">
                  <a:solidFill>
                    <a:schemeClr val="bg1"/>
                  </a:solidFill>
                  <a:latin typeface="Cambria Bold"/>
                </a:rPr>
                <a:t> </a:t>
              </a:r>
              <a:r>
                <a:rPr lang="en-US" sz="3052" dirty="0" err="1">
                  <a:solidFill>
                    <a:schemeClr val="bg1"/>
                  </a:solidFill>
                  <a:latin typeface="Cambria Bold"/>
                </a:rPr>
                <a:t>tả</a:t>
              </a:r>
              <a:r>
                <a:rPr lang="en-US" sz="3052" dirty="0">
                  <a:solidFill>
                    <a:schemeClr val="bg1"/>
                  </a:solidFill>
                  <a:latin typeface="Cambria Bold"/>
                </a:rPr>
                <a:t> </a:t>
              </a:r>
              <a:r>
                <a:rPr lang="en-US" sz="3052" dirty="0" err="1">
                  <a:solidFill>
                    <a:schemeClr val="bg1"/>
                  </a:solidFill>
                  <a:latin typeface="Cambria Bold"/>
                </a:rPr>
                <a:t>cũ</a:t>
              </a:r>
              <a:r>
                <a:rPr lang="en-US" sz="3052" dirty="0">
                  <a:solidFill>
                    <a:schemeClr val="bg1"/>
                  </a:solidFill>
                  <a:latin typeface="Cambria Bold"/>
                </a:rPr>
                <a:t> </a:t>
              </a:r>
              <a:r>
                <a:rPr lang="en-US" sz="3052" dirty="0" err="1">
                  <a:solidFill>
                    <a:schemeClr val="bg1"/>
                  </a:solidFill>
                  <a:latin typeface="Cambria Bold"/>
                </a:rPr>
                <a:t>của</a:t>
              </a:r>
              <a:r>
                <a:rPr lang="en-US" sz="3052" dirty="0">
                  <a:solidFill>
                    <a:schemeClr val="bg1"/>
                  </a:solidFill>
                  <a:latin typeface="Cambria Bold"/>
                </a:rPr>
                <a:t> </a:t>
              </a:r>
              <a:r>
                <a:rPr lang="en-US" sz="3052" dirty="0" err="1">
                  <a:solidFill>
                    <a:schemeClr val="bg1"/>
                  </a:solidFill>
                  <a:latin typeface="Cambria Bold"/>
                </a:rPr>
                <a:t>mình</a:t>
              </a:r>
              <a:r>
                <a:rPr lang="en-US" sz="3052" dirty="0">
                  <a:solidFill>
                    <a:schemeClr val="bg1"/>
                  </a:solidFill>
                  <a:latin typeface="Cambria Bold"/>
                </a:rPr>
                <a:t>?</a:t>
              </a:r>
            </a:p>
          </p:txBody>
        </p:sp>
      </p:grpSp>
      <p:grpSp>
        <p:nvGrpSpPr>
          <p:cNvPr id="15" name="Group 14">
            <a:extLst>
              <a:ext uri="{FF2B5EF4-FFF2-40B4-BE49-F238E27FC236}">
                <a16:creationId xmlns:a16="http://schemas.microsoft.com/office/drawing/2014/main" id="{A56DD040-4998-6433-49E3-39004C672C16}"/>
              </a:ext>
            </a:extLst>
          </p:cNvPr>
          <p:cNvGrpSpPr/>
          <p:nvPr/>
        </p:nvGrpSpPr>
        <p:grpSpPr>
          <a:xfrm>
            <a:off x="592370" y="2250849"/>
            <a:ext cx="10603454" cy="4072130"/>
            <a:chOff x="592370" y="2250849"/>
            <a:chExt cx="10603454" cy="4072130"/>
          </a:xfrm>
        </p:grpSpPr>
        <p:sp>
          <p:nvSpPr>
            <p:cNvPr id="12" name="Freeform 12"/>
            <p:cNvSpPr/>
            <p:nvPr/>
          </p:nvSpPr>
          <p:spPr>
            <a:xfrm>
              <a:off x="592370" y="2250849"/>
              <a:ext cx="10603454" cy="4072130"/>
            </a:xfrm>
            <a:custGeom>
              <a:avLst/>
              <a:gdLst/>
              <a:ahLst/>
              <a:cxnLst/>
              <a:rect l="l" t="t" r="r" b="b"/>
              <a:pathLst>
                <a:path w="10853495" h="5625728">
                  <a:moveTo>
                    <a:pt x="0" y="0"/>
                  </a:moveTo>
                  <a:lnTo>
                    <a:pt x="10853494" y="0"/>
                  </a:lnTo>
                  <a:lnTo>
                    <a:pt x="10853494" y="5625728"/>
                  </a:lnTo>
                  <a:lnTo>
                    <a:pt x="0" y="5625728"/>
                  </a:lnTo>
                  <a:lnTo>
                    <a:pt x="0" y="0"/>
                  </a:lnTo>
                  <a:close/>
                </a:path>
              </a:pathLst>
            </a:custGeom>
            <a:blipFill>
              <a:blip r:embed="rId13">
                <a:extLst>
                  <a:ext uri="{96DAC541-7B7A-43D3-8B79-37D633B846F1}">
                    <asvg:svgBlip xmlns:asvg="http://schemas.microsoft.com/office/drawing/2016/SVG/main" xmlns="" r:embed="rId14"/>
                  </a:ext>
                </a:extLst>
              </a:blip>
              <a:stretch>
                <a:fillRect/>
              </a:stretch>
            </a:blipFill>
          </p:spPr>
        </p:sp>
        <p:sp>
          <p:nvSpPr>
            <p:cNvPr id="13" name="TextBox 13"/>
            <p:cNvSpPr txBox="1"/>
            <p:nvPr/>
          </p:nvSpPr>
          <p:spPr>
            <a:xfrm>
              <a:off x="1627819" y="2802918"/>
              <a:ext cx="8651135" cy="2967992"/>
            </a:xfrm>
            <a:prstGeom prst="rect">
              <a:avLst/>
            </a:prstGeom>
          </p:spPr>
          <p:txBody>
            <a:bodyPr wrap="square" lIns="0" tIns="0" rIns="0" bIns="0" rtlCol="0" anchor="t">
              <a:spAutoFit/>
            </a:bodyPr>
            <a:lstStyle/>
            <a:p>
              <a:pPr algn="just" defTabSz="609630">
                <a:lnSpc>
                  <a:spcPts val="4672"/>
                </a:lnSpc>
              </a:pPr>
              <a:r>
                <a:rPr lang="en-US" sz="3600" spc="-35" dirty="0" err="1">
                  <a:solidFill>
                    <a:srgbClr val="000000"/>
                  </a:solidFill>
                  <a:latin typeface="Cambria"/>
                </a:rPr>
                <a:t>Bố</a:t>
              </a:r>
              <a:r>
                <a:rPr lang="en-US" sz="3600" spc="-35" dirty="0">
                  <a:solidFill>
                    <a:srgbClr val="000000"/>
                  </a:solidFill>
                  <a:latin typeface="Cambria"/>
                </a:rPr>
                <a:t> </a:t>
              </a:r>
              <a:r>
                <a:rPr lang="en-US" sz="3600" spc="-35" dirty="0" err="1">
                  <a:solidFill>
                    <a:srgbClr val="000000"/>
                  </a:solidFill>
                  <a:latin typeface="Cambria"/>
                </a:rPr>
                <a:t>bạn</a:t>
              </a:r>
              <a:r>
                <a:rPr lang="en-US" sz="3600" spc="-35" dirty="0">
                  <a:solidFill>
                    <a:srgbClr val="000000"/>
                  </a:solidFill>
                  <a:latin typeface="Cambria"/>
                </a:rPr>
                <a:t> </a:t>
              </a:r>
              <a:r>
                <a:rPr lang="en-US" sz="3600" spc="-35" dirty="0" err="1">
                  <a:solidFill>
                    <a:srgbClr val="000000"/>
                  </a:solidFill>
                  <a:latin typeface="Cambria"/>
                </a:rPr>
                <a:t>nhỏ</a:t>
              </a:r>
              <a:r>
                <a:rPr lang="en-US" sz="3600" spc="-35" dirty="0">
                  <a:solidFill>
                    <a:srgbClr val="000000"/>
                  </a:solidFill>
                  <a:latin typeface="Cambria"/>
                </a:rPr>
                <a:t> </a:t>
              </a:r>
              <a:r>
                <a:rPr lang="en-US" sz="3600" spc="-35" dirty="0" err="1">
                  <a:solidFill>
                    <a:srgbClr val="000000"/>
                  </a:solidFill>
                  <a:latin typeface="Cambria"/>
                </a:rPr>
                <a:t>rưng</a:t>
              </a:r>
              <a:r>
                <a:rPr lang="en-US" sz="3600" spc="-35" dirty="0">
                  <a:solidFill>
                    <a:srgbClr val="000000"/>
                  </a:solidFill>
                  <a:latin typeface="Cambria"/>
                </a:rPr>
                <a:t> </a:t>
              </a:r>
              <a:r>
                <a:rPr lang="en-US" sz="3600" spc="-35" dirty="0" err="1">
                  <a:solidFill>
                    <a:srgbClr val="000000"/>
                  </a:solidFill>
                  <a:latin typeface="Cambria"/>
                </a:rPr>
                <a:t>rưng</a:t>
              </a:r>
              <a:r>
                <a:rPr lang="en-US" sz="3600" spc="-35" dirty="0">
                  <a:solidFill>
                    <a:srgbClr val="000000"/>
                  </a:solidFill>
                  <a:latin typeface="Cambria"/>
                </a:rPr>
                <a:t> </a:t>
              </a:r>
              <a:r>
                <a:rPr lang="en-US" sz="3600" spc="-35" dirty="0" err="1">
                  <a:solidFill>
                    <a:srgbClr val="000000"/>
                  </a:solidFill>
                  <a:latin typeface="Cambria"/>
                </a:rPr>
                <a:t>nước</a:t>
              </a:r>
              <a:r>
                <a:rPr lang="en-US" sz="3600" spc="-35" dirty="0">
                  <a:solidFill>
                    <a:srgbClr val="000000"/>
                  </a:solidFill>
                  <a:latin typeface="Cambria"/>
                </a:rPr>
                <a:t> </a:t>
              </a:r>
              <a:r>
                <a:rPr lang="en-US" sz="3600" spc="-35" dirty="0" err="1">
                  <a:solidFill>
                    <a:srgbClr val="000000"/>
                  </a:solidFill>
                  <a:latin typeface="Cambria"/>
                </a:rPr>
                <a:t>mắt</a:t>
              </a:r>
              <a:r>
                <a:rPr lang="en-US" sz="3600" spc="-35" dirty="0">
                  <a:solidFill>
                    <a:srgbClr val="000000"/>
                  </a:solidFill>
                  <a:latin typeface="Cambria"/>
                </a:rPr>
                <a:t> </a:t>
              </a:r>
              <a:r>
                <a:rPr lang="en-US" sz="3600" spc="-35" dirty="0" err="1">
                  <a:solidFill>
                    <a:srgbClr val="000000"/>
                  </a:solidFill>
                  <a:latin typeface="Cambria"/>
                </a:rPr>
                <a:t>khi</a:t>
              </a:r>
              <a:r>
                <a:rPr lang="en-US" sz="3600" spc="-35" dirty="0">
                  <a:solidFill>
                    <a:srgbClr val="000000"/>
                  </a:solidFill>
                  <a:latin typeface="Cambria"/>
                </a:rPr>
                <a:t> </a:t>
              </a:r>
              <a:r>
                <a:rPr lang="en-US" sz="3600" spc="-35" dirty="0" err="1">
                  <a:solidFill>
                    <a:srgbClr val="000000"/>
                  </a:solidFill>
                  <a:latin typeface="Cambria"/>
                </a:rPr>
                <a:t>nhận</a:t>
              </a:r>
              <a:r>
                <a:rPr lang="en-US" sz="3600" spc="-35" dirty="0">
                  <a:solidFill>
                    <a:srgbClr val="000000"/>
                  </a:solidFill>
                  <a:latin typeface="Cambria"/>
                </a:rPr>
                <a:t> </a:t>
              </a:r>
              <a:r>
                <a:rPr lang="en-US" sz="3600" spc="-35" dirty="0" err="1">
                  <a:solidFill>
                    <a:srgbClr val="000000"/>
                  </a:solidFill>
                  <a:latin typeface="Cambria"/>
                </a:rPr>
                <a:t>lại</a:t>
              </a:r>
              <a:r>
                <a:rPr lang="en-US" sz="3600" spc="-35" dirty="0">
                  <a:solidFill>
                    <a:srgbClr val="000000"/>
                  </a:solidFill>
                  <a:latin typeface="Cambria"/>
                </a:rPr>
                <a:t> </a:t>
              </a:r>
              <a:r>
                <a:rPr lang="en-US" sz="3600" spc="-35" dirty="0" err="1">
                  <a:solidFill>
                    <a:srgbClr val="000000"/>
                  </a:solidFill>
                  <a:latin typeface="Cambria"/>
                </a:rPr>
                <a:t>bài</a:t>
              </a:r>
              <a:r>
                <a:rPr lang="en-US" sz="3600" spc="-35" dirty="0">
                  <a:solidFill>
                    <a:srgbClr val="000000"/>
                  </a:solidFill>
                  <a:latin typeface="Cambria"/>
                </a:rPr>
                <a:t> </a:t>
              </a:r>
              <a:r>
                <a:rPr lang="en-US" sz="3600" spc="-35" dirty="0" err="1">
                  <a:solidFill>
                    <a:srgbClr val="000000"/>
                  </a:solidFill>
                  <a:latin typeface="Cambria"/>
                </a:rPr>
                <a:t>chính</a:t>
              </a:r>
              <a:r>
                <a:rPr lang="en-US" sz="3600" spc="-35" dirty="0">
                  <a:solidFill>
                    <a:srgbClr val="000000"/>
                  </a:solidFill>
                  <a:latin typeface="Cambria"/>
                </a:rPr>
                <a:t> </a:t>
              </a:r>
              <a:r>
                <a:rPr lang="en-US" sz="3600" spc="-35" dirty="0" err="1">
                  <a:solidFill>
                    <a:srgbClr val="000000"/>
                  </a:solidFill>
                  <a:latin typeface="Cambria"/>
                </a:rPr>
                <a:t>tả</a:t>
              </a:r>
              <a:r>
                <a:rPr lang="en-US" sz="3600" spc="-35" dirty="0">
                  <a:solidFill>
                    <a:srgbClr val="000000"/>
                  </a:solidFill>
                  <a:latin typeface="Cambria"/>
                </a:rPr>
                <a:t> </a:t>
              </a:r>
              <a:r>
                <a:rPr lang="en-US" sz="3600" spc="-35" dirty="0" err="1">
                  <a:solidFill>
                    <a:srgbClr val="000000"/>
                  </a:solidFill>
                  <a:latin typeface="Cambria"/>
                </a:rPr>
                <a:t>cũ</a:t>
              </a:r>
              <a:r>
                <a:rPr lang="en-US" sz="3600" spc="-35" dirty="0">
                  <a:solidFill>
                    <a:srgbClr val="000000"/>
                  </a:solidFill>
                  <a:latin typeface="Cambria"/>
                </a:rPr>
                <a:t> </a:t>
              </a:r>
              <a:r>
                <a:rPr lang="en-US" sz="3600" spc="-35" dirty="0" err="1">
                  <a:solidFill>
                    <a:srgbClr val="000000"/>
                  </a:solidFill>
                  <a:latin typeface="Cambria"/>
                </a:rPr>
                <a:t>của</a:t>
              </a:r>
              <a:r>
                <a:rPr lang="en-US" sz="3600" spc="-35" dirty="0">
                  <a:solidFill>
                    <a:srgbClr val="000000"/>
                  </a:solidFill>
                  <a:latin typeface="Cambria"/>
                </a:rPr>
                <a:t> </a:t>
              </a:r>
              <a:r>
                <a:rPr lang="en-US" sz="3600" spc="-35" dirty="0" err="1">
                  <a:solidFill>
                    <a:srgbClr val="000000"/>
                  </a:solidFill>
                  <a:latin typeface="Cambria"/>
                </a:rPr>
                <a:t>mình</a:t>
              </a:r>
              <a:r>
                <a:rPr lang="en-US" sz="3600" spc="-35" dirty="0">
                  <a:solidFill>
                    <a:srgbClr val="000000"/>
                  </a:solidFill>
                  <a:latin typeface="Cambria"/>
                </a:rPr>
                <a:t> </a:t>
              </a:r>
              <a:r>
                <a:rPr lang="en-US" sz="3600" spc="-35" dirty="0" err="1">
                  <a:solidFill>
                    <a:srgbClr val="000000"/>
                  </a:solidFill>
                  <a:latin typeface="Cambria"/>
                </a:rPr>
                <a:t>vì</a:t>
              </a:r>
              <a:r>
                <a:rPr lang="en-US" sz="3600" spc="-35" dirty="0">
                  <a:solidFill>
                    <a:srgbClr val="000000"/>
                  </a:solidFill>
                  <a:latin typeface="Cambria"/>
                </a:rPr>
                <a:t> </a:t>
              </a:r>
              <a:r>
                <a:rPr lang="en-US" sz="3600" spc="-35" dirty="0" err="1">
                  <a:solidFill>
                    <a:srgbClr val="000000"/>
                  </a:solidFill>
                  <a:latin typeface="Cambria"/>
                </a:rPr>
                <a:t>sự</a:t>
              </a:r>
              <a:r>
                <a:rPr lang="en-US" sz="3600" spc="-35" dirty="0">
                  <a:solidFill>
                    <a:srgbClr val="000000"/>
                  </a:solidFill>
                  <a:latin typeface="Cambria"/>
                </a:rPr>
                <a:t> </a:t>
              </a:r>
              <a:r>
                <a:rPr lang="en-US" sz="3600" spc="-35" dirty="0" err="1">
                  <a:solidFill>
                    <a:srgbClr val="000000"/>
                  </a:solidFill>
                  <a:latin typeface="Cambria"/>
                </a:rPr>
                <a:t>xúc</a:t>
              </a:r>
              <a:r>
                <a:rPr lang="en-US" sz="3600" spc="-35" dirty="0">
                  <a:solidFill>
                    <a:srgbClr val="000000"/>
                  </a:solidFill>
                  <a:latin typeface="Cambria"/>
                </a:rPr>
                <a:t> </a:t>
              </a:r>
              <a:r>
                <a:rPr lang="en-US" sz="3600" spc="-35" dirty="0" err="1">
                  <a:solidFill>
                    <a:srgbClr val="000000"/>
                  </a:solidFill>
                  <a:latin typeface="Cambria"/>
                </a:rPr>
                <a:t>động</a:t>
              </a:r>
              <a:r>
                <a:rPr lang="en-US" sz="3600" spc="-35" dirty="0">
                  <a:solidFill>
                    <a:srgbClr val="000000"/>
                  </a:solidFill>
                  <a:latin typeface="Cambria"/>
                </a:rPr>
                <a:t> </a:t>
              </a:r>
              <a:r>
                <a:rPr lang="en-US" sz="3600" spc="-35" dirty="0" err="1">
                  <a:solidFill>
                    <a:srgbClr val="000000"/>
                  </a:solidFill>
                  <a:latin typeface="Cambria"/>
                </a:rPr>
                <a:t>khi</a:t>
              </a:r>
              <a:r>
                <a:rPr lang="en-US" sz="3600" spc="-35" dirty="0">
                  <a:solidFill>
                    <a:srgbClr val="000000"/>
                  </a:solidFill>
                  <a:latin typeface="Cambria"/>
                </a:rPr>
                <a:t> </a:t>
              </a:r>
              <a:r>
                <a:rPr lang="en-US" sz="3600" spc="-35" dirty="0" err="1">
                  <a:solidFill>
                    <a:srgbClr val="000000"/>
                  </a:solidFill>
                  <a:latin typeface="Cambria"/>
                </a:rPr>
                <a:t>người</a:t>
              </a:r>
              <a:r>
                <a:rPr lang="en-US" sz="3600" spc="-35" dirty="0">
                  <a:solidFill>
                    <a:srgbClr val="000000"/>
                  </a:solidFill>
                  <a:latin typeface="Cambria"/>
                </a:rPr>
                <a:t> </a:t>
              </a:r>
              <a:r>
                <a:rPr lang="en-US" sz="3600" spc="-35" dirty="0" err="1">
                  <a:solidFill>
                    <a:srgbClr val="000000"/>
                  </a:solidFill>
                  <a:latin typeface="Cambria"/>
                </a:rPr>
                <a:t>thầy</a:t>
              </a:r>
              <a:r>
                <a:rPr lang="en-US" sz="3600" spc="-35" dirty="0">
                  <a:solidFill>
                    <a:srgbClr val="000000"/>
                  </a:solidFill>
                  <a:latin typeface="Cambria"/>
                </a:rPr>
                <a:t> </a:t>
              </a:r>
              <a:r>
                <a:rPr lang="en-US" sz="3600" spc="-35" dirty="0" err="1">
                  <a:solidFill>
                    <a:srgbClr val="000000"/>
                  </a:solidFill>
                  <a:latin typeface="Cambria"/>
                </a:rPr>
                <a:t>vẫn</a:t>
              </a:r>
              <a:r>
                <a:rPr lang="en-US" sz="3600" spc="-35" dirty="0">
                  <a:solidFill>
                    <a:srgbClr val="000000"/>
                  </a:solidFill>
                  <a:latin typeface="Cambria"/>
                </a:rPr>
                <a:t> </a:t>
              </a:r>
              <a:r>
                <a:rPr lang="en-US" sz="3600" spc="-35" dirty="0" err="1">
                  <a:solidFill>
                    <a:srgbClr val="000000"/>
                  </a:solidFill>
                  <a:latin typeface="Cambria"/>
                </a:rPr>
                <a:t>còn</a:t>
              </a:r>
              <a:r>
                <a:rPr lang="en-US" sz="3600" spc="-35" dirty="0">
                  <a:solidFill>
                    <a:srgbClr val="000000"/>
                  </a:solidFill>
                  <a:latin typeface="Cambria"/>
                </a:rPr>
                <a:t> </a:t>
              </a:r>
              <a:r>
                <a:rPr lang="en-US" sz="3600" spc="-35" dirty="0" err="1">
                  <a:solidFill>
                    <a:srgbClr val="000000"/>
                  </a:solidFill>
                  <a:latin typeface="Cambria"/>
                </a:rPr>
                <a:t>nhớ</a:t>
              </a:r>
              <a:r>
                <a:rPr lang="en-US" sz="3600" spc="-35" dirty="0">
                  <a:solidFill>
                    <a:srgbClr val="000000"/>
                  </a:solidFill>
                  <a:latin typeface="Cambria"/>
                </a:rPr>
                <a:t> </a:t>
              </a:r>
              <a:r>
                <a:rPr lang="en-US" sz="3600" spc="-35" dirty="0" err="1">
                  <a:solidFill>
                    <a:srgbClr val="000000"/>
                  </a:solidFill>
                  <a:latin typeface="Cambria"/>
                </a:rPr>
                <a:t>và</a:t>
              </a:r>
              <a:r>
                <a:rPr lang="en-US" sz="3600" spc="-35" dirty="0">
                  <a:solidFill>
                    <a:srgbClr val="000000"/>
                  </a:solidFill>
                  <a:latin typeface="Cambria"/>
                </a:rPr>
                <a:t> </a:t>
              </a:r>
              <a:r>
                <a:rPr lang="en-US" sz="3600" spc="-35" dirty="0" err="1">
                  <a:solidFill>
                    <a:srgbClr val="000000"/>
                  </a:solidFill>
                  <a:latin typeface="Cambria"/>
                </a:rPr>
                <a:t>giữ</a:t>
              </a:r>
              <a:r>
                <a:rPr lang="en-US" sz="3600" spc="-35" dirty="0">
                  <a:solidFill>
                    <a:srgbClr val="000000"/>
                  </a:solidFill>
                  <a:latin typeface="Cambria"/>
                </a:rPr>
                <a:t> </a:t>
              </a:r>
              <a:r>
                <a:rPr lang="en-US" sz="3600" spc="-35" dirty="0" err="1">
                  <a:solidFill>
                    <a:srgbClr val="000000"/>
                  </a:solidFill>
                  <a:latin typeface="Cambria"/>
                </a:rPr>
                <a:t>bài</a:t>
              </a:r>
              <a:r>
                <a:rPr lang="en-US" sz="3600" spc="-35" dirty="0">
                  <a:solidFill>
                    <a:srgbClr val="000000"/>
                  </a:solidFill>
                  <a:latin typeface="Cambria"/>
                </a:rPr>
                <a:t> </a:t>
              </a:r>
              <a:r>
                <a:rPr lang="en-US" sz="3600" spc="-35" dirty="0" err="1">
                  <a:solidFill>
                    <a:srgbClr val="000000"/>
                  </a:solidFill>
                  <a:latin typeface="Cambria"/>
                </a:rPr>
                <a:t>chính</a:t>
              </a:r>
              <a:r>
                <a:rPr lang="en-US" sz="3600" spc="-35" dirty="0">
                  <a:solidFill>
                    <a:srgbClr val="000000"/>
                  </a:solidFill>
                  <a:latin typeface="Cambria"/>
                </a:rPr>
                <a:t> </a:t>
              </a:r>
              <a:r>
                <a:rPr lang="en-US" sz="3600" spc="-35" dirty="0" err="1">
                  <a:solidFill>
                    <a:srgbClr val="000000"/>
                  </a:solidFill>
                  <a:latin typeface="Cambria"/>
                </a:rPr>
                <a:t>tả</a:t>
              </a:r>
              <a:r>
                <a:rPr lang="en-US" sz="3600" spc="-35" dirty="0">
                  <a:solidFill>
                    <a:srgbClr val="000000"/>
                  </a:solidFill>
                  <a:latin typeface="Cambria"/>
                </a:rPr>
                <a:t> </a:t>
              </a:r>
              <a:r>
                <a:rPr lang="en-US" sz="3600" spc="-35" dirty="0" err="1">
                  <a:solidFill>
                    <a:srgbClr val="000000"/>
                  </a:solidFill>
                  <a:latin typeface="Cambria"/>
                </a:rPr>
                <a:t>của</a:t>
              </a:r>
              <a:r>
                <a:rPr lang="en-US" sz="3600" spc="-35" dirty="0">
                  <a:solidFill>
                    <a:srgbClr val="000000"/>
                  </a:solidFill>
                  <a:latin typeface="Cambria"/>
                </a:rPr>
                <a:t> </a:t>
              </a:r>
              <a:r>
                <a:rPr lang="en-US" sz="3600" spc="-35" dirty="0" err="1">
                  <a:solidFill>
                    <a:srgbClr val="000000"/>
                  </a:solidFill>
                  <a:latin typeface="Cambria"/>
                </a:rPr>
                <a:t>mình</a:t>
              </a:r>
              <a:r>
                <a:rPr lang="en-US" sz="3600" spc="-35" dirty="0">
                  <a:solidFill>
                    <a:srgbClr val="000000"/>
                  </a:solidFill>
                  <a:latin typeface="Cambria"/>
                </a:rPr>
                <a:t>. </a:t>
              </a:r>
              <a:r>
                <a:rPr lang="en-US" sz="3600" spc="-35" dirty="0" err="1">
                  <a:solidFill>
                    <a:srgbClr val="000000"/>
                  </a:solidFill>
                  <a:latin typeface="Cambria"/>
                </a:rPr>
                <a:t>Đồng</a:t>
              </a:r>
              <a:r>
                <a:rPr lang="en-US" sz="3600" spc="-35" dirty="0">
                  <a:solidFill>
                    <a:srgbClr val="000000"/>
                  </a:solidFill>
                  <a:latin typeface="Cambria"/>
                </a:rPr>
                <a:t> </a:t>
              </a:r>
              <a:r>
                <a:rPr lang="en-US" sz="3600" spc="-35" dirty="0" err="1">
                  <a:solidFill>
                    <a:srgbClr val="000000"/>
                  </a:solidFill>
                  <a:latin typeface="Cambria"/>
                </a:rPr>
                <a:t>thời</a:t>
              </a:r>
              <a:r>
                <a:rPr lang="en-US" sz="3600" spc="-35" dirty="0">
                  <a:solidFill>
                    <a:srgbClr val="000000"/>
                  </a:solidFill>
                  <a:latin typeface="Cambria"/>
                </a:rPr>
                <a:t> </a:t>
              </a:r>
              <a:r>
                <a:rPr lang="en-US" sz="3600" spc="-35" dirty="0" err="1">
                  <a:solidFill>
                    <a:srgbClr val="000000"/>
                  </a:solidFill>
                  <a:latin typeface="Cambria"/>
                </a:rPr>
                <a:t>là</a:t>
              </a:r>
              <a:r>
                <a:rPr lang="en-US" sz="3600" spc="-35" dirty="0">
                  <a:solidFill>
                    <a:srgbClr val="000000"/>
                  </a:solidFill>
                  <a:latin typeface="Cambria"/>
                </a:rPr>
                <a:t> </a:t>
              </a:r>
              <a:r>
                <a:rPr lang="en-US" sz="3600" spc="-35" dirty="0" err="1">
                  <a:solidFill>
                    <a:srgbClr val="000000"/>
                  </a:solidFill>
                  <a:latin typeface="Cambria"/>
                </a:rPr>
                <a:t>vì</a:t>
              </a:r>
              <a:r>
                <a:rPr lang="en-US" sz="3600" spc="-35" dirty="0">
                  <a:solidFill>
                    <a:srgbClr val="000000"/>
                  </a:solidFill>
                  <a:latin typeface="Cambria"/>
                </a:rPr>
                <a:t> </a:t>
              </a:r>
              <a:r>
                <a:rPr lang="en-US" sz="3600" spc="-35" dirty="0" err="1">
                  <a:solidFill>
                    <a:srgbClr val="000000"/>
                  </a:solidFill>
                  <a:latin typeface="Cambria"/>
                </a:rPr>
                <a:t>người</a:t>
              </a:r>
              <a:r>
                <a:rPr lang="en-US" sz="3600" spc="-35" dirty="0">
                  <a:solidFill>
                    <a:srgbClr val="000000"/>
                  </a:solidFill>
                  <a:latin typeface="Cambria"/>
                </a:rPr>
                <a:t> </a:t>
              </a:r>
              <a:r>
                <a:rPr lang="en-US" sz="3600" spc="-35" dirty="0" err="1">
                  <a:solidFill>
                    <a:srgbClr val="000000"/>
                  </a:solidFill>
                  <a:latin typeface="Cambria"/>
                </a:rPr>
                <a:t>bố</a:t>
              </a:r>
              <a:r>
                <a:rPr lang="en-US" sz="3600" spc="-35" dirty="0">
                  <a:solidFill>
                    <a:srgbClr val="000000"/>
                  </a:solidFill>
                  <a:latin typeface="Cambria"/>
                </a:rPr>
                <a:t> </a:t>
              </a:r>
              <a:r>
                <a:rPr lang="en-US" sz="3600" spc="-35" dirty="0" err="1">
                  <a:solidFill>
                    <a:srgbClr val="000000"/>
                  </a:solidFill>
                  <a:latin typeface="Cambria"/>
                </a:rPr>
                <a:t>nhìn</a:t>
              </a:r>
              <a:r>
                <a:rPr lang="en-US" sz="3600" spc="-35" dirty="0">
                  <a:solidFill>
                    <a:srgbClr val="000000"/>
                  </a:solidFill>
                  <a:latin typeface="Cambria"/>
                </a:rPr>
                <a:t> </a:t>
              </a:r>
              <a:r>
                <a:rPr lang="en-US" sz="3600" spc="-35" dirty="0" err="1">
                  <a:solidFill>
                    <a:srgbClr val="000000"/>
                  </a:solidFill>
                  <a:latin typeface="Cambria"/>
                </a:rPr>
                <a:t>thấy</a:t>
              </a:r>
              <a:r>
                <a:rPr lang="en-US" sz="3600" spc="-35" dirty="0">
                  <a:solidFill>
                    <a:srgbClr val="000000"/>
                  </a:solidFill>
                  <a:latin typeface="Cambria"/>
                </a:rPr>
                <a:t> </a:t>
              </a:r>
              <a:r>
                <a:rPr lang="en-US" sz="3600" spc="-35" dirty="0" err="1">
                  <a:solidFill>
                    <a:srgbClr val="000000"/>
                  </a:solidFill>
                  <a:latin typeface="Cambria"/>
                </a:rPr>
                <a:t>kí</a:t>
              </a:r>
              <a:r>
                <a:rPr lang="en-US" sz="3600" spc="-35" dirty="0">
                  <a:solidFill>
                    <a:srgbClr val="000000"/>
                  </a:solidFill>
                  <a:latin typeface="Cambria"/>
                </a:rPr>
                <a:t> </a:t>
              </a:r>
              <a:r>
                <a:rPr lang="en-US" sz="3600" spc="-35" dirty="0" err="1">
                  <a:solidFill>
                    <a:srgbClr val="000000"/>
                  </a:solidFill>
                  <a:latin typeface="Cambria"/>
                </a:rPr>
                <a:t>ức</a:t>
              </a:r>
              <a:r>
                <a:rPr lang="en-US" sz="3600" spc="-35" dirty="0">
                  <a:solidFill>
                    <a:srgbClr val="000000"/>
                  </a:solidFill>
                  <a:latin typeface="Cambria"/>
                </a:rPr>
                <a:t> </a:t>
              </a:r>
              <a:r>
                <a:rPr lang="en-US" sz="3600" spc="-35" dirty="0" err="1">
                  <a:solidFill>
                    <a:srgbClr val="000000"/>
                  </a:solidFill>
                  <a:latin typeface="Cambria"/>
                </a:rPr>
                <a:t>tuổi</a:t>
              </a:r>
              <a:r>
                <a:rPr lang="en-US" sz="3600" spc="-35" dirty="0">
                  <a:solidFill>
                    <a:srgbClr val="000000"/>
                  </a:solidFill>
                  <a:latin typeface="Cambria"/>
                </a:rPr>
                <a:t> </a:t>
              </a:r>
              <a:r>
                <a:rPr lang="en-US" sz="3600" spc="-35" dirty="0" err="1">
                  <a:solidFill>
                    <a:srgbClr val="000000"/>
                  </a:solidFill>
                  <a:latin typeface="Cambria"/>
                </a:rPr>
                <a:t>thơ</a:t>
              </a:r>
              <a:r>
                <a:rPr lang="en-US" sz="3600" spc="-35" dirty="0">
                  <a:solidFill>
                    <a:srgbClr val="000000"/>
                  </a:solidFill>
                  <a:latin typeface="Cambria"/>
                </a:rPr>
                <a:t> </a:t>
              </a:r>
              <a:r>
                <a:rPr lang="en-US" sz="3600" spc="-35" dirty="0" err="1">
                  <a:solidFill>
                    <a:srgbClr val="000000"/>
                  </a:solidFill>
                  <a:latin typeface="Cambria"/>
                </a:rPr>
                <a:t>tưởng</a:t>
              </a:r>
              <a:r>
                <a:rPr lang="en-US" sz="3600" spc="-35" dirty="0">
                  <a:solidFill>
                    <a:srgbClr val="000000"/>
                  </a:solidFill>
                  <a:latin typeface="Cambria"/>
                </a:rPr>
                <a:t> </a:t>
              </a:r>
              <a:r>
                <a:rPr lang="en-US" sz="3600" spc="-35" dirty="0" err="1">
                  <a:solidFill>
                    <a:srgbClr val="000000"/>
                  </a:solidFill>
                  <a:latin typeface="Cambria"/>
                </a:rPr>
                <a:t>như</a:t>
              </a:r>
              <a:r>
                <a:rPr lang="en-US" sz="3600" spc="-35" dirty="0">
                  <a:solidFill>
                    <a:srgbClr val="000000"/>
                  </a:solidFill>
                  <a:latin typeface="Cambria"/>
                </a:rPr>
                <a:t> </a:t>
              </a:r>
              <a:r>
                <a:rPr lang="en-US" sz="3600" spc="-35" dirty="0" err="1">
                  <a:solidFill>
                    <a:srgbClr val="000000"/>
                  </a:solidFill>
                  <a:latin typeface="Cambria"/>
                </a:rPr>
                <a:t>đã</a:t>
              </a:r>
              <a:r>
                <a:rPr lang="en-US" sz="3600" spc="-35" dirty="0">
                  <a:solidFill>
                    <a:srgbClr val="000000"/>
                  </a:solidFill>
                  <a:latin typeface="Cambria"/>
                </a:rPr>
                <a:t> </a:t>
              </a:r>
              <a:r>
                <a:rPr lang="en-US" sz="3600" spc="-35" dirty="0" err="1">
                  <a:solidFill>
                    <a:srgbClr val="000000"/>
                  </a:solidFill>
                  <a:latin typeface="Cambria"/>
                </a:rPr>
                <a:t>đi</a:t>
              </a:r>
              <a:r>
                <a:rPr lang="en-US" sz="3600" spc="-35" dirty="0">
                  <a:solidFill>
                    <a:srgbClr val="000000"/>
                  </a:solidFill>
                  <a:latin typeface="Cambria"/>
                </a:rPr>
                <a:t> </a:t>
              </a:r>
              <a:r>
                <a:rPr lang="en-US" sz="3600" spc="-35" dirty="0" err="1">
                  <a:solidFill>
                    <a:srgbClr val="000000"/>
                  </a:solidFill>
                  <a:latin typeface="Cambria"/>
                </a:rPr>
                <a:t>vào</a:t>
              </a:r>
              <a:r>
                <a:rPr lang="en-US" sz="3600" spc="-35" dirty="0">
                  <a:solidFill>
                    <a:srgbClr val="000000"/>
                  </a:solidFill>
                  <a:latin typeface="Cambria"/>
                </a:rPr>
                <a:t> </a:t>
              </a:r>
              <a:r>
                <a:rPr lang="en-US" sz="3600" spc="-35" dirty="0" err="1">
                  <a:solidFill>
                    <a:srgbClr val="000000"/>
                  </a:solidFill>
                  <a:latin typeface="Cambria"/>
                </a:rPr>
                <a:t>dĩ</a:t>
              </a:r>
              <a:r>
                <a:rPr lang="en-US" sz="3600" spc="-35" dirty="0">
                  <a:solidFill>
                    <a:srgbClr val="000000"/>
                  </a:solidFill>
                  <a:latin typeface="Cambria"/>
                </a:rPr>
                <a:t> </a:t>
              </a:r>
              <a:r>
                <a:rPr lang="en-US" sz="3600" spc="-35" dirty="0" err="1">
                  <a:solidFill>
                    <a:srgbClr val="000000"/>
                  </a:solidFill>
                  <a:latin typeface="Cambria"/>
                </a:rPr>
                <a:t>vãng</a:t>
              </a:r>
              <a:r>
                <a:rPr lang="en-US" sz="3600" spc="-35" dirty="0">
                  <a:solidFill>
                    <a:srgbClr val="000000"/>
                  </a:solidFill>
                  <a:latin typeface="Cambria"/>
                </a:rPr>
                <a:t>. </a:t>
              </a:r>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500"/>
                                        <p:tgtEl>
                                          <p:spTgt spid="14"/>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barn(inVertical)">
                                      <p:cBhvr>
                                        <p:cTn id="1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8EC"/>
        </a:solidFill>
        <a:effectLst/>
      </p:bgPr>
    </p:bg>
    <p:spTree>
      <p:nvGrpSpPr>
        <p:cNvPr id="1" name=""/>
        <p:cNvGrpSpPr/>
        <p:nvPr/>
      </p:nvGrpSpPr>
      <p:grpSpPr>
        <a:xfrm>
          <a:off x="0" y="0"/>
          <a:ext cx="0" cy="0"/>
          <a:chOff x="0" y="0"/>
          <a:chExt cx="0" cy="0"/>
        </a:xfrm>
      </p:grpSpPr>
      <p:sp>
        <p:nvSpPr>
          <p:cNvPr id="2" name="Freeform 2"/>
          <p:cNvSpPr/>
          <p:nvPr/>
        </p:nvSpPr>
        <p:spPr>
          <a:xfrm flipH="1">
            <a:off x="9076158" y="5107274"/>
            <a:ext cx="3519886" cy="1750726"/>
          </a:xfrm>
          <a:custGeom>
            <a:avLst/>
            <a:gdLst/>
            <a:ahLst/>
            <a:cxnLst/>
            <a:rect l="l" t="t" r="r" b="b"/>
            <a:pathLst>
              <a:path w="5279829" h="2626089">
                <a:moveTo>
                  <a:pt x="5279828" y="0"/>
                </a:moveTo>
                <a:lnTo>
                  <a:pt x="0" y="0"/>
                </a:lnTo>
                <a:lnTo>
                  <a:pt x="0" y="2626089"/>
                </a:lnTo>
                <a:lnTo>
                  <a:pt x="5279828" y="2626089"/>
                </a:lnTo>
                <a:lnTo>
                  <a:pt x="5279828" y="0"/>
                </a:lnTo>
                <a:close/>
              </a:path>
            </a:pathLst>
          </a:custGeom>
          <a:blipFill>
            <a:blip r:embed="rId2">
              <a:extLst>
                <a:ext uri="{96DAC541-7B7A-43D3-8B79-37D633B846F1}">
                  <asvg:svgBlip xmlns:asvg="http://schemas.microsoft.com/office/drawing/2016/SVG/main" xmlns="" r:embed="rId3"/>
                </a:ext>
              </a:extLst>
            </a:blip>
            <a:stretch>
              <a:fillRect t="-50972"/>
            </a:stretch>
          </a:blipFill>
        </p:spPr>
      </p:sp>
      <p:sp>
        <p:nvSpPr>
          <p:cNvPr id="3" name="Freeform 3"/>
          <p:cNvSpPr/>
          <p:nvPr/>
        </p:nvSpPr>
        <p:spPr>
          <a:xfrm flipH="1" flipV="1">
            <a:off x="10150664" y="-685800"/>
            <a:ext cx="2508781" cy="2743200"/>
          </a:xfrm>
          <a:custGeom>
            <a:avLst/>
            <a:gdLst/>
            <a:ahLst/>
            <a:cxnLst/>
            <a:rect l="l" t="t" r="r" b="b"/>
            <a:pathLst>
              <a:path w="3763172" h="4114800">
                <a:moveTo>
                  <a:pt x="3763172" y="4114800"/>
                </a:moveTo>
                <a:lnTo>
                  <a:pt x="0" y="4114800"/>
                </a:lnTo>
                <a:lnTo>
                  <a:pt x="0" y="0"/>
                </a:lnTo>
                <a:lnTo>
                  <a:pt x="3763172" y="0"/>
                </a:lnTo>
                <a:lnTo>
                  <a:pt x="3763172" y="411480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flipH="1">
            <a:off x="0" y="0"/>
            <a:ext cx="2552580" cy="1785069"/>
          </a:xfrm>
          <a:custGeom>
            <a:avLst/>
            <a:gdLst/>
            <a:ahLst/>
            <a:cxnLst/>
            <a:rect l="l" t="t" r="r" b="b"/>
            <a:pathLst>
              <a:path w="3828870" h="2677604">
                <a:moveTo>
                  <a:pt x="3828870" y="0"/>
                </a:moveTo>
                <a:lnTo>
                  <a:pt x="0" y="0"/>
                </a:lnTo>
                <a:lnTo>
                  <a:pt x="0" y="2677604"/>
                </a:lnTo>
                <a:lnTo>
                  <a:pt x="3828870" y="2677604"/>
                </a:lnTo>
                <a:lnTo>
                  <a:pt x="382887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Freeform 5"/>
          <p:cNvSpPr/>
          <p:nvPr/>
        </p:nvSpPr>
        <p:spPr>
          <a:xfrm rot="-3777306">
            <a:off x="-714015" y="4464590"/>
            <a:ext cx="1990067" cy="2743200"/>
          </a:xfrm>
          <a:custGeom>
            <a:avLst/>
            <a:gdLst/>
            <a:ahLst/>
            <a:cxnLst/>
            <a:rect l="l" t="t" r="r" b="b"/>
            <a:pathLst>
              <a:path w="2985100" h="4114800">
                <a:moveTo>
                  <a:pt x="0" y="0"/>
                </a:moveTo>
                <a:lnTo>
                  <a:pt x="2985100" y="0"/>
                </a:lnTo>
                <a:lnTo>
                  <a:pt x="2985100" y="4114800"/>
                </a:lnTo>
                <a:lnTo>
                  <a:pt x="0" y="4114800"/>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grpSp>
        <p:nvGrpSpPr>
          <p:cNvPr id="6" name="Group 6"/>
          <p:cNvGrpSpPr/>
          <p:nvPr/>
        </p:nvGrpSpPr>
        <p:grpSpPr>
          <a:xfrm>
            <a:off x="281019" y="341572"/>
            <a:ext cx="11594033" cy="6174857"/>
            <a:chOff x="0" y="0"/>
            <a:chExt cx="4580359" cy="2439450"/>
          </a:xfrm>
        </p:grpSpPr>
        <p:sp>
          <p:nvSpPr>
            <p:cNvPr id="7" name="Freeform 7"/>
            <p:cNvSpPr/>
            <p:nvPr/>
          </p:nvSpPr>
          <p:spPr>
            <a:xfrm>
              <a:off x="0" y="0"/>
              <a:ext cx="4580359" cy="2439450"/>
            </a:xfrm>
            <a:custGeom>
              <a:avLst/>
              <a:gdLst/>
              <a:ahLst/>
              <a:cxnLst/>
              <a:rect l="l" t="t" r="r" b="b"/>
              <a:pathLst>
                <a:path w="4580359" h="2439450">
                  <a:moveTo>
                    <a:pt x="22704" y="0"/>
                  </a:moveTo>
                  <a:lnTo>
                    <a:pt x="4557655" y="0"/>
                  </a:lnTo>
                  <a:cubicBezTo>
                    <a:pt x="4563676" y="0"/>
                    <a:pt x="4569451" y="2392"/>
                    <a:pt x="4573709" y="6650"/>
                  </a:cubicBezTo>
                  <a:cubicBezTo>
                    <a:pt x="4577967" y="10907"/>
                    <a:pt x="4580359" y="16682"/>
                    <a:pt x="4580359" y="22704"/>
                  </a:cubicBezTo>
                  <a:lnTo>
                    <a:pt x="4580359" y="2416746"/>
                  </a:lnTo>
                  <a:cubicBezTo>
                    <a:pt x="4580359" y="2429285"/>
                    <a:pt x="4570194" y="2439450"/>
                    <a:pt x="4557655" y="2439450"/>
                  </a:cubicBezTo>
                  <a:lnTo>
                    <a:pt x="22704" y="2439450"/>
                  </a:lnTo>
                  <a:cubicBezTo>
                    <a:pt x="16682" y="2439450"/>
                    <a:pt x="10907" y="2437058"/>
                    <a:pt x="6650" y="2432800"/>
                  </a:cubicBezTo>
                  <a:cubicBezTo>
                    <a:pt x="2392" y="2428542"/>
                    <a:pt x="0" y="2422768"/>
                    <a:pt x="0" y="2416746"/>
                  </a:cubicBezTo>
                  <a:lnTo>
                    <a:pt x="0" y="22704"/>
                  </a:lnTo>
                  <a:cubicBezTo>
                    <a:pt x="0" y="16682"/>
                    <a:pt x="2392" y="10907"/>
                    <a:pt x="6650" y="6650"/>
                  </a:cubicBezTo>
                  <a:cubicBezTo>
                    <a:pt x="10907" y="2392"/>
                    <a:pt x="16682" y="0"/>
                    <a:pt x="22704" y="0"/>
                  </a:cubicBezTo>
                  <a:close/>
                </a:path>
              </a:pathLst>
            </a:custGeom>
            <a:solidFill>
              <a:srgbClr val="FFFFFF"/>
            </a:solidFill>
            <a:ln w="47625" cap="rnd">
              <a:solidFill>
                <a:srgbClr val="4F3B20"/>
              </a:solidFill>
              <a:prstDash val="solid"/>
              <a:round/>
            </a:ln>
          </p:spPr>
        </p:sp>
        <p:sp>
          <p:nvSpPr>
            <p:cNvPr id="8" name="TextBox 8"/>
            <p:cNvSpPr txBox="1"/>
            <p:nvPr/>
          </p:nvSpPr>
          <p:spPr>
            <a:xfrm>
              <a:off x="0" y="-38100"/>
              <a:ext cx="4580359" cy="2477550"/>
            </a:xfrm>
            <a:prstGeom prst="rect">
              <a:avLst/>
            </a:prstGeom>
          </p:spPr>
          <p:txBody>
            <a:bodyPr lIns="33867" tIns="33867" rIns="33867" bIns="33867" rtlCol="0" anchor="ctr"/>
            <a:lstStyle/>
            <a:p>
              <a:pPr algn="ctr" defTabSz="609630">
                <a:lnSpc>
                  <a:spcPts val="1773"/>
                </a:lnSpc>
                <a:spcBef>
                  <a:spcPct val="0"/>
                </a:spcBef>
              </a:pPr>
              <a:endParaRPr sz="1200">
                <a:solidFill>
                  <a:prstClr val="black"/>
                </a:solidFill>
                <a:latin typeface="Calibri"/>
              </a:endParaRPr>
            </a:p>
          </p:txBody>
        </p:sp>
      </p:grpSp>
      <p:grpSp>
        <p:nvGrpSpPr>
          <p:cNvPr id="14" name="Group 13">
            <a:extLst>
              <a:ext uri="{FF2B5EF4-FFF2-40B4-BE49-F238E27FC236}">
                <a16:creationId xmlns:a16="http://schemas.microsoft.com/office/drawing/2014/main" id="{29257D5A-36F9-77F4-5FAF-8E600CC0424B}"/>
              </a:ext>
            </a:extLst>
          </p:cNvPr>
          <p:cNvGrpSpPr/>
          <p:nvPr/>
        </p:nvGrpSpPr>
        <p:grpSpPr>
          <a:xfrm>
            <a:off x="1955066" y="341572"/>
            <a:ext cx="8195599" cy="1680098"/>
            <a:chOff x="1955066" y="341572"/>
            <a:chExt cx="8195599" cy="1680098"/>
          </a:xfrm>
        </p:grpSpPr>
        <p:sp>
          <p:nvSpPr>
            <p:cNvPr id="9" name="Freeform 9"/>
            <p:cNvSpPr/>
            <p:nvPr/>
          </p:nvSpPr>
          <p:spPr>
            <a:xfrm>
              <a:off x="1955066" y="341572"/>
              <a:ext cx="8195599" cy="1680098"/>
            </a:xfrm>
            <a:custGeom>
              <a:avLst/>
              <a:gdLst/>
              <a:ahLst/>
              <a:cxnLst/>
              <a:rect l="l" t="t" r="r" b="b"/>
              <a:pathLst>
                <a:path w="12293399" h="2520147">
                  <a:moveTo>
                    <a:pt x="0" y="0"/>
                  </a:moveTo>
                  <a:lnTo>
                    <a:pt x="12293398" y="0"/>
                  </a:lnTo>
                  <a:lnTo>
                    <a:pt x="12293398" y="2520147"/>
                  </a:lnTo>
                  <a:lnTo>
                    <a:pt x="0" y="2520147"/>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10" name="TextBox 10"/>
            <p:cNvSpPr txBox="1"/>
            <p:nvPr/>
          </p:nvSpPr>
          <p:spPr>
            <a:xfrm>
              <a:off x="2157011" y="552983"/>
              <a:ext cx="7791707" cy="1054006"/>
            </a:xfrm>
            <a:prstGeom prst="rect">
              <a:avLst/>
            </a:prstGeom>
          </p:spPr>
          <p:txBody>
            <a:bodyPr lIns="0" tIns="0" rIns="0" bIns="0" rtlCol="0" anchor="t">
              <a:spAutoFit/>
            </a:bodyPr>
            <a:lstStyle/>
            <a:p>
              <a:pPr algn="ctr" defTabSz="609630">
                <a:lnSpc>
                  <a:spcPts val="4273"/>
                </a:lnSpc>
                <a:spcBef>
                  <a:spcPct val="0"/>
                </a:spcBef>
              </a:pPr>
              <a:r>
                <a:rPr lang="en-US" sz="3052" dirty="0">
                  <a:solidFill>
                    <a:srgbClr val="000000"/>
                  </a:solidFill>
                  <a:latin typeface="Cambria Bold"/>
                </a:rPr>
                <a:t>Theo </a:t>
              </a:r>
              <a:r>
                <a:rPr lang="en-US" sz="3052" dirty="0" err="1">
                  <a:solidFill>
                    <a:srgbClr val="000000"/>
                  </a:solidFill>
                  <a:latin typeface="Cambria Bold"/>
                </a:rPr>
                <a:t>em</a:t>
              </a:r>
              <a:r>
                <a:rPr lang="en-US" sz="3052" dirty="0">
                  <a:solidFill>
                    <a:srgbClr val="000000"/>
                  </a:solidFill>
                  <a:latin typeface="Cambria Bold"/>
                </a:rPr>
                <a:t>, </a:t>
              </a:r>
              <a:r>
                <a:rPr lang="en-US" sz="3052" dirty="0" err="1">
                  <a:solidFill>
                    <a:srgbClr val="000000"/>
                  </a:solidFill>
                  <a:latin typeface="Cambria Bold"/>
                </a:rPr>
                <a:t>bạn</a:t>
              </a:r>
              <a:r>
                <a:rPr lang="en-US" sz="3052" dirty="0">
                  <a:solidFill>
                    <a:srgbClr val="000000"/>
                  </a:solidFill>
                  <a:latin typeface="Cambria Bold"/>
                </a:rPr>
                <a:t> </a:t>
              </a:r>
              <a:r>
                <a:rPr lang="en-US" sz="3052" dirty="0" err="1">
                  <a:solidFill>
                    <a:srgbClr val="000000"/>
                  </a:solidFill>
                  <a:latin typeface="Cambria Bold"/>
                </a:rPr>
                <a:t>nhỏ</a:t>
              </a:r>
              <a:r>
                <a:rPr lang="en-US" sz="3052" dirty="0">
                  <a:solidFill>
                    <a:srgbClr val="000000"/>
                  </a:solidFill>
                  <a:latin typeface="Cambria Bold"/>
                </a:rPr>
                <a:t> </a:t>
              </a:r>
              <a:r>
                <a:rPr lang="en-US" sz="3052" dirty="0" err="1">
                  <a:solidFill>
                    <a:srgbClr val="000000"/>
                  </a:solidFill>
                  <a:latin typeface="Cambria Bold"/>
                </a:rPr>
                <a:t>có</a:t>
              </a:r>
              <a:r>
                <a:rPr lang="en-US" sz="3052" dirty="0">
                  <a:solidFill>
                    <a:srgbClr val="000000"/>
                  </a:solidFill>
                  <a:latin typeface="Cambria Bold"/>
                </a:rPr>
                <a:t> </a:t>
              </a:r>
              <a:r>
                <a:rPr lang="en-US" sz="3052" dirty="0" err="1">
                  <a:solidFill>
                    <a:srgbClr val="000000"/>
                  </a:solidFill>
                  <a:latin typeface="Cambria Bold"/>
                </a:rPr>
                <a:t>cảm</a:t>
              </a:r>
              <a:r>
                <a:rPr lang="en-US" sz="3052" dirty="0">
                  <a:solidFill>
                    <a:srgbClr val="000000"/>
                  </a:solidFill>
                  <a:latin typeface="Cambria Bold"/>
                </a:rPr>
                <a:t> </a:t>
              </a:r>
              <a:r>
                <a:rPr lang="en-US" sz="3052" dirty="0" err="1">
                  <a:solidFill>
                    <a:srgbClr val="000000"/>
                  </a:solidFill>
                  <a:latin typeface="Cambria Bold"/>
                </a:rPr>
                <a:t>nghĩ</a:t>
              </a:r>
              <a:r>
                <a:rPr lang="en-US" sz="3052" dirty="0">
                  <a:solidFill>
                    <a:srgbClr val="000000"/>
                  </a:solidFill>
                  <a:latin typeface="Cambria Bold"/>
                </a:rPr>
                <a:t> </a:t>
              </a:r>
              <a:r>
                <a:rPr lang="en-US" sz="3052" dirty="0" err="1">
                  <a:solidFill>
                    <a:srgbClr val="000000"/>
                  </a:solidFill>
                  <a:latin typeface="Cambria Bold"/>
                </a:rPr>
                <a:t>gì</a:t>
              </a:r>
              <a:r>
                <a:rPr lang="en-US" sz="3052" dirty="0">
                  <a:solidFill>
                    <a:srgbClr val="000000"/>
                  </a:solidFill>
                  <a:latin typeface="Cambria Bold"/>
                </a:rPr>
                <a:t> </a:t>
              </a:r>
              <a:r>
                <a:rPr lang="en-US" sz="3052" dirty="0" err="1">
                  <a:solidFill>
                    <a:srgbClr val="000000"/>
                  </a:solidFill>
                  <a:latin typeface="Cambria Bold"/>
                </a:rPr>
                <a:t>khi</a:t>
              </a:r>
              <a:r>
                <a:rPr lang="en-US" sz="3052" dirty="0">
                  <a:solidFill>
                    <a:srgbClr val="000000"/>
                  </a:solidFill>
                  <a:latin typeface="Cambria Bold"/>
                </a:rPr>
                <a:t> </a:t>
              </a:r>
              <a:r>
                <a:rPr lang="en-US" sz="3052" dirty="0" err="1">
                  <a:solidFill>
                    <a:srgbClr val="000000"/>
                  </a:solidFill>
                  <a:latin typeface="Cambria Bold"/>
                </a:rPr>
                <a:t>được</a:t>
              </a:r>
              <a:r>
                <a:rPr lang="en-US" sz="3052" dirty="0">
                  <a:solidFill>
                    <a:srgbClr val="000000"/>
                  </a:solidFill>
                  <a:latin typeface="Cambria Bold"/>
                </a:rPr>
                <a:t> </a:t>
              </a:r>
              <a:r>
                <a:rPr lang="en-US" sz="3052" dirty="0" err="1">
                  <a:solidFill>
                    <a:srgbClr val="000000"/>
                  </a:solidFill>
                  <a:latin typeface="Cambria Bold"/>
                </a:rPr>
                <a:t>tới</a:t>
              </a:r>
              <a:r>
                <a:rPr lang="en-US" sz="3052" dirty="0">
                  <a:solidFill>
                    <a:srgbClr val="000000"/>
                  </a:solidFill>
                  <a:latin typeface="Cambria Bold"/>
                </a:rPr>
                <a:t> </a:t>
              </a:r>
              <a:r>
                <a:rPr lang="en-US" sz="3052" dirty="0" err="1">
                  <a:solidFill>
                    <a:srgbClr val="000000"/>
                  </a:solidFill>
                  <a:latin typeface="Cambria Bold"/>
                </a:rPr>
                <a:t>thăm</a:t>
              </a:r>
              <a:r>
                <a:rPr lang="en-US" sz="3052" dirty="0">
                  <a:solidFill>
                    <a:srgbClr val="000000"/>
                  </a:solidFill>
                  <a:latin typeface="Cambria Bold"/>
                </a:rPr>
                <a:t> </a:t>
              </a:r>
              <a:r>
                <a:rPr lang="en-US" sz="3052" dirty="0" err="1">
                  <a:solidFill>
                    <a:srgbClr val="000000"/>
                  </a:solidFill>
                  <a:latin typeface="Cambria Bold"/>
                </a:rPr>
                <a:t>người</a:t>
              </a:r>
              <a:r>
                <a:rPr lang="en-US" sz="3052" dirty="0">
                  <a:solidFill>
                    <a:srgbClr val="000000"/>
                  </a:solidFill>
                  <a:latin typeface="Cambria Bold"/>
                </a:rPr>
                <a:t> </a:t>
              </a:r>
              <a:r>
                <a:rPr lang="en-US" sz="3052" dirty="0" err="1">
                  <a:solidFill>
                    <a:srgbClr val="000000"/>
                  </a:solidFill>
                  <a:latin typeface="Cambria Bold"/>
                </a:rPr>
                <a:t>thầy</a:t>
              </a:r>
              <a:r>
                <a:rPr lang="en-US" sz="3052" dirty="0">
                  <a:solidFill>
                    <a:srgbClr val="000000"/>
                  </a:solidFill>
                  <a:latin typeface="Cambria Bold"/>
                </a:rPr>
                <a:t> </a:t>
              </a:r>
              <a:r>
                <a:rPr lang="en-US" sz="3052" dirty="0" err="1">
                  <a:solidFill>
                    <a:srgbClr val="000000"/>
                  </a:solidFill>
                  <a:latin typeface="Cambria Bold"/>
                </a:rPr>
                <a:t>đầu</a:t>
              </a:r>
              <a:r>
                <a:rPr lang="en-US" sz="3052" dirty="0">
                  <a:solidFill>
                    <a:srgbClr val="000000"/>
                  </a:solidFill>
                  <a:latin typeface="Cambria Bold"/>
                </a:rPr>
                <a:t> </a:t>
              </a:r>
              <a:r>
                <a:rPr lang="en-US" sz="3052" dirty="0" err="1">
                  <a:solidFill>
                    <a:srgbClr val="000000"/>
                  </a:solidFill>
                  <a:latin typeface="Cambria Bold"/>
                </a:rPr>
                <a:t>tiên</a:t>
              </a:r>
              <a:r>
                <a:rPr lang="en-US" sz="3052" dirty="0">
                  <a:solidFill>
                    <a:srgbClr val="000000"/>
                  </a:solidFill>
                  <a:latin typeface="Cambria Bold"/>
                </a:rPr>
                <a:t> </a:t>
              </a:r>
              <a:r>
                <a:rPr lang="en-US" sz="3052" dirty="0" err="1">
                  <a:solidFill>
                    <a:srgbClr val="000000"/>
                  </a:solidFill>
                  <a:latin typeface="Cambria Bold"/>
                </a:rPr>
                <a:t>của</a:t>
              </a:r>
              <a:r>
                <a:rPr lang="en-US" sz="3052" dirty="0">
                  <a:solidFill>
                    <a:srgbClr val="000000"/>
                  </a:solidFill>
                  <a:latin typeface="Cambria Bold"/>
                </a:rPr>
                <a:t> </a:t>
              </a:r>
              <a:r>
                <a:rPr lang="en-US" sz="3052" dirty="0" err="1">
                  <a:solidFill>
                    <a:srgbClr val="000000"/>
                  </a:solidFill>
                  <a:latin typeface="Cambria Bold"/>
                </a:rPr>
                <a:t>bố</a:t>
              </a:r>
              <a:r>
                <a:rPr lang="en-US" sz="3052" dirty="0">
                  <a:solidFill>
                    <a:srgbClr val="000000"/>
                  </a:solidFill>
                  <a:latin typeface="Cambria Bold"/>
                </a:rPr>
                <a:t>? </a:t>
              </a:r>
            </a:p>
          </p:txBody>
        </p:sp>
      </p:grpSp>
      <p:sp>
        <p:nvSpPr>
          <p:cNvPr id="11" name="Freeform 11"/>
          <p:cNvSpPr/>
          <p:nvPr/>
        </p:nvSpPr>
        <p:spPr>
          <a:xfrm>
            <a:off x="685800" y="616483"/>
            <a:ext cx="848686" cy="1168587"/>
          </a:xfrm>
          <a:custGeom>
            <a:avLst/>
            <a:gdLst/>
            <a:ahLst/>
            <a:cxnLst/>
            <a:rect l="l" t="t" r="r" b="b"/>
            <a:pathLst>
              <a:path w="1273029" h="1752880">
                <a:moveTo>
                  <a:pt x="0" y="0"/>
                </a:moveTo>
                <a:lnTo>
                  <a:pt x="1273029" y="0"/>
                </a:lnTo>
                <a:lnTo>
                  <a:pt x="1273029" y="1752880"/>
                </a:lnTo>
                <a:lnTo>
                  <a:pt x="0" y="1752880"/>
                </a:lnTo>
                <a:lnTo>
                  <a:pt x="0" y="0"/>
                </a:lnTo>
                <a:close/>
              </a:path>
            </a:pathLst>
          </a:custGeom>
          <a:blipFill>
            <a:blip r:embed="rId12"/>
            <a:stretch>
              <a:fillRect/>
            </a:stretch>
          </a:blipFill>
        </p:spPr>
      </p:sp>
      <p:grpSp>
        <p:nvGrpSpPr>
          <p:cNvPr id="15" name="Group 14">
            <a:extLst>
              <a:ext uri="{FF2B5EF4-FFF2-40B4-BE49-F238E27FC236}">
                <a16:creationId xmlns:a16="http://schemas.microsoft.com/office/drawing/2014/main" id="{3D754A34-5897-099F-E9FD-DE16586CD049}"/>
              </a:ext>
            </a:extLst>
          </p:cNvPr>
          <p:cNvGrpSpPr/>
          <p:nvPr/>
        </p:nvGrpSpPr>
        <p:grpSpPr>
          <a:xfrm>
            <a:off x="1747319" y="1881510"/>
            <a:ext cx="8820254" cy="4169682"/>
            <a:chOff x="1747319" y="1881510"/>
            <a:chExt cx="8820254" cy="4169682"/>
          </a:xfrm>
        </p:grpSpPr>
        <p:sp>
          <p:nvSpPr>
            <p:cNvPr id="12" name="Freeform 12"/>
            <p:cNvSpPr/>
            <p:nvPr/>
          </p:nvSpPr>
          <p:spPr>
            <a:xfrm>
              <a:off x="1747319" y="1881510"/>
              <a:ext cx="8820254" cy="4169682"/>
            </a:xfrm>
            <a:custGeom>
              <a:avLst/>
              <a:gdLst/>
              <a:ahLst/>
              <a:cxnLst/>
              <a:rect l="l" t="t" r="r" b="b"/>
              <a:pathLst>
                <a:path w="12097993" h="6721806">
                  <a:moveTo>
                    <a:pt x="0" y="0"/>
                  </a:moveTo>
                  <a:lnTo>
                    <a:pt x="12097992" y="0"/>
                  </a:lnTo>
                  <a:lnTo>
                    <a:pt x="12097992" y="6721806"/>
                  </a:lnTo>
                  <a:lnTo>
                    <a:pt x="0" y="6721806"/>
                  </a:lnTo>
                  <a:lnTo>
                    <a:pt x="0" y="0"/>
                  </a:lnTo>
                  <a:close/>
                </a:path>
              </a:pathLst>
            </a:custGeom>
            <a:blipFill>
              <a:blip r:embed="rId13">
                <a:extLst>
                  <a:ext uri="{96DAC541-7B7A-43D3-8B79-37D633B846F1}">
                    <asvg:svgBlip xmlns:asvg="http://schemas.microsoft.com/office/drawing/2016/SVG/main" xmlns="" r:embed="rId14"/>
                  </a:ext>
                </a:extLst>
              </a:blip>
              <a:stretch>
                <a:fillRect/>
              </a:stretch>
            </a:blipFill>
          </p:spPr>
        </p:sp>
        <p:sp>
          <p:nvSpPr>
            <p:cNvPr id="13" name="TextBox 13"/>
            <p:cNvSpPr txBox="1"/>
            <p:nvPr/>
          </p:nvSpPr>
          <p:spPr>
            <a:xfrm>
              <a:off x="2366175" y="2407448"/>
              <a:ext cx="7582543" cy="3402406"/>
            </a:xfrm>
            <a:prstGeom prst="rect">
              <a:avLst/>
            </a:prstGeom>
          </p:spPr>
          <p:txBody>
            <a:bodyPr lIns="0" tIns="0" rIns="0" bIns="0" rtlCol="0" anchor="t">
              <a:spAutoFit/>
            </a:bodyPr>
            <a:lstStyle/>
            <a:p>
              <a:pPr algn="just" defTabSz="609630">
                <a:lnSpc>
                  <a:spcPts val="5425"/>
                </a:lnSpc>
                <a:spcBef>
                  <a:spcPct val="0"/>
                </a:spcBef>
              </a:pPr>
              <a:r>
                <a:rPr lang="en-US" sz="3875" dirty="0">
                  <a:solidFill>
                    <a:srgbClr val="000000"/>
                  </a:solidFill>
                  <a:latin typeface="Cambria Bold"/>
                </a:rPr>
                <a:t>  Ban </a:t>
              </a:r>
              <a:r>
                <a:rPr lang="en-US" sz="3875" dirty="0" err="1">
                  <a:solidFill>
                    <a:srgbClr val="000000"/>
                  </a:solidFill>
                  <a:latin typeface="Cambria Bold"/>
                </a:rPr>
                <a:t>đầu</a:t>
              </a:r>
              <a:r>
                <a:rPr lang="en-US" sz="3875" dirty="0">
                  <a:solidFill>
                    <a:srgbClr val="000000"/>
                  </a:solidFill>
                  <a:latin typeface="Cambria Bold"/>
                </a:rPr>
                <a:t>, </a:t>
              </a:r>
              <a:r>
                <a:rPr lang="en-US" sz="3875" dirty="0" err="1">
                  <a:solidFill>
                    <a:srgbClr val="000000"/>
                  </a:solidFill>
                  <a:latin typeface="Cambria Bold"/>
                </a:rPr>
                <a:t>bạn</a:t>
              </a:r>
              <a:r>
                <a:rPr lang="en-US" sz="3875" dirty="0">
                  <a:solidFill>
                    <a:srgbClr val="000000"/>
                  </a:solidFill>
                  <a:latin typeface="Cambria Bold"/>
                </a:rPr>
                <a:t> </a:t>
              </a:r>
              <a:r>
                <a:rPr lang="en-US" sz="3875" dirty="0" err="1">
                  <a:solidFill>
                    <a:srgbClr val="000000"/>
                  </a:solidFill>
                  <a:latin typeface="Cambria Bold"/>
                </a:rPr>
                <a:t>nhỏ</a:t>
              </a:r>
              <a:r>
                <a:rPr lang="en-US" sz="3875" dirty="0">
                  <a:solidFill>
                    <a:srgbClr val="000000"/>
                  </a:solidFill>
                  <a:latin typeface="Cambria Bold"/>
                </a:rPr>
                <a:t> </a:t>
              </a:r>
              <a:r>
                <a:rPr lang="en-US" sz="3875" dirty="0" err="1">
                  <a:solidFill>
                    <a:srgbClr val="000000"/>
                  </a:solidFill>
                  <a:latin typeface="Cambria Bold"/>
                </a:rPr>
                <a:t>sẽ</a:t>
              </a:r>
              <a:r>
                <a:rPr lang="en-US" sz="3875" dirty="0">
                  <a:solidFill>
                    <a:srgbClr val="000000"/>
                  </a:solidFill>
                  <a:latin typeface="Cambria Bold"/>
                </a:rPr>
                <a:t> </a:t>
              </a:r>
              <a:r>
                <a:rPr lang="en-US" sz="3875" dirty="0" err="1">
                  <a:solidFill>
                    <a:srgbClr val="000000"/>
                  </a:solidFill>
                  <a:latin typeface="Cambria Bold"/>
                </a:rPr>
                <a:t>thấy</a:t>
              </a:r>
              <a:r>
                <a:rPr lang="en-US" sz="3875" dirty="0">
                  <a:solidFill>
                    <a:srgbClr val="000000"/>
                  </a:solidFill>
                  <a:latin typeface="Cambria Bold"/>
                </a:rPr>
                <a:t> </a:t>
              </a:r>
              <a:r>
                <a:rPr lang="en-US" sz="3875" dirty="0" err="1">
                  <a:solidFill>
                    <a:srgbClr val="000000"/>
                  </a:solidFill>
                  <a:latin typeface="Cambria Bold"/>
                </a:rPr>
                <a:t>tò</a:t>
              </a:r>
              <a:r>
                <a:rPr lang="en-US" sz="3875" dirty="0">
                  <a:solidFill>
                    <a:srgbClr val="000000"/>
                  </a:solidFill>
                  <a:latin typeface="Cambria Bold"/>
                </a:rPr>
                <a:t> </a:t>
              </a:r>
              <a:r>
                <a:rPr lang="en-US" sz="3875" dirty="0" err="1">
                  <a:solidFill>
                    <a:srgbClr val="000000"/>
                  </a:solidFill>
                  <a:latin typeface="Cambria Bold"/>
                </a:rPr>
                <a:t>mò</a:t>
              </a:r>
              <a:r>
                <a:rPr lang="en-US" sz="3875" dirty="0">
                  <a:solidFill>
                    <a:srgbClr val="000000"/>
                  </a:solidFill>
                  <a:latin typeface="Cambria Bold"/>
                </a:rPr>
                <a:t>, </a:t>
              </a:r>
              <a:r>
                <a:rPr lang="en-US" sz="3875" dirty="0" err="1">
                  <a:solidFill>
                    <a:srgbClr val="000000"/>
                  </a:solidFill>
                  <a:latin typeface="Cambria Bold"/>
                </a:rPr>
                <a:t>hào</a:t>
              </a:r>
              <a:r>
                <a:rPr lang="en-US" sz="3875" dirty="0">
                  <a:solidFill>
                    <a:srgbClr val="000000"/>
                  </a:solidFill>
                  <a:latin typeface="Cambria Bold"/>
                </a:rPr>
                <a:t> </a:t>
              </a:r>
              <a:r>
                <a:rPr lang="en-US" sz="3875" dirty="0" err="1">
                  <a:solidFill>
                    <a:srgbClr val="000000"/>
                  </a:solidFill>
                  <a:latin typeface="Cambria Bold"/>
                </a:rPr>
                <a:t>hứng</a:t>
              </a:r>
              <a:r>
                <a:rPr lang="en-US" sz="3875" dirty="0">
                  <a:solidFill>
                    <a:srgbClr val="000000"/>
                  </a:solidFill>
                  <a:latin typeface="Cambria Bold"/>
                </a:rPr>
                <a:t> </a:t>
              </a:r>
              <a:r>
                <a:rPr lang="en-US" sz="3875" dirty="0" err="1">
                  <a:solidFill>
                    <a:srgbClr val="000000"/>
                  </a:solidFill>
                  <a:latin typeface="Cambria Bold"/>
                </a:rPr>
                <a:t>vì</a:t>
              </a:r>
              <a:r>
                <a:rPr lang="en-US" sz="3875" dirty="0">
                  <a:solidFill>
                    <a:srgbClr val="000000"/>
                  </a:solidFill>
                  <a:latin typeface="Cambria Bold"/>
                </a:rPr>
                <a:t> </a:t>
              </a:r>
              <a:r>
                <a:rPr lang="en-US" sz="3875" dirty="0" err="1">
                  <a:solidFill>
                    <a:srgbClr val="000000"/>
                  </a:solidFill>
                  <a:latin typeface="Cambria Bold"/>
                </a:rPr>
                <a:t>được</a:t>
              </a:r>
              <a:r>
                <a:rPr lang="en-US" sz="3875" dirty="0">
                  <a:solidFill>
                    <a:srgbClr val="000000"/>
                  </a:solidFill>
                  <a:latin typeface="Cambria Bold"/>
                </a:rPr>
                <a:t> </a:t>
              </a:r>
              <a:r>
                <a:rPr lang="en-US" sz="3875" dirty="0" err="1">
                  <a:solidFill>
                    <a:srgbClr val="000000"/>
                  </a:solidFill>
                  <a:latin typeface="Cambria Bold"/>
                </a:rPr>
                <a:t>tới</a:t>
              </a:r>
              <a:r>
                <a:rPr lang="en-US" sz="3875" dirty="0">
                  <a:solidFill>
                    <a:srgbClr val="000000"/>
                  </a:solidFill>
                  <a:latin typeface="Cambria Bold"/>
                </a:rPr>
                <a:t> </a:t>
              </a:r>
              <a:r>
                <a:rPr lang="en-US" sz="3875" dirty="0" err="1">
                  <a:solidFill>
                    <a:srgbClr val="000000"/>
                  </a:solidFill>
                  <a:latin typeface="Cambria Bold"/>
                </a:rPr>
                <a:t>thăm</a:t>
              </a:r>
              <a:r>
                <a:rPr lang="en-US" sz="3875" dirty="0">
                  <a:solidFill>
                    <a:srgbClr val="000000"/>
                  </a:solidFill>
                  <a:latin typeface="Cambria Bold"/>
                </a:rPr>
                <a:t> </a:t>
              </a:r>
              <a:r>
                <a:rPr lang="en-US" sz="3875" dirty="0" err="1">
                  <a:solidFill>
                    <a:srgbClr val="000000"/>
                  </a:solidFill>
                  <a:latin typeface="Cambria Bold"/>
                </a:rPr>
                <a:t>người</a:t>
              </a:r>
              <a:r>
                <a:rPr lang="en-US" sz="3875" dirty="0">
                  <a:solidFill>
                    <a:srgbClr val="000000"/>
                  </a:solidFill>
                  <a:latin typeface="Cambria Bold"/>
                </a:rPr>
                <a:t> </a:t>
              </a:r>
              <a:r>
                <a:rPr lang="en-US" sz="3875" dirty="0" err="1">
                  <a:solidFill>
                    <a:srgbClr val="000000"/>
                  </a:solidFill>
                  <a:latin typeface="Cambria Bold"/>
                </a:rPr>
                <a:t>thầy</a:t>
              </a:r>
              <a:r>
                <a:rPr lang="en-US" sz="3875" dirty="0">
                  <a:solidFill>
                    <a:srgbClr val="000000"/>
                  </a:solidFill>
                  <a:latin typeface="Cambria Bold"/>
                </a:rPr>
                <a:t> </a:t>
              </a:r>
              <a:r>
                <a:rPr lang="en-US" sz="3875" dirty="0" err="1">
                  <a:solidFill>
                    <a:srgbClr val="000000"/>
                  </a:solidFill>
                  <a:latin typeface="Cambria Bold"/>
                </a:rPr>
                <a:t>của</a:t>
              </a:r>
              <a:r>
                <a:rPr lang="en-US" sz="3875" dirty="0">
                  <a:solidFill>
                    <a:srgbClr val="000000"/>
                  </a:solidFill>
                  <a:latin typeface="Cambria Bold"/>
                </a:rPr>
                <a:t> </a:t>
              </a:r>
              <a:r>
                <a:rPr lang="en-US" sz="3875" dirty="0" err="1">
                  <a:solidFill>
                    <a:srgbClr val="000000"/>
                  </a:solidFill>
                  <a:latin typeface="Cambria Bold"/>
                </a:rPr>
                <a:t>bố</a:t>
              </a:r>
              <a:r>
                <a:rPr lang="en-US" sz="3875" dirty="0">
                  <a:solidFill>
                    <a:srgbClr val="000000"/>
                  </a:solidFill>
                  <a:latin typeface="Cambria Bold"/>
                </a:rPr>
                <a:t>. Sau </a:t>
              </a:r>
              <a:r>
                <a:rPr lang="en-US" sz="3875" dirty="0" err="1">
                  <a:solidFill>
                    <a:srgbClr val="000000"/>
                  </a:solidFill>
                  <a:latin typeface="Cambria Bold"/>
                </a:rPr>
                <a:t>đó</a:t>
              </a:r>
              <a:r>
                <a:rPr lang="en-US" sz="3875" dirty="0">
                  <a:solidFill>
                    <a:srgbClr val="000000"/>
                  </a:solidFill>
                  <a:latin typeface="Cambria Bold"/>
                </a:rPr>
                <a:t>, </a:t>
              </a:r>
              <a:r>
                <a:rPr lang="en-US" sz="3875" dirty="0" err="1">
                  <a:solidFill>
                    <a:srgbClr val="000000"/>
                  </a:solidFill>
                  <a:latin typeface="Cambria Bold"/>
                </a:rPr>
                <a:t>cậu</a:t>
              </a:r>
              <a:r>
                <a:rPr lang="en-US" sz="3875" dirty="0">
                  <a:solidFill>
                    <a:srgbClr val="000000"/>
                  </a:solidFill>
                  <a:latin typeface="Cambria Bold"/>
                </a:rPr>
                <a:t> </a:t>
              </a:r>
              <a:r>
                <a:rPr lang="en-US" sz="3875" dirty="0" err="1">
                  <a:solidFill>
                    <a:srgbClr val="000000"/>
                  </a:solidFill>
                  <a:latin typeface="Cambria Bold"/>
                </a:rPr>
                <a:t>rất</a:t>
              </a:r>
              <a:r>
                <a:rPr lang="en-US" sz="3875" dirty="0">
                  <a:solidFill>
                    <a:srgbClr val="000000"/>
                  </a:solidFill>
                  <a:latin typeface="Cambria Bold"/>
                </a:rPr>
                <a:t> </a:t>
              </a:r>
              <a:r>
                <a:rPr lang="en-US" sz="3875" dirty="0" err="1">
                  <a:solidFill>
                    <a:srgbClr val="000000"/>
                  </a:solidFill>
                  <a:latin typeface="Cambria Bold"/>
                </a:rPr>
                <a:t>xúc</a:t>
              </a:r>
              <a:r>
                <a:rPr lang="en-US" sz="3875" dirty="0">
                  <a:solidFill>
                    <a:srgbClr val="000000"/>
                  </a:solidFill>
                  <a:latin typeface="Cambria Bold"/>
                </a:rPr>
                <a:t> </a:t>
              </a:r>
              <a:r>
                <a:rPr lang="en-US" sz="3875" dirty="0" err="1">
                  <a:solidFill>
                    <a:srgbClr val="000000"/>
                  </a:solidFill>
                  <a:latin typeface="Cambria Bold"/>
                </a:rPr>
                <a:t>động</a:t>
              </a:r>
              <a:r>
                <a:rPr lang="en-US" sz="3875" dirty="0">
                  <a:solidFill>
                    <a:srgbClr val="000000"/>
                  </a:solidFill>
                  <a:latin typeface="Cambria Bold"/>
                </a:rPr>
                <a:t>, </a:t>
              </a:r>
              <a:r>
                <a:rPr lang="en-US" sz="3875" dirty="0" err="1">
                  <a:solidFill>
                    <a:srgbClr val="000000"/>
                  </a:solidFill>
                  <a:latin typeface="Cambria Bold"/>
                </a:rPr>
                <a:t>biết</a:t>
              </a:r>
              <a:r>
                <a:rPr lang="en-US" sz="3875" dirty="0">
                  <a:solidFill>
                    <a:srgbClr val="000000"/>
                  </a:solidFill>
                  <a:latin typeface="Cambria Bold"/>
                </a:rPr>
                <a:t> </a:t>
              </a:r>
              <a:r>
                <a:rPr lang="en-US" sz="3875" dirty="0" err="1">
                  <a:solidFill>
                    <a:srgbClr val="000000"/>
                  </a:solidFill>
                  <a:latin typeface="Cambria Bold"/>
                </a:rPr>
                <a:t>ơn</a:t>
              </a:r>
              <a:r>
                <a:rPr lang="en-US" sz="3875" dirty="0">
                  <a:solidFill>
                    <a:srgbClr val="000000"/>
                  </a:solidFill>
                  <a:latin typeface="Cambria Bold"/>
                </a:rPr>
                <a:t> </a:t>
              </a:r>
              <a:r>
                <a:rPr lang="en-US" sz="3875" dirty="0" err="1">
                  <a:solidFill>
                    <a:srgbClr val="000000"/>
                  </a:solidFill>
                  <a:latin typeface="Cambria Bold"/>
                </a:rPr>
                <a:t>và</a:t>
              </a:r>
              <a:r>
                <a:rPr lang="en-US" sz="3875" dirty="0">
                  <a:solidFill>
                    <a:srgbClr val="000000"/>
                  </a:solidFill>
                  <a:latin typeface="Cambria Bold"/>
                </a:rPr>
                <a:t> </a:t>
              </a:r>
              <a:r>
                <a:rPr lang="en-US" sz="3875" dirty="0" err="1">
                  <a:solidFill>
                    <a:srgbClr val="000000"/>
                  </a:solidFill>
                  <a:latin typeface="Cambria Bold"/>
                </a:rPr>
                <a:t>rút</a:t>
              </a:r>
              <a:r>
                <a:rPr lang="en-US" sz="3875" dirty="0">
                  <a:solidFill>
                    <a:srgbClr val="000000"/>
                  </a:solidFill>
                  <a:latin typeface="Cambria Bold"/>
                </a:rPr>
                <a:t> </a:t>
              </a:r>
              <a:r>
                <a:rPr lang="en-US" sz="3875" dirty="0" err="1">
                  <a:solidFill>
                    <a:srgbClr val="000000"/>
                  </a:solidFill>
                  <a:latin typeface="Cambria Bold"/>
                </a:rPr>
                <a:t>ra</a:t>
              </a:r>
              <a:r>
                <a:rPr lang="en-US" sz="3875" dirty="0">
                  <a:solidFill>
                    <a:srgbClr val="000000"/>
                  </a:solidFill>
                  <a:latin typeface="Cambria Bold"/>
                </a:rPr>
                <a:t> </a:t>
              </a:r>
              <a:r>
                <a:rPr lang="en-US" sz="3875" dirty="0" err="1">
                  <a:solidFill>
                    <a:srgbClr val="000000"/>
                  </a:solidFill>
                  <a:latin typeface="Cambria Bold"/>
                </a:rPr>
                <a:t>cho</a:t>
              </a:r>
              <a:r>
                <a:rPr lang="en-US" sz="3875" dirty="0">
                  <a:solidFill>
                    <a:srgbClr val="000000"/>
                  </a:solidFill>
                  <a:latin typeface="Cambria Bold"/>
                </a:rPr>
                <a:t> </a:t>
              </a:r>
              <a:r>
                <a:rPr lang="en-US" sz="3875" dirty="0" err="1">
                  <a:solidFill>
                    <a:srgbClr val="000000"/>
                  </a:solidFill>
                  <a:latin typeface="Cambria Bold"/>
                </a:rPr>
                <a:t>mình</a:t>
              </a:r>
              <a:r>
                <a:rPr lang="en-US" sz="3875" dirty="0">
                  <a:solidFill>
                    <a:srgbClr val="000000"/>
                  </a:solidFill>
                  <a:latin typeface="Cambria Bold"/>
                </a:rPr>
                <a:t> </a:t>
              </a:r>
              <a:r>
                <a:rPr lang="en-US" sz="3875" dirty="0" err="1">
                  <a:solidFill>
                    <a:srgbClr val="000000"/>
                  </a:solidFill>
                  <a:latin typeface="Cambria Bold"/>
                </a:rPr>
                <a:t>một</a:t>
              </a:r>
              <a:r>
                <a:rPr lang="en-US" sz="3875" dirty="0">
                  <a:solidFill>
                    <a:srgbClr val="000000"/>
                  </a:solidFill>
                  <a:latin typeface="Cambria Bold"/>
                </a:rPr>
                <a:t> </a:t>
              </a:r>
              <a:r>
                <a:rPr lang="en-US" sz="3875" dirty="0" err="1">
                  <a:solidFill>
                    <a:srgbClr val="000000"/>
                  </a:solidFill>
                  <a:latin typeface="Cambria Bold"/>
                </a:rPr>
                <a:t>bài</a:t>
              </a:r>
              <a:r>
                <a:rPr lang="en-US" sz="3875" dirty="0">
                  <a:solidFill>
                    <a:srgbClr val="000000"/>
                  </a:solidFill>
                  <a:latin typeface="Cambria Bold"/>
                </a:rPr>
                <a:t> </a:t>
              </a:r>
              <a:r>
                <a:rPr lang="en-US" sz="3875" dirty="0" err="1">
                  <a:solidFill>
                    <a:srgbClr val="000000"/>
                  </a:solidFill>
                  <a:latin typeface="Cambria Bold"/>
                </a:rPr>
                <a:t>học</a:t>
              </a:r>
              <a:r>
                <a:rPr lang="en-US" sz="3875" dirty="0">
                  <a:solidFill>
                    <a:srgbClr val="000000"/>
                  </a:solidFill>
                  <a:latin typeface="Cambria Bold"/>
                </a:rPr>
                <a:t> </a:t>
              </a:r>
              <a:r>
                <a:rPr lang="en-US" sz="3875" dirty="0" err="1">
                  <a:solidFill>
                    <a:srgbClr val="000000"/>
                  </a:solidFill>
                  <a:latin typeface="Cambria Bold"/>
                </a:rPr>
                <a:t>về</a:t>
              </a:r>
              <a:r>
                <a:rPr lang="en-US" sz="3875" dirty="0">
                  <a:solidFill>
                    <a:srgbClr val="000000"/>
                  </a:solidFill>
                  <a:latin typeface="Cambria Bold"/>
                </a:rPr>
                <a:t> </a:t>
              </a:r>
              <a:r>
                <a:rPr lang="en-US" sz="3875" dirty="0" err="1">
                  <a:solidFill>
                    <a:srgbClr val="000000"/>
                  </a:solidFill>
                  <a:latin typeface="Cambria Bold"/>
                </a:rPr>
                <a:t>lòng</a:t>
              </a:r>
              <a:r>
                <a:rPr lang="en-US" sz="3875" dirty="0">
                  <a:solidFill>
                    <a:srgbClr val="000000"/>
                  </a:solidFill>
                  <a:latin typeface="Cambria Bold"/>
                </a:rPr>
                <a:t> </a:t>
              </a:r>
              <a:r>
                <a:rPr lang="en-US" sz="3875" dirty="0" err="1">
                  <a:solidFill>
                    <a:srgbClr val="000000"/>
                  </a:solidFill>
                  <a:latin typeface="Cambria Bold"/>
                </a:rPr>
                <a:t>biết</a:t>
              </a:r>
              <a:r>
                <a:rPr lang="en-US" sz="3875" dirty="0">
                  <a:solidFill>
                    <a:srgbClr val="000000"/>
                  </a:solidFill>
                  <a:latin typeface="Cambria Bold"/>
                </a:rPr>
                <a:t> </a:t>
              </a:r>
              <a:r>
                <a:rPr lang="en-US" sz="3875" dirty="0" err="1">
                  <a:solidFill>
                    <a:srgbClr val="000000"/>
                  </a:solidFill>
                  <a:latin typeface="Cambria Bold"/>
                </a:rPr>
                <a:t>ơn</a:t>
              </a:r>
              <a:r>
                <a:rPr lang="en-US" sz="3875" dirty="0">
                  <a:solidFill>
                    <a:srgbClr val="000000"/>
                  </a:solidFill>
                  <a:latin typeface="Cambria Bold"/>
                </a:rPr>
                <a:t>.</a:t>
              </a:r>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500"/>
                                        <p:tgtEl>
                                          <p:spTgt spid="14"/>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8EC"/>
        </a:solidFill>
        <a:effectLst/>
      </p:bgPr>
    </p:bg>
    <p:spTree>
      <p:nvGrpSpPr>
        <p:cNvPr id="1" name=""/>
        <p:cNvGrpSpPr/>
        <p:nvPr/>
      </p:nvGrpSpPr>
      <p:grpSpPr>
        <a:xfrm>
          <a:off x="0" y="0"/>
          <a:ext cx="0" cy="0"/>
          <a:chOff x="0" y="0"/>
          <a:chExt cx="0" cy="0"/>
        </a:xfrm>
      </p:grpSpPr>
      <p:sp>
        <p:nvSpPr>
          <p:cNvPr id="2" name="Freeform 2"/>
          <p:cNvSpPr/>
          <p:nvPr/>
        </p:nvSpPr>
        <p:spPr>
          <a:xfrm flipH="1">
            <a:off x="9076158" y="5107274"/>
            <a:ext cx="3519886" cy="1750726"/>
          </a:xfrm>
          <a:custGeom>
            <a:avLst/>
            <a:gdLst/>
            <a:ahLst/>
            <a:cxnLst/>
            <a:rect l="l" t="t" r="r" b="b"/>
            <a:pathLst>
              <a:path w="5279829" h="2626089">
                <a:moveTo>
                  <a:pt x="5279828" y="0"/>
                </a:moveTo>
                <a:lnTo>
                  <a:pt x="0" y="0"/>
                </a:lnTo>
                <a:lnTo>
                  <a:pt x="0" y="2626089"/>
                </a:lnTo>
                <a:lnTo>
                  <a:pt x="5279828" y="2626089"/>
                </a:lnTo>
                <a:lnTo>
                  <a:pt x="5279828" y="0"/>
                </a:lnTo>
                <a:close/>
              </a:path>
            </a:pathLst>
          </a:custGeom>
          <a:blipFill>
            <a:blip r:embed="rId2">
              <a:extLst>
                <a:ext uri="{96DAC541-7B7A-43D3-8B79-37D633B846F1}">
                  <asvg:svgBlip xmlns:asvg="http://schemas.microsoft.com/office/drawing/2016/SVG/main" xmlns="" r:embed="rId3"/>
                </a:ext>
              </a:extLst>
            </a:blip>
            <a:stretch>
              <a:fillRect t="-50972"/>
            </a:stretch>
          </a:blipFill>
        </p:spPr>
      </p:sp>
      <p:sp>
        <p:nvSpPr>
          <p:cNvPr id="3" name="Freeform 3"/>
          <p:cNvSpPr/>
          <p:nvPr/>
        </p:nvSpPr>
        <p:spPr>
          <a:xfrm flipH="1" flipV="1">
            <a:off x="10150664" y="-685800"/>
            <a:ext cx="2508781" cy="2743200"/>
          </a:xfrm>
          <a:custGeom>
            <a:avLst/>
            <a:gdLst/>
            <a:ahLst/>
            <a:cxnLst/>
            <a:rect l="l" t="t" r="r" b="b"/>
            <a:pathLst>
              <a:path w="3763172" h="4114800">
                <a:moveTo>
                  <a:pt x="3763172" y="4114800"/>
                </a:moveTo>
                <a:lnTo>
                  <a:pt x="0" y="4114800"/>
                </a:lnTo>
                <a:lnTo>
                  <a:pt x="0" y="0"/>
                </a:lnTo>
                <a:lnTo>
                  <a:pt x="3763172" y="0"/>
                </a:lnTo>
                <a:lnTo>
                  <a:pt x="3763172" y="411480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flipH="1">
            <a:off x="0" y="0"/>
            <a:ext cx="2552580" cy="1785069"/>
          </a:xfrm>
          <a:custGeom>
            <a:avLst/>
            <a:gdLst/>
            <a:ahLst/>
            <a:cxnLst/>
            <a:rect l="l" t="t" r="r" b="b"/>
            <a:pathLst>
              <a:path w="3828870" h="2677604">
                <a:moveTo>
                  <a:pt x="3828870" y="0"/>
                </a:moveTo>
                <a:lnTo>
                  <a:pt x="0" y="0"/>
                </a:lnTo>
                <a:lnTo>
                  <a:pt x="0" y="2677604"/>
                </a:lnTo>
                <a:lnTo>
                  <a:pt x="3828870" y="2677604"/>
                </a:lnTo>
                <a:lnTo>
                  <a:pt x="382887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Freeform 5"/>
          <p:cNvSpPr/>
          <p:nvPr/>
        </p:nvSpPr>
        <p:spPr>
          <a:xfrm rot="-3777306">
            <a:off x="-714015" y="4464590"/>
            <a:ext cx="1990067" cy="2743200"/>
          </a:xfrm>
          <a:custGeom>
            <a:avLst/>
            <a:gdLst/>
            <a:ahLst/>
            <a:cxnLst/>
            <a:rect l="l" t="t" r="r" b="b"/>
            <a:pathLst>
              <a:path w="2985100" h="4114800">
                <a:moveTo>
                  <a:pt x="0" y="0"/>
                </a:moveTo>
                <a:lnTo>
                  <a:pt x="2985100" y="0"/>
                </a:lnTo>
                <a:lnTo>
                  <a:pt x="2985100" y="4114800"/>
                </a:lnTo>
                <a:lnTo>
                  <a:pt x="0" y="4114800"/>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grpSp>
        <p:nvGrpSpPr>
          <p:cNvPr id="6" name="Group 6"/>
          <p:cNvGrpSpPr/>
          <p:nvPr/>
        </p:nvGrpSpPr>
        <p:grpSpPr>
          <a:xfrm>
            <a:off x="281019" y="341572"/>
            <a:ext cx="11594033" cy="6174857"/>
            <a:chOff x="0" y="0"/>
            <a:chExt cx="4580359" cy="2439450"/>
          </a:xfrm>
        </p:grpSpPr>
        <p:sp>
          <p:nvSpPr>
            <p:cNvPr id="7" name="Freeform 7"/>
            <p:cNvSpPr/>
            <p:nvPr/>
          </p:nvSpPr>
          <p:spPr>
            <a:xfrm>
              <a:off x="0" y="0"/>
              <a:ext cx="4580359" cy="2439450"/>
            </a:xfrm>
            <a:custGeom>
              <a:avLst/>
              <a:gdLst/>
              <a:ahLst/>
              <a:cxnLst/>
              <a:rect l="l" t="t" r="r" b="b"/>
              <a:pathLst>
                <a:path w="4580359" h="2439450">
                  <a:moveTo>
                    <a:pt x="22704" y="0"/>
                  </a:moveTo>
                  <a:lnTo>
                    <a:pt x="4557655" y="0"/>
                  </a:lnTo>
                  <a:cubicBezTo>
                    <a:pt x="4563676" y="0"/>
                    <a:pt x="4569451" y="2392"/>
                    <a:pt x="4573709" y="6650"/>
                  </a:cubicBezTo>
                  <a:cubicBezTo>
                    <a:pt x="4577967" y="10907"/>
                    <a:pt x="4580359" y="16682"/>
                    <a:pt x="4580359" y="22704"/>
                  </a:cubicBezTo>
                  <a:lnTo>
                    <a:pt x="4580359" y="2416746"/>
                  </a:lnTo>
                  <a:cubicBezTo>
                    <a:pt x="4580359" y="2429285"/>
                    <a:pt x="4570194" y="2439450"/>
                    <a:pt x="4557655" y="2439450"/>
                  </a:cubicBezTo>
                  <a:lnTo>
                    <a:pt x="22704" y="2439450"/>
                  </a:lnTo>
                  <a:cubicBezTo>
                    <a:pt x="16682" y="2439450"/>
                    <a:pt x="10907" y="2437058"/>
                    <a:pt x="6650" y="2432800"/>
                  </a:cubicBezTo>
                  <a:cubicBezTo>
                    <a:pt x="2392" y="2428542"/>
                    <a:pt x="0" y="2422768"/>
                    <a:pt x="0" y="2416746"/>
                  </a:cubicBezTo>
                  <a:lnTo>
                    <a:pt x="0" y="22704"/>
                  </a:lnTo>
                  <a:cubicBezTo>
                    <a:pt x="0" y="16682"/>
                    <a:pt x="2392" y="10907"/>
                    <a:pt x="6650" y="6650"/>
                  </a:cubicBezTo>
                  <a:cubicBezTo>
                    <a:pt x="10907" y="2392"/>
                    <a:pt x="16682" y="0"/>
                    <a:pt x="22704" y="0"/>
                  </a:cubicBezTo>
                  <a:close/>
                </a:path>
              </a:pathLst>
            </a:custGeom>
            <a:solidFill>
              <a:srgbClr val="FFFFFF"/>
            </a:solidFill>
            <a:ln w="47625" cap="rnd">
              <a:solidFill>
                <a:srgbClr val="4F3B20"/>
              </a:solidFill>
              <a:prstDash val="solid"/>
              <a:round/>
            </a:ln>
          </p:spPr>
        </p:sp>
        <p:sp>
          <p:nvSpPr>
            <p:cNvPr id="8" name="TextBox 8"/>
            <p:cNvSpPr txBox="1"/>
            <p:nvPr/>
          </p:nvSpPr>
          <p:spPr>
            <a:xfrm>
              <a:off x="0" y="-38100"/>
              <a:ext cx="4580359" cy="2477550"/>
            </a:xfrm>
            <a:prstGeom prst="rect">
              <a:avLst/>
            </a:prstGeom>
          </p:spPr>
          <p:txBody>
            <a:bodyPr lIns="33867" tIns="33867" rIns="33867" bIns="33867" rtlCol="0" anchor="ctr"/>
            <a:lstStyle/>
            <a:p>
              <a:pPr algn="ctr" defTabSz="609630">
                <a:lnSpc>
                  <a:spcPts val="1773"/>
                </a:lnSpc>
                <a:spcBef>
                  <a:spcPct val="0"/>
                </a:spcBef>
              </a:pPr>
              <a:endParaRPr sz="1200">
                <a:solidFill>
                  <a:prstClr val="black"/>
                </a:solidFill>
                <a:latin typeface="Calibri"/>
              </a:endParaRPr>
            </a:p>
          </p:txBody>
        </p:sp>
      </p:grpSp>
      <p:grpSp>
        <p:nvGrpSpPr>
          <p:cNvPr id="14" name="Group 13">
            <a:extLst>
              <a:ext uri="{FF2B5EF4-FFF2-40B4-BE49-F238E27FC236}">
                <a16:creationId xmlns:a16="http://schemas.microsoft.com/office/drawing/2014/main" id="{0CEE9888-08B2-3656-1148-CE00919E258D}"/>
              </a:ext>
            </a:extLst>
          </p:cNvPr>
          <p:cNvGrpSpPr/>
          <p:nvPr/>
        </p:nvGrpSpPr>
        <p:grpSpPr>
          <a:xfrm>
            <a:off x="2084252" y="453050"/>
            <a:ext cx="7791707" cy="1443498"/>
            <a:chOff x="2084252" y="453050"/>
            <a:chExt cx="7791707" cy="1443498"/>
          </a:xfrm>
        </p:grpSpPr>
        <p:sp>
          <p:nvSpPr>
            <p:cNvPr id="9" name="Freeform 9"/>
            <p:cNvSpPr/>
            <p:nvPr/>
          </p:nvSpPr>
          <p:spPr>
            <a:xfrm>
              <a:off x="2366176" y="453050"/>
              <a:ext cx="7041455" cy="1443498"/>
            </a:xfrm>
            <a:custGeom>
              <a:avLst/>
              <a:gdLst/>
              <a:ahLst/>
              <a:cxnLst/>
              <a:rect l="l" t="t" r="r" b="b"/>
              <a:pathLst>
                <a:path w="10562183" h="2165247">
                  <a:moveTo>
                    <a:pt x="0" y="0"/>
                  </a:moveTo>
                  <a:lnTo>
                    <a:pt x="10562183" y="0"/>
                  </a:lnTo>
                  <a:lnTo>
                    <a:pt x="10562183" y="2165247"/>
                  </a:lnTo>
                  <a:lnTo>
                    <a:pt x="0" y="2165247"/>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10" name="TextBox 10"/>
            <p:cNvSpPr txBox="1"/>
            <p:nvPr/>
          </p:nvSpPr>
          <p:spPr>
            <a:xfrm>
              <a:off x="2084252" y="892065"/>
              <a:ext cx="7791707" cy="551433"/>
            </a:xfrm>
            <a:prstGeom prst="rect">
              <a:avLst/>
            </a:prstGeom>
          </p:spPr>
          <p:txBody>
            <a:bodyPr lIns="0" tIns="0" rIns="0" bIns="0" rtlCol="0" anchor="t">
              <a:spAutoFit/>
            </a:bodyPr>
            <a:lstStyle/>
            <a:p>
              <a:pPr algn="ctr" defTabSz="609630">
                <a:lnSpc>
                  <a:spcPts val="4273"/>
                </a:lnSpc>
                <a:spcBef>
                  <a:spcPct val="0"/>
                </a:spcBef>
              </a:pPr>
              <a:r>
                <a:rPr lang="en-US" sz="4000" dirty="0" err="1">
                  <a:solidFill>
                    <a:srgbClr val="000000"/>
                  </a:solidFill>
                  <a:latin typeface="Cambria Bold"/>
                </a:rPr>
                <a:t>Nêu</a:t>
              </a:r>
              <a:r>
                <a:rPr lang="en-US" sz="4000" dirty="0">
                  <a:solidFill>
                    <a:srgbClr val="000000"/>
                  </a:solidFill>
                  <a:latin typeface="Cambria Bold"/>
                </a:rPr>
                <a:t> ý </a:t>
              </a:r>
              <a:r>
                <a:rPr lang="en-US" sz="4000" dirty="0" err="1">
                  <a:solidFill>
                    <a:srgbClr val="000000"/>
                  </a:solidFill>
                  <a:latin typeface="Cambria Bold"/>
                </a:rPr>
                <a:t>nghĩa</a:t>
              </a:r>
              <a:r>
                <a:rPr lang="en-US" sz="4000" dirty="0">
                  <a:solidFill>
                    <a:srgbClr val="000000"/>
                  </a:solidFill>
                  <a:latin typeface="Cambria Bold"/>
                </a:rPr>
                <a:t> </a:t>
              </a:r>
              <a:r>
                <a:rPr lang="en-US" sz="4000" dirty="0" err="1">
                  <a:solidFill>
                    <a:srgbClr val="000000"/>
                  </a:solidFill>
                  <a:latin typeface="Cambria Bold"/>
                </a:rPr>
                <a:t>của</a:t>
              </a:r>
              <a:r>
                <a:rPr lang="en-US" sz="4000" dirty="0">
                  <a:solidFill>
                    <a:srgbClr val="000000"/>
                  </a:solidFill>
                  <a:latin typeface="Cambria Bold"/>
                </a:rPr>
                <a:t> </a:t>
              </a:r>
              <a:r>
                <a:rPr lang="en-US" sz="4000" dirty="0" err="1">
                  <a:solidFill>
                    <a:srgbClr val="000000"/>
                  </a:solidFill>
                  <a:latin typeface="Cambria Bold"/>
                </a:rPr>
                <a:t>câu</a:t>
              </a:r>
              <a:r>
                <a:rPr lang="en-US" sz="4000" dirty="0">
                  <a:solidFill>
                    <a:srgbClr val="000000"/>
                  </a:solidFill>
                  <a:latin typeface="Cambria Bold"/>
                </a:rPr>
                <a:t> </a:t>
              </a:r>
              <a:r>
                <a:rPr lang="en-US" sz="4000" dirty="0" err="1">
                  <a:solidFill>
                    <a:srgbClr val="000000"/>
                  </a:solidFill>
                  <a:latin typeface="Cambria Bold"/>
                </a:rPr>
                <a:t>chuyện</a:t>
              </a:r>
              <a:r>
                <a:rPr lang="en-US" sz="4000" dirty="0">
                  <a:solidFill>
                    <a:srgbClr val="000000"/>
                  </a:solidFill>
                  <a:latin typeface="Cambria Bold"/>
                </a:rPr>
                <a:t>.</a:t>
              </a:r>
            </a:p>
          </p:txBody>
        </p:sp>
      </p:grpSp>
      <p:grpSp>
        <p:nvGrpSpPr>
          <p:cNvPr id="15" name="Group 14">
            <a:extLst>
              <a:ext uri="{FF2B5EF4-FFF2-40B4-BE49-F238E27FC236}">
                <a16:creationId xmlns:a16="http://schemas.microsoft.com/office/drawing/2014/main" id="{CC28B5CE-2592-8017-805D-AADD9A035D07}"/>
              </a:ext>
            </a:extLst>
          </p:cNvPr>
          <p:cNvGrpSpPr/>
          <p:nvPr/>
        </p:nvGrpSpPr>
        <p:grpSpPr>
          <a:xfrm>
            <a:off x="1716229" y="1785069"/>
            <a:ext cx="9427052" cy="4325799"/>
            <a:chOff x="1102213" y="1881510"/>
            <a:chExt cx="8723611" cy="4325799"/>
          </a:xfrm>
        </p:grpSpPr>
        <p:sp>
          <p:nvSpPr>
            <p:cNvPr id="11" name="Freeform 11"/>
            <p:cNvSpPr/>
            <p:nvPr/>
          </p:nvSpPr>
          <p:spPr>
            <a:xfrm>
              <a:off x="1102213" y="1881510"/>
              <a:ext cx="8723611" cy="4325799"/>
            </a:xfrm>
            <a:custGeom>
              <a:avLst/>
              <a:gdLst/>
              <a:ahLst/>
              <a:cxnLst/>
              <a:rect l="l" t="t" r="r" b="b"/>
              <a:pathLst>
                <a:path w="12097993" h="6721806">
                  <a:moveTo>
                    <a:pt x="0" y="0"/>
                  </a:moveTo>
                  <a:lnTo>
                    <a:pt x="12097992" y="0"/>
                  </a:lnTo>
                  <a:lnTo>
                    <a:pt x="12097992" y="6721806"/>
                  </a:lnTo>
                  <a:lnTo>
                    <a:pt x="0" y="6721806"/>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12" name="TextBox 12"/>
            <p:cNvSpPr txBox="1"/>
            <p:nvPr/>
          </p:nvSpPr>
          <p:spPr>
            <a:xfrm>
              <a:off x="1605778" y="2347230"/>
              <a:ext cx="7602346" cy="3264099"/>
            </a:xfrm>
            <a:prstGeom prst="rect">
              <a:avLst/>
            </a:prstGeom>
          </p:spPr>
          <p:txBody>
            <a:bodyPr wrap="square" lIns="0" tIns="0" rIns="0" bIns="0" rtlCol="0" anchor="t">
              <a:spAutoFit/>
            </a:bodyPr>
            <a:lstStyle/>
            <a:p>
              <a:pPr algn="just" defTabSz="609630">
                <a:lnSpc>
                  <a:spcPts val="4342"/>
                </a:lnSpc>
                <a:spcBef>
                  <a:spcPct val="0"/>
                </a:spcBef>
              </a:pPr>
              <a:r>
                <a:rPr lang="en-US" sz="3200" dirty="0">
                  <a:solidFill>
                    <a:srgbClr val="000000"/>
                  </a:solidFill>
                  <a:latin typeface="Cambria Bold"/>
                </a:rPr>
                <a:t>    </a:t>
              </a:r>
              <a:r>
                <a:rPr lang="en-US" sz="3200" dirty="0" err="1">
                  <a:solidFill>
                    <a:srgbClr val="000000"/>
                  </a:solidFill>
                  <a:latin typeface="Cambria Bold"/>
                </a:rPr>
                <a:t>Câu</a:t>
              </a:r>
              <a:r>
                <a:rPr lang="en-US" sz="3200" dirty="0">
                  <a:solidFill>
                    <a:srgbClr val="000000"/>
                  </a:solidFill>
                  <a:latin typeface="Cambria Bold"/>
                </a:rPr>
                <a:t> </a:t>
              </a:r>
              <a:r>
                <a:rPr lang="en-US" sz="3200" dirty="0" err="1">
                  <a:solidFill>
                    <a:srgbClr val="000000"/>
                  </a:solidFill>
                  <a:latin typeface="Cambria Bold"/>
                </a:rPr>
                <a:t>chuyện</a:t>
              </a:r>
              <a:r>
                <a:rPr lang="en-US" sz="3200" dirty="0">
                  <a:solidFill>
                    <a:srgbClr val="000000"/>
                  </a:solidFill>
                  <a:latin typeface="Cambria Bold"/>
                </a:rPr>
                <a:t> </a:t>
              </a:r>
              <a:r>
                <a:rPr lang="en-US" sz="3200" dirty="0" err="1">
                  <a:solidFill>
                    <a:srgbClr val="000000"/>
                  </a:solidFill>
                  <a:latin typeface="Cambria Bold"/>
                </a:rPr>
                <a:t>nói</a:t>
              </a:r>
              <a:r>
                <a:rPr lang="en-US" sz="3200" dirty="0">
                  <a:solidFill>
                    <a:srgbClr val="000000"/>
                  </a:solidFill>
                  <a:latin typeface="Cambria Bold"/>
                </a:rPr>
                <a:t> </a:t>
              </a:r>
              <a:r>
                <a:rPr lang="en-US" sz="3200" dirty="0" err="1">
                  <a:solidFill>
                    <a:srgbClr val="000000"/>
                  </a:solidFill>
                  <a:latin typeface="Cambria Bold"/>
                </a:rPr>
                <a:t>về</a:t>
              </a:r>
              <a:r>
                <a:rPr lang="en-US" sz="3200" dirty="0">
                  <a:solidFill>
                    <a:srgbClr val="000000"/>
                  </a:solidFill>
                  <a:latin typeface="Cambria Bold"/>
                </a:rPr>
                <a:t> </a:t>
              </a:r>
              <a:r>
                <a:rPr lang="en-US" sz="3200" dirty="0" err="1">
                  <a:solidFill>
                    <a:srgbClr val="000000"/>
                  </a:solidFill>
                  <a:latin typeface="Cambria Bold"/>
                </a:rPr>
                <a:t>truyền</a:t>
              </a:r>
              <a:r>
                <a:rPr lang="en-US" sz="3200" dirty="0">
                  <a:solidFill>
                    <a:srgbClr val="000000"/>
                  </a:solidFill>
                  <a:latin typeface="Cambria Bold"/>
                </a:rPr>
                <a:t> </a:t>
              </a:r>
              <a:r>
                <a:rPr lang="en-US" sz="3200" dirty="0" err="1">
                  <a:solidFill>
                    <a:srgbClr val="000000"/>
                  </a:solidFill>
                  <a:latin typeface="Cambria Bold"/>
                </a:rPr>
                <a:t>thống</a:t>
              </a:r>
              <a:r>
                <a:rPr lang="en-US" sz="3200" dirty="0">
                  <a:solidFill>
                    <a:srgbClr val="000000"/>
                  </a:solidFill>
                  <a:latin typeface="Cambria Bold"/>
                </a:rPr>
                <a:t> </a:t>
              </a:r>
              <a:r>
                <a:rPr lang="en-US" sz="3200" dirty="0" err="1">
                  <a:solidFill>
                    <a:srgbClr val="000000"/>
                  </a:solidFill>
                  <a:latin typeface="Cambria Bold"/>
                </a:rPr>
                <a:t>tôn</a:t>
              </a:r>
              <a:r>
                <a:rPr lang="en-US" sz="3200" dirty="0">
                  <a:solidFill>
                    <a:srgbClr val="000000"/>
                  </a:solidFill>
                  <a:latin typeface="Cambria Bold"/>
                </a:rPr>
                <a:t> </a:t>
              </a:r>
              <a:r>
                <a:rPr lang="en-US" sz="3200" dirty="0" err="1">
                  <a:solidFill>
                    <a:srgbClr val="000000"/>
                  </a:solidFill>
                  <a:latin typeface="Cambria Bold"/>
                </a:rPr>
                <a:t>sư</a:t>
              </a:r>
              <a:r>
                <a:rPr lang="en-US" sz="3200" dirty="0">
                  <a:solidFill>
                    <a:srgbClr val="000000"/>
                  </a:solidFill>
                  <a:latin typeface="Cambria Bold"/>
                </a:rPr>
                <a:t> </a:t>
              </a:r>
              <a:r>
                <a:rPr lang="en-US" sz="3200" dirty="0" err="1">
                  <a:solidFill>
                    <a:srgbClr val="000000"/>
                  </a:solidFill>
                  <a:latin typeface="Cambria Bold"/>
                </a:rPr>
                <a:t>trọng</a:t>
              </a:r>
              <a:r>
                <a:rPr lang="en-US" sz="3200" dirty="0">
                  <a:solidFill>
                    <a:srgbClr val="000000"/>
                  </a:solidFill>
                  <a:latin typeface="Cambria Bold"/>
                </a:rPr>
                <a:t> </a:t>
              </a:r>
              <a:r>
                <a:rPr lang="en-US" sz="3200" dirty="0" err="1">
                  <a:solidFill>
                    <a:srgbClr val="000000"/>
                  </a:solidFill>
                  <a:latin typeface="Cambria Bold"/>
                </a:rPr>
                <a:t>đạo</a:t>
              </a:r>
              <a:r>
                <a:rPr lang="en-US" sz="3200" dirty="0">
                  <a:solidFill>
                    <a:srgbClr val="000000"/>
                  </a:solidFill>
                  <a:latin typeface="Cambria Bold"/>
                </a:rPr>
                <a:t>. Qua </a:t>
              </a:r>
              <a:r>
                <a:rPr lang="en-US" sz="3200" dirty="0" err="1">
                  <a:solidFill>
                    <a:srgbClr val="000000"/>
                  </a:solidFill>
                  <a:latin typeface="Cambria Bold"/>
                </a:rPr>
                <a:t>câu</a:t>
              </a:r>
              <a:r>
                <a:rPr lang="en-US" sz="3200" dirty="0">
                  <a:solidFill>
                    <a:srgbClr val="000000"/>
                  </a:solidFill>
                  <a:latin typeface="Cambria Bold"/>
                </a:rPr>
                <a:t> </a:t>
              </a:r>
              <a:r>
                <a:rPr lang="en-US" sz="3200" dirty="0" err="1">
                  <a:solidFill>
                    <a:srgbClr val="000000"/>
                  </a:solidFill>
                  <a:latin typeface="Cambria Bold"/>
                </a:rPr>
                <a:t>chuyện</a:t>
              </a:r>
              <a:r>
                <a:rPr lang="en-US" sz="3200" dirty="0">
                  <a:solidFill>
                    <a:srgbClr val="000000"/>
                  </a:solidFill>
                  <a:latin typeface="Cambria Bold"/>
                </a:rPr>
                <a:t> </a:t>
              </a:r>
              <a:r>
                <a:rPr lang="en-US" sz="3200" dirty="0" err="1">
                  <a:solidFill>
                    <a:srgbClr val="000000"/>
                  </a:solidFill>
                  <a:latin typeface="Cambria Bold"/>
                </a:rPr>
                <a:t>có</a:t>
              </a:r>
              <a:r>
                <a:rPr lang="en-US" sz="3200" dirty="0">
                  <a:solidFill>
                    <a:srgbClr val="000000"/>
                  </a:solidFill>
                  <a:latin typeface="Cambria Bold"/>
                </a:rPr>
                <a:t> </a:t>
              </a:r>
              <a:r>
                <a:rPr lang="en-US" sz="3200" dirty="0" err="1">
                  <a:solidFill>
                    <a:srgbClr val="000000"/>
                  </a:solidFill>
                  <a:latin typeface="Cambria Bold"/>
                </a:rPr>
                <a:t>thể</a:t>
              </a:r>
              <a:r>
                <a:rPr lang="en-US" sz="3200" dirty="0">
                  <a:solidFill>
                    <a:srgbClr val="000000"/>
                  </a:solidFill>
                  <a:latin typeface="Cambria Bold"/>
                </a:rPr>
                <a:t> </a:t>
              </a:r>
              <a:r>
                <a:rPr lang="en-US" sz="3200" dirty="0" err="1">
                  <a:solidFill>
                    <a:srgbClr val="000000"/>
                  </a:solidFill>
                  <a:latin typeface="Cambria Bold"/>
                </a:rPr>
                <a:t>thấy</a:t>
              </a:r>
              <a:r>
                <a:rPr lang="en-US" sz="3200" dirty="0">
                  <a:solidFill>
                    <a:srgbClr val="000000"/>
                  </a:solidFill>
                  <a:latin typeface="Cambria Bold"/>
                </a:rPr>
                <a:t> </a:t>
              </a:r>
              <a:r>
                <a:rPr lang="en-US" sz="3200" dirty="0" err="1">
                  <a:solidFill>
                    <a:srgbClr val="000000"/>
                  </a:solidFill>
                  <a:latin typeface="Cambria Bold"/>
                </a:rPr>
                <a:t>được</a:t>
              </a:r>
              <a:r>
                <a:rPr lang="en-US" sz="3200" dirty="0">
                  <a:solidFill>
                    <a:srgbClr val="000000"/>
                  </a:solidFill>
                  <a:latin typeface="Cambria Bold"/>
                </a:rPr>
                <a:t> </a:t>
              </a:r>
              <a:r>
                <a:rPr lang="en-US" sz="3200" dirty="0" err="1">
                  <a:solidFill>
                    <a:srgbClr val="000000"/>
                  </a:solidFill>
                  <a:latin typeface="Cambria Bold"/>
                </a:rPr>
                <a:t>tình</a:t>
              </a:r>
              <a:r>
                <a:rPr lang="en-US" sz="3200" dirty="0">
                  <a:solidFill>
                    <a:srgbClr val="000000"/>
                  </a:solidFill>
                  <a:latin typeface="Cambria Bold"/>
                </a:rPr>
                <a:t> </a:t>
              </a:r>
              <a:r>
                <a:rPr lang="en-US" sz="3200" dirty="0" err="1">
                  <a:solidFill>
                    <a:srgbClr val="000000"/>
                  </a:solidFill>
                  <a:latin typeface="Cambria Bold"/>
                </a:rPr>
                <a:t>cảm</a:t>
              </a:r>
              <a:r>
                <a:rPr lang="en-US" sz="3200" dirty="0">
                  <a:solidFill>
                    <a:srgbClr val="000000"/>
                  </a:solidFill>
                  <a:latin typeface="Cambria Bold"/>
                </a:rPr>
                <a:t> </a:t>
              </a:r>
              <a:r>
                <a:rPr lang="en-US" sz="3200" dirty="0" err="1">
                  <a:solidFill>
                    <a:srgbClr val="000000"/>
                  </a:solidFill>
                  <a:latin typeface="Cambria Bold"/>
                </a:rPr>
                <a:t>thầy</a:t>
              </a:r>
              <a:r>
                <a:rPr lang="en-US" sz="3200" dirty="0">
                  <a:solidFill>
                    <a:srgbClr val="000000"/>
                  </a:solidFill>
                  <a:latin typeface="Cambria Bold"/>
                </a:rPr>
                <a:t> </a:t>
              </a:r>
              <a:r>
                <a:rPr lang="en-US" sz="3200" dirty="0" err="1">
                  <a:solidFill>
                    <a:srgbClr val="000000"/>
                  </a:solidFill>
                  <a:latin typeface="Cambria Bold"/>
                </a:rPr>
                <a:t>trò</a:t>
              </a:r>
              <a:r>
                <a:rPr lang="en-US" sz="3200" dirty="0">
                  <a:solidFill>
                    <a:srgbClr val="000000"/>
                  </a:solidFill>
                  <a:latin typeface="Cambria Bold"/>
                </a:rPr>
                <a:t> </a:t>
              </a:r>
              <a:r>
                <a:rPr lang="en-US" sz="3200" dirty="0" err="1">
                  <a:solidFill>
                    <a:srgbClr val="000000"/>
                  </a:solidFill>
                  <a:latin typeface="Cambria Bold"/>
                </a:rPr>
                <a:t>là</a:t>
              </a:r>
              <a:r>
                <a:rPr lang="en-US" sz="3200" dirty="0">
                  <a:solidFill>
                    <a:srgbClr val="000000"/>
                  </a:solidFill>
                  <a:latin typeface="Cambria Bold"/>
                </a:rPr>
                <a:t> </a:t>
              </a:r>
              <a:r>
                <a:rPr lang="en-US" sz="3200" dirty="0" err="1">
                  <a:solidFill>
                    <a:srgbClr val="000000"/>
                  </a:solidFill>
                  <a:latin typeface="Cambria Bold"/>
                </a:rPr>
                <a:t>tình</a:t>
              </a:r>
              <a:r>
                <a:rPr lang="en-US" sz="3200" dirty="0">
                  <a:solidFill>
                    <a:srgbClr val="000000"/>
                  </a:solidFill>
                  <a:latin typeface="Cambria Bold"/>
                </a:rPr>
                <a:t> </a:t>
              </a:r>
              <a:r>
                <a:rPr lang="en-US" sz="3200" dirty="0" err="1">
                  <a:solidFill>
                    <a:srgbClr val="000000"/>
                  </a:solidFill>
                  <a:latin typeface="Cambria Bold"/>
                </a:rPr>
                <a:t>cảm</a:t>
              </a:r>
              <a:r>
                <a:rPr lang="en-US" sz="3200" dirty="0">
                  <a:solidFill>
                    <a:srgbClr val="000000"/>
                  </a:solidFill>
                  <a:latin typeface="Cambria Bold"/>
                </a:rPr>
                <a:t> </a:t>
              </a:r>
              <a:r>
                <a:rPr lang="en-US" sz="3200" dirty="0" err="1">
                  <a:solidFill>
                    <a:srgbClr val="000000"/>
                  </a:solidFill>
                  <a:latin typeface="Cambria Bold"/>
                </a:rPr>
                <a:t>rất</a:t>
              </a:r>
              <a:r>
                <a:rPr lang="en-US" sz="3200" dirty="0">
                  <a:solidFill>
                    <a:srgbClr val="000000"/>
                  </a:solidFill>
                  <a:latin typeface="Cambria Bold"/>
                </a:rPr>
                <a:t> </a:t>
              </a:r>
              <a:r>
                <a:rPr lang="en-US" sz="3200" dirty="0" err="1">
                  <a:solidFill>
                    <a:srgbClr val="000000"/>
                  </a:solidFill>
                  <a:latin typeface="Cambria Bold"/>
                </a:rPr>
                <a:t>thiêng</a:t>
              </a:r>
              <a:r>
                <a:rPr lang="en-US" sz="3200" dirty="0">
                  <a:solidFill>
                    <a:srgbClr val="000000"/>
                  </a:solidFill>
                  <a:latin typeface="Cambria Bold"/>
                </a:rPr>
                <a:t> </a:t>
              </a:r>
              <a:r>
                <a:rPr lang="en-US" sz="3200" dirty="0" err="1">
                  <a:solidFill>
                    <a:srgbClr val="000000"/>
                  </a:solidFill>
                  <a:latin typeface="Cambria Bold"/>
                </a:rPr>
                <a:t>liêng</a:t>
              </a:r>
              <a:r>
                <a:rPr lang="en-US" sz="3200" dirty="0">
                  <a:solidFill>
                    <a:srgbClr val="000000"/>
                  </a:solidFill>
                  <a:latin typeface="Cambria Bold"/>
                </a:rPr>
                <a:t>, </a:t>
              </a:r>
              <a:r>
                <a:rPr lang="en-US" sz="3200" dirty="0" err="1">
                  <a:solidFill>
                    <a:srgbClr val="000000"/>
                  </a:solidFill>
                  <a:latin typeface="Cambria Bold"/>
                </a:rPr>
                <a:t>cao</a:t>
              </a:r>
              <a:r>
                <a:rPr lang="en-US" sz="3200" dirty="0">
                  <a:solidFill>
                    <a:srgbClr val="000000"/>
                  </a:solidFill>
                  <a:latin typeface="Cambria Bold"/>
                </a:rPr>
                <a:t> </a:t>
              </a:r>
              <a:r>
                <a:rPr lang="en-US" sz="3200" dirty="0" err="1">
                  <a:solidFill>
                    <a:srgbClr val="000000"/>
                  </a:solidFill>
                  <a:latin typeface="Cambria Bold"/>
                </a:rPr>
                <a:t>quý</a:t>
              </a:r>
              <a:r>
                <a:rPr lang="en-US" sz="3200" dirty="0">
                  <a:solidFill>
                    <a:srgbClr val="000000"/>
                  </a:solidFill>
                  <a:latin typeface="Cambria Bold"/>
                </a:rPr>
                <a:t> </a:t>
              </a:r>
              <a:r>
                <a:rPr lang="en-US" sz="3200" dirty="0" err="1">
                  <a:solidFill>
                    <a:srgbClr val="000000"/>
                  </a:solidFill>
                  <a:latin typeface="Cambria Bold"/>
                </a:rPr>
                <a:t>và</a:t>
              </a:r>
              <a:r>
                <a:rPr lang="en-US" sz="3200" dirty="0">
                  <a:solidFill>
                    <a:srgbClr val="000000"/>
                  </a:solidFill>
                  <a:latin typeface="Cambria Bold"/>
                </a:rPr>
                <a:t> </a:t>
              </a:r>
              <a:r>
                <a:rPr lang="en-US" sz="3200" dirty="0" err="1">
                  <a:solidFill>
                    <a:srgbClr val="000000"/>
                  </a:solidFill>
                  <a:latin typeface="Cambria Bold"/>
                </a:rPr>
                <a:t>cần</a:t>
              </a:r>
              <a:r>
                <a:rPr lang="en-US" sz="3200" dirty="0">
                  <a:solidFill>
                    <a:srgbClr val="000000"/>
                  </a:solidFill>
                  <a:latin typeface="Cambria Bold"/>
                </a:rPr>
                <a:t> </a:t>
              </a:r>
              <a:r>
                <a:rPr lang="en-US" sz="3200" dirty="0" err="1">
                  <a:solidFill>
                    <a:srgbClr val="000000"/>
                  </a:solidFill>
                  <a:latin typeface="Cambria Bold"/>
                </a:rPr>
                <a:t>được</a:t>
              </a:r>
              <a:r>
                <a:rPr lang="en-US" sz="3200" dirty="0">
                  <a:solidFill>
                    <a:srgbClr val="000000"/>
                  </a:solidFill>
                  <a:latin typeface="Cambria Bold"/>
                </a:rPr>
                <a:t> </a:t>
              </a:r>
              <a:r>
                <a:rPr lang="en-US" sz="3200" dirty="0" err="1">
                  <a:solidFill>
                    <a:srgbClr val="000000"/>
                  </a:solidFill>
                  <a:latin typeface="Cambria Bold"/>
                </a:rPr>
                <a:t>giữ</a:t>
              </a:r>
              <a:r>
                <a:rPr lang="en-US" sz="3200" dirty="0">
                  <a:solidFill>
                    <a:srgbClr val="000000"/>
                  </a:solidFill>
                  <a:latin typeface="Cambria Bold"/>
                </a:rPr>
                <a:t> </a:t>
              </a:r>
              <a:r>
                <a:rPr lang="en-US" sz="3200" dirty="0" err="1">
                  <a:solidFill>
                    <a:srgbClr val="000000"/>
                  </a:solidFill>
                  <a:latin typeface="Cambria Bold"/>
                </a:rPr>
                <a:t>gìn</a:t>
              </a:r>
              <a:r>
                <a:rPr lang="en-US" sz="3200" dirty="0">
                  <a:solidFill>
                    <a:srgbClr val="000000"/>
                  </a:solidFill>
                  <a:latin typeface="Cambria Bold"/>
                </a:rPr>
                <a:t>. </a:t>
              </a:r>
              <a:r>
                <a:rPr lang="en-US" sz="3200" dirty="0" err="1">
                  <a:solidFill>
                    <a:srgbClr val="000000"/>
                  </a:solidFill>
                  <a:latin typeface="Cambria Bold"/>
                </a:rPr>
                <a:t>Từ</a:t>
              </a:r>
              <a:r>
                <a:rPr lang="en-US" sz="3200" dirty="0">
                  <a:solidFill>
                    <a:srgbClr val="000000"/>
                  </a:solidFill>
                  <a:latin typeface="Cambria Bold"/>
                </a:rPr>
                <a:t> </a:t>
              </a:r>
              <a:r>
                <a:rPr lang="en-US" sz="3200" dirty="0" err="1">
                  <a:solidFill>
                    <a:srgbClr val="000000"/>
                  </a:solidFill>
                  <a:latin typeface="Cambria Bold"/>
                </a:rPr>
                <a:t>đó</a:t>
              </a:r>
              <a:r>
                <a:rPr lang="en-US" sz="3200" dirty="0">
                  <a:solidFill>
                    <a:srgbClr val="000000"/>
                  </a:solidFill>
                  <a:latin typeface="Cambria Bold"/>
                </a:rPr>
                <a:t>, </a:t>
              </a:r>
              <a:r>
                <a:rPr lang="en-US" sz="3200" dirty="0" err="1">
                  <a:solidFill>
                    <a:srgbClr val="000000"/>
                  </a:solidFill>
                  <a:latin typeface="Cambria Bold"/>
                </a:rPr>
                <a:t>nhắc</a:t>
              </a:r>
              <a:r>
                <a:rPr lang="en-US" sz="3200" dirty="0">
                  <a:solidFill>
                    <a:srgbClr val="000000"/>
                  </a:solidFill>
                  <a:latin typeface="Cambria Bold"/>
                </a:rPr>
                <a:t> </a:t>
              </a:r>
              <a:r>
                <a:rPr lang="en-US" sz="3200" dirty="0" err="1">
                  <a:solidFill>
                    <a:srgbClr val="000000"/>
                  </a:solidFill>
                  <a:latin typeface="Cambria Bold"/>
                </a:rPr>
                <a:t>nhở</a:t>
              </a:r>
              <a:r>
                <a:rPr lang="en-US" sz="3200" dirty="0">
                  <a:solidFill>
                    <a:srgbClr val="000000"/>
                  </a:solidFill>
                  <a:latin typeface="Cambria Bold"/>
                </a:rPr>
                <a:t> </a:t>
              </a:r>
              <a:r>
                <a:rPr lang="en-US" sz="3200" dirty="0" err="1">
                  <a:solidFill>
                    <a:srgbClr val="000000"/>
                  </a:solidFill>
                  <a:latin typeface="Cambria Bold"/>
                </a:rPr>
                <a:t>bạn</a:t>
              </a:r>
              <a:r>
                <a:rPr lang="en-US" sz="3200" dirty="0">
                  <a:solidFill>
                    <a:srgbClr val="000000"/>
                  </a:solidFill>
                  <a:latin typeface="Cambria Bold"/>
                </a:rPr>
                <a:t> </a:t>
              </a:r>
              <a:r>
                <a:rPr lang="en-US" sz="3200" dirty="0" err="1">
                  <a:solidFill>
                    <a:srgbClr val="000000"/>
                  </a:solidFill>
                  <a:latin typeface="Cambria Bold"/>
                </a:rPr>
                <a:t>đọc</a:t>
              </a:r>
              <a:r>
                <a:rPr lang="en-US" sz="3200" dirty="0">
                  <a:solidFill>
                    <a:srgbClr val="000000"/>
                  </a:solidFill>
                  <a:latin typeface="Cambria Bold"/>
                </a:rPr>
                <a:t> </a:t>
              </a:r>
              <a:r>
                <a:rPr lang="en-US" sz="3200" dirty="0" err="1">
                  <a:solidFill>
                    <a:srgbClr val="000000"/>
                  </a:solidFill>
                  <a:latin typeface="Cambria Bold"/>
                </a:rPr>
                <a:t>về</a:t>
              </a:r>
              <a:r>
                <a:rPr lang="en-US" sz="3200" dirty="0">
                  <a:solidFill>
                    <a:srgbClr val="000000"/>
                  </a:solidFill>
                  <a:latin typeface="Cambria Bold"/>
                </a:rPr>
                <a:t> </a:t>
              </a:r>
              <a:r>
                <a:rPr lang="en-US" sz="3200" dirty="0" err="1">
                  <a:solidFill>
                    <a:srgbClr val="000000"/>
                  </a:solidFill>
                  <a:latin typeface="Cambria Bold"/>
                </a:rPr>
                <a:t>lòng</a:t>
              </a:r>
              <a:r>
                <a:rPr lang="en-US" sz="3200" dirty="0">
                  <a:solidFill>
                    <a:srgbClr val="000000"/>
                  </a:solidFill>
                  <a:latin typeface="Cambria Bold"/>
                </a:rPr>
                <a:t> </a:t>
              </a:r>
              <a:r>
                <a:rPr lang="en-US" sz="3200" dirty="0" err="1">
                  <a:solidFill>
                    <a:srgbClr val="000000"/>
                  </a:solidFill>
                  <a:latin typeface="Cambria Bold"/>
                </a:rPr>
                <a:t>biết</a:t>
              </a:r>
              <a:r>
                <a:rPr lang="en-US" sz="3200" dirty="0">
                  <a:solidFill>
                    <a:srgbClr val="000000"/>
                  </a:solidFill>
                  <a:latin typeface="Cambria Bold"/>
                </a:rPr>
                <a:t> </a:t>
              </a:r>
              <a:r>
                <a:rPr lang="en-US" sz="3200" dirty="0" err="1">
                  <a:solidFill>
                    <a:srgbClr val="000000"/>
                  </a:solidFill>
                  <a:latin typeface="Cambria Bold"/>
                </a:rPr>
                <a:t>ơn</a:t>
              </a:r>
              <a:r>
                <a:rPr lang="en-US" sz="3200" dirty="0">
                  <a:solidFill>
                    <a:srgbClr val="000000"/>
                  </a:solidFill>
                  <a:latin typeface="Cambria Bold"/>
                </a:rPr>
                <a:t> </a:t>
              </a:r>
              <a:r>
                <a:rPr lang="en-US" sz="3200" dirty="0" err="1">
                  <a:solidFill>
                    <a:srgbClr val="000000"/>
                  </a:solidFill>
                  <a:latin typeface="Cambria Bold"/>
                </a:rPr>
                <a:t>đối</a:t>
              </a:r>
              <a:r>
                <a:rPr lang="en-US" sz="3200" dirty="0">
                  <a:solidFill>
                    <a:srgbClr val="000000"/>
                  </a:solidFill>
                  <a:latin typeface="Cambria Bold"/>
                </a:rPr>
                <a:t> </a:t>
              </a:r>
              <a:r>
                <a:rPr lang="en-US" sz="3200" dirty="0" err="1">
                  <a:solidFill>
                    <a:srgbClr val="000000"/>
                  </a:solidFill>
                  <a:latin typeface="Cambria Bold"/>
                </a:rPr>
                <a:t>với</a:t>
              </a:r>
              <a:r>
                <a:rPr lang="en-US" sz="3200" dirty="0">
                  <a:solidFill>
                    <a:srgbClr val="000000"/>
                  </a:solidFill>
                  <a:latin typeface="Cambria Bold"/>
                </a:rPr>
                <a:t> </a:t>
              </a:r>
              <a:r>
                <a:rPr lang="en-US" sz="3200" dirty="0" err="1">
                  <a:solidFill>
                    <a:srgbClr val="000000"/>
                  </a:solidFill>
                  <a:latin typeface="Cambria Bold"/>
                </a:rPr>
                <a:t>thầy</a:t>
              </a:r>
              <a:r>
                <a:rPr lang="en-US" sz="3200" dirty="0">
                  <a:solidFill>
                    <a:srgbClr val="000000"/>
                  </a:solidFill>
                  <a:latin typeface="Cambria Bold"/>
                </a:rPr>
                <a:t> </a:t>
              </a:r>
              <a:r>
                <a:rPr lang="en-US" sz="3200" dirty="0" err="1">
                  <a:solidFill>
                    <a:srgbClr val="000000"/>
                  </a:solidFill>
                  <a:latin typeface="Cambria Bold"/>
                </a:rPr>
                <a:t>cô</a:t>
              </a:r>
              <a:r>
                <a:rPr lang="en-US" sz="3200" dirty="0">
                  <a:solidFill>
                    <a:srgbClr val="000000"/>
                  </a:solidFill>
                  <a:latin typeface="Cambria Bold"/>
                </a:rPr>
                <a:t> </a:t>
              </a:r>
              <a:r>
                <a:rPr lang="en-US" sz="3200" dirty="0" err="1">
                  <a:solidFill>
                    <a:srgbClr val="000000"/>
                  </a:solidFill>
                  <a:latin typeface="Cambria Bold"/>
                </a:rPr>
                <a:t>của</a:t>
              </a:r>
              <a:r>
                <a:rPr lang="en-US" sz="3200" dirty="0">
                  <a:solidFill>
                    <a:srgbClr val="000000"/>
                  </a:solidFill>
                  <a:latin typeface="Cambria Bold"/>
                </a:rPr>
                <a:t> </a:t>
              </a:r>
              <a:r>
                <a:rPr lang="en-US" sz="3200" dirty="0" err="1">
                  <a:solidFill>
                    <a:srgbClr val="000000"/>
                  </a:solidFill>
                  <a:latin typeface="Cambria Bold"/>
                </a:rPr>
                <a:t>mình</a:t>
              </a:r>
              <a:r>
                <a:rPr lang="en-US" sz="3200" dirty="0">
                  <a:solidFill>
                    <a:srgbClr val="000000"/>
                  </a:solidFill>
                  <a:latin typeface="Cambria Bold"/>
                </a:rPr>
                <a:t>.</a:t>
              </a:r>
            </a:p>
          </p:txBody>
        </p:sp>
      </p:grpSp>
      <p:sp>
        <p:nvSpPr>
          <p:cNvPr id="13" name="Freeform 13"/>
          <p:cNvSpPr/>
          <p:nvPr/>
        </p:nvSpPr>
        <p:spPr>
          <a:xfrm>
            <a:off x="1292725" y="555310"/>
            <a:ext cx="784077" cy="1189770"/>
          </a:xfrm>
          <a:custGeom>
            <a:avLst/>
            <a:gdLst/>
            <a:ahLst/>
            <a:cxnLst/>
            <a:rect l="l" t="t" r="r" b="b"/>
            <a:pathLst>
              <a:path w="1499035" h="2185713">
                <a:moveTo>
                  <a:pt x="0" y="0"/>
                </a:moveTo>
                <a:lnTo>
                  <a:pt x="1499035" y="0"/>
                </a:lnTo>
                <a:lnTo>
                  <a:pt x="1499035" y="2185713"/>
                </a:lnTo>
                <a:lnTo>
                  <a:pt x="0" y="2185713"/>
                </a:lnTo>
                <a:lnTo>
                  <a:pt x="0" y="0"/>
                </a:lnTo>
                <a:close/>
              </a:path>
            </a:pathLst>
          </a:custGeom>
          <a:blipFill>
            <a:blip r:embed="rId14"/>
            <a:stretch>
              <a:fillRect/>
            </a:stretch>
          </a:blipFill>
        </p:spPr>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500"/>
                                        <p:tgtEl>
                                          <p:spTgt spid="14"/>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barn(inVertical)">
                                      <p:cBhvr>
                                        <p:cTn id="1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8EC"/>
        </a:solidFill>
        <a:effectLst/>
      </p:bgPr>
    </p:bg>
    <p:spTree>
      <p:nvGrpSpPr>
        <p:cNvPr id="1" name=""/>
        <p:cNvGrpSpPr/>
        <p:nvPr/>
      </p:nvGrpSpPr>
      <p:grpSpPr>
        <a:xfrm>
          <a:off x="0" y="0"/>
          <a:ext cx="0" cy="0"/>
          <a:chOff x="0" y="0"/>
          <a:chExt cx="0" cy="0"/>
        </a:xfrm>
      </p:grpSpPr>
      <p:sp>
        <p:nvSpPr>
          <p:cNvPr id="2" name="Freeform 2"/>
          <p:cNvSpPr/>
          <p:nvPr/>
        </p:nvSpPr>
        <p:spPr>
          <a:xfrm rot="-5400000">
            <a:off x="3416542" y="-2044942"/>
            <a:ext cx="5358917" cy="10820400"/>
          </a:xfrm>
          <a:custGeom>
            <a:avLst/>
            <a:gdLst/>
            <a:ahLst/>
            <a:cxnLst/>
            <a:rect l="l" t="t" r="r" b="b"/>
            <a:pathLst>
              <a:path w="8038375" h="16230600">
                <a:moveTo>
                  <a:pt x="0" y="0"/>
                </a:moveTo>
                <a:lnTo>
                  <a:pt x="8038374" y="0"/>
                </a:lnTo>
                <a:lnTo>
                  <a:pt x="8038374" y="16230600"/>
                </a:lnTo>
                <a:lnTo>
                  <a:pt x="0" y="16230600"/>
                </a:lnTo>
                <a:lnTo>
                  <a:pt x="0" y="0"/>
                </a:lnTo>
                <a:close/>
              </a:path>
            </a:pathLst>
          </a:custGeom>
          <a:blipFill>
            <a:blip r:embed="rId2">
              <a:alphaModFix amt="40000"/>
              <a:extLst>
                <a:ext uri="{96DAC541-7B7A-43D3-8B79-37D633B846F1}">
                  <asvg:svgBlip xmlns:asvg="http://schemas.microsoft.com/office/drawing/2016/SVG/main" xmlns="" r:embed="rId3"/>
                </a:ext>
              </a:extLst>
            </a:blip>
            <a:stretch>
              <a:fillRect l="-12029" r="-41424"/>
            </a:stretch>
          </a:blipFill>
        </p:spPr>
      </p:sp>
      <p:sp>
        <p:nvSpPr>
          <p:cNvPr id="3" name="Freeform 3"/>
          <p:cNvSpPr/>
          <p:nvPr/>
        </p:nvSpPr>
        <p:spPr>
          <a:xfrm flipH="1">
            <a:off x="8683287" y="5606755"/>
            <a:ext cx="2305683" cy="1722974"/>
          </a:xfrm>
          <a:custGeom>
            <a:avLst/>
            <a:gdLst/>
            <a:ahLst/>
            <a:cxnLst/>
            <a:rect l="l" t="t" r="r" b="b"/>
            <a:pathLst>
              <a:path w="3458525" h="2584461">
                <a:moveTo>
                  <a:pt x="3458525" y="0"/>
                </a:moveTo>
                <a:lnTo>
                  <a:pt x="0" y="0"/>
                </a:lnTo>
                <a:lnTo>
                  <a:pt x="0" y="2584462"/>
                </a:lnTo>
                <a:lnTo>
                  <a:pt x="3458525" y="2584462"/>
                </a:lnTo>
                <a:lnTo>
                  <a:pt x="3458525"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flipH="1">
            <a:off x="10295177" y="4996047"/>
            <a:ext cx="2305683" cy="1722974"/>
          </a:xfrm>
          <a:custGeom>
            <a:avLst/>
            <a:gdLst/>
            <a:ahLst/>
            <a:cxnLst/>
            <a:rect l="l" t="t" r="r" b="b"/>
            <a:pathLst>
              <a:path w="3458525" h="2584461">
                <a:moveTo>
                  <a:pt x="3458525" y="0"/>
                </a:moveTo>
                <a:lnTo>
                  <a:pt x="0" y="0"/>
                </a:lnTo>
                <a:lnTo>
                  <a:pt x="0" y="2584462"/>
                </a:lnTo>
                <a:lnTo>
                  <a:pt x="3458525" y="2584462"/>
                </a:lnTo>
                <a:lnTo>
                  <a:pt x="3458525"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Freeform 5"/>
          <p:cNvSpPr/>
          <p:nvPr/>
        </p:nvSpPr>
        <p:spPr>
          <a:xfrm>
            <a:off x="-568591" y="4800600"/>
            <a:ext cx="2508781" cy="2743200"/>
          </a:xfrm>
          <a:custGeom>
            <a:avLst/>
            <a:gdLst/>
            <a:ahLst/>
            <a:cxnLst/>
            <a:rect l="l" t="t" r="r" b="b"/>
            <a:pathLst>
              <a:path w="3763172" h="4114800">
                <a:moveTo>
                  <a:pt x="0" y="0"/>
                </a:moveTo>
                <a:lnTo>
                  <a:pt x="3763172" y="0"/>
                </a:lnTo>
                <a:lnTo>
                  <a:pt x="3763172" y="4114800"/>
                </a:lnTo>
                <a:lnTo>
                  <a:pt x="0" y="4114800"/>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6" name="Freeform 6"/>
          <p:cNvSpPr/>
          <p:nvPr/>
        </p:nvSpPr>
        <p:spPr>
          <a:xfrm>
            <a:off x="9517124" y="0"/>
            <a:ext cx="2674876" cy="1870594"/>
          </a:xfrm>
          <a:custGeom>
            <a:avLst/>
            <a:gdLst/>
            <a:ahLst/>
            <a:cxnLst/>
            <a:rect l="l" t="t" r="r" b="b"/>
            <a:pathLst>
              <a:path w="4012314" h="2805891">
                <a:moveTo>
                  <a:pt x="0" y="0"/>
                </a:moveTo>
                <a:lnTo>
                  <a:pt x="4012314" y="0"/>
                </a:lnTo>
                <a:lnTo>
                  <a:pt x="4012314" y="2805891"/>
                </a:lnTo>
                <a:lnTo>
                  <a:pt x="0" y="2805891"/>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7" name="Freeform 7"/>
          <p:cNvSpPr/>
          <p:nvPr/>
        </p:nvSpPr>
        <p:spPr>
          <a:xfrm flipH="1">
            <a:off x="0" y="0"/>
            <a:ext cx="2552580" cy="1785069"/>
          </a:xfrm>
          <a:custGeom>
            <a:avLst/>
            <a:gdLst/>
            <a:ahLst/>
            <a:cxnLst/>
            <a:rect l="l" t="t" r="r" b="b"/>
            <a:pathLst>
              <a:path w="3828870" h="2677604">
                <a:moveTo>
                  <a:pt x="3828870" y="0"/>
                </a:moveTo>
                <a:lnTo>
                  <a:pt x="0" y="0"/>
                </a:lnTo>
                <a:lnTo>
                  <a:pt x="0" y="2677604"/>
                </a:lnTo>
                <a:lnTo>
                  <a:pt x="3828870" y="2677604"/>
                </a:lnTo>
                <a:lnTo>
                  <a:pt x="382887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8" name="Freeform 8"/>
          <p:cNvSpPr/>
          <p:nvPr/>
        </p:nvSpPr>
        <p:spPr>
          <a:xfrm rot="292895">
            <a:off x="1650277" y="614691"/>
            <a:ext cx="7243802" cy="5439437"/>
          </a:xfrm>
          <a:custGeom>
            <a:avLst/>
            <a:gdLst/>
            <a:ahLst/>
            <a:cxnLst/>
            <a:rect l="l" t="t" r="r" b="b"/>
            <a:pathLst>
              <a:path w="10865703" h="8159155">
                <a:moveTo>
                  <a:pt x="0" y="0"/>
                </a:moveTo>
                <a:lnTo>
                  <a:pt x="10865703" y="0"/>
                </a:lnTo>
                <a:lnTo>
                  <a:pt x="10865703" y="8159155"/>
                </a:lnTo>
                <a:lnTo>
                  <a:pt x="0" y="8159155"/>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sp>
      <p:sp>
        <p:nvSpPr>
          <p:cNvPr id="9" name="Freeform 9"/>
          <p:cNvSpPr/>
          <p:nvPr/>
        </p:nvSpPr>
        <p:spPr>
          <a:xfrm rot="5550130" flipH="1" flipV="1">
            <a:off x="2035773" y="952606"/>
            <a:ext cx="1206861" cy="968506"/>
          </a:xfrm>
          <a:custGeom>
            <a:avLst/>
            <a:gdLst/>
            <a:ahLst/>
            <a:cxnLst/>
            <a:rect l="l" t="t" r="r" b="b"/>
            <a:pathLst>
              <a:path w="1810291" h="1452759">
                <a:moveTo>
                  <a:pt x="1810291" y="1452758"/>
                </a:moveTo>
                <a:lnTo>
                  <a:pt x="0" y="1452758"/>
                </a:lnTo>
                <a:lnTo>
                  <a:pt x="0" y="0"/>
                </a:lnTo>
                <a:lnTo>
                  <a:pt x="1810291" y="0"/>
                </a:lnTo>
                <a:lnTo>
                  <a:pt x="1810291" y="1452758"/>
                </a:lnTo>
                <a:close/>
              </a:path>
            </a:pathLst>
          </a:custGeom>
          <a:blipFill>
            <a:blip r:embed="rId16">
              <a:extLst>
                <a:ext uri="{96DAC541-7B7A-43D3-8B79-37D633B846F1}">
                  <asvg:svgBlip xmlns:asvg="http://schemas.microsoft.com/office/drawing/2016/SVG/main" xmlns="" r:embed="rId17"/>
                </a:ext>
              </a:extLst>
            </a:blip>
            <a:stretch>
              <a:fillRect/>
            </a:stretch>
          </a:blipFill>
        </p:spPr>
      </p:sp>
      <p:sp>
        <p:nvSpPr>
          <p:cNvPr id="10" name="Freeform 10"/>
          <p:cNvSpPr/>
          <p:nvPr/>
        </p:nvSpPr>
        <p:spPr>
          <a:xfrm rot="5550130">
            <a:off x="8722562" y="4671572"/>
            <a:ext cx="1206861" cy="968506"/>
          </a:xfrm>
          <a:custGeom>
            <a:avLst/>
            <a:gdLst/>
            <a:ahLst/>
            <a:cxnLst/>
            <a:rect l="l" t="t" r="r" b="b"/>
            <a:pathLst>
              <a:path w="1810291" h="1452759">
                <a:moveTo>
                  <a:pt x="0" y="0"/>
                </a:moveTo>
                <a:lnTo>
                  <a:pt x="1810291" y="0"/>
                </a:lnTo>
                <a:lnTo>
                  <a:pt x="1810291" y="1452759"/>
                </a:lnTo>
                <a:lnTo>
                  <a:pt x="0" y="1452759"/>
                </a:lnTo>
                <a:lnTo>
                  <a:pt x="0" y="0"/>
                </a:lnTo>
                <a:close/>
              </a:path>
            </a:pathLst>
          </a:custGeom>
          <a:blipFill>
            <a:blip r:embed="rId16">
              <a:extLst>
                <a:ext uri="{96DAC541-7B7A-43D3-8B79-37D633B846F1}">
                  <asvg:svgBlip xmlns:asvg="http://schemas.microsoft.com/office/drawing/2016/SVG/main" xmlns="" r:embed="rId17"/>
                </a:ext>
              </a:extLst>
            </a:blip>
            <a:stretch>
              <a:fillRect/>
            </a:stretch>
          </a:blipFill>
        </p:spPr>
      </p:sp>
      <p:sp>
        <p:nvSpPr>
          <p:cNvPr id="11" name="Freeform 11"/>
          <p:cNvSpPr/>
          <p:nvPr/>
        </p:nvSpPr>
        <p:spPr>
          <a:xfrm rot="468778">
            <a:off x="6551024" y="695708"/>
            <a:ext cx="2151435" cy="1815274"/>
          </a:xfrm>
          <a:custGeom>
            <a:avLst/>
            <a:gdLst/>
            <a:ahLst/>
            <a:cxnLst/>
            <a:rect l="l" t="t" r="r" b="b"/>
            <a:pathLst>
              <a:path w="3227153" h="2722911">
                <a:moveTo>
                  <a:pt x="0" y="0"/>
                </a:moveTo>
                <a:lnTo>
                  <a:pt x="3227153" y="0"/>
                </a:lnTo>
                <a:lnTo>
                  <a:pt x="3227153" y="2722911"/>
                </a:lnTo>
                <a:lnTo>
                  <a:pt x="0" y="2722911"/>
                </a:lnTo>
                <a:lnTo>
                  <a:pt x="0" y="0"/>
                </a:lnTo>
                <a:close/>
              </a:path>
            </a:pathLst>
          </a:custGeom>
          <a:blipFill>
            <a:blip r:embed="rId18"/>
            <a:stretch>
              <a:fillRect/>
            </a:stretch>
          </a:blipFill>
        </p:spPr>
      </p:sp>
      <p:sp>
        <p:nvSpPr>
          <p:cNvPr id="12" name="Freeform 12"/>
          <p:cNvSpPr/>
          <p:nvPr/>
        </p:nvSpPr>
        <p:spPr>
          <a:xfrm>
            <a:off x="1431976" y="3832810"/>
            <a:ext cx="1938181" cy="2128895"/>
          </a:xfrm>
          <a:custGeom>
            <a:avLst/>
            <a:gdLst/>
            <a:ahLst/>
            <a:cxnLst/>
            <a:rect l="l" t="t" r="r" b="b"/>
            <a:pathLst>
              <a:path w="2907272" h="3193343">
                <a:moveTo>
                  <a:pt x="0" y="0"/>
                </a:moveTo>
                <a:lnTo>
                  <a:pt x="2907273" y="0"/>
                </a:lnTo>
                <a:lnTo>
                  <a:pt x="2907273" y="3193342"/>
                </a:lnTo>
                <a:lnTo>
                  <a:pt x="0" y="3193342"/>
                </a:lnTo>
                <a:lnTo>
                  <a:pt x="0" y="0"/>
                </a:lnTo>
                <a:close/>
              </a:path>
            </a:pathLst>
          </a:custGeom>
          <a:blipFill>
            <a:blip r:embed="rId19">
              <a:extLst>
                <a:ext uri="{96DAC541-7B7A-43D3-8B79-37D633B846F1}">
                  <asvg:svgBlip xmlns:asvg="http://schemas.microsoft.com/office/drawing/2016/SVG/main" xmlns="" r:embed="rId20"/>
                </a:ext>
              </a:extLst>
            </a:blip>
            <a:stretch>
              <a:fillRect/>
            </a:stretch>
          </a:blipFill>
        </p:spPr>
      </p:sp>
      <p:sp>
        <p:nvSpPr>
          <p:cNvPr id="14" name="Freeform 14"/>
          <p:cNvSpPr/>
          <p:nvPr/>
        </p:nvSpPr>
        <p:spPr>
          <a:xfrm>
            <a:off x="7682320" y="892535"/>
            <a:ext cx="3669608" cy="5922703"/>
          </a:xfrm>
          <a:custGeom>
            <a:avLst/>
            <a:gdLst/>
            <a:ahLst/>
            <a:cxnLst/>
            <a:rect l="l" t="t" r="r" b="b"/>
            <a:pathLst>
              <a:path w="5504412" h="8884055">
                <a:moveTo>
                  <a:pt x="0" y="0"/>
                </a:moveTo>
                <a:lnTo>
                  <a:pt x="5504412" y="0"/>
                </a:lnTo>
                <a:lnTo>
                  <a:pt x="5504412" y="8884055"/>
                </a:lnTo>
                <a:lnTo>
                  <a:pt x="0" y="8884055"/>
                </a:lnTo>
                <a:lnTo>
                  <a:pt x="0" y="0"/>
                </a:lnTo>
                <a:close/>
              </a:path>
            </a:pathLst>
          </a:custGeom>
          <a:blipFill>
            <a:blip r:embed="rId21">
              <a:extLst>
                <a:ext uri="{96DAC541-7B7A-43D3-8B79-37D633B846F1}">
                  <asvg:svgBlip xmlns:asvg="http://schemas.microsoft.com/office/drawing/2016/SVG/main" xmlns="" r:embed="rId22"/>
                </a:ext>
              </a:extLst>
            </a:blip>
            <a:stretch>
              <a:fillRect/>
            </a:stretch>
          </a:blipFill>
        </p:spPr>
      </p:sp>
      <p:pic>
        <p:nvPicPr>
          <p:cNvPr id="13" name="Picture 12">
            <a:extLst>
              <a:ext uri="{FF2B5EF4-FFF2-40B4-BE49-F238E27FC236}">
                <a16:creationId xmlns:a16="http://schemas.microsoft.com/office/drawing/2014/main" id="{B7CECC38-D65C-1455-87F6-D7B26A904091}"/>
              </a:ext>
            </a:extLst>
          </p:cNvPr>
          <p:cNvPicPr>
            <a:picLocks noChangeAspect="1"/>
          </p:cNvPicPr>
          <p:nvPr/>
        </p:nvPicPr>
        <p:blipFill>
          <a:blip r:embed="rId23"/>
          <a:stretch>
            <a:fillRect/>
          </a:stretch>
        </p:blipFill>
        <p:spPr>
          <a:xfrm>
            <a:off x="1556483" y="1150384"/>
            <a:ext cx="7401185" cy="5279594"/>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8EC"/>
        </a:solidFill>
        <a:effectLst/>
      </p:bgPr>
    </p:bg>
    <p:spTree>
      <p:nvGrpSpPr>
        <p:cNvPr id="1" name=""/>
        <p:cNvGrpSpPr/>
        <p:nvPr/>
      </p:nvGrpSpPr>
      <p:grpSpPr>
        <a:xfrm>
          <a:off x="0" y="0"/>
          <a:ext cx="0" cy="0"/>
          <a:chOff x="0" y="0"/>
          <a:chExt cx="0" cy="0"/>
        </a:xfrm>
      </p:grpSpPr>
      <p:sp>
        <p:nvSpPr>
          <p:cNvPr id="2" name="Freeform 2"/>
          <p:cNvSpPr/>
          <p:nvPr/>
        </p:nvSpPr>
        <p:spPr>
          <a:xfrm flipH="1">
            <a:off x="9076158" y="5107274"/>
            <a:ext cx="3519886" cy="1750726"/>
          </a:xfrm>
          <a:custGeom>
            <a:avLst/>
            <a:gdLst/>
            <a:ahLst/>
            <a:cxnLst/>
            <a:rect l="l" t="t" r="r" b="b"/>
            <a:pathLst>
              <a:path w="5279829" h="2626089">
                <a:moveTo>
                  <a:pt x="5279828" y="0"/>
                </a:moveTo>
                <a:lnTo>
                  <a:pt x="0" y="0"/>
                </a:lnTo>
                <a:lnTo>
                  <a:pt x="0" y="2626089"/>
                </a:lnTo>
                <a:lnTo>
                  <a:pt x="5279828" y="2626089"/>
                </a:lnTo>
                <a:lnTo>
                  <a:pt x="5279828" y="0"/>
                </a:lnTo>
                <a:close/>
              </a:path>
            </a:pathLst>
          </a:custGeom>
          <a:blipFill>
            <a:blip r:embed="rId2">
              <a:extLst>
                <a:ext uri="{96DAC541-7B7A-43D3-8B79-37D633B846F1}">
                  <asvg:svgBlip xmlns:asvg="http://schemas.microsoft.com/office/drawing/2016/SVG/main" xmlns="" r:embed="rId3"/>
                </a:ext>
              </a:extLst>
            </a:blip>
            <a:stretch>
              <a:fillRect t="-50972"/>
            </a:stretch>
          </a:blipFill>
        </p:spPr>
      </p:sp>
      <p:sp>
        <p:nvSpPr>
          <p:cNvPr id="3" name="Freeform 3"/>
          <p:cNvSpPr/>
          <p:nvPr/>
        </p:nvSpPr>
        <p:spPr>
          <a:xfrm flipH="1" flipV="1">
            <a:off x="10150664" y="-685800"/>
            <a:ext cx="2508781" cy="2743200"/>
          </a:xfrm>
          <a:custGeom>
            <a:avLst/>
            <a:gdLst/>
            <a:ahLst/>
            <a:cxnLst/>
            <a:rect l="l" t="t" r="r" b="b"/>
            <a:pathLst>
              <a:path w="3763172" h="4114800">
                <a:moveTo>
                  <a:pt x="3763172" y="4114800"/>
                </a:moveTo>
                <a:lnTo>
                  <a:pt x="0" y="4114800"/>
                </a:lnTo>
                <a:lnTo>
                  <a:pt x="0" y="0"/>
                </a:lnTo>
                <a:lnTo>
                  <a:pt x="3763172" y="0"/>
                </a:lnTo>
                <a:lnTo>
                  <a:pt x="3763172" y="411480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flipH="1">
            <a:off x="0" y="0"/>
            <a:ext cx="2552580" cy="1785069"/>
          </a:xfrm>
          <a:custGeom>
            <a:avLst/>
            <a:gdLst/>
            <a:ahLst/>
            <a:cxnLst/>
            <a:rect l="l" t="t" r="r" b="b"/>
            <a:pathLst>
              <a:path w="3828870" h="2677604">
                <a:moveTo>
                  <a:pt x="3828870" y="0"/>
                </a:moveTo>
                <a:lnTo>
                  <a:pt x="0" y="0"/>
                </a:lnTo>
                <a:lnTo>
                  <a:pt x="0" y="2677604"/>
                </a:lnTo>
                <a:lnTo>
                  <a:pt x="3828870" y="2677604"/>
                </a:lnTo>
                <a:lnTo>
                  <a:pt x="382887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Freeform 5"/>
          <p:cNvSpPr/>
          <p:nvPr/>
        </p:nvSpPr>
        <p:spPr>
          <a:xfrm rot="-3777306">
            <a:off x="-714015" y="4464590"/>
            <a:ext cx="1990067" cy="2743200"/>
          </a:xfrm>
          <a:custGeom>
            <a:avLst/>
            <a:gdLst/>
            <a:ahLst/>
            <a:cxnLst/>
            <a:rect l="l" t="t" r="r" b="b"/>
            <a:pathLst>
              <a:path w="2985100" h="4114800">
                <a:moveTo>
                  <a:pt x="0" y="0"/>
                </a:moveTo>
                <a:lnTo>
                  <a:pt x="2985100" y="0"/>
                </a:lnTo>
                <a:lnTo>
                  <a:pt x="2985100" y="4114800"/>
                </a:lnTo>
                <a:lnTo>
                  <a:pt x="0" y="4114800"/>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grpSp>
        <p:nvGrpSpPr>
          <p:cNvPr id="6" name="Group 6"/>
          <p:cNvGrpSpPr/>
          <p:nvPr/>
        </p:nvGrpSpPr>
        <p:grpSpPr>
          <a:xfrm>
            <a:off x="281019" y="341572"/>
            <a:ext cx="11594033" cy="6174857"/>
            <a:chOff x="0" y="0"/>
            <a:chExt cx="4580359" cy="2439450"/>
          </a:xfrm>
        </p:grpSpPr>
        <p:sp>
          <p:nvSpPr>
            <p:cNvPr id="7" name="Freeform 7"/>
            <p:cNvSpPr/>
            <p:nvPr/>
          </p:nvSpPr>
          <p:spPr>
            <a:xfrm>
              <a:off x="0" y="0"/>
              <a:ext cx="4580359" cy="2439450"/>
            </a:xfrm>
            <a:custGeom>
              <a:avLst/>
              <a:gdLst/>
              <a:ahLst/>
              <a:cxnLst/>
              <a:rect l="l" t="t" r="r" b="b"/>
              <a:pathLst>
                <a:path w="4580359" h="2439450">
                  <a:moveTo>
                    <a:pt x="22704" y="0"/>
                  </a:moveTo>
                  <a:lnTo>
                    <a:pt x="4557655" y="0"/>
                  </a:lnTo>
                  <a:cubicBezTo>
                    <a:pt x="4563676" y="0"/>
                    <a:pt x="4569451" y="2392"/>
                    <a:pt x="4573709" y="6650"/>
                  </a:cubicBezTo>
                  <a:cubicBezTo>
                    <a:pt x="4577967" y="10907"/>
                    <a:pt x="4580359" y="16682"/>
                    <a:pt x="4580359" y="22704"/>
                  </a:cubicBezTo>
                  <a:lnTo>
                    <a:pt x="4580359" y="2416746"/>
                  </a:lnTo>
                  <a:cubicBezTo>
                    <a:pt x="4580359" y="2429285"/>
                    <a:pt x="4570194" y="2439450"/>
                    <a:pt x="4557655" y="2439450"/>
                  </a:cubicBezTo>
                  <a:lnTo>
                    <a:pt x="22704" y="2439450"/>
                  </a:lnTo>
                  <a:cubicBezTo>
                    <a:pt x="16682" y="2439450"/>
                    <a:pt x="10907" y="2437058"/>
                    <a:pt x="6650" y="2432800"/>
                  </a:cubicBezTo>
                  <a:cubicBezTo>
                    <a:pt x="2392" y="2428542"/>
                    <a:pt x="0" y="2422768"/>
                    <a:pt x="0" y="2416746"/>
                  </a:cubicBezTo>
                  <a:lnTo>
                    <a:pt x="0" y="22704"/>
                  </a:lnTo>
                  <a:cubicBezTo>
                    <a:pt x="0" y="16682"/>
                    <a:pt x="2392" y="10907"/>
                    <a:pt x="6650" y="6650"/>
                  </a:cubicBezTo>
                  <a:cubicBezTo>
                    <a:pt x="10907" y="2392"/>
                    <a:pt x="16682" y="0"/>
                    <a:pt x="22704" y="0"/>
                  </a:cubicBezTo>
                  <a:close/>
                </a:path>
              </a:pathLst>
            </a:custGeom>
            <a:solidFill>
              <a:srgbClr val="FFFFFF"/>
            </a:solidFill>
            <a:ln w="47625" cap="rnd">
              <a:solidFill>
                <a:srgbClr val="4F3B20"/>
              </a:solidFill>
              <a:prstDash val="solid"/>
              <a:round/>
            </a:ln>
          </p:spPr>
        </p:sp>
        <p:sp>
          <p:nvSpPr>
            <p:cNvPr id="8" name="TextBox 8"/>
            <p:cNvSpPr txBox="1"/>
            <p:nvPr/>
          </p:nvSpPr>
          <p:spPr>
            <a:xfrm>
              <a:off x="0" y="-38100"/>
              <a:ext cx="4580359" cy="2477550"/>
            </a:xfrm>
            <a:prstGeom prst="rect">
              <a:avLst/>
            </a:prstGeom>
          </p:spPr>
          <p:txBody>
            <a:bodyPr lIns="33867" tIns="33867" rIns="33867" bIns="33867" rtlCol="0" anchor="ctr"/>
            <a:lstStyle/>
            <a:p>
              <a:pPr algn="ctr" defTabSz="609630">
                <a:lnSpc>
                  <a:spcPts val="1773"/>
                </a:lnSpc>
                <a:spcBef>
                  <a:spcPct val="0"/>
                </a:spcBef>
              </a:pPr>
              <a:endParaRPr sz="1200">
                <a:solidFill>
                  <a:prstClr val="black"/>
                </a:solidFill>
                <a:latin typeface="Calibri"/>
              </a:endParaRPr>
            </a:p>
          </p:txBody>
        </p:sp>
      </p:grpSp>
      <p:sp>
        <p:nvSpPr>
          <p:cNvPr id="9" name="Freeform 9"/>
          <p:cNvSpPr/>
          <p:nvPr/>
        </p:nvSpPr>
        <p:spPr>
          <a:xfrm>
            <a:off x="6774631" y="1785070"/>
            <a:ext cx="2675277" cy="4306282"/>
          </a:xfrm>
          <a:custGeom>
            <a:avLst/>
            <a:gdLst/>
            <a:ahLst/>
            <a:cxnLst/>
            <a:rect l="l" t="t" r="r" b="b"/>
            <a:pathLst>
              <a:path w="4012916" h="6459423">
                <a:moveTo>
                  <a:pt x="0" y="0"/>
                </a:moveTo>
                <a:lnTo>
                  <a:pt x="4012917" y="0"/>
                </a:lnTo>
                <a:lnTo>
                  <a:pt x="4012917" y="6459423"/>
                </a:lnTo>
                <a:lnTo>
                  <a:pt x="0" y="6459423"/>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10" name="Freeform 10"/>
          <p:cNvSpPr/>
          <p:nvPr/>
        </p:nvSpPr>
        <p:spPr>
          <a:xfrm>
            <a:off x="2284178" y="1560425"/>
            <a:ext cx="2692124" cy="4611775"/>
          </a:xfrm>
          <a:custGeom>
            <a:avLst/>
            <a:gdLst/>
            <a:ahLst/>
            <a:cxnLst/>
            <a:rect l="l" t="t" r="r" b="b"/>
            <a:pathLst>
              <a:path w="4038186" h="6917663">
                <a:moveTo>
                  <a:pt x="0" y="0"/>
                </a:moveTo>
                <a:lnTo>
                  <a:pt x="4038186" y="0"/>
                </a:lnTo>
                <a:lnTo>
                  <a:pt x="4038186" y="6917663"/>
                </a:lnTo>
                <a:lnTo>
                  <a:pt x="0" y="6917663"/>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12" name="TextBox 12"/>
          <p:cNvSpPr txBox="1"/>
          <p:nvPr/>
        </p:nvSpPr>
        <p:spPr>
          <a:xfrm>
            <a:off x="1276290" y="4801566"/>
            <a:ext cx="1381553" cy="748218"/>
          </a:xfrm>
          <a:prstGeom prst="rect">
            <a:avLst/>
          </a:prstGeom>
        </p:spPr>
        <p:txBody>
          <a:bodyPr lIns="0" tIns="0" rIns="0" bIns="0" rtlCol="0" anchor="t">
            <a:spAutoFit/>
          </a:bodyPr>
          <a:lstStyle/>
          <a:p>
            <a:pPr algn="ctr" defTabSz="609630">
              <a:lnSpc>
                <a:spcPts val="6368"/>
              </a:lnSpc>
              <a:spcBef>
                <a:spcPct val="0"/>
              </a:spcBef>
            </a:pPr>
            <a:r>
              <a:rPr lang="en-US" sz="4549" dirty="0" err="1">
                <a:solidFill>
                  <a:srgbClr val="000000"/>
                </a:solidFill>
                <a:latin typeface="Cambria Bold"/>
              </a:rPr>
              <a:t>Bố</a:t>
            </a:r>
            <a:endParaRPr lang="en-US" sz="4549" dirty="0">
              <a:solidFill>
                <a:srgbClr val="000000"/>
              </a:solidFill>
              <a:latin typeface="Cambria Bold"/>
            </a:endParaRPr>
          </a:p>
        </p:txBody>
      </p:sp>
      <p:sp>
        <p:nvSpPr>
          <p:cNvPr id="13" name="TextBox 13"/>
          <p:cNvSpPr txBox="1"/>
          <p:nvPr/>
        </p:nvSpPr>
        <p:spPr>
          <a:xfrm>
            <a:off x="4824835" y="4587939"/>
            <a:ext cx="1661135" cy="1494448"/>
          </a:xfrm>
          <a:prstGeom prst="rect">
            <a:avLst/>
          </a:prstGeom>
        </p:spPr>
        <p:txBody>
          <a:bodyPr lIns="0" tIns="0" rIns="0" bIns="0" rtlCol="0" anchor="t">
            <a:spAutoFit/>
          </a:bodyPr>
          <a:lstStyle/>
          <a:p>
            <a:pPr algn="ctr" defTabSz="609630">
              <a:lnSpc>
                <a:spcPts val="4024"/>
              </a:lnSpc>
              <a:spcBef>
                <a:spcPct val="0"/>
              </a:spcBef>
            </a:pPr>
            <a:r>
              <a:rPr lang="en-US" sz="2873">
                <a:solidFill>
                  <a:srgbClr val="000000"/>
                </a:solidFill>
                <a:latin typeface="Cambria Bold"/>
              </a:rPr>
              <a:t>Cậu bé (Dẫn chuyện)</a:t>
            </a:r>
          </a:p>
        </p:txBody>
      </p:sp>
      <p:sp>
        <p:nvSpPr>
          <p:cNvPr id="14" name="TextBox 14"/>
          <p:cNvSpPr txBox="1"/>
          <p:nvPr/>
        </p:nvSpPr>
        <p:spPr>
          <a:xfrm>
            <a:off x="9174966" y="4876588"/>
            <a:ext cx="2230089" cy="468526"/>
          </a:xfrm>
          <a:prstGeom prst="rect">
            <a:avLst/>
          </a:prstGeom>
        </p:spPr>
        <p:txBody>
          <a:bodyPr lIns="0" tIns="0" rIns="0" bIns="0" rtlCol="0" anchor="t">
            <a:spAutoFit/>
          </a:bodyPr>
          <a:lstStyle/>
          <a:p>
            <a:pPr algn="ctr" defTabSz="609630">
              <a:lnSpc>
                <a:spcPts val="4024"/>
              </a:lnSpc>
              <a:spcBef>
                <a:spcPct val="0"/>
              </a:spcBef>
            </a:pPr>
            <a:r>
              <a:rPr lang="en-US" sz="2873">
                <a:solidFill>
                  <a:srgbClr val="000000"/>
                </a:solidFill>
                <a:latin typeface="Cambria Bold"/>
              </a:rPr>
              <a:t>Thầy giáo già</a:t>
            </a:r>
          </a:p>
        </p:txBody>
      </p:sp>
      <p:pic>
        <p:nvPicPr>
          <p:cNvPr id="11" name="Picture 10">
            <a:extLst>
              <a:ext uri="{FF2B5EF4-FFF2-40B4-BE49-F238E27FC236}">
                <a16:creationId xmlns:a16="http://schemas.microsoft.com/office/drawing/2014/main" id="{45E6C400-2FA5-93EF-16EB-BE287F981A0E}"/>
              </a:ext>
            </a:extLst>
          </p:cNvPr>
          <p:cNvPicPr>
            <a:picLocks noChangeAspect="1"/>
          </p:cNvPicPr>
          <p:nvPr/>
        </p:nvPicPr>
        <p:blipFill>
          <a:blip r:embed="rId14"/>
          <a:stretch>
            <a:fillRect/>
          </a:stretch>
        </p:blipFill>
        <p:spPr>
          <a:xfrm>
            <a:off x="606401" y="173248"/>
            <a:ext cx="10943268" cy="192650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anim calcmode="lin" valueType="num">
                                      <p:cBhvr>
                                        <p:cTn id="30" dur="1000" fill="hold"/>
                                        <p:tgtEl>
                                          <p:spTgt spid="9"/>
                                        </p:tgtEl>
                                        <p:attrNameLst>
                                          <p:attrName>ppt_x</p:attrName>
                                        </p:attrNameLst>
                                      </p:cBhvr>
                                      <p:tavLst>
                                        <p:tav tm="0">
                                          <p:val>
                                            <p:strVal val="#ppt_x"/>
                                          </p:val>
                                        </p:tav>
                                        <p:tav tm="100000">
                                          <p:val>
                                            <p:strVal val="#ppt_x"/>
                                          </p:val>
                                        </p:tav>
                                      </p:tavLst>
                                    </p:anim>
                                    <p:anim calcmode="lin" valueType="num">
                                      <p:cBhvr>
                                        <p:cTn id="31" dur="1000" fill="hold"/>
                                        <p:tgtEl>
                                          <p:spTgt spid="9"/>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8EC"/>
        </a:solidFill>
        <a:effectLst/>
      </p:bgPr>
    </p:bg>
    <p:spTree>
      <p:nvGrpSpPr>
        <p:cNvPr id="1" name=""/>
        <p:cNvGrpSpPr/>
        <p:nvPr/>
      </p:nvGrpSpPr>
      <p:grpSpPr>
        <a:xfrm>
          <a:off x="0" y="0"/>
          <a:ext cx="0" cy="0"/>
          <a:chOff x="0" y="0"/>
          <a:chExt cx="0" cy="0"/>
        </a:xfrm>
      </p:grpSpPr>
      <p:sp>
        <p:nvSpPr>
          <p:cNvPr id="2" name="Freeform 2"/>
          <p:cNvSpPr/>
          <p:nvPr/>
        </p:nvSpPr>
        <p:spPr>
          <a:xfrm flipH="1">
            <a:off x="9076158" y="5107274"/>
            <a:ext cx="3519886" cy="1750726"/>
          </a:xfrm>
          <a:custGeom>
            <a:avLst/>
            <a:gdLst/>
            <a:ahLst/>
            <a:cxnLst/>
            <a:rect l="l" t="t" r="r" b="b"/>
            <a:pathLst>
              <a:path w="5279829" h="2626089">
                <a:moveTo>
                  <a:pt x="5279828" y="0"/>
                </a:moveTo>
                <a:lnTo>
                  <a:pt x="0" y="0"/>
                </a:lnTo>
                <a:lnTo>
                  <a:pt x="0" y="2626089"/>
                </a:lnTo>
                <a:lnTo>
                  <a:pt x="5279828" y="2626089"/>
                </a:lnTo>
                <a:lnTo>
                  <a:pt x="5279828" y="0"/>
                </a:lnTo>
                <a:close/>
              </a:path>
            </a:pathLst>
          </a:custGeom>
          <a:blipFill>
            <a:blip r:embed="rId2">
              <a:extLst>
                <a:ext uri="{96DAC541-7B7A-43D3-8B79-37D633B846F1}">
                  <asvg:svgBlip xmlns:asvg="http://schemas.microsoft.com/office/drawing/2016/SVG/main" xmlns="" r:embed="rId3"/>
                </a:ext>
              </a:extLst>
            </a:blip>
            <a:stretch>
              <a:fillRect t="-50972"/>
            </a:stretch>
          </a:blipFill>
        </p:spPr>
      </p:sp>
      <p:sp>
        <p:nvSpPr>
          <p:cNvPr id="3" name="Freeform 3"/>
          <p:cNvSpPr/>
          <p:nvPr/>
        </p:nvSpPr>
        <p:spPr>
          <a:xfrm flipH="1" flipV="1">
            <a:off x="10150664" y="-685800"/>
            <a:ext cx="2508781" cy="2743200"/>
          </a:xfrm>
          <a:custGeom>
            <a:avLst/>
            <a:gdLst/>
            <a:ahLst/>
            <a:cxnLst/>
            <a:rect l="l" t="t" r="r" b="b"/>
            <a:pathLst>
              <a:path w="3763172" h="4114800">
                <a:moveTo>
                  <a:pt x="3763172" y="4114800"/>
                </a:moveTo>
                <a:lnTo>
                  <a:pt x="0" y="4114800"/>
                </a:lnTo>
                <a:lnTo>
                  <a:pt x="0" y="0"/>
                </a:lnTo>
                <a:lnTo>
                  <a:pt x="3763172" y="0"/>
                </a:lnTo>
                <a:lnTo>
                  <a:pt x="3763172" y="411480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flipH="1">
            <a:off x="0" y="0"/>
            <a:ext cx="2552580" cy="1785069"/>
          </a:xfrm>
          <a:custGeom>
            <a:avLst/>
            <a:gdLst/>
            <a:ahLst/>
            <a:cxnLst/>
            <a:rect l="l" t="t" r="r" b="b"/>
            <a:pathLst>
              <a:path w="3828870" h="2677604">
                <a:moveTo>
                  <a:pt x="3828870" y="0"/>
                </a:moveTo>
                <a:lnTo>
                  <a:pt x="0" y="0"/>
                </a:lnTo>
                <a:lnTo>
                  <a:pt x="0" y="2677604"/>
                </a:lnTo>
                <a:lnTo>
                  <a:pt x="3828870" y="2677604"/>
                </a:lnTo>
                <a:lnTo>
                  <a:pt x="382887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Freeform 5"/>
          <p:cNvSpPr/>
          <p:nvPr/>
        </p:nvSpPr>
        <p:spPr>
          <a:xfrm rot="-3777306">
            <a:off x="-714015" y="4464590"/>
            <a:ext cx="1990067" cy="2743200"/>
          </a:xfrm>
          <a:custGeom>
            <a:avLst/>
            <a:gdLst/>
            <a:ahLst/>
            <a:cxnLst/>
            <a:rect l="l" t="t" r="r" b="b"/>
            <a:pathLst>
              <a:path w="2985100" h="4114800">
                <a:moveTo>
                  <a:pt x="0" y="0"/>
                </a:moveTo>
                <a:lnTo>
                  <a:pt x="2985100" y="0"/>
                </a:lnTo>
                <a:lnTo>
                  <a:pt x="2985100" y="4114800"/>
                </a:lnTo>
                <a:lnTo>
                  <a:pt x="0" y="4114800"/>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grpSp>
        <p:nvGrpSpPr>
          <p:cNvPr id="6" name="Group 6"/>
          <p:cNvGrpSpPr/>
          <p:nvPr/>
        </p:nvGrpSpPr>
        <p:grpSpPr>
          <a:xfrm>
            <a:off x="281019" y="341572"/>
            <a:ext cx="11594033" cy="6174857"/>
            <a:chOff x="0" y="0"/>
            <a:chExt cx="4580359" cy="2439450"/>
          </a:xfrm>
        </p:grpSpPr>
        <p:sp>
          <p:nvSpPr>
            <p:cNvPr id="7" name="Freeform 7"/>
            <p:cNvSpPr/>
            <p:nvPr/>
          </p:nvSpPr>
          <p:spPr>
            <a:xfrm>
              <a:off x="0" y="0"/>
              <a:ext cx="4580359" cy="2439450"/>
            </a:xfrm>
            <a:custGeom>
              <a:avLst/>
              <a:gdLst/>
              <a:ahLst/>
              <a:cxnLst/>
              <a:rect l="l" t="t" r="r" b="b"/>
              <a:pathLst>
                <a:path w="4580359" h="2439450">
                  <a:moveTo>
                    <a:pt x="22704" y="0"/>
                  </a:moveTo>
                  <a:lnTo>
                    <a:pt x="4557655" y="0"/>
                  </a:lnTo>
                  <a:cubicBezTo>
                    <a:pt x="4563676" y="0"/>
                    <a:pt x="4569451" y="2392"/>
                    <a:pt x="4573709" y="6650"/>
                  </a:cubicBezTo>
                  <a:cubicBezTo>
                    <a:pt x="4577967" y="10907"/>
                    <a:pt x="4580359" y="16682"/>
                    <a:pt x="4580359" y="22704"/>
                  </a:cubicBezTo>
                  <a:lnTo>
                    <a:pt x="4580359" y="2416746"/>
                  </a:lnTo>
                  <a:cubicBezTo>
                    <a:pt x="4580359" y="2429285"/>
                    <a:pt x="4570194" y="2439450"/>
                    <a:pt x="4557655" y="2439450"/>
                  </a:cubicBezTo>
                  <a:lnTo>
                    <a:pt x="22704" y="2439450"/>
                  </a:lnTo>
                  <a:cubicBezTo>
                    <a:pt x="16682" y="2439450"/>
                    <a:pt x="10907" y="2437058"/>
                    <a:pt x="6650" y="2432800"/>
                  </a:cubicBezTo>
                  <a:cubicBezTo>
                    <a:pt x="2392" y="2428542"/>
                    <a:pt x="0" y="2422768"/>
                    <a:pt x="0" y="2416746"/>
                  </a:cubicBezTo>
                  <a:lnTo>
                    <a:pt x="0" y="22704"/>
                  </a:lnTo>
                  <a:cubicBezTo>
                    <a:pt x="0" y="16682"/>
                    <a:pt x="2392" y="10907"/>
                    <a:pt x="6650" y="6650"/>
                  </a:cubicBezTo>
                  <a:cubicBezTo>
                    <a:pt x="10907" y="2392"/>
                    <a:pt x="16682" y="0"/>
                    <a:pt x="22704" y="0"/>
                  </a:cubicBezTo>
                  <a:close/>
                </a:path>
              </a:pathLst>
            </a:custGeom>
            <a:solidFill>
              <a:srgbClr val="FFFFFF"/>
            </a:solidFill>
            <a:ln w="47625" cap="rnd">
              <a:solidFill>
                <a:srgbClr val="4F3B20"/>
              </a:solidFill>
              <a:prstDash val="solid"/>
              <a:round/>
            </a:ln>
          </p:spPr>
        </p:sp>
        <p:sp>
          <p:nvSpPr>
            <p:cNvPr id="8" name="TextBox 8"/>
            <p:cNvSpPr txBox="1"/>
            <p:nvPr/>
          </p:nvSpPr>
          <p:spPr>
            <a:xfrm>
              <a:off x="0" y="-38100"/>
              <a:ext cx="4580359" cy="2477550"/>
            </a:xfrm>
            <a:prstGeom prst="rect">
              <a:avLst/>
            </a:prstGeom>
          </p:spPr>
          <p:txBody>
            <a:bodyPr lIns="33867" tIns="33867" rIns="33867" bIns="33867" rtlCol="0" anchor="ctr"/>
            <a:lstStyle/>
            <a:p>
              <a:pPr algn="ctr" defTabSz="609630">
                <a:lnSpc>
                  <a:spcPts val="1773"/>
                </a:lnSpc>
                <a:spcBef>
                  <a:spcPct val="0"/>
                </a:spcBef>
              </a:pPr>
              <a:endParaRPr sz="1200">
                <a:solidFill>
                  <a:prstClr val="black"/>
                </a:solidFill>
                <a:latin typeface="Calibri"/>
              </a:endParaRPr>
            </a:p>
          </p:txBody>
        </p:sp>
      </p:grpSp>
      <p:sp>
        <p:nvSpPr>
          <p:cNvPr id="9" name="TextBox 9"/>
          <p:cNvSpPr txBox="1"/>
          <p:nvPr/>
        </p:nvSpPr>
        <p:spPr>
          <a:xfrm>
            <a:off x="684138" y="885399"/>
            <a:ext cx="10787793" cy="5631029"/>
          </a:xfrm>
          <a:prstGeom prst="rect">
            <a:avLst/>
          </a:prstGeom>
        </p:spPr>
        <p:txBody>
          <a:bodyPr lIns="0" tIns="0" rIns="0" bIns="0" rtlCol="0" anchor="t">
            <a:spAutoFit/>
          </a:bodyPr>
          <a:lstStyle/>
          <a:p>
            <a:pPr algn="just" defTabSz="609630">
              <a:lnSpc>
                <a:spcPts val="3445"/>
              </a:lnSpc>
            </a:pPr>
            <a:r>
              <a:rPr lang="en-US" sz="2461" dirty="0">
                <a:solidFill>
                  <a:srgbClr val="000000"/>
                </a:solidFill>
                <a:latin typeface="Cambria"/>
              </a:rPr>
              <a:t>    </a:t>
            </a:r>
            <a:r>
              <a:rPr lang="en-US" sz="2461" dirty="0" err="1">
                <a:solidFill>
                  <a:srgbClr val="000000"/>
                </a:solidFill>
                <a:latin typeface="Cambria"/>
              </a:rPr>
              <a:t>Hôm</a:t>
            </a:r>
            <a:r>
              <a:rPr lang="en-US" sz="2461" dirty="0">
                <a:solidFill>
                  <a:srgbClr val="000000"/>
                </a:solidFill>
                <a:latin typeface="Cambria"/>
              </a:rPr>
              <a:t> qua, </a:t>
            </a:r>
            <a:r>
              <a:rPr lang="en-US" sz="2461" dirty="0" err="1">
                <a:solidFill>
                  <a:srgbClr val="000000"/>
                </a:solidFill>
                <a:latin typeface="Cambria"/>
              </a:rPr>
              <a:t>bố</a:t>
            </a:r>
            <a:r>
              <a:rPr lang="en-US" sz="2461" dirty="0">
                <a:solidFill>
                  <a:srgbClr val="000000"/>
                </a:solidFill>
                <a:latin typeface="Cambria"/>
              </a:rPr>
              <a:t> </a:t>
            </a:r>
            <a:r>
              <a:rPr lang="en-US" sz="2461" dirty="0" err="1">
                <a:solidFill>
                  <a:srgbClr val="000000"/>
                </a:solidFill>
                <a:latin typeface="Cambria"/>
              </a:rPr>
              <a:t>rủ</a:t>
            </a:r>
            <a:r>
              <a:rPr lang="en-US" sz="2461" dirty="0">
                <a:solidFill>
                  <a:srgbClr val="000000"/>
                </a:solidFill>
                <a:latin typeface="Cambria"/>
              </a:rPr>
              <a:t> </a:t>
            </a:r>
            <a:r>
              <a:rPr lang="en-US" sz="2461" dirty="0" err="1">
                <a:solidFill>
                  <a:srgbClr val="000000"/>
                </a:solidFill>
                <a:latin typeface="Cambria"/>
              </a:rPr>
              <a:t>tôi</a:t>
            </a:r>
            <a:r>
              <a:rPr lang="en-US" sz="2461" dirty="0">
                <a:solidFill>
                  <a:srgbClr val="000000"/>
                </a:solidFill>
                <a:latin typeface="Cambria"/>
              </a:rPr>
              <a:t> </a:t>
            </a:r>
            <a:r>
              <a:rPr lang="en-US" sz="2461" dirty="0" err="1">
                <a:solidFill>
                  <a:srgbClr val="000000"/>
                </a:solidFill>
                <a:latin typeface="Cambria"/>
              </a:rPr>
              <a:t>đi</a:t>
            </a:r>
            <a:r>
              <a:rPr lang="en-US" sz="2461" dirty="0">
                <a:solidFill>
                  <a:srgbClr val="000000"/>
                </a:solidFill>
                <a:latin typeface="Cambria"/>
              </a:rPr>
              <a:t> </a:t>
            </a:r>
            <a:r>
              <a:rPr lang="en-US" sz="2461" dirty="0" err="1">
                <a:solidFill>
                  <a:srgbClr val="000000"/>
                </a:solidFill>
                <a:latin typeface="Cambria"/>
              </a:rPr>
              <a:t>tàu</a:t>
            </a:r>
            <a:r>
              <a:rPr lang="en-US" sz="2461" dirty="0">
                <a:solidFill>
                  <a:srgbClr val="000000"/>
                </a:solidFill>
                <a:latin typeface="Cambria"/>
              </a:rPr>
              <a:t> </a:t>
            </a:r>
            <a:r>
              <a:rPr lang="en-US" sz="2461" dirty="0" err="1">
                <a:solidFill>
                  <a:srgbClr val="000000"/>
                </a:solidFill>
                <a:latin typeface="Cambria"/>
              </a:rPr>
              <a:t>đến</a:t>
            </a:r>
            <a:r>
              <a:rPr lang="en-US" sz="2461" dirty="0">
                <a:solidFill>
                  <a:srgbClr val="000000"/>
                </a:solidFill>
                <a:latin typeface="Cambria"/>
              </a:rPr>
              <a:t> </a:t>
            </a:r>
            <a:r>
              <a:rPr lang="en-US" sz="2461" dirty="0" err="1">
                <a:solidFill>
                  <a:srgbClr val="000000"/>
                </a:solidFill>
                <a:latin typeface="Cambria"/>
              </a:rPr>
              <a:t>thăm</a:t>
            </a:r>
            <a:r>
              <a:rPr lang="en-US" sz="2461" dirty="0">
                <a:solidFill>
                  <a:srgbClr val="000000"/>
                </a:solidFill>
                <a:latin typeface="Cambria"/>
              </a:rPr>
              <a:t> </a:t>
            </a:r>
            <a:r>
              <a:rPr lang="en-US" sz="2461" dirty="0" err="1">
                <a:solidFill>
                  <a:srgbClr val="000000"/>
                </a:solidFill>
                <a:latin typeface="Cambria"/>
              </a:rPr>
              <a:t>người</a:t>
            </a:r>
            <a:r>
              <a:rPr lang="en-US" sz="2461" dirty="0">
                <a:solidFill>
                  <a:srgbClr val="000000"/>
                </a:solidFill>
                <a:latin typeface="Cambria"/>
              </a:rPr>
              <a:t> </a:t>
            </a:r>
            <a:r>
              <a:rPr lang="en-US" sz="2461" dirty="0" err="1">
                <a:solidFill>
                  <a:srgbClr val="000000"/>
                </a:solidFill>
                <a:latin typeface="Cambria"/>
              </a:rPr>
              <a:t>thầy</a:t>
            </a:r>
            <a:r>
              <a:rPr lang="en-US" sz="2461" dirty="0">
                <a:solidFill>
                  <a:srgbClr val="000000"/>
                </a:solidFill>
                <a:latin typeface="Cambria"/>
              </a:rPr>
              <a:t> </a:t>
            </a:r>
            <a:r>
              <a:rPr lang="en-US" sz="2461" dirty="0" err="1">
                <a:solidFill>
                  <a:srgbClr val="000000"/>
                </a:solidFill>
                <a:latin typeface="Cambria"/>
              </a:rPr>
              <a:t>đầu</a:t>
            </a:r>
            <a:r>
              <a:rPr lang="en-US" sz="2461" dirty="0">
                <a:solidFill>
                  <a:srgbClr val="000000"/>
                </a:solidFill>
                <a:latin typeface="Cambria"/>
              </a:rPr>
              <a:t> </a:t>
            </a:r>
            <a:r>
              <a:rPr lang="en-US" sz="2461" dirty="0" err="1">
                <a:solidFill>
                  <a:srgbClr val="000000"/>
                </a:solidFill>
                <a:latin typeface="Cambria"/>
              </a:rPr>
              <a:t>tiên</a:t>
            </a:r>
            <a:r>
              <a:rPr lang="en-US" sz="2461" dirty="0">
                <a:solidFill>
                  <a:srgbClr val="000000"/>
                </a:solidFill>
                <a:latin typeface="Cambria"/>
              </a:rPr>
              <a:t> </a:t>
            </a:r>
            <a:r>
              <a:rPr lang="en-US" sz="2461" dirty="0" err="1">
                <a:solidFill>
                  <a:srgbClr val="000000"/>
                </a:solidFill>
                <a:latin typeface="Cambria"/>
              </a:rPr>
              <a:t>của</a:t>
            </a:r>
            <a:r>
              <a:rPr lang="en-US" sz="2461" dirty="0">
                <a:solidFill>
                  <a:srgbClr val="000000"/>
                </a:solidFill>
                <a:latin typeface="Cambria"/>
              </a:rPr>
              <a:t> </a:t>
            </a:r>
            <a:r>
              <a:rPr lang="en-US" sz="2461" dirty="0" err="1">
                <a:solidFill>
                  <a:srgbClr val="000000"/>
                </a:solidFill>
                <a:latin typeface="Cambria"/>
              </a:rPr>
              <a:t>bố</a:t>
            </a:r>
            <a:r>
              <a:rPr lang="en-US" sz="2461" dirty="0">
                <a:solidFill>
                  <a:srgbClr val="000000"/>
                </a:solidFill>
                <a:latin typeface="Cambria"/>
              </a:rPr>
              <a:t>, </a:t>
            </a:r>
            <a:r>
              <a:rPr lang="en-US" sz="2461" dirty="0" err="1">
                <a:solidFill>
                  <a:srgbClr val="000000"/>
                </a:solidFill>
                <a:latin typeface="Cambria"/>
              </a:rPr>
              <a:t>thầy</a:t>
            </a:r>
            <a:r>
              <a:rPr lang="en-US" sz="2461" dirty="0">
                <a:solidFill>
                  <a:srgbClr val="000000"/>
                </a:solidFill>
                <a:latin typeface="Cambria"/>
              </a:rPr>
              <a:t> </a:t>
            </a:r>
            <a:r>
              <a:rPr lang="en-US" sz="2461" dirty="0" err="1">
                <a:solidFill>
                  <a:srgbClr val="000000"/>
                </a:solidFill>
                <a:latin typeface="Cambria"/>
              </a:rPr>
              <a:t>Cơ-rô-xét-ti</a:t>
            </a:r>
            <a:r>
              <a:rPr lang="en-US" sz="2461" dirty="0">
                <a:solidFill>
                  <a:srgbClr val="000000"/>
                </a:solidFill>
                <a:latin typeface="Cambria"/>
              </a:rPr>
              <a:t>, </a:t>
            </a:r>
            <a:r>
              <a:rPr lang="en-US" sz="2461" dirty="0" err="1">
                <a:solidFill>
                  <a:srgbClr val="000000"/>
                </a:solidFill>
                <a:latin typeface="Cambria"/>
              </a:rPr>
              <a:t>năm</a:t>
            </a:r>
            <a:r>
              <a:rPr lang="en-US" sz="2461" dirty="0">
                <a:solidFill>
                  <a:srgbClr val="000000"/>
                </a:solidFill>
                <a:latin typeface="Cambria"/>
              </a:rPr>
              <a:t> nay </a:t>
            </a:r>
            <a:r>
              <a:rPr lang="en-US" sz="2461" dirty="0" err="1">
                <a:solidFill>
                  <a:srgbClr val="000000"/>
                </a:solidFill>
                <a:latin typeface="Cambria"/>
              </a:rPr>
              <a:t>đã</a:t>
            </a:r>
            <a:r>
              <a:rPr lang="en-US" sz="2461" dirty="0">
                <a:solidFill>
                  <a:srgbClr val="000000"/>
                </a:solidFill>
                <a:latin typeface="Cambria"/>
              </a:rPr>
              <a:t> </a:t>
            </a:r>
            <a:r>
              <a:rPr lang="en-US" sz="2461" dirty="0" err="1">
                <a:solidFill>
                  <a:srgbClr val="000000"/>
                </a:solidFill>
                <a:latin typeface="Cambria"/>
              </a:rPr>
              <a:t>tám</a:t>
            </a:r>
            <a:r>
              <a:rPr lang="en-US" sz="2461" dirty="0">
                <a:solidFill>
                  <a:srgbClr val="000000"/>
                </a:solidFill>
                <a:latin typeface="Cambria"/>
              </a:rPr>
              <a:t> </a:t>
            </a:r>
            <a:r>
              <a:rPr lang="en-US" sz="2461" dirty="0" err="1">
                <a:solidFill>
                  <a:srgbClr val="000000"/>
                </a:solidFill>
                <a:latin typeface="Cambria"/>
              </a:rPr>
              <a:t>mươi</a:t>
            </a:r>
            <a:r>
              <a:rPr lang="en-US" sz="2461" dirty="0">
                <a:solidFill>
                  <a:srgbClr val="000000"/>
                </a:solidFill>
                <a:latin typeface="Cambria"/>
              </a:rPr>
              <a:t> </a:t>
            </a:r>
            <a:r>
              <a:rPr lang="en-US" sz="2461" dirty="0" err="1">
                <a:solidFill>
                  <a:srgbClr val="000000"/>
                </a:solidFill>
                <a:latin typeface="Cambria"/>
              </a:rPr>
              <a:t>tuổi</a:t>
            </a:r>
            <a:r>
              <a:rPr lang="en-US" sz="2461" dirty="0">
                <a:solidFill>
                  <a:srgbClr val="000000"/>
                </a:solidFill>
                <a:latin typeface="Cambria"/>
              </a:rPr>
              <a:t>.</a:t>
            </a:r>
          </a:p>
          <a:p>
            <a:pPr algn="just" defTabSz="609630">
              <a:lnSpc>
                <a:spcPts val="3445"/>
              </a:lnSpc>
            </a:pPr>
            <a:r>
              <a:rPr lang="en-US" sz="2461" dirty="0" err="1">
                <a:solidFill>
                  <a:srgbClr val="000000"/>
                </a:solidFill>
                <a:latin typeface="Cambria"/>
              </a:rPr>
              <a:t>Xuống</a:t>
            </a:r>
            <a:r>
              <a:rPr lang="en-US" sz="2461" dirty="0">
                <a:solidFill>
                  <a:srgbClr val="000000"/>
                </a:solidFill>
                <a:latin typeface="Cambria"/>
              </a:rPr>
              <a:t> </a:t>
            </a:r>
            <a:r>
              <a:rPr lang="en-US" sz="2461" dirty="0" err="1">
                <a:solidFill>
                  <a:srgbClr val="000000"/>
                </a:solidFill>
                <a:latin typeface="Cambria"/>
              </a:rPr>
              <a:t>tàu</a:t>
            </a:r>
            <a:r>
              <a:rPr lang="en-US" sz="2461" dirty="0">
                <a:solidFill>
                  <a:srgbClr val="000000"/>
                </a:solidFill>
                <a:latin typeface="Cambria"/>
              </a:rPr>
              <a:t>, </a:t>
            </a:r>
            <a:r>
              <a:rPr lang="en-US" sz="2461" dirty="0" err="1">
                <a:solidFill>
                  <a:srgbClr val="000000"/>
                </a:solidFill>
                <a:latin typeface="Cambria"/>
              </a:rPr>
              <a:t>chúng</a:t>
            </a:r>
            <a:r>
              <a:rPr lang="en-US" sz="2461" dirty="0">
                <a:solidFill>
                  <a:srgbClr val="000000"/>
                </a:solidFill>
                <a:latin typeface="Cambria"/>
              </a:rPr>
              <a:t> </a:t>
            </a:r>
            <a:r>
              <a:rPr lang="en-US" sz="2461" dirty="0" err="1">
                <a:solidFill>
                  <a:srgbClr val="000000"/>
                </a:solidFill>
                <a:latin typeface="Cambria"/>
              </a:rPr>
              <a:t>tôi</a:t>
            </a:r>
            <a:r>
              <a:rPr lang="en-US" sz="2461" dirty="0">
                <a:solidFill>
                  <a:srgbClr val="000000"/>
                </a:solidFill>
                <a:latin typeface="Cambria"/>
              </a:rPr>
              <a:t> </a:t>
            </a:r>
            <a:r>
              <a:rPr lang="en-US" sz="2461" dirty="0" err="1">
                <a:solidFill>
                  <a:srgbClr val="000000"/>
                </a:solidFill>
                <a:latin typeface="Cambria"/>
              </a:rPr>
              <a:t>hỏi</a:t>
            </a:r>
            <a:r>
              <a:rPr lang="en-US" sz="2461" dirty="0">
                <a:solidFill>
                  <a:srgbClr val="000000"/>
                </a:solidFill>
                <a:latin typeface="Cambria"/>
              </a:rPr>
              <a:t> </a:t>
            </a:r>
            <a:r>
              <a:rPr lang="en-US" sz="2461" dirty="0" err="1">
                <a:solidFill>
                  <a:srgbClr val="000000"/>
                </a:solidFill>
                <a:latin typeface="Cambria"/>
              </a:rPr>
              <a:t>thăm</a:t>
            </a:r>
            <a:r>
              <a:rPr lang="en-US" sz="2461" dirty="0">
                <a:solidFill>
                  <a:srgbClr val="000000"/>
                </a:solidFill>
                <a:latin typeface="Cambria"/>
              </a:rPr>
              <a:t> </a:t>
            </a:r>
            <a:r>
              <a:rPr lang="en-US" sz="2461" dirty="0" err="1">
                <a:solidFill>
                  <a:srgbClr val="000000"/>
                </a:solidFill>
                <a:latin typeface="Cambria"/>
              </a:rPr>
              <a:t>đường</a:t>
            </a:r>
            <a:r>
              <a:rPr lang="en-US" sz="2461" dirty="0">
                <a:solidFill>
                  <a:srgbClr val="000000"/>
                </a:solidFill>
                <a:latin typeface="Cambria"/>
              </a:rPr>
              <a:t> </a:t>
            </a:r>
            <a:r>
              <a:rPr lang="en-US" sz="2461" dirty="0" err="1">
                <a:solidFill>
                  <a:srgbClr val="000000"/>
                </a:solidFill>
                <a:latin typeface="Cambria"/>
              </a:rPr>
              <a:t>đến</a:t>
            </a:r>
            <a:r>
              <a:rPr lang="en-US" sz="2461" dirty="0">
                <a:solidFill>
                  <a:srgbClr val="000000"/>
                </a:solidFill>
                <a:latin typeface="Cambria"/>
              </a:rPr>
              <a:t> </a:t>
            </a:r>
            <a:r>
              <a:rPr lang="en-US" sz="2461" dirty="0" err="1">
                <a:solidFill>
                  <a:srgbClr val="000000"/>
                </a:solidFill>
                <a:latin typeface="Cambria"/>
              </a:rPr>
              <a:t>nhà</a:t>
            </a:r>
            <a:r>
              <a:rPr lang="en-US" sz="2461" dirty="0">
                <a:solidFill>
                  <a:srgbClr val="000000"/>
                </a:solidFill>
                <a:latin typeface="Cambria"/>
              </a:rPr>
              <a:t> </a:t>
            </a:r>
            <a:r>
              <a:rPr lang="en-US" sz="2461" dirty="0" err="1">
                <a:solidFill>
                  <a:srgbClr val="000000"/>
                </a:solidFill>
                <a:latin typeface="Cambria"/>
              </a:rPr>
              <a:t>thầy</a:t>
            </a:r>
            <a:r>
              <a:rPr lang="en-US" sz="2461" dirty="0">
                <a:solidFill>
                  <a:srgbClr val="000000"/>
                </a:solidFill>
                <a:latin typeface="Cambria"/>
              </a:rPr>
              <a:t>, </a:t>
            </a:r>
            <a:r>
              <a:rPr lang="en-US" sz="2461" dirty="0" err="1">
                <a:solidFill>
                  <a:srgbClr val="000000"/>
                </a:solidFill>
                <a:latin typeface="Cambria"/>
              </a:rPr>
              <a:t>một</a:t>
            </a:r>
            <a:r>
              <a:rPr lang="en-US" sz="2461" dirty="0">
                <a:solidFill>
                  <a:srgbClr val="000000"/>
                </a:solidFill>
                <a:latin typeface="Cambria"/>
              </a:rPr>
              <a:t> </a:t>
            </a:r>
            <a:r>
              <a:rPr lang="en-US" sz="2461" dirty="0" err="1">
                <a:solidFill>
                  <a:srgbClr val="000000"/>
                </a:solidFill>
                <a:latin typeface="Cambria"/>
              </a:rPr>
              <a:t>ngôi</a:t>
            </a:r>
            <a:r>
              <a:rPr lang="en-US" sz="2461" dirty="0">
                <a:solidFill>
                  <a:srgbClr val="000000"/>
                </a:solidFill>
                <a:latin typeface="Cambria"/>
              </a:rPr>
              <a:t> </a:t>
            </a:r>
            <a:r>
              <a:rPr lang="en-US" sz="2461" dirty="0" err="1">
                <a:solidFill>
                  <a:srgbClr val="000000"/>
                </a:solidFill>
                <a:latin typeface="Cambria"/>
              </a:rPr>
              <a:t>nhà</a:t>
            </a:r>
            <a:r>
              <a:rPr lang="en-US" sz="2461" dirty="0">
                <a:solidFill>
                  <a:srgbClr val="000000"/>
                </a:solidFill>
                <a:latin typeface="Cambria"/>
              </a:rPr>
              <a:t> </a:t>
            </a:r>
            <a:r>
              <a:rPr lang="en-US" sz="2461" dirty="0" err="1">
                <a:solidFill>
                  <a:srgbClr val="000000"/>
                </a:solidFill>
                <a:latin typeface="Cambria"/>
              </a:rPr>
              <a:t>nhỏ</a:t>
            </a:r>
            <a:r>
              <a:rPr lang="en-US" sz="2461" dirty="0">
                <a:solidFill>
                  <a:srgbClr val="000000"/>
                </a:solidFill>
                <a:latin typeface="Cambria"/>
              </a:rPr>
              <a:t> </a:t>
            </a:r>
            <a:r>
              <a:rPr lang="en-US" sz="2461" dirty="0" err="1">
                <a:solidFill>
                  <a:srgbClr val="000000"/>
                </a:solidFill>
                <a:latin typeface="Cambria"/>
              </a:rPr>
              <a:t>cuối</a:t>
            </a:r>
            <a:r>
              <a:rPr lang="en-US" sz="2461" dirty="0">
                <a:solidFill>
                  <a:srgbClr val="000000"/>
                </a:solidFill>
                <a:latin typeface="Cambria"/>
              </a:rPr>
              <a:t> </a:t>
            </a:r>
            <a:r>
              <a:rPr lang="en-US" sz="2461" dirty="0" err="1">
                <a:solidFill>
                  <a:srgbClr val="000000"/>
                </a:solidFill>
                <a:latin typeface="Cambria"/>
              </a:rPr>
              <a:t>làng</a:t>
            </a:r>
            <a:r>
              <a:rPr lang="en-US" sz="2461" dirty="0">
                <a:solidFill>
                  <a:srgbClr val="000000"/>
                </a:solidFill>
                <a:latin typeface="Cambria"/>
              </a:rPr>
              <a:t>. </a:t>
            </a:r>
            <a:r>
              <a:rPr lang="en-US" sz="2461" dirty="0" err="1">
                <a:solidFill>
                  <a:srgbClr val="000000"/>
                </a:solidFill>
                <a:latin typeface="Cambria"/>
              </a:rPr>
              <a:t>Bố</a:t>
            </a:r>
            <a:r>
              <a:rPr lang="en-US" sz="2461" dirty="0">
                <a:solidFill>
                  <a:srgbClr val="000000"/>
                </a:solidFill>
                <a:latin typeface="Cambria"/>
              </a:rPr>
              <a:t> </a:t>
            </a:r>
            <a:r>
              <a:rPr lang="en-US" sz="2461" dirty="0" err="1">
                <a:solidFill>
                  <a:srgbClr val="000000"/>
                </a:solidFill>
                <a:latin typeface="Cambria"/>
              </a:rPr>
              <a:t>nhẹ</a:t>
            </a:r>
            <a:r>
              <a:rPr lang="en-US" sz="2461" dirty="0">
                <a:solidFill>
                  <a:srgbClr val="000000"/>
                </a:solidFill>
                <a:latin typeface="Cambria"/>
              </a:rPr>
              <a:t> </a:t>
            </a:r>
            <a:r>
              <a:rPr lang="en-US" sz="2461" dirty="0" err="1">
                <a:solidFill>
                  <a:srgbClr val="000000"/>
                </a:solidFill>
                <a:latin typeface="Cambria"/>
              </a:rPr>
              <a:t>nhàng</a:t>
            </a:r>
            <a:r>
              <a:rPr lang="en-US" sz="2461" dirty="0">
                <a:solidFill>
                  <a:srgbClr val="000000"/>
                </a:solidFill>
                <a:latin typeface="Cambria"/>
              </a:rPr>
              <a:t> </a:t>
            </a:r>
            <a:r>
              <a:rPr lang="en-US" sz="2461" dirty="0" err="1">
                <a:solidFill>
                  <a:srgbClr val="000000"/>
                </a:solidFill>
                <a:latin typeface="Cambria"/>
              </a:rPr>
              <a:t>gõ</a:t>
            </a:r>
            <a:r>
              <a:rPr lang="en-US" sz="2461" dirty="0">
                <a:solidFill>
                  <a:srgbClr val="000000"/>
                </a:solidFill>
                <a:latin typeface="Cambria"/>
              </a:rPr>
              <a:t> </a:t>
            </a:r>
            <a:r>
              <a:rPr lang="en-US" sz="2461" dirty="0" err="1">
                <a:solidFill>
                  <a:srgbClr val="000000"/>
                </a:solidFill>
                <a:latin typeface="Cambria"/>
              </a:rPr>
              <a:t>cửa</a:t>
            </a:r>
            <a:r>
              <a:rPr lang="en-US" sz="2461" dirty="0">
                <a:solidFill>
                  <a:srgbClr val="000000"/>
                </a:solidFill>
                <a:latin typeface="Cambria"/>
              </a:rPr>
              <a:t>. Ra </a:t>
            </a:r>
            <a:r>
              <a:rPr lang="en-US" sz="2461" dirty="0" err="1">
                <a:solidFill>
                  <a:srgbClr val="000000"/>
                </a:solidFill>
                <a:latin typeface="Cambria"/>
              </a:rPr>
              <a:t>mở</a:t>
            </a:r>
            <a:r>
              <a:rPr lang="en-US" sz="2461" dirty="0">
                <a:solidFill>
                  <a:srgbClr val="000000"/>
                </a:solidFill>
                <a:latin typeface="Cambria"/>
              </a:rPr>
              <a:t> </a:t>
            </a:r>
            <a:r>
              <a:rPr lang="en-US" sz="2461" dirty="0" err="1">
                <a:solidFill>
                  <a:srgbClr val="000000"/>
                </a:solidFill>
                <a:latin typeface="Cambria"/>
              </a:rPr>
              <a:t>cửa</a:t>
            </a:r>
            <a:r>
              <a:rPr lang="en-US" sz="2461" dirty="0">
                <a:solidFill>
                  <a:srgbClr val="000000"/>
                </a:solidFill>
                <a:latin typeface="Cambria"/>
              </a:rPr>
              <a:t> </a:t>
            </a:r>
            <a:r>
              <a:rPr lang="en-US" sz="2461" dirty="0" err="1">
                <a:solidFill>
                  <a:srgbClr val="000000"/>
                </a:solidFill>
                <a:latin typeface="Cambria"/>
              </a:rPr>
              <a:t>là</a:t>
            </a:r>
            <a:r>
              <a:rPr lang="en-US" sz="2461" dirty="0">
                <a:solidFill>
                  <a:srgbClr val="000000"/>
                </a:solidFill>
                <a:latin typeface="Cambria"/>
              </a:rPr>
              <a:t> </a:t>
            </a:r>
            <a:r>
              <a:rPr lang="en-US" sz="2461" dirty="0" err="1">
                <a:solidFill>
                  <a:srgbClr val="000000"/>
                </a:solidFill>
                <a:latin typeface="Cambria"/>
              </a:rPr>
              <a:t>một</a:t>
            </a:r>
            <a:r>
              <a:rPr lang="en-US" sz="2461" dirty="0">
                <a:solidFill>
                  <a:srgbClr val="000000"/>
                </a:solidFill>
                <a:latin typeface="Cambria"/>
              </a:rPr>
              <a:t> </a:t>
            </a:r>
            <a:r>
              <a:rPr lang="en-US" sz="2461" dirty="0" err="1">
                <a:solidFill>
                  <a:srgbClr val="000000"/>
                </a:solidFill>
                <a:latin typeface="Cambria"/>
              </a:rPr>
              <a:t>cụ</a:t>
            </a:r>
            <a:r>
              <a:rPr lang="en-US" sz="2461" dirty="0">
                <a:solidFill>
                  <a:srgbClr val="000000"/>
                </a:solidFill>
                <a:latin typeface="Cambria"/>
              </a:rPr>
              <a:t> </a:t>
            </a:r>
            <a:r>
              <a:rPr lang="en-US" sz="2461" dirty="0" err="1">
                <a:solidFill>
                  <a:srgbClr val="000000"/>
                </a:solidFill>
                <a:latin typeface="Cambria"/>
              </a:rPr>
              <a:t>già</a:t>
            </a:r>
            <a:r>
              <a:rPr lang="en-US" sz="2461" dirty="0">
                <a:solidFill>
                  <a:srgbClr val="000000"/>
                </a:solidFill>
                <a:latin typeface="Cambria"/>
              </a:rPr>
              <a:t> </a:t>
            </a:r>
            <a:r>
              <a:rPr lang="en-US" sz="2461" dirty="0" err="1">
                <a:solidFill>
                  <a:srgbClr val="000000"/>
                </a:solidFill>
                <a:latin typeface="Cambria"/>
              </a:rPr>
              <a:t>râu</a:t>
            </a:r>
            <a:r>
              <a:rPr lang="en-US" sz="2461" dirty="0">
                <a:solidFill>
                  <a:srgbClr val="000000"/>
                </a:solidFill>
                <a:latin typeface="Cambria"/>
              </a:rPr>
              <a:t> </a:t>
            </a:r>
            <a:r>
              <a:rPr lang="en-US" sz="2461" dirty="0" err="1">
                <a:solidFill>
                  <a:srgbClr val="000000"/>
                </a:solidFill>
                <a:latin typeface="Cambria"/>
              </a:rPr>
              <a:t>tóc</a:t>
            </a:r>
            <a:r>
              <a:rPr lang="en-US" sz="2461" dirty="0">
                <a:solidFill>
                  <a:srgbClr val="000000"/>
                </a:solidFill>
                <a:latin typeface="Cambria"/>
              </a:rPr>
              <a:t> </a:t>
            </a:r>
            <a:r>
              <a:rPr lang="en-US" sz="2461" dirty="0" err="1">
                <a:solidFill>
                  <a:srgbClr val="000000"/>
                </a:solidFill>
                <a:latin typeface="Cambria"/>
              </a:rPr>
              <a:t>đã</a:t>
            </a:r>
            <a:r>
              <a:rPr lang="en-US" sz="2461" dirty="0">
                <a:solidFill>
                  <a:srgbClr val="000000"/>
                </a:solidFill>
                <a:latin typeface="Cambria"/>
              </a:rPr>
              <a:t> </a:t>
            </a:r>
            <a:r>
              <a:rPr lang="en-US" sz="2461" dirty="0" err="1">
                <a:solidFill>
                  <a:srgbClr val="000000"/>
                </a:solidFill>
                <a:latin typeface="Cambria"/>
              </a:rPr>
              <a:t>bạc</a:t>
            </a:r>
            <a:r>
              <a:rPr lang="en-US" sz="2461" dirty="0">
                <a:solidFill>
                  <a:srgbClr val="000000"/>
                </a:solidFill>
                <a:latin typeface="Cambria"/>
              </a:rPr>
              <a:t>.</a:t>
            </a:r>
          </a:p>
          <a:p>
            <a:pPr algn="just" defTabSz="609630">
              <a:lnSpc>
                <a:spcPts val="3445"/>
              </a:lnSpc>
            </a:pPr>
            <a:r>
              <a:rPr lang="en-US" sz="2461" dirty="0">
                <a:solidFill>
                  <a:srgbClr val="000000"/>
                </a:solidFill>
                <a:latin typeface="Cambria"/>
              </a:rPr>
              <a:t>– Con </a:t>
            </a:r>
            <a:r>
              <a:rPr lang="en-US" sz="2461" dirty="0" err="1">
                <a:solidFill>
                  <a:srgbClr val="000000"/>
                </a:solidFill>
                <a:latin typeface="Cambria"/>
              </a:rPr>
              <a:t>chào</a:t>
            </a:r>
            <a:r>
              <a:rPr lang="en-US" sz="2461" dirty="0">
                <a:solidFill>
                  <a:srgbClr val="000000"/>
                </a:solidFill>
                <a:latin typeface="Cambria"/>
              </a:rPr>
              <a:t> </a:t>
            </a:r>
            <a:r>
              <a:rPr lang="en-US" sz="2461" dirty="0" err="1">
                <a:solidFill>
                  <a:srgbClr val="000000"/>
                </a:solidFill>
                <a:latin typeface="Cambria"/>
              </a:rPr>
              <a:t>thầy</a:t>
            </a:r>
            <a:r>
              <a:rPr lang="en-US" sz="2461" dirty="0">
                <a:solidFill>
                  <a:srgbClr val="000000"/>
                </a:solidFill>
                <a:latin typeface="Cambria"/>
              </a:rPr>
              <a:t> ạ! – </a:t>
            </a:r>
            <a:r>
              <a:rPr lang="en-US" sz="2461" dirty="0" err="1">
                <a:solidFill>
                  <a:srgbClr val="000000"/>
                </a:solidFill>
                <a:latin typeface="Cambria"/>
              </a:rPr>
              <a:t>Bố</a:t>
            </a:r>
            <a:r>
              <a:rPr lang="en-US" sz="2461" dirty="0">
                <a:solidFill>
                  <a:srgbClr val="000000"/>
                </a:solidFill>
                <a:latin typeface="Cambria"/>
              </a:rPr>
              <a:t> </a:t>
            </a:r>
            <a:r>
              <a:rPr lang="en-US" sz="2461" dirty="0" err="1">
                <a:solidFill>
                  <a:srgbClr val="000000"/>
                </a:solidFill>
                <a:latin typeface="Cambria"/>
              </a:rPr>
              <a:t>vừa</a:t>
            </a:r>
            <a:r>
              <a:rPr lang="en-US" sz="2461" dirty="0">
                <a:solidFill>
                  <a:srgbClr val="000000"/>
                </a:solidFill>
                <a:latin typeface="Cambria"/>
              </a:rPr>
              <a:t> </a:t>
            </a:r>
            <a:r>
              <a:rPr lang="en-US" sz="2461" dirty="0" err="1">
                <a:solidFill>
                  <a:srgbClr val="000000"/>
                </a:solidFill>
                <a:latin typeface="Cambria"/>
              </a:rPr>
              <a:t>nói</a:t>
            </a:r>
            <a:r>
              <a:rPr lang="en-US" sz="2461" dirty="0">
                <a:solidFill>
                  <a:srgbClr val="000000"/>
                </a:solidFill>
                <a:latin typeface="Cambria"/>
              </a:rPr>
              <a:t> </a:t>
            </a:r>
            <a:r>
              <a:rPr lang="en-US" sz="2461" dirty="0" err="1">
                <a:solidFill>
                  <a:srgbClr val="000000"/>
                </a:solidFill>
                <a:latin typeface="Cambria"/>
              </a:rPr>
              <a:t>vừa</a:t>
            </a:r>
            <a:r>
              <a:rPr lang="en-US" sz="2461" dirty="0">
                <a:solidFill>
                  <a:srgbClr val="000000"/>
                </a:solidFill>
                <a:latin typeface="Cambria"/>
              </a:rPr>
              <a:t> </a:t>
            </a:r>
            <a:r>
              <a:rPr lang="en-US" sz="2461" dirty="0" err="1">
                <a:solidFill>
                  <a:srgbClr val="000000"/>
                </a:solidFill>
                <a:latin typeface="Cambria"/>
              </a:rPr>
              <a:t>bỏ</a:t>
            </a:r>
            <a:r>
              <a:rPr lang="en-US" sz="2461" dirty="0">
                <a:solidFill>
                  <a:srgbClr val="000000"/>
                </a:solidFill>
                <a:latin typeface="Cambria"/>
              </a:rPr>
              <a:t> </a:t>
            </a:r>
            <a:r>
              <a:rPr lang="en-US" sz="2461" dirty="0" err="1">
                <a:solidFill>
                  <a:srgbClr val="000000"/>
                </a:solidFill>
                <a:latin typeface="Cambria"/>
              </a:rPr>
              <a:t>mũ</a:t>
            </a:r>
            <a:r>
              <a:rPr lang="en-US" sz="2461" dirty="0">
                <a:solidFill>
                  <a:srgbClr val="000000"/>
                </a:solidFill>
                <a:latin typeface="Cambria"/>
              </a:rPr>
              <a:t> </a:t>
            </a:r>
            <a:r>
              <a:rPr lang="en-US" sz="2461" dirty="0" err="1">
                <a:solidFill>
                  <a:srgbClr val="000000"/>
                </a:solidFill>
                <a:latin typeface="Cambria"/>
              </a:rPr>
              <a:t>ra.</a:t>
            </a:r>
            <a:endParaRPr lang="en-US" sz="2461" dirty="0">
              <a:solidFill>
                <a:srgbClr val="000000"/>
              </a:solidFill>
              <a:latin typeface="Cambria"/>
            </a:endParaRPr>
          </a:p>
          <a:p>
            <a:pPr algn="just" defTabSz="609630">
              <a:lnSpc>
                <a:spcPts val="3445"/>
              </a:lnSpc>
            </a:pPr>
            <a:r>
              <a:rPr lang="en-US" sz="2461" dirty="0">
                <a:solidFill>
                  <a:srgbClr val="000000"/>
                </a:solidFill>
                <a:latin typeface="Cambria"/>
              </a:rPr>
              <a:t>– </a:t>
            </a:r>
            <a:r>
              <a:rPr lang="en-US" sz="2461" dirty="0" err="1">
                <a:solidFill>
                  <a:srgbClr val="000000"/>
                </a:solidFill>
                <a:latin typeface="Cambria"/>
              </a:rPr>
              <a:t>Chào</a:t>
            </a:r>
            <a:r>
              <a:rPr lang="en-US" sz="2461" dirty="0">
                <a:solidFill>
                  <a:srgbClr val="000000"/>
                </a:solidFill>
                <a:latin typeface="Cambria"/>
              </a:rPr>
              <a:t> </a:t>
            </a:r>
            <a:r>
              <a:rPr lang="en-US" sz="2461" dirty="0" err="1">
                <a:solidFill>
                  <a:srgbClr val="000000"/>
                </a:solidFill>
                <a:latin typeface="Cambria"/>
              </a:rPr>
              <a:t>anh</a:t>
            </a:r>
            <a:r>
              <a:rPr lang="en-US" sz="2461" dirty="0">
                <a:solidFill>
                  <a:srgbClr val="000000"/>
                </a:solidFill>
                <a:latin typeface="Cambria"/>
              </a:rPr>
              <a:t>. Xin </a:t>
            </a:r>
            <a:r>
              <a:rPr lang="en-US" sz="2461" dirty="0" err="1">
                <a:solidFill>
                  <a:srgbClr val="000000"/>
                </a:solidFill>
                <a:latin typeface="Cambria"/>
              </a:rPr>
              <a:t>lỗi</a:t>
            </a:r>
            <a:r>
              <a:rPr lang="en-US" sz="2461" dirty="0">
                <a:solidFill>
                  <a:srgbClr val="000000"/>
                </a:solidFill>
                <a:latin typeface="Cambria"/>
              </a:rPr>
              <a:t>, </a:t>
            </a:r>
            <a:r>
              <a:rPr lang="en-US" sz="2461" dirty="0" err="1">
                <a:solidFill>
                  <a:srgbClr val="000000"/>
                </a:solidFill>
                <a:latin typeface="Cambria"/>
              </a:rPr>
              <a:t>anh</a:t>
            </a:r>
            <a:r>
              <a:rPr lang="en-US" sz="2461" dirty="0">
                <a:solidFill>
                  <a:srgbClr val="000000"/>
                </a:solidFill>
                <a:latin typeface="Cambria"/>
              </a:rPr>
              <a:t> </a:t>
            </a:r>
            <a:r>
              <a:rPr lang="en-US" sz="2461" dirty="0" err="1">
                <a:solidFill>
                  <a:srgbClr val="000000"/>
                </a:solidFill>
                <a:latin typeface="Cambria"/>
              </a:rPr>
              <a:t>là</a:t>
            </a:r>
            <a:r>
              <a:rPr lang="en-US" sz="2461" dirty="0">
                <a:solidFill>
                  <a:srgbClr val="000000"/>
                </a:solidFill>
                <a:latin typeface="Cambria"/>
              </a:rPr>
              <a:t>...</a:t>
            </a:r>
          </a:p>
          <a:p>
            <a:pPr algn="just" defTabSz="609630">
              <a:lnSpc>
                <a:spcPts val="3445"/>
              </a:lnSpc>
            </a:pPr>
            <a:r>
              <a:rPr lang="en-US" sz="2461" dirty="0">
                <a:solidFill>
                  <a:srgbClr val="000000"/>
                </a:solidFill>
                <a:latin typeface="Cambria"/>
              </a:rPr>
              <a:t>– Con </a:t>
            </a:r>
            <a:r>
              <a:rPr lang="en-US" sz="2461" dirty="0" err="1">
                <a:solidFill>
                  <a:srgbClr val="000000"/>
                </a:solidFill>
                <a:latin typeface="Cambria"/>
              </a:rPr>
              <a:t>là</a:t>
            </a:r>
            <a:r>
              <a:rPr lang="en-US" sz="2461" dirty="0">
                <a:solidFill>
                  <a:srgbClr val="000000"/>
                </a:solidFill>
                <a:latin typeface="Cambria"/>
              </a:rPr>
              <a:t> An-</a:t>
            </a:r>
            <a:r>
              <a:rPr lang="en-US" sz="2461" dirty="0" err="1">
                <a:solidFill>
                  <a:srgbClr val="000000"/>
                </a:solidFill>
                <a:latin typeface="Cambria"/>
              </a:rPr>
              <a:t>béc</a:t>
            </a:r>
            <a:r>
              <a:rPr lang="en-US" sz="2461" dirty="0">
                <a:solidFill>
                  <a:srgbClr val="000000"/>
                </a:solidFill>
                <a:latin typeface="Cambria"/>
              </a:rPr>
              <a:t>-</a:t>
            </a:r>
            <a:r>
              <a:rPr lang="en-US" sz="2461" dirty="0" err="1">
                <a:solidFill>
                  <a:srgbClr val="000000"/>
                </a:solidFill>
                <a:latin typeface="Cambria"/>
              </a:rPr>
              <a:t>tô</a:t>
            </a:r>
            <a:r>
              <a:rPr lang="en-US" sz="2461" dirty="0">
                <a:solidFill>
                  <a:srgbClr val="000000"/>
                </a:solidFill>
                <a:latin typeface="Cambria"/>
              </a:rPr>
              <a:t>, </a:t>
            </a:r>
            <a:r>
              <a:rPr lang="en-US" sz="2461" dirty="0" err="1">
                <a:solidFill>
                  <a:srgbClr val="000000"/>
                </a:solidFill>
                <a:latin typeface="Cambria"/>
              </a:rPr>
              <a:t>học</a:t>
            </a:r>
            <a:r>
              <a:rPr lang="en-US" sz="2461" dirty="0">
                <a:solidFill>
                  <a:srgbClr val="000000"/>
                </a:solidFill>
                <a:latin typeface="Cambria"/>
              </a:rPr>
              <a:t> </a:t>
            </a:r>
            <a:r>
              <a:rPr lang="en-US" sz="2461" dirty="0" err="1">
                <a:solidFill>
                  <a:srgbClr val="000000"/>
                </a:solidFill>
                <a:latin typeface="Cambria"/>
              </a:rPr>
              <a:t>trò</a:t>
            </a:r>
            <a:r>
              <a:rPr lang="en-US" sz="2461" dirty="0">
                <a:solidFill>
                  <a:srgbClr val="000000"/>
                </a:solidFill>
                <a:latin typeface="Cambria"/>
              </a:rPr>
              <a:t> </a:t>
            </a:r>
            <a:r>
              <a:rPr lang="en-US" sz="2461" dirty="0" err="1">
                <a:solidFill>
                  <a:srgbClr val="000000"/>
                </a:solidFill>
                <a:latin typeface="Cambria"/>
              </a:rPr>
              <a:t>cũ</a:t>
            </a:r>
            <a:r>
              <a:rPr lang="en-US" sz="2461" dirty="0">
                <a:solidFill>
                  <a:srgbClr val="000000"/>
                </a:solidFill>
                <a:latin typeface="Cambria"/>
              </a:rPr>
              <a:t> </a:t>
            </a:r>
            <a:r>
              <a:rPr lang="en-US" sz="2461" dirty="0" err="1">
                <a:solidFill>
                  <a:srgbClr val="000000"/>
                </a:solidFill>
                <a:latin typeface="Cambria"/>
              </a:rPr>
              <a:t>của</a:t>
            </a:r>
            <a:r>
              <a:rPr lang="en-US" sz="2461" dirty="0">
                <a:solidFill>
                  <a:srgbClr val="000000"/>
                </a:solidFill>
                <a:latin typeface="Cambria"/>
              </a:rPr>
              <a:t> </a:t>
            </a:r>
            <a:r>
              <a:rPr lang="en-US" sz="2461" dirty="0" err="1">
                <a:solidFill>
                  <a:srgbClr val="000000"/>
                </a:solidFill>
                <a:latin typeface="Cambria"/>
              </a:rPr>
              <a:t>thầy</a:t>
            </a:r>
            <a:r>
              <a:rPr lang="en-US" sz="2461" dirty="0">
                <a:solidFill>
                  <a:srgbClr val="000000"/>
                </a:solidFill>
                <a:latin typeface="Cambria"/>
              </a:rPr>
              <a:t>. Con </a:t>
            </a:r>
            <a:r>
              <a:rPr lang="en-US" sz="2461" dirty="0" err="1">
                <a:solidFill>
                  <a:srgbClr val="000000"/>
                </a:solidFill>
                <a:latin typeface="Cambria"/>
              </a:rPr>
              <a:t>đến</a:t>
            </a:r>
            <a:r>
              <a:rPr lang="en-US" sz="2461" dirty="0">
                <a:solidFill>
                  <a:srgbClr val="000000"/>
                </a:solidFill>
                <a:latin typeface="Cambria"/>
              </a:rPr>
              <a:t> </a:t>
            </a:r>
            <a:r>
              <a:rPr lang="en-US" sz="2461" dirty="0" err="1">
                <a:solidFill>
                  <a:srgbClr val="000000"/>
                </a:solidFill>
                <a:latin typeface="Cambria"/>
              </a:rPr>
              <a:t>thăm</a:t>
            </a:r>
            <a:r>
              <a:rPr lang="en-US" sz="2461" dirty="0">
                <a:solidFill>
                  <a:srgbClr val="000000"/>
                </a:solidFill>
                <a:latin typeface="Cambria"/>
              </a:rPr>
              <a:t> </a:t>
            </a:r>
            <a:r>
              <a:rPr lang="en-US" sz="2461" dirty="0" err="1">
                <a:solidFill>
                  <a:srgbClr val="000000"/>
                </a:solidFill>
                <a:latin typeface="Cambria"/>
              </a:rPr>
              <a:t>thầy</a:t>
            </a:r>
            <a:r>
              <a:rPr lang="en-US" sz="2461" dirty="0">
                <a:solidFill>
                  <a:srgbClr val="000000"/>
                </a:solidFill>
                <a:latin typeface="Cambria"/>
              </a:rPr>
              <a:t> ạ.</a:t>
            </a:r>
          </a:p>
          <a:p>
            <a:pPr algn="just" defTabSz="609630">
              <a:lnSpc>
                <a:spcPts val="3445"/>
              </a:lnSpc>
            </a:pPr>
            <a:r>
              <a:rPr lang="en-US" sz="2461" dirty="0">
                <a:solidFill>
                  <a:srgbClr val="000000"/>
                </a:solidFill>
                <a:latin typeface="Cambria"/>
              </a:rPr>
              <a:t>– </a:t>
            </a:r>
            <a:r>
              <a:rPr lang="en-US" sz="2461" dirty="0" err="1">
                <a:solidFill>
                  <a:srgbClr val="000000"/>
                </a:solidFill>
                <a:latin typeface="Cambria"/>
              </a:rPr>
              <a:t>Thật</a:t>
            </a:r>
            <a:r>
              <a:rPr lang="en-US" sz="2461" dirty="0">
                <a:solidFill>
                  <a:srgbClr val="000000"/>
                </a:solidFill>
                <a:latin typeface="Cambria"/>
              </a:rPr>
              <a:t> </a:t>
            </a:r>
            <a:r>
              <a:rPr lang="en-US" sz="2461" dirty="0" err="1">
                <a:solidFill>
                  <a:srgbClr val="000000"/>
                </a:solidFill>
                <a:latin typeface="Cambria"/>
              </a:rPr>
              <a:t>hân</a:t>
            </a:r>
            <a:r>
              <a:rPr lang="en-US" sz="2461" dirty="0">
                <a:solidFill>
                  <a:srgbClr val="000000"/>
                </a:solidFill>
                <a:latin typeface="Cambria"/>
              </a:rPr>
              <a:t> </a:t>
            </a:r>
            <a:r>
              <a:rPr lang="en-US" sz="2461" dirty="0" err="1">
                <a:solidFill>
                  <a:srgbClr val="000000"/>
                </a:solidFill>
                <a:latin typeface="Cambria"/>
              </a:rPr>
              <a:t>hạnh</a:t>
            </a:r>
            <a:r>
              <a:rPr lang="en-US" sz="2461" dirty="0">
                <a:solidFill>
                  <a:srgbClr val="000000"/>
                </a:solidFill>
                <a:latin typeface="Cambria"/>
              </a:rPr>
              <a:t> </a:t>
            </a:r>
            <a:r>
              <a:rPr lang="en-US" sz="2461" dirty="0" err="1">
                <a:solidFill>
                  <a:srgbClr val="000000"/>
                </a:solidFill>
                <a:latin typeface="Cambria"/>
              </a:rPr>
              <a:t>quá</a:t>
            </a:r>
            <a:r>
              <a:rPr lang="en-US" sz="2461" dirty="0">
                <a:solidFill>
                  <a:srgbClr val="000000"/>
                </a:solidFill>
                <a:latin typeface="Cambria"/>
              </a:rPr>
              <a:t>! </a:t>
            </a:r>
            <a:r>
              <a:rPr lang="en-US" sz="2461" dirty="0" err="1">
                <a:solidFill>
                  <a:srgbClr val="000000"/>
                </a:solidFill>
                <a:latin typeface="Cambria"/>
              </a:rPr>
              <a:t>Nhưng</a:t>
            </a:r>
            <a:r>
              <a:rPr lang="en-US" sz="2461" dirty="0">
                <a:solidFill>
                  <a:srgbClr val="000000"/>
                </a:solidFill>
                <a:latin typeface="Cambria"/>
              </a:rPr>
              <a:t>... </a:t>
            </a:r>
            <a:r>
              <a:rPr lang="en-US" sz="2461" dirty="0" err="1">
                <a:solidFill>
                  <a:srgbClr val="000000"/>
                </a:solidFill>
                <a:latin typeface="Cambria"/>
              </a:rPr>
              <a:t>anh</a:t>
            </a:r>
            <a:r>
              <a:rPr lang="en-US" sz="2461" dirty="0">
                <a:solidFill>
                  <a:srgbClr val="000000"/>
                </a:solidFill>
                <a:latin typeface="Cambria"/>
              </a:rPr>
              <a:t> </a:t>
            </a:r>
            <a:r>
              <a:rPr lang="en-US" sz="2461" dirty="0" err="1">
                <a:solidFill>
                  <a:srgbClr val="000000"/>
                </a:solidFill>
                <a:latin typeface="Cambria"/>
              </a:rPr>
              <a:t>học</a:t>
            </a:r>
            <a:r>
              <a:rPr lang="en-US" sz="2461" dirty="0">
                <a:solidFill>
                  <a:srgbClr val="000000"/>
                </a:solidFill>
                <a:latin typeface="Cambria"/>
              </a:rPr>
              <a:t> </a:t>
            </a:r>
            <a:r>
              <a:rPr lang="en-US" sz="2461" dirty="0" err="1">
                <a:solidFill>
                  <a:srgbClr val="000000"/>
                </a:solidFill>
                <a:latin typeface="Cambria"/>
              </a:rPr>
              <a:t>với</a:t>
            </a:r>
            <a:r>
              <a:rPr lang="en-US" sz="2461" dirty="0">
                <a:solidFill>
                  <a:srgbClr val="000000"/>
                </a:solidFill>
                <a:latin typeface="Cambria"/>
              </a:rPr>
              <a:t> </a:t>
            </a:r>
            <a:r>
              <a:rPr lang="en-US" sz="2461" dirty="0" err="1">
                <a:solidFill>
                  <a:srgbClr val="000000"/>
                </a:solidFill>
                <a:latin typeface="Cambria"/>
              </a:rPr>
              <a:t>tôi</a:t>
            </a:r>
            <a:r>
              <a:rPr lang="en-US" sz="2461" dirty="0">
                <a:solidFill>
                  <a:srgbClr val="000000"/>
                </a:solidFill>
                <a:latin typeface="Cambria"/>
              </a:rPr>
              <a:t> </a:t>
            </a:r>
            <a:r>
              <a:rPr lang="en-US" sz="2461" dirty="0" err="1">
                <a:solidFill>
                  <a:srgbClr val="000000"/>
                </a:solidFill>
                <a:latin typeface="Cambria"/>
              </a:rPr>
              <a:t>hồi</a:t>
            </a:r>
            <a:r>
              <a:rPr lang="en-US" sz="2461" dirty="0">
                <a:solidFill>
                  <a:srgbClr val="000000"/>
                </a:solidFill>
                <a:latin typeface="Cambria"/>
              </a:rPr>
              <a:t> </a:t>
            </a:r>
            <a:r>
              <a:rPr lang="en-US" sz="2461" dirty="0" err="1">
                <a:solidFill>
                  <a:srgbClr val="000000"/>
                </a:solidFill>
                <a:latin typeface="Cambria"/>
              </a:rPr>
              <a:t>nào</a:t>
            </a:r>
            <a:r>
              <a:rPr lang="en-US" sz="2461" dirty="0">
                <a:solidFill>
                  <a:srgbClr val="000000"/>
                </a:solidFill>
                <a:latin typeface="Cambria"/>
              </a:rPr>
              <a:t> </a:t>
            </a:r>
            <a:r>
              <a:rPr lang="en-US" sz="2461" dirty="0" err="1">
                <a:solidFill>
                  <a:srgbClr val="000000"/>
                </a:solidFill>
                <a:latin typeface="Cambria"/>
              </a:rPr>
              <a:t>nhỉ</a:t>
            </a:r>
            <a:r>
              <a:rPr lang="en-US" sz="2461" dirty="0">
                <a:solidFill>
                  <a:srgbClr val="000000"/>
                </a:solidFill>
                <a:latin typeface="Cambria"/>
              </a:rPr>
              <a:t>?</a:t>
            </a:r>
          </a:p>
          <a:p>
            <a:pPr algn="just" defTabSz="609630">
              <a:lnSpc>
                <a:spcPts val="3445"/>
              </a:lnSpc>
            </a:pPr>
            <a:r>
              <a:rPr lang="en-US" sz="2461" dirty="0" err="1">
                <a:solidFill>
                  <a:srgbClr val="000000"/>
                </a:solidFill>
                <a:latin typeface="Cambria"/>
              </a:rPr>
              <a:t>Bố</a:t>
            </a:r>
            <a:r>
              <a:rPr lang="en-US" sz="2461" dirty="0">
                <a:solidFill>
                  <a:srgbClr val="000000"/>
                </a:solidFill>
                <a:latin typeface="Cambria"/>
              </a:rPr>
              <a:t> </a:t>
            </a:r>
            <a:r>
              <a:rPr lang="en-US" sz="2461" dirty="0" err="1">
                <a:solidFill>
                  <a:srgbClr val="000000"/>
                </a:solidFill>
                <a:latin typeface="Cambria"/>
              </a:rPr>
              <a:t>nói</a:t>
            </a:r>
            <a:r>
              <a:rPr lang="en-US" sz="2461" dirty="0">
                <a:solidFill>
                  <a:srgbClr val="000000"/>
                </a:solidFill>
                <a:latin typeface="Cambria"/>
              </a:rPr>
              <a:t> </a:t>
            </a:r>
            <a:r>
              <a:rPr lang="en-US" sz="2461" dirty="0" err="1">
                <a:solidFill>
                  <a:srgbClr val="000000"/>
                </a:solidFill>
                <a:latin typeface="Cambria"/>
              </a:rPr>
              <a:t>tên</a:t>
            </a:r>
            <a:r>
              <a:rPr lang="en-US" sz="2461" dirty="0">
                <a:solidFill>
                  <a:srgbClr val="000000"/>
                </a:solidFill>
                <a:latin typeface="Cambria"/>
              </a:rPr>
              <a:t> </a:t>
            </a:r>
            <a:r>
              <a:rPr lang="en-US" sz="2461" dirty="0" err="1">
                <a:solidFill>
                  <a:srgbClr val="000000"/>
                </a:solidFill>
                <a:latin typeface="Cambria"/>
              </a:rPr>
              <a:t>lớp</a:t>
            </a:r>
            <a:r>
              <a:rPr lang="en-US" sz="2461" dirty="0">
                <a:solidFill>
                  <a:srgbClr val="000000"/>
                </a:solidFill>
                <a:latin typeface="Cambria"/>
              </a:rPr>
              <a:t> </a:t>
            </a:r>
            <a:r>
              <a:rPr lang="en-US" sz="2461" dirty="0" err="1">
                <a:solidFill>
                  <a:srgbClr val="000000"/>
                </a:solidFill>
                <a:latin typeface="Cambria"/>
              </a:rPr>
              <a:t>và</a:t>
            </a:r>
            <a:r>
              <a:rPr lang="en-US" sz="2461" dirty="0">
                <a:solidFill>
                  <a:srgbClr val="000000"/>
                </a:solidFill>
                <a:latin typeface="Cambria"/>
              </a:rPr>
              <a:t> </a:t>
            </a:r>
            <a:r>
              <a:rPr lang="en-US" sz="2461" dirty="0" err="1">
                <a:solidFill>
                  <a:srgbClr val="000000"/>
                </a:solidFill>
                <a:latin typeface="Cambria"/>
              </a:rPr>
              <a:t>ngày</a:t>
            </a:r>
            <a:r>
              <a:rPr lang="en-US" sz="2461" dirty="0">
                <a:solidFill>
                  <a:srgbClr val="000000"/>
                </a:solidFill>
                <a:latin typeface="Cambria"/>
              </a:rPr>
              <a:t> </a:t>
            </a:r>
            <a:r>
              <a:rPr lang="en-US" sz="2461" dirty="0" err="1">
                <a:solidFill>
                  <a:srgbClr val="000000"/>
                </a:solidFill>
                <a:latin typeface="Cambria"/>
              </a:rPr>
              <a:t>bố</a:t>
            </a:r>
            <a:r>
              <a:rPr lang="en-US" sz="2461" dirty="0">
                <a:solidFill>
                  <a:srgbClr val="000000"/>
                </a:solidFill>
                <a:latin typeface="Cambria"/>
              </a:rPr>
              <a:t> </a:t>
            </a:r>
            <a:r>
              <a:rPr lang="en-US" sz="2461" dirty="0" err="1">
                <a:solidFill>
                  <a:srgbClr val="000000"/>
                </a:solidFill>
                <a:latin typeface="Cambria"/>
              </a:rPr>
              <a:t>vào</a:t>
            </a:r>
            <a:r>
              <a:rPr lang="en-US" sz="2461" dirty="0">
                <a:solidFill>
                  <a:srgbClr val="000000"/>
                </a:solidFill>
                <a:latin typeface="Cambria"/>
              </a:rPr>
              <a:t> </a:t>
            </a:r>
            <a:r>
              <a:rPr lang="en-US" sz="2461" dirty="0" err="1">
                <a:solidFill>
                  <a:srgbClr val="000000"/>
                </a:solidFill>
                <a:latin typeface="Cambria"/>
              </a:rPr>
              <a:t>trường</a:t>
            </a:r>
            <a:r>
              <a:rPr lang="en-US" sz="2461" dirty="0">
                <a:solidFill>
                  <a:srgbClr val="000000"/>
                </a:solidFill>
                <a:latin typeface="Cambria"/>
              </a:rPr>
              <a:t>. </a:t>
            </a:r>
            <a:r>
              <a:rPr lang="en-US" sz="2461" dirty="0" err="1">
                <a:solidFill>
                  <a:srgbClr val="000000"/>
                </a:solidFill>
                <a:latin typeface="Cambria"/>
              </a:rPr>
              <a:t>Cụ</a:t>
            </a:r>
            <a:r>
              <a:rPr lang="en-US" sz="2461" dirty="0">
                <a:solidFill>
                  <a:srgbClr val="000000"/>
                </a:solidFill>
                <a:latin typeface="Cambria"/>
              </a:rPr>
              <a:t> </a:t>
            </a:r>
            <a:r>
              <a:rPr lang="en-US" sz="2461" dirty="0" err="1">
                <a:solidFill>
                  <a:srgbClr val="000000"/>
                </a:solidFill>
                <a:latin typeface="Cambria"/>
              </a:rPr>
              <a:t>cúi</a:t>
            </a:r>
            <a:r>
              <a:rPr lang="en-US" sz="2461" dirty="0">
                <a:solidFill>
                  <a:srgbClr val="000000"/>
                </a:solidFill>
                <a:latin typeface="Cambria"/>
              </a:rPr>
              <a:t> </a:t>
            </a:r>
            <a:r>
              <a:rPr lang="en-US" sz="2461" dirty="0" err="1">
                <a:solidFill>
                  <a:srgbClr val="000000"/>
                </a:solidFill>
                <a:latin typeface="Cambria"/>
              </a:rPr>
              <a:t>đầu</a:t>
            </a:r>
            <a:r>
              <a:rPr lang="en-US" sz="2461" dirty="0">
                <a:solidFill>
                  <a:srgbClr val="000000"/>
                </a:solidFill>
                <a:latin typeface="Cambria"/>
              </a:rPr>
              <a:t> </a:t>
            </a:r>
            <a:r>
              <a:rPr lang="en-US" sz="2461" dirty="0" err="1">
                <a:solidFill>
                  <a:srgbClr val="000000"/>
                </a:solidFill>
                <a:latin typeface="Cambria"/>
              </a:rPr>
              <a:t>suy</a:t>
            </a:r>
            <a:r>
              <a:rPr lang="en-US" sz="2461" dirty="0">
                <a:solidFill>
                  <a:srgbClr val="000000"/>
                </a:solidFill>
                <a:latin typeface="Cambria"/>
              </a:rPr>
              <a:t> </a:t>
            </a:r>
            <a:r>
              <a:rPr lang="en-US" sz="2461" dirty="0" err="1">
                <a:solidFill>
                  <a:srgbClr val="000000"/>
                </a:solidFill>
                <a:latin typeface="Cambria"/>
              </a:rPr>
              <a:t>nghĩ</a:t>
            </a:r>
            <a:r>
              <a:rPr lang="en-US" sz="2461" dirty="0">
                <a:solidFill>
                  <a:srgbClr val="000000"/>
                </a:solidFill>
                <a:latin typeface="Cambria"/>
              </a:rPr>
              <a:t> </a:t>
            </a:r>
            <a:r>
              <a:rPr lang="en-US" sz="2461" dirty="0" err="1">
                <a:solidFill>
                  <a:srgbClr val="000000"/>
                </a:solidFill>
                <a:latin typeface="Cambria"/>
              </a:rPr>
              <a:t>rồi</a:t>
            </a:r>
            <a:r>
              <a:rPr lang="en-US" sz="2461" dirty="0">
                <a:solidFill>
                  <a:srgbClr val="000000"/>
                </a:solidFill>
                <a:latin typeface="Cambria"/>
              </a:rPr>
              <a:t> </a:t>
            </a:r>
            <a:r>
              <a:rPr lang="en-US" sz="2461" dirty="0" err="1">
                <a:solidFill>
                  <a:srgbClr val="000000"/>
                </a:solidFill>
                <a:latin typeface="Cambria"/>
              </a:rPr>
              <a:t>bỗng</a:t>
            </a:r>
            <a:r>
              <a:rPr lang="en-US" sz="2461" dirty="0">
                <a:solidFill>
                  <a:srgbClr val="000000"/>
                </a:solidFill>
                <a:latin typeface="Cambria"/>
              </a:rPr>
              <a:t> </a:t>
            </a:r>
            <a:r>
              <a:rPr lang="en-US" sz="2461" dirty="0" err="1">
                <a:solidFill>
                  <a:srgbClr val="000000"/>
                </a:solidFill>
                <a:latin typeface="Cambria"/>
              </a:rPr>
              <a:t>ngẩng</a:t>
            </a:r>
            <a:r>
              <a:rPr lang="en-US" sz="2461" dirty="0">
                <a:solidFill>
                  <a:srgbClr val="000000"/>
                </a:solidFill>
                <a:latin typeface="Cambria"/>
              </a:rPr>
              <a:t> </a:t>
            </a:r>
            <a:r>
              <a:rPr lang="en-US" sz="2461" dirty="0" err="1">
                <a:solidFill>
                  <a:srgbClr val="000000"/>
                </a:solidFill>
                <a:latin typeface="Cambria"/>
              </a:rPr>
              <a:t>lên</a:t>
            </a:r>
            <a:r>
              <a:rPr lang="en-US" sz="2461" dirty="0">
                <a:solidFill>
                  <a:srgbClr val="000000"/>
                </a:solidFill>
                <a:latin typeface="Cambria"/>
              </a:rPr>
              <a:t>:</a:t>
            </a:r>
          </a:p>
          <a:p>
            <a:pPr algn="just" defTabSz="609630">
              <a:lnSpc>
                <a:spcPts val="3445"/>
              </a:lnSpc>
            </a:pPr>
            <a:r>
              <a:rPr lang="en-US" sz="2461" dirty="0">
                <a:solidFill>
                  <a:srgbClr val="000000"/>
                </a:solidFill>
                <a:latin typeface="Cambria"/>
              </a:rPr>
              <a:t>– An-</a:t>
            </a:r>
            <a:r>
              <a:rPr lang="en-US" sz="2461" dirty="0" err="1">
                <a:solidFill>
                  <a:srgbClr val="000000"/>
                </a:solidFill>
                <a:latin typeface="Cambria"/>
              </a:rPr>
              <a:t>béc</a:t>
            </a:r>
            <a:r>
              <a:rPr lang="en-US" sz="2461" dirty="0">
                <a:solidFill>
                  <a:srgbClr val="000000"/>
                </a:solidFill>
                <a:latin typeface="Cambria"/>
              </a:rPr>
              <a:t>-</a:t>
            </a:r>
            <a:r>
              <a:rPr lang="en-US" sz="2461" dirty="0" err="1">
                <a:solidFill>
                  <a:srgbClr val="000000"/>
                </a:solidFill>
                <a:latin typeface="Cambria"/>
              </a:rPr>
              <a:t>tô</a:t>
            </a:r>
            <a:r>
              <a:rPr lang="en-US" sz="2461" dirty="0">
                <a:solidFill>
                  <a:srgbClr val="000000"/>
                </a:solidFill>
                <a:latin typeface="Cambria"/>
              </a:rPr>
              <a:t> </a:t>
            </a:r>
            <a:r>
              <a:rPr lang="en-US" sz="2461" dirty="0" err="1">
                <a:solidFill>
                  <a:srgbClr val="000000"/>
                </a:solidFill>
                <a:latin typeface="Cambria"/>
              </a:rPr>
              <a:t>Bốt-ti-ni</a:t>
            </a:r>
            <a:r>
              <a:rPr lang="en-US" sz="2461" dirty="0">
                <a:solidFill>
                  <a:srgbClr val="000000"/>
                </a:solidFill>
                <a:latin typeface="Cambria"/>
              </a:rPr>
              <a:t>?</a:t>
            </a:r>
          </a:p>
          <a:p>
            <a:pPr algn="just" defTabSz="609630">
              <a:lnSpc>
                <a:spcPts val="3445"/>
              </a:lnSpc>
            </a:pPr>
            <a:r>
              <a:rPr lang="en-US" sz="2461" dirty="0">
                <a:solidFill>
                  <a:srgbClr val="000000"/>
                </a:solidFill>
                <a:latin typeface="Cambria"/>
              </a:rPr>
              <a:t>– </a:t>
            </a:r>
            <a:r>
              <a:rPr lang="en-US" sz="2461" dirty="0" err="1">
                <a:solidFill>
                  <a:srgbClr val="000000"/>
                </a:solidFill>
                <a:latin typeface="Cambria"/>
              </a:rPr>
              <a:t>Đúng</a:t>
            </a:r>
            <a:r>
              <a:rPr lang="en-US" sz="2461" dirty="0">
                <a:solidFill>
                  <a:srgbClr val="000000"/>
                </a:solidFill>
                <a:latin typeface="Cambria"/>
              </a:rPr>
              <a:t> ạ! – </a:t>
            </a:r>
            <a:r>
              <a:rPr lang="en-US" sz="2461" dirty="0" err="1">
                <a:solidFill>
                  <a:srgbClr val="000000"/>
                </a:solidFill>
                <a:latin typeface="Cambria"/>
              </a:rPr>
              <a:t>Bố</a:t>
            </a:r>
            <a:r>
              <a:rPr lang="en-US" sz="2461" dirty="0">
                <a:solidFill>
                  <a:srgbClr val="000000"/>
                </a:solidFill>
                <a:latin typeface="Cambria"/>
              </a:rPr>
              <a:t> </a:t>
            </a:r>
            <a:r>
              <a:rPr lang="en-US" sz="2461" dirty="0" err="1">
                <a:solidFill>
                  <a:srgbClr val="000000"/>
                </a:solidFill>
                <a:latin typeface="Cambria"/>
              </a:rPr>
              <a:t>đưa</a:t>
            </a:r>
            <a:r>
              <a:rPr lang="en-US" sz="2461" dirty="0">
                <a:solidFill>
                  <a:srgbClr val="000000"/>
                </a:solidFill>
                <a:latin typeface="Cambria"/>
              </a:rPr>
              <a:t> </a:t>
            </a:r>
            <a:r>
              <a:rPr lang="en-US" sz="2461" dirty="0" err="1">
                <a:solidFill>
                  <a:srgbClr val="000000"/>
                </a:solidFill>
                <a:latin typeface="Cambria"/>
              </a:rPr>
              <a:t>cả</a:t>
            </a:r>
            <a:r>
              <a:rPr lang="en-US" sz="2461" dirty="0">
                <a:solidFill>
                  <a:srgbClr val="000000"/>
                </a:solidFill>
                <a:latin typeface="Cambria"/>
              </a:rPr>
              <a:t> </a:t>
            </a:r>
            <a:r>
              <a:rPr lang="en-US" sz="2461" dirty="0" err="1">
                <a:solidFill>
                  <a:srgbClr val="000000"/>
                </a:solidFill>
                <a:latin typeface="Cambria"/>
              </a:rPr>
              <a:t>hai</a:t>
            </a:r>
            <a:r>
              <a:rPr lang="en-US" sz="2461" dirty="0">
                <a:solidFill>
                  <a:srgbClr val="000000"/>
                </a:solidFill>
                <a:latin typeface="Cambria"/>
              </a:rPr>
              <a:t> </a:t>
            </a:r>
            <a:r>
              <a:rPr lang="en-US" sz="2461" dirty="0" err="1">
                <a:solidFill>
                  <a:srgbClr val="000000"/>
                </a:solidFill>
                <a:latin typeface="Cambria"/>
              </a:rPr>
              <a:t>tay</a:t>
            </a:r>
            <a:r>
              <a:rPr lang="en-US" sz="2461" dirty="0">
                <a:solidFill>
                  <a:srgbClr val="000000"/>
                </a:solidFill>
                <a:latin typeface="Cambria"/>
              </a:rPr>
              <a:t> </a:t>
            </a:r>
            <a:r>
              <a:rPr lang="en-US" sz="2461" dirty="0" err="1">
                <a:solidFill>
                  <a:srgbClr val="000000"/>
                </a:solidFill>
                <a:latin typeface="Cambria"/>
              </a:rPr>
              <a:t>về</a:t>
            </a:r>
            <a:r>
              <a:rPr lang="en-US" sz="2461" dirty="0">
                <a:solidFill>
                  <a:srgbClr val="000000"/>
                </a:solidFill>
                <a:latin typeface="Cambria"/>
              </a:rPr>
              <a:t> </a:t>
            </a:r>
            <a:r>
              <a:rPr lang="en-US" sz="2461" dirty="0" err="1">
                <a:solidFill>
                  <a:srgbClr val="000000"/>
                </a:solidFill>
                <a:latin typeface="Cambria"/>
              </a:rPr>
              <a:t>phía</a:t>
            </a:r>
            <a:r>
              <a:rPr lang="en-US" sz="2461" dirty="0">
                <a:solidFill>
                  <a:srgbClr val="000000"/>
                </a:solidFill>
                <a:latin typeface="Cambria"/>
              </a:rPr>
              <a:t> </a:t>
            </a:r>
            <a:r>
              <a:rPr lang="en-US" sz="2461" dirty="0" err="1">
                <a:solidFill>
                  <a:srgbClr val="000000"/>
                </a:solidFill>
                <a:latin typeface="Cambria"/>
              </a:rPr>
              <a:t>cụ</a:t>
            </a:r>
            <a:r>
              <a:rPr lang="en-US" sz="2461" dirty="0">
                <a:solidFill>
                  <a:srgbClr val="000000"/>
                </a:solidFill>
                <a:latin typeface="Cambria"/>
              </a:rPr>
              <a:t>.</a:t>
            </a:r>
          </a:p>
          <a:p>
            <a:pPr algn="just" defTabSz="609630">
              <a:lnSpc>
                <a:spcPts val="3445"/>
              </a:lnSpc>
            </a:pPr>
            <a:r>
              <a:rPr lang="en-US" sz="2461" dirty="0" err="1">
                <a:solidFill>
                  <a:srgbClr val="000000"/>
                </a:solidFill>
                <a:latin typeface="Cambria"/>
              </a:rPr>
              <a:t>Cụ</a:t>
            </a:r>
            <a:r>
              <a:rPr lang="en-US" sz="2461" dirty="0">
                <a:solidFill>
                  <a:srgbClr val="000000"/>
                </a:solidFill>
                <a:latin typeface="Cambria"/>
              </a:rPr>
              <a:t> </a:t>
            </a:r>
            <a:r>
              <a:rPr lang="en-US" sz="2461" dirty="0" err="1">
                <a:solidFill>
                  <a:srgbClr val="000000"/>
                </a:solidFill>
                <a:latin typeface="Cambria"/>
              </a:rPr>
              <a:t>bước</a:t>
            </a:r>
            <a:r>
              <a:rPr lang="en-US" sz="2461" dirty="0">
                <a:solidFill>
                  <a:srgbClr val="000000"/>
                </a:solidFill>
                <a:latin typeface="Cambria"/>
              </a:rPr>
              <a:t> </a:t>
            </a:r>
            <a:r>
              <a:rPr lang="en-US" sz="2461" dirty="0" err="1">
                <a:solidFill>
                  <a:srgbClr val="000000"/>
                </a:solidFill>
                <a:latin typeface="Cambria"/>
              </a:rPr>
              <a:t>tới</a:t>
            </a:r>
            <a:r>
              <a:rPr lang="en-US" sz="2461" dirty="0">
                <a:solidFill>
                  <a:srgbClr val="000000"/>
                </a:solidFill>
                <a:latin typeface="Cambria"/>
              </a:rPr>
              <a:t> </a:t>
            </a:r>
            <a:r>
              <a:rPr lang="en-US" sz="2461" dirty="0" err="1">
                <a:solidFill>
                  <a:srgbClr val="000000"/>
                </a:solidFill>
                <a:latin typeface="Cambria"/>
              </a:rPr>
              <a:t>ôm</a:t>
            </a:r>
            <a:r>
              <a:rPr lang="en-US" sz="2461" dirty="0">
                <a:solidFill>
                  <a:srgbClr val="000000"/>
                </a:solidFill>
                <a:latin typeface="Cambria"/>
              </a:rPr>
              <a:t> </a:t>
            </a:r>
            <a:r>
              <a:rPr lang="en-US" sz="2461" dirty="0" err="1">
                <a:solidFill>
                  <a:srgbClr val="000000"/>
                </a:solidFill>
                <a:latin typeface="Cambria"/>
              </a:rPr>
              <a:t>hôn</a:t>
            </a:r>
            <a:r>
              <a:rPr lang="en-US" sz="2461" dirty="0">
                <a:solidFill>
                  <a:srgbClr val="000000"/>
                </a:solidFill>
                <a:latin typeface="Cambria"/>
              </a:rPr>
              <a:t> </a:t>
            </a:r>
            <a:r>
              <a:rPr lang="en-US" sz="2461" dirty="0" err="1">
                <a:solidFill>
                  <a:srgbClr val="000000"/>
                </a:solidFill>
                <a:latin typeface="Cambria"/>
              </a:rPr>
              <a:t>bố</a:t>
            </a:r>
            <a:r>
              <a:rPr lang="en-US" sz="2461" dirty="0">
                <a:solidFill>
                  <a:srgbClr val="000000"/>
                </a:solidFill>
                <a:latin typeface="Cambria"/>
              </a:rPr>
              <a:t> </a:t>
            </a:r>
            <a:r>
              <a:rPr lang="en-US" sz="2461" dirty="0" err="1">
                <a:solidFill>
                  <a:srgbClr val="000000"/>
                </a:solidFill>
                <a:latin typeface="Cambria"/>
              </a:rPr>
              <a:t>và</a:t>
            </a:r>
            <a:r>
              <a:rPr lang="en-US" sz="2461" dirty="0">
                <a:solidFill>
                  <a:srgbClr val="000000"/>
                </a:solidFill>
                <a:latin typeface="Cambria"/>
              </a:rPr>
              <a:t> </a:t>
            </a:r>
            <a:r>
              <a:rPr lang="en-US" sz="2461" dirty="0" err="1">
                <a:solidFill>
                  <a:srgbClr val="000000"/>
                </a:solidFill>
                <a:latin typeface="Cambria"/>
              </a:rPr>
              <a:t>nói</a:t>
            </a:r>
            <a:r>
              <a:rPr lang="en-US" sz="2461" dirty="0">
                <a:solidFill>
                  <a:srgbClr val="000000"/>
                </a:solidFill>
                <a:latin typeface="Cambria"/>
              </a:rPr>
              <a:t>:</a:t>
            </a:r>
          </a:p>
          <a:p>
            <a:pPr algn="just" defTabSz="609630">
              <a:lnSpc>
                <a:spcPts val="3445"/>
              </a:lnSpc>
              <a:spcBef>
                <a:spcPct val="0"/>
              </a:spcBef>
            </a:pPr>
            <a:r>
              <a:rPr lang="en-US" sz="2461" dirty="0">
                <a:solidFill>
                  <a:srgbClr val="000000"/>
                </a:solidFill>
                <a:latin typeface="Cambria"/>
              </a:rPr>
              <a:t>– Xin </a:t>
            </a:r>
            <a:r>
              <a:rPr lang="en-US" sz="2461" dirty="0" err="1">
                <a:solidFill>
                  <a:srgbClr val="000000"/>
                </a:solidFill>
                <a:latin typeface="Cambria"/>
              </a:rPr>
              <a:t>mời</a:t>
            </a:r>
            <a:r>
              <a:rPr lang="en-US" sz="2461" dirty="0">
                <a:solidFill>
                  <a:srgbClr val="000000"/>
                </a:solidFill>
                <a:latin typeface="Cambria"/>
              </a:rPr>
              <a:t> </a:t>
            </a:r>
            <a:r>
              <a:rPr lang="en-US" sz="2461" dirty="0" err="1">
                <a:solidFill>
                  <a:srgbClr val="000000"/>
                </a:solidFill>
                <a:latin typeface="Cambria"/>
              </a:rPr>
              <a:t>vào</a:t>
            </a:r>
            <a:r>
              <a:rPr lang="en-US" sz="2461" dirty="0">
                <a:solidFill>
                  <a:srgbClr val="000000"/>
                </a:solidFill>
                <a:latin typeface="Cambria"/>
              </a:rPr>
              <a:t> </a:t>
            </a:r>
            <a:r>
              <a:rPr lang="en-US" sz="2461" dirty="0" err="1">
                <a:solidFill>
                  <a:srgbClr val="000000"/>
                </a:solidFill>
                <a:latin typeface="Cambria"/>
              </a:rPr>
              <a:t>nhà</a:t>
            </a:r>
            <a:r>
              <a:rPr lang="en-US" sz="2461" dirty="0">
                <a:solidFill>
                  <a:srgbClr val="000000"/>
                </a:solidFill>
                <a:latin typeface="Cambria"/>
              </a:rPr>
              <a:t>.</a:t>
            </a:r>
          </a:p>
        </p:txBody>
      </p:sp>
      <p:pic>
        <p:nvPicPr>
          <p:cNvPr id="11" name="Picture 10">
            <a:extLst>
              <a:ext uri="{FF2B5EF4-FFF2-40B4-BE49-F238E27FC236}">
                <a16:creationId xmlns:a16="http://schemas.microsoft.com/office/drawing/2014/main" id="{DD2212F3-C437-7CAB-6EE1-D19D405F66C3}"/>
              </a:ext>
            </a:extLst>
          </p:cNvPr>
          <p:cNvPicPr>
            <a:picLocks noChangeAspect="1"/>
          </p:cNvPicPr>
          <p:nvPr/>
        </p:nvPicPr>
        <p:blipFill>
          <a:blip r:embed="rId10"/>
          <a:stretch>
            <a:fillRect/>
          </a:stretch>
        </p:blipFill>
        <p:spPr>
          <a:xfrm>
            <a:off x="2838217" y="201126"/>
            <a:ext cx="6017274" cy="969348"/>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8EC"/>
        </a:solidFill>
        <a:effectLst/>
      </p:bgPr>
    </p:bg>
    <p:spTree>
      <p:nvGrpSpPr>
        <p:cNvPr id="1" name=""/>
        <p:cNvGrpSpPr/>
        <p:nvPr/>
      </p:nvGrpSpPr>
      <p:grpSpPr>
        <a:xfrm>
          <a:off x="0" y="0"/>
          <a:ext cx="0" cy="0"/>
          <a:chOff x="0" y="0"/>
          <a:chExt cx="0" cy="0"/>
        </a:xfrm>
      </p:grpSpPr>
      <p:sp>
        <p:nvSpPr>
          <p:cNvPr id="2" name="Freeform 2"/>
          <p:cNvSpPr/>
          <p:nvPr/>
        </p:nvSpPr>
        <p:spPr>
          <a:xfrm flipH="1">
            <a:off x="9076158" y="5107274"/>
            <a:ext cx="3519886" cy="1750726"/>
          </a:xfrm>
          <a:custGeom>
            <a:avLst/>
            <a:gdLst/>
            <a:ahLst/>
            <a:cxnLst/>
            <a:rect l="l" t="t" r="r" b="b"/>
            <a:pathLst>
              <a:path w="5279829" h="2626089">
                <a:moveTo>
                  <a:pt x="5279828" y="0"/>
                </a:moveTo>
                <a:lnTo>
                  <a:pt x="0" y="0"/>
                </a:lnTo>
                <a:lnTo>
                  <a:pt x="0" y="2626089"/>
                </a:lnTo>
                <a:lnTo>
                  <a:pt x="5279828" y="2626089"/>
                </a:lnTo>
                <a:lnTo>
                  <a:pt x="5279828" y="0"/>
                </a:lnTo>
                <a:close/>
              </a:path>
            </a:pathLst>
          </a:custGeom>
          <a:blipFill>
            <a:blip r:embed="rId2">
              <a:extLst>
                <a:ext uri="{96DAC541-7B7A-43D3-8B79-37D633B846F1}">
                  <asvg:svgBlip xmlns:asvg="http://schemas.microsoft.com/office/drawing/2016/SVG/main" xmlns="" r:embed="rId3"/>
                </a:ext>
              </a:extLst>
            </a:blip>
            <a:stretch>
              <a:fillRect t="-50972"/>
            </a:stretch>
          </a:blipFill>
        </p:spPr>
      </p:sp>
      <p:sp>
        <p:nvSpPr>
          <p:cNvPr id="3" name="Freeform 3"/>
          <p:cNvSpPr/>
          <p:nvPr/>
        </p:nvSpPr>
        <p:spPr>
          <a:xfrm flipH="1" flipV="1">
            <a:off x="10150664" y="-685800"/>
            <a:ext cx="2508781" cy="2743200"/>
          </a:xfrm>
          <a:custGeom>
            <a:avLst/>
            <a:gdLst/>
            <a:ahLst/>
            <a:cxnLst/>
            <a:rect l="l" t="t" r="r" b="b"/>
            <a:pathLst>
              <a:path w="3763172" h="4114800">
                <a:moveTo>
                  <a:pt x="3763172" y="4114800"/>
                </a:moveTo>
                <a:lnTo>
                  <a:pt x="0" y="4114800"/>
                </a:lnTo>
                <a:lnTo>
                  <a:pt x="0" y="0"/>
                </a:lnTo>
                <a:lnTo>
                  <a:pt x="3763172" y="0"/>
                </a:lnTo>
                <a:lnTo>
                  <a:pt x="3763172" y="411480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flipH="1">
            <a:off x="0" y="0"/>
            <a:ext cx="2552580" cy="1785069"/>
          </a:xfrm>
          <a:custGeom>
            <a:avLst/>
            <a:gdLst/>
            <a:ahLst/>
            <a:cxnLst/>
            <a:rect l="l" t="t" r="r" b="b"/>
            <a:pathLst>
              <a:path w="3828870" h="2677604">
                <a:moveTo>
                  <a:pt x="3828870" y="0"/>
                </a:moveTo>
                <a:lnTo>
                  <a:pt x="0" y="0"/>
                </a:lnTo>
                <a:lnTo>
                  <a:pt x="0" y="2677604"/>
                </a:lnTo>
                <a:lnTo>
                  <a:pt x="3828870" y="2677604"/>
                </a:lnTo>
                <a:lnTo>
                  <a:pt x="382887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Freeform 5"/>
          <p:cNvSpPr/>
          <p:nvPr/>
        </p:nvSpPr>
        <p:spPr>
          <a:xfrm rot="-3777306">
            <a:off x="-714015" y="4464590"/>
            <a:ext cx="1990067" cy="2743200"/>
          </a:xfrm>
          <a:custGeom>
            <a:avLst/>
            <a:gdLst/>
            <a:ahLst/>
            <a:cxnLst/>
            <a:rect l="l" t="t" r="r" b="b"/>
            <a:pathLst>
              <a:path w="2985100" h="4114800">
                <a:moveTo>
                  <a:pt x="0" y="0"/>
                </a:moveTo>
                <a:lnTo>
                  <a:pt x="2985100" y="0"/>
                </a:lnTo>
                <a:lnTo>
                  <a:pt x="2985100" y="4114800"/>
                </a:lnTo>
                <a:lnTo>
                  <a:pt x="0" y="4114800"/>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grpSp>
        <p:nvGrpSpPr>
          <p:cNvPr id="6" name="Group 6"/>
          <p:cNvGrpSpPr/>
          <p:nvPr/>
        </p:nvGrpSpPr>
        <p:grpSpPr>
          <a:xfrm>
            <a:off x="281019" y="341572"/>
            <a:ext cx="11594033" cy="6174857"/>
            <a:chOff x="0" y="0"/>
            <a:chExt cx="4580359" cy="2439450"/>
          </a:xfrm>
        </p:grpSpPr>
        <p:sp>
          <p:nvSpPr>
            <p:cNvPr id="7" name="Freeform 7"/>
            <p:cNvSpPr/>
            <p:nvPr/>
          </p:nvSpPr>
          <p:spPr>
            <a:xfrm>
              <a:off x="0" y="0"/>
              <a:ext cx="4580359" cy="2439450"/>
            </a:xfrm>
            <a:custGeom>
              <a:avLst/>
              <a:gdLst/>
              <a:ahLst/>
              <a:cxnLst/>
              <a:rect l="l" t="t" r="r" b="b"/>
              <a:pathLst>
                <a:path w="4580359" h="2439450">
                  <a:moveTo>
                    <a:pt x="22704" y="0"/>
                  </a:moveTo>
                  <a:lnTo>
                    <a:pt x="4557655" y="0"/>
                  </a:lnTo>
                  <a:cubicBezTo>
                    <a:pt x="4563676" y="0"/>
                    <a:pt x="4569451" y="2392"/>
                    <a:pt x="4573709" y="6650"/>
                  </a:cubicBezTo>
                  <a:cubicBezTo>
                    <a:pt x="4577967" y="10907"/>
                    <a:pt x="4580359" y="16682"/>
                    <a:pt x="4580359" y="22704"/>
                  </a:cubicBezTo>
                  <a:lnTo>
                    <a:pt x="4580359" y="2416746"/>
                  </a:lnTo>
                  <a:cubicBezTo>
                    <a:pt x="4580359" y="2429285"/>
                    <a:pt x="4570194" y="2439450"/>
                    <a:pt x="4557655" y="2439450"/>
                  </a:cubicBezTo>
                  <a:lnTo>
                    <a:pt x="22704" y="2439450"/>
                  </a:lnTo>
                  <a:cubicBezTo>
                    <a:pt x="16682" y="2439450"/>
                    <a:pt x="10907" y="2437058"/>
                    <a:pt x="6650" y="2432800"/>
                  </a:cubicBezTo>
                  <a:cubicBezTo>
                    <a:pt x="2392" y="2428542"/>
                    <a:pt x="0" y="2422768"/>
                    <a:pt x="0" y="2416746"/>
                  </a:cubicBezTo>
                  <a:lnTo>
                    <a:pt x="0" y="22704"/>
                  </a:lnTo>
                  <a:cubicBezTo>
                    <a:pt x="0" y="16682"/>
                    <a:pt x="2392" y="10907"/>
                    <a:pt x="6650" y="6650"/>
                  </a:cubicBezTo>
                  <a:cubicBezTo>
                    <a:pt x="10907" y="2392"/>
                    <a:pt x="16682" y="0"/>
                    <a:pt x="22704" y="0"/>
                  </a:cubicBezTo>
                  <a:close/>
                </a:path>
              </a:pathLst>
            </a:custGeom>
            <a:solidFill>
              <a:srgbClr val="FFFFFF"/>
            </a:solidFill>
            <a:ln w="47625" cap="rnd">
              <a:solidFill>
                <a:srgbClr val="4F3B20"/>
              </a:solidFill>
              <a:prstDash val="solid"/>
              <a:round/>
            </a:ln>
          </p:spPr>
        </p:sp>
        <p:sp>
          <p:nvSpPr>
            <p:cNvPr id="8" name="TextBox 8"/>
            <p:cNvSpPr txBox="1"/>
            <p:nvPr/>
          </p:nvSpPr>
          <p:spPr>
            <a:xfrm>
              <a:off x="0" y="-38100"/>
              <a:ext cx="4580359" cy="2477550"/>
            </a:xfrm>
            <a:prstGeom prst="rect">
              <a:avLst/>
            </a:prstGeom>
          </p:spPr>
          <p:txBody>
            <a:bodyPr lIns="33867" tIns="33867" rIns="33867" bIns="33867" rtlCol="0" anchor="ctr"/>
            <a:lstStyle/>
            <a:p>
              <a:pPr algn="ctr" defTabSz="609630">
                <a:lnSpc>
                  <a:spcPts val="1773"/>
                </a:lnSpc>
                <a:spcBef>
                  <a:spcPct val="0"/>
                </a:spcBef>
              </a:pPr>
              <a:endParaRPr sz="1200">
                <a:solidFill>
                  <a:prstClr val="black"/>
                </a:solidFill>
                <a:latin typeface="Calibri"/>
              </a:endParaRPr>
            </a:p>
          </p:txBody>
        </p:sp>
      </p:grpSp>
      <p:sp>
        <p:nvSpPr>
          <p:cNvPr id="9" name="TextBox 9"/>
          <p:cNvSpPr txBox="1"/>
          <p:nvPr/>
        </p:nvSpPr>
        <p:spPr>
          <a:xfrm>
            <a:off x="685800" y="540243"/>
            <a:ext cx="10834473" cy="5796267"/>
          </a:xfrm>
          <a:prstGeom prst="rect">
            <a:avLst/>
          </a:prstGeom>
        </p:spPr>
        <p:txBody>
          <a:bodyPr lIns="0" tIns="0" rIns="0" bIns="0" rtlCol="0" anchor="t">
            <a:spAutoFit/>
          </a:bodyPr>
          <a:lstStyle/>
          <a:p>
            <a:pPr algn="just" defTabSz="609630">
              <a:lnSpc>
                <a:spcPts val="3528"/>
              </a:lnSpc>
            </a:pPr>
            <a:r>
              <a:rPr lang="en-US" sz="2519" dirty="0">
                <a:solidFill>
                  <a:srgbClr val="000000"/>
                </a:solidFill>
                <a:latin typeface="Cambria"/>
              </a:rPr>
              <a:t>    </a:t>
            </a:r>
            <a:r>
              <a:rPr lang="en-US" sz="2519" dirty="0" err="1">
                <a:solidFill>
                  <a:srgbClr val="000000"/>
                </a:solidFill>
                <a:latin typeface="Cambria"/>
              </a:rPr>
              <a:t>Chúng</a:t>
            </a:r>
            <a:r>
              <a:rPr lang="en-US" sz="2519" dirty="0">
                <a:solidFill>
                  <a:srgbClr val="000000"/>
                </a:solidFill>
                <a:latin typeface="Cambria"/>
              </a:rPr>
              <a:t> </a:t>
            </a:r>
            <a:r>
              <a:rPr lang="en-US" sz="2519" dirty="0" err="1">
                <a:solidFill>
                  <a:srgbClr val="000000"/>
                </a:solidFill>
                <a:latin typeface="Cambria"/>
              </a:rPr>
              <a:t>tôi</a:t>
            </a:r>
            <a:r>
              <a:rPr lang="en-US" sz="2519" dirty="0">
                <a:solidFill>
                  <a:srgbClr val="000000"/>
                </a:solidFill>
                <a:latin typeface="Cambria"/>
              </a:rPr>
              <a:t> </a:t>
            </a:r>
            <a:r>
              <a:rPr lang="en-US" sz="2519" dirty="0" err="1">
                <a:solidFill>
                  <a:srgbClr val="000000"/>
                </a:solidFill>
                <a:latin typeface="Cambria"/>
              </a:rPr>
              <a:t>vào</a:t>
            </a:r>
            <a:r>
              <a:rPr lang="en-US" sz="2519" dirty="0">
                <a:solidFill>
                  <a:srgbClr val="000000"/>
                </a:solidFill>
                <a:latin typeface="Cambria"/>
              </a:rPr>
              <a:t> </a:t>
            </a:r>
            <a:r>
              <a:rPr lang="en-US" sz="2519" dirty="0" err="1">
                <a:solidFill>
                  <a:srgbClr val="000000"/>
                </a:solidFill>
                <a:latin typeface="Cambria"/>
              </a:rPr>
              <a:t>nhà</a:t>
            </a:r>
            <a:r>
              <a:rPr lang="en-US" sz="2519" dirty="0">
                <a:solidFill>
                  <a:srgbClr val="000000"/>
                </a:solidFill>
                <a:latin typeface="Cambria"/>
              </a:rPr>
              <a:t> </a:t>
            </a:r>
            <a:r>
              <a:rPr lang="en-US" sz="2519" dirty="0" err="1">
                <a:solidFill>
                  <a:srgbClr val="000000"/>
                </a:solidFill>
                <a:latin typeface="Cambria"/>
              </a:rPr>
              <a:t>và</a:t>
            </a:r>
            <a:r>
              <a:rPr lang="en-US" sz="2519" dirty="0">
                <a:solidFill>
                  <a:srgbClr val="000000"/>
                </a:solidFill>
                <a:latin typeface="Cambria"/>
              </a:rPr>
              <a:t> </a:t>
            </a:r>
            <a:r>
              <a:rPr lang="en-US" sz="2519" dirty="0" err="1">
                <a:solidFill>
                  <a:srgbClr val="000000"/>
                </a:solidFill>
                <a:latin typeface="Cambria"/>
              </a:rPr>
              <a:t>ngồi</a:t>
            </a:r>
            <a:r>
              <a:rPr lang="en-US" sz="2519" dirty="0">
                <a:solidFill>
                  <a:srgbClr val="000000"/>
                </a:solidFill>
                <a:latin typeface="Cambria"/>
              </a:rPr>
              <a:t> </a:t>
            </a:r>
            <a:r>
              <a:rPr lang="en-US" sz="2519" dirty="0" err="1">
                <a:solidFill>
                  <a:srgbClr val="000000"/>
                </a:solidFill>
                <a:latin typeface="Cambria"/>
              </a:rPr>
              <a:t>xuống</a:t>
            </a:r>
            <a:r>
              <a:rPr lang="en-US" sz="2519" dirty="0">
                <a:solidFill>
                  <a:srgbClr val="000000"/>
                </a:solidFill>
                <a:latin typeface="Cambria"/>
              </a:rPr>
              <a:t> </a:t>
            </a:r>
            <a:r>
              <a:rPr lang="en-US" sz="2519" dirty="0" err="1">
                <a:solidFill>
                  <a:srgbClr val="000000"/>
                </a:solidFill>
                <a:latin typeface="Cambria"/>
              </a:rPr>
              <a:t>ghế</a:t>
            </a:r>
            <a:r>
              <a:rPr lang="en-US" sz="2519" dirty="0">
                <a:solidFill>
                  <a:srgbClr val="000000"/>
                </a:solidFill>
                <a:latin typeface="Cambria"/>
              </a:rPr>
              <a:t> </a:t>
            </a:r>
            <a:r>
              <a:rPr lang="en-US" sz="2519" dirty="0" err="1">
                <a:solidFill>
                  <a:srgbClr val="000000"/>
                </a:solidFill>
                <a:latin typeface="Cambria"/>
              </a:rPr>
              <a:t>yên</a:t>
            </a:r>
            <a:r>
              <a:rPr lang="en-US" sz="2519" dirty="0">
                <a:solidFill>
                  <a:srgbClr val="000000"/>
                </a:solidFill>
                <a:latin typeface="Cambria"/>
              </a:rPr>
              <a:t> </a:t>
            </a:r>
            <a:r>
              <a:rPr lang="en-US" sz="2519" dirty="0" err="1">
                <a:solidFill>
                  <a:srgbClr val="000000"/>
                </a:solidFill>
                <a:latin typeface="Cambria"/>
              </a:rPr>
              <a:t>lặng</a:t>
            </a:r>
            <a:r>
              <a:rPr lang="en-US" sz="2519" dirty="0">
                <a:solidFill>
                  <a:srgbClr val="000000"/>
                </a:solidFill>
                <a:latin typeface="Cambria"/>
              </a:rPr>
              <a:t>. </a:t>
            </a:r>
            <a:r>
              <a:rPr lang="en-US" sz="2519" dirty="0" err="1">
                <a:solidFill>
                  <a:srgbClr val="000000"/>
                </a:solidFill>
                <a:latin typeface="Cambria"/>
              </a:rPr>
              <a:t>Cụ</a:t>
            </a:r>
            <a:r>
              <a:rPr lang="en-US" sz="2519" dirty="0">
                <a:solidFill>
                  <a:srgbClr val="000000"/>
                </a:solidFill>
                <a:latin typeface="Cambria"/>
              </a:rPr>
              <a:t> </a:t>
            </a:r>
            <a:r>
              <a:rPr lang="en-US" sz="2519" dirty="0" err="1">
                <a:solidFill>
                  <a:srgbClr val="000000"/>
                </a:solidFill>
                <a:latin typeface="Cambria"/>
              </a:rPr>
              <a:t>nhìn</a:t>
            </a:r>
            <a:r>
              <a:rPr lang="en-US" sz="2519" dirty="0">
                <a:solidFill>
                  <a:srgbClr val="000000"/>
                </a:solidFill>
                <a:latin typeface="Cambria"/>
              </a:rPr>
              <a:t> </a:t>
            </a:r>
            <a:r>
              <a:rPr lang="en-US" sz="2519" dirty="0" err="1">
                <a:solidFill>
                  <a:srgbClr val="000000"/>
                </a:solidFill>
                <a:latin typeface="Cambria"/>
              </a:rPr>
              <a:t>bố</a:t>
            </a:r>
            <a:r>
              <a:rPr lang="en-US" sz="2519" dirty="0">
                <a:solidFill>
                  <a:srgbClr val="000000"/>
                </a:solidFill>
                <a:latin typeface="Cambria"/>
              </a:rPr>
              <a:t> </a:t>
            </a:r>
            <a:r>
              <a:rPr lang="en-US" sz="2519" dirty="0" err="1">
                <a:solidFill>
                  <a:srgbClr val="000000"/>
                </a:solidFill>
                <a:latin typeface="Cambria"/>
              </a:rPr>
              <a:t>tôi</a:t>
            </a:r>
            <a:r>
              <a:rPr lang="en-US" sz="2519" dirty="0">
                <a:solidFill>
                  <a:srgbClr val="000000"/>
                </a:solidFill>
                <a:latin typeface="Cambria"/>
              </a:rPr>
              <a:t> </a:t>
            </a:r>
            <a:r>
              <a:rPr lang="en-US" sz="2519" dirty="0" err="1">
                <a:solidFill>
                  <a:srgbClr val="000000"/>
                </a:solidFill>
                <a:latin typeface="Cambria"/>
              </a:rPr>
              <a:t>một</a:t>
            </a:r>
            <a:r>
              <a:rPr lang="en-US" sz="2519" dirty="0">
                <a:solidFill>
                  <a:srgbClr val="000000"/>
                </a:solidFill>
                <a:latin typeface="Cambria"/>
              </a:rPr>
              <a:t> </a:t>
            </a:r>
            <a:r>
              <a:rPr lang="en-US" sz="2519" dirty="0" err="1">
                <a:solidFill>
                  <a:srgbClr val="000000"/>
                </a:solidFill>
                <a:latin typeface="Cambria"/>
              </a:rPr>
              <a:t>lần</a:t>
            </a:r>
            <a:r>
              <a:rPr lang="en-US" sz="2519" dirty="0">
                <a:solidFill>
                  <a:srgbClr val="000000"/>
                </a:solidFill>
                <a:latin typeface="Cambria"/>
              </a:rPr>
              <a:t> </a:t>
            </a:r>
            <a:r>
              <a:rPr lang="en-US" sz="2519" dirty="0" err="1">
                <a:solidFill>
                  <a:srgbClr val="000000"/>
                </a:solidFill>
                <a:latin typeface="Cambria"/>
              </a:rPr>
              <a:t>nữa</a:t>
            </a:r>
            <a:r>
              <a:rPr lang="en-US" sz="2519" dirty="0">
                <a:solidFill>
                  <a:srgbClr val="000000"/>
                </a:solidFill>
                <a:latin typeface="Cambria"/>
              </a:rPr>
              <a:t> </a:t>
            </a:r>
            <a:r>
              <a:rPr lang="en-US" sz="2519" dirty="0" err="1">
                <a:solidFill>
                  <a:srgbClr val="000000"/>
                </a:solidFill>
                <a:latin typeface="Cambria"/>
              </a:rPr>
              <a:t>rồi</a:t>
            </a:r>
            <a:r>
              <a:rPr lang="en-US" sz="2519" dirty="0">
                <a:solidFill>
                  <a:srgbClr val="000000"/>
                </a:solidFill>
                <a:latin typeface="Cambria"/>
              </a:rPr>
              <a:t> </a:t>
            </a:r>
            <a:r>
              <a:rPr lang="en-US" sz="2519" dirty="0" err="1">
                <a:solidFill>
                  <a:srgbClr val="000000"/>
                </a:solidFill>
                <a:latin typeface="Cambria"/>
              </a:rPr>
              <a:t>nói</a:t>
            </a:r>
            <a:r>
              <a:rPr lang="en-US" sz="2519" dirty="0">
                <a:solidFill>
                  <a:srgbClr val="000000"/>
                </a:solidFill>
                <a:latin typeface="Cambria"/>
              </a:rPr>
              <a:t> to:</a:t>
            </a:r>
          </a:p>
          <a:p>
            <a:pPr algn="just" defTabSz="609630">
              <a:lnSpc>
                <a:spcPts val="3528"/>
              </a:lnSpc>
            </a:pPr>
            <a:r>
              <a:rPr lang="en-US" sz="2519" dirty="0">
                <a:solidFill>
                  <a:srgbClr val="000000"/>
                </a:solidFill>
                <a:latin typeface="Cambria"/>
              </a:rPr>
              <a:t>– An-</a:t>
            </a:r>
            <a:r>
              <a:rPr lang="en-US" sz="2519" dirty="0" err="1">
                <a:solidFill>
                  <a:srgbClr val="000000"/>
                </a:solidFill>
                <a:latin typeface="Cambria"/>
              </a:rPr>
              <a:t>béc</a:t>
            </a:r>
            <a:r>
              <a:rPr lang="en-US" sz="2519" dirty="0">
                <a:solidFill>
                  <a:srgbClr val="000000"/>
                </a:solidFill>
                <a:latin typeface="Cambria"/>
              </a:rPr>
              <a:t>-</a:t>
            </a:r>
            <a:r>
              <a:rPr lang="en-US" sz="2519" dirty="0" err="1">
                <a:solidFill>
                  <a:srgbClr val="000000"/>
                </a:solidFill>
                <a:latin typeface="Cambria"/>
              </a:rPr>
              <a:t>tô</a:t>
            </a:r>
            <a:r>
              <a:rPr lang="en-US" sz="2519" dirty="0">
                <a:solidFill>
                  <a:srgbClr val="000000"/>
                </a:solidFill>
                <a:latin typeface="Cambria"/>
              </a:rPr>
              <a:t>, </a:t>
            </a:r>
            <a:r>
              <a:rPr lang="en-US" sz="2519" dirty="0" err="1">
                <a:solidFill>
                  <a:srgbClr val="000000"/>
                </a:solidFill>
                <a:latin typeface="Cambria"/>
              </a:rPr>
              <a:t>tôi</a:t>
            </a:r>
            <a:r>
              <a:rPr lang="en-US" sz="2519" dirty="0">
                <a:solidFill>
                  <a:srgbClr val="000000"/>
                </a:solidFill>
                <a:latin typeface="Cambria"/>
              </a:rPr>
              <a:t> </a:t>
            </a:r>
            <a:r>
              <a:rPr lang="en-US" sz="2519" dirty="0" err="1">
                <a:solidFill>
                  <a:srgbClr val="000000"/>
                </a:solidFill>
                <a:latin typeface="Cambria"/>
              </a:rPr>
              <a:t>nhớ</a:t>
            </a:r>
            <a:r>
              <a:rPr lang="en-US" sz="2519" dirty="0">
                <a:solidFill>
                  <a:srgbClr val="000000"/>
                </a:solidFill>
                <a:latin typeface="Cambria"/>
              </a:rPr>
              <a:t> </a:t>
            </a:r>
            <a:r>
              <a:rPr lang="en-US" sz="2519" dirty="0" err="1">
                <a:solidFill>
                  <a:srgbClr val="000000"/>
                </a:solidFill>
                <a:latin typeface="Cambria"/>
              </a:rPr>
              <a:t>chứ</a:t>
            </a:r>
            <a:r>
              <a:rPr lang="en-US" sz="2519" dirty="0">
                <a:solidFill>
                  <a:srgbClr val="000000"/>
                </a:solidFill>
                <a:latin typeface="Cambria"/>
              </a:rPr>
              <a:t>! </a:t>
            </a:r>
            <a:r>
              <a:rPr lang="en-US" sz="2519" dirty="0" err="1">
                <a:solidFill>
                  <a:srgbClr val="000000"/>
                </a:solidFill>
                <a:latin typeface="Cambria"/>
              </a:rPr>
              <a:t>Lớp</a:t>
            </a:r>
            <a:r>
              <a:rPr lang="en-US" sz="2519" dirty="0">
                <a:solidFill>
                  <a:srgbClr val="000000"/>
                </a:solidFill>
                <a:latin typeface="Cambria"/>
              </a:rPr>
              <a:t> </a:t>
            </a:r>
            <a:r>
              <a:rPr lang="en-US" sz="2519" dirty="0" err="1">
                <a:solidFill>
                  <a:srgbClr val="000000"/>
                </a:solidFill>
                <a:latin typeface="Cambria"/>
              </a:rPr>
              <a:t>Một</a:t>
            </a:r>
            <a:r>
              <a:rPr lang="en-US" sz="2519" dirty="0">
                <a:solidFill>
                  <a:srgbClr val="000000"/>
                </a:solidFill>
                <a:latin typeface="Cambria"/>
              </a:rPr>
              <a:t> </a:t>
            </a:r>
            <a:r>
              <a:rPr lang="en-US" sz="2519" dirty="0" err="1">
                <a:solidFill>
                  <a:srgbClr val="000000"/>
                </a:solidFill>
                <a:latin typeface="Cambria"/>
              </a:rPr>
              <a:t>anh</a:t>
            </a:r>
            <a:r>
              <a:rPr lang="en-US" sz="2519" dirty="0">
                <a:solidFill>
                  <a:srgbClr val="000000"/>
                </a:solidFill>
                <a:latin typeface="Cambria"/>
              </a:rPr>
              <a:t> </a:t>
            </a:r>
            <a:r>
              <a:rPr lang="en-US" sz="2519" dirty="0" err="1">
                <a:solidFill>
                  <a:srgbClr val="000000"/>
                </a:solidFill>
                <a:latin typeface="Cambria"/>
              </a:rPr>
              <a:t>ngồi</a:t>
            </a:r>
            <a:r>
              <a:rPr lang="en-US" sz="2519" dirty="0">
                <a:solidFill>
                  <a:srgbClr val="000000"/>
                </a:solidFill>
                <a:latin typeface="Cambria"/>
              </a:rPr>
              <a:t> </a:t>
            </a:r>
            <a:r>
              <a:rPr lang="en-US" sz="2519" dirty="0" err="1">
                <a:solidFill>
                  <a:srgbClr val="000000"/>
                </a:solidFill>
                <a:latin typeface="Cambria"/>
              </a:rPr>
              <a:t>bên</a:t>
            </a:r>
            <a:r>
              <a:rPr lang="en-US" sz="2519" dirty="0">
                <a:solidFill>
                  <a:srgbClr val="000000"/>
                </a:solidFill>
                <a:latin typeface="Cambria"/>
              </a:rPr>
              <a:t> </a:t>
            </a:r>
            <a:r>
              <a:rPr lang="en-US" sz="2519" dirty="0" err="1">
                <a:solidFill>
                  <a:srgbClr val="000000"/>
                </a:solidFill>
                <a:latin typeface="Cambria"/>
              </a:rPr>
              <a:t>trái</a:t>
            </a:r>
            <a:r>
              <a:rPr lang="en-US" sz="2519" dirty="0">
                <a:solidFill>
                  <a:srgbClr val="000000"/>
                </a:solidFill>
                <a:latin typeface="Cambria"/>
              </a:rPr>
              <a:t> </a:t>
            </a:r>
            <a:r>
              <a:rPr lang="en-US" sz="2519" dirty="0" err="1">
                <a:solidFill>
                  <a:srgbClr val="000000"/>
                </a:solidFill>
                <a:latin typeface="Cambria"/>
              </a:rPr>
              <a:t>cạnh</a:t>
            </a:r>
            <a:r>
              <a:rPr lang="en-US" sz="2519" dirty="0">
                <a:solidFill>
                  <a:srgbClr val="000000"/>
                </a:solidFill>
                <a:latin typeface="Cambria"/>
              </a:rPr>
              <a:t> </a:t>
            </a:r>
            <a:r>
              <a:rPr lang="en-US" sz="2519" dirty="0" err="1">
                <a:solidFill>
                  <a:srgbClr val="000000"/>
                </a:solidFill>
                <a:latin typeface="Cambria"/>
              </a:rPr>
              <a:t>cửa</a:t>
            </a:r>
            <a:r>
              <a:rPr lang="en-US" sz="2519" dirty="0">
                <a:solidFill>
                  <a:srgbClr val="000000"/>
                </a:solidFill>
                <a:latin typeface="Cambria"/>
              </a:rPr>
              <a:t> </a:t>
            </a:r>
            <a:r>
              <a:rPr lang="en-US" sz="2519" dirty="0" err="1">
                <a:solidFill>
                  <a:srgbClr val="000000"/>
                </a:solidFill>
                <a:latin typeface="Cambria"/>
              </a:rPr>
              <a:t>sổ</a:t>
            </a:r>
            <a:r>
              <a:rPr lang="en-US" sz="2519" dirty="0">
                <a:solidFill>
                  <a:srgbClr val="000000"/>
                </a:solidFill>
                <a:latin typeface="Cambria"/>
              </a:rPr>
              <a:t>. </a:t>
            </a:r>
            <a:r>
              <a:rPr lang="en-US" sz="2519" dirty="0" err="1">
                <a:solidFill>
                  <a:srgbClr val="000000"/>
                </a:solidFill>
                <a:latin typeface="Cambria"/>
              </a:rPr>
              <a:t>Hồi</a:t>
            </a:r>
            <a:r>
              <a:rPr lang="en-US" sz="2519" dirty="0">
                <a:solidFill>
                  <a:srgbClr val="000000"/>
                </a:solidFill>
                <a:latin typeface="Cambria"/>
              </a:rPr>
              <a:t> </a:t>
            </a:r>
            <a:r>
              <a:rPr lang="en-US" sz="2519" dirty="0" err="1">
                <a:solidFill>
                  <a:srgbClr val="000000"/>
                </a:solidFill>
                <a:latin typeface="Cambria"/>
              </a:rPr>
              <a:t>đó</a:t>
            </a:r>
            <a:r>
              <a:rPr lang="en-US" sz="2519" dirty="0">
                <a:solidFill>
                  <a:srgbClr val="000000"/>
                </a:solidFill>
                <a:latin typeface="Cambria"/>
              </a:rPr>
              <a:t>, </a:t>
            </a:r>
            <a:r>
              <a:rPr lang="en-US" sz="2519" dirty="0" err="1">
                <a:solidFill>
                  <a:srgbClr val="000000"/>
                </a:solidFill>
                <a:latin typeface="Cambria"/>
              </a:rPr>
              <a:t>anh</a:t>
            </a:r>
            <a:r>
              <a:rPr lang="en-US" sz="2519" dirty="0">
                <a:solidFill>
                  <a:srgbClr val="000000"/>
                </a:solidFill>
                <a:latin typeface="Cambria"/>
              </a:rPr>
              <a:t> </a:t>
            </a:r>
            <a:r>
              <a:rPr lang="en-US" sz="2519" dirty="0" err="1">
                <a:solidFill>
                  <a:srgbClr val="000000"/>
                </a:solidFill>
                <a:latin typeface="Cambria"/>
              </a:rPr>
              <a:t>rất</a:t>
            </a:r>
            <a:r>
              <a:rPr lang="en-US" sz="2519" dirty="0">
                <a:solidFill>
                  <a:srgbClr val="000000"/>
                </a:solidFill>
                <a:latin typeface="Cambria"/>
              </a:rPr>
              <a:t> </a:t>
            </a:r>
            <a:r>
              <a:rPr lang="en-US" sz="2519" dirty="0" err="1">
                <a:solidFill>
                  <a:srgbClr val="000000"/>
                </a:solidFill>
                <a:latin typeface="Cambria"/>
              </a:rPr>
              <a:t>hiếu</a:t>
            </a:r>
            <a:r>
              <a:rPr lang="en-US" sz="2519" dirty="0">
                <a:solidFill>
                  <a:srgbClr val="000000"/>
                </a:solidFill>
                <a:latin typeface="Cambria"/>
              </a:rPr>
              <a:t> </a:t>
            </a:r>
            <a:r>
              <a:rPr lang="en-US" sz="2519" dirty="0" err="1">
                <a:solidFill>
                  <a:srgbClr val="000000"/>
                </a:solidFill>
                <a:latin typeface="Cambria"/>
              </a:rPr>
              <a:t>động</a:t>
            </a:r>
            <a:r>
              <a:rPr lang="en-US" sz="2519" dirty="0">
                <a:solidFill>
                  <a:srgbClr val="000000"/>
                </a:solidFill>
                <a:latin typeface="Cambria"/>
              </a:rPr>
              <a:t>. </a:t>
            </a:r>
            <a:r>
              <a:rPr lang="en-US" sz="2519" dirty="0" err="1">
                <a:solidFill>
                  <a:srgbClr val="000000"/>
                </a:solidFill>
                <a:latin typeface="Cambria"/>
              </a:rPr>
              <a:t>Đến</a:t>
            </a:r>
            <a:r>
              <a:rPr lang="en-US" sz="2519" dirty="0">
                <a:solidFill>
                  <a:srgbClr val="000000"/>
                </a:solidFill>
                <a:latin typeface="Cambria"/>
              </a:rPr>
              <a:t> </a:t>
            </a:r>
            <a:r>
              <a:rPr lang="en-US" sz="2519" dirty="0" err="1">
                <a:solidFill>
                  <a:srgbClr val="000000"/>
                </a:solidFill>
                <a:latin typeface="Cambria"/>
              </a:rPr>
              <a:t>lớp</a:t>
            </a:r>
            <a:r>
              <a:rPr lang="en-US" sz="2519" dirty="0">
                <a:solidFill>
                  <a:srgbClr val="000000"/>
                </a:solidFill>
                <a:latin typeface="Cambria"/>
              </a:rPr>
              <a:t> Hai, </a:t>
            </a:r>
            <a:r>
              <a:rPr lang="en-US" sz="2519" dirty="0" err="1">
                <a:solidFill>
                  <a:srgbClr val="000000"/>
                </a:solidFill>
                <a:latin typeface="Cambria"/>
              </a:rPr>
              <a:t>anh</a:t>
            </a:r>
            <a:r>
              <a:rPr lang="en-US" sz="2519" dirty="0">
                <a:solidFill>
                  <a:srgbClr val="000000"/>
                </a:solidFill>
                <a:latin typeface="Cambria"/>
              </a:rPr>
              <a:t> </a:t>
            </a:r>
            <a:r>
              <a:rPr lang="en-US" sz="2519" dirty="0" err="1">
                <a:solidFill>
                  <a:srgbClr val="000000"/>
                </a:solidFill>
                <a:latin typeface="Cambria"/>
              </a:rPr>
              <a:t>bị</a:t>
            </a:r>
            <a:r>
              <a:rPr lang="en-US" sz="2519" dirty="0">
                <a:solidFill>
                  <a:srgbClr val="000000"/>
                </a:solidFill>
                <a:latin typeface="Cambria"/>
              </a:rPr>
              <a:t> </a:t>
            </a:r>
            <a:r>
              <a:rPr lang="en-US" sz="2519" dirty="0" err="1">
                <a:solidFill>
                  <a:srgbClr val="000000"/>
                </a:solidFill>
                <a:latin typeface="Cambria"/>
              </a:rPr>
              <a:t>ốm</a:t>
            </a:r>
            <a:r>
              <a:rPr lang="en-US" sz="2519" dirty="0">
                <a:solidFill>
                  <a:srgbClr val="000000"/>
                </a:solidFill>
                <a:latin typeface="Cambria"/>
              </a:rPr>
              <a:t> </a:t>
            </a:r>
            <a:r>
              <a:rPr lang="en-US" sz="2519" dirty="0" err="1">
                <a:solidFill>
                  <a:srgbClr val="000000"/>
                </a:solidFill>
                <a:latin typeface="Cambria"/>
              </a:rPr>
              <a:t>phải</a:t>
            </a:r>
            <a:r>
              <a:rPr lang="en-US" sz="2519" dirty="0">
                <a:solidFill>
                  <a:srgbClr val="000000"/>
                </a:solidFill>
                <a:latin typeface="Cambria"/>
              </a:rPr>
              <a:t> </a:t>
            </a:r>
            <a:r>
              <a:rPr lang="en-US" sz="2519" dirty="0" err="1">
                <a:solidFill>
                  <a:srgbClr val="000000"/>
                </a:solidFill>
                <a:latin typeface="Cambria"/>
              </a:rPr>
              <a:t>nghỉ</a:t>
            </a:r>
            <a:r>
              <a:rPr lang="en-US" sz="2519" dirty="0">
                <a:solidFill>
                  <a:srgbClr val="000000"/>
                </a:solidFill>
                <a:latin typeface="Cambria"/>
              </a:rPr>
              <a:t> </a:t>
            </a:r>
            <a:r>
              <a:rPr lang="en-US" sz="2519" dirty="0" err="1">
                <a:solidFill>
                  <a:srgbClr val="000000"/>
                </a:solidFill>
                <a:latin typeface="Cambria"/>
              </a:rPr>
              <a:t>một</a:t>
            </a:r>
            <a:r>
              <a:rPr lang="en-US" sz="2519" dirty="0">
                <a:solidFill>
                  <a:srgbClr val="000000"/>
                </a:solidFill>
                <a:latin typeface="Cambria"/>
              </a:rPr>
              <a:t> </a:t>
            </a:r>
            <a:r>
              <a:rPr lang="en-US" sz="2519" dirty="0" err="1">
                <a:solidFill>
                  <a:srgbClr val="000000"/>
                </a:solidFill>
                <a:latin typeface="Cambria"/>
              </a:rPr>
              <a:t>tuần</a:t>
            </a:r>
            <a:r>
              <a:rPr lang="en-US" sz="2519" dirty="0">
                <a:solidFill>
                  <a:srgbClr val="000000"/>
                </a:solidFill>
                <a:latin typeface="Cambria"/>
              </a:rPr>
              <a:t>, </a:t>
            </a:r>
            <a:r>
              <a:rPr lang="en-US" sz="2519" dirty="0" err="1">
                <a:solidFill>
                  <a:srgbClr val="000000"/>
                </a:solidFill>
                <a:latin typeface="Cambria"/>
              </a:rPr>
              <a:t>phải</a:t>
            </a:r>
            <a:r>
              <a:rPr lang="en-US" sz="2519" dirty="0">
                <a:solidFill>
                  <a:srgbClr val="000000"/>
                </a:solidFill>
                <a:latin typeface="Cambria"/>
              </a:rPr>
              <a:t> </a:t>
            </a:r>
            <a:r>
              <a:rPr lang="en-US" sz="2519" dirty="0" err="1">
                <a:solidFill>
                  <a:srgbClr val="000000"/>
                </a:solidFill>
                <a:latin typeface="Cambria"/>
              </a:rPr>
              <a:t>không</a:t>
            </a:r>
            <a:r>
              <a:rPr lang="en-US" sz="2519" dirty="0">
                <a:solidFill>
                  <a:srgbClr val="000000"/>
                </a:solidFill>
                <a:latin typeface="Cambria"/>
              </a:rPr>
              <a:t> </a:t>
            </a:r>
            <a:r>
              <a:rPr lang="en-US" sz="2519" dirty="0" err="1">
                <a:solidFill>
                  <a:srgbClr val="000000"/>
                </a:solidFill>
                <a:latin typeface="Cambria"/>
              </a:rPr>
              <a:t>nào</a:t>
            </a:r>
            <a:r>
              <a:rPr lang="en-US" sz="2519" dirty="0">
                <a:solidFill>
                  <a:srgbClr val="000000"/>
                </a:solidFill>
                <a:latin typeface="Cambria"/>
              </a:rPr>
              <a:t>? Anh </a:t>
            </a:r>
            <a:r>
              <a:rPr lang="en-US" sz="2519" dirty="0" err="1">
                <a:solidFill>
                  <a:srgbClr val="000000"/>
                </a:solidFill>
                <a:latin typeface="Cambria"/>
              </a:rPr>
              <a:t>còn</a:t>
            </a:r>
            <a:r>
              <a:rPr lang="en-US" sz="2519" dirty="0">
                <a:solidFill>
                  <a:srgbClr val="000000"/>
                </a:solidFill>
                <a:latin typeface="Cambria"/>
              </a:rPr>
              <a:t> </a:t>
            </a:r>
            <a:r>
              <a:rPr lang="en-US" sz="2519" dirty="0" err="1">
                <a:solidFill>
                  <a:srgbClr val="000000"/>
                </a:solidFill>
                <a:latin typeface="Cambria"/>
              </a:rPr>
              <a:t>nhớ</a:t>
            </a:r>
            <a:r>
              <a:rPr lang="en-US" sz="2519" dirty="0">
                <a:solidFill>
                  <a:srgbClr val="000000"/>
                </a:solidFill>
                <a:latin typeface="Cambria"/>
              </a:rPr>
              <a:t> </a:t>
            </a:r>
            <a:r>
              <a:rPr lang="en-US" sz="2519" dirty="0" err="1">
                <a:solidFill>
                  <a:srgbClr val="000000"/>
                </a:solidFill>
                <a:latin typeface="Cambria"/>
              </a:rPr>
              <a:t>đến</a:t>
            </a:r>
            <a:r>
              <a:rPr lang="en-US" sz="2519" dirty="0">
                <a:solidFill>
                  <a:srgbClr val="000000"/>
                </a:solidFill>
                <a:latin typeface="Cambria"/>
              </a:rPr>
              <a:t> </a:t>
            </a:r>
            <a:r>
              <a:rPr lang="en-US" sz="2519" dirty="0" err="1">
                <a:solidFill>
                  <a:srgbClr val="000000"/>
                </a:solidFill>
                <a:latin typeface="Cambria"/>
              </a:rPr>
              <a:t>người</a:t>
            </a:r>
            <a:r>
              <a:rPr lang="en-US" sz="2519" dirty="0">
                <a:solidFill>
                  <a:srgbClr val="000000"/>
                </a:solidFill>
                <a:latin typeface="Cambria"/>
              </a:rPr>
              <a:t> </a:t>
            </a:r>
            <a:r>
              <a:rPr lang="en-US" sz="2519" dirty="0" err="1">
                <a:solidFill>
                  <a:srgbClr val="000000"/>
                </a:solidFill>
                <a:latin typeface="Cambria"/>
              </a:rPr>
              <a:t>thầy</a:t>
            </a:r>
            <a:r>
              <a:rPr lang="en-US" sz="2519" dirty="0">
                <a:solidFill>
                  <a:srgbClr val="000000"/>
                </a:solidFill>
                <a:latin typeface="Cambria"/>
              </a:rPr>
              <a:t> </a:t>
            </a:r>
            <a:r>
              <a:rPr lang="en-US" sz="2519" dirty="0" err="1">
                <a:solidFill>
                  <a:srgbClr val="000000"/>
                </a:solidFill>
                <a:latin typeface="Cambria"/>
              </a:rPr>
              <a:t>giáo</a:t>
            </a:r>
            <a:r>
              <a:rPr lang="en-US" sz="2519" dirty="0">
                <a:solidFill>
                  <a:srgbClr val="000000"/>
                </a:solidFill>
                <a:latin typeface="Cambria"/>
              </a:rPr>
              <a:t> </a:t>
            </a:r>
            <a:r>
              <a:rPr lang="en-US" sz="2519" dirty="0" err="1">
                <a:solidFill>
                  <a:srgbClr val="000000"/>
                </a:solidFill>
                <a:latin typeface="Cambria"/>
              </a:rPr>
              <a:t>già</a:t>
            </a:r>
            <a:r>
              <a:rPr lang="en-US" sz="2519" dirty="0">
                <a:solidFill>
                  <a:srgbClr val="000000"/>
                </a:solidFill>
                <a:latin typeface="Cambria"/>
              </a:rPr>
              <a:t> </a:t>
            </a:r>
            <a:r>
              <a:rPr lang="en-US" sz="2519" dirty="0" err="1">
                <a:solidFill>
                  <a:srgbClr val="000000"/>
                </a:solidFill>
                <a:latin typeface="Cambria"/>
              </a:rPr>
              <a:t>của</a:t>
            </a:r>
            <a:r>
              <a:rPr lang="en-US" sz="2519" dirty="0">
                <a:solidFill>
                  <a:srgbClr val="000000"/>
                </a:solidFill>
                <a:latin typeface="Cambria"/>
              </a:rPr>
              <a:t> </a:t>
            </a:r>
            <a:r>
              <a:rPr lang="en-US" sz="2519" dirty="0" err="1">
                <a:solidFill>
                  <a:srgbClr val="000000"/>
                </a:solidFill>
                <a:latin typeface="Cambria"/>
              </a:rPr>
              <a:t>mình</a:t>
            </a:r>
            <a:r>
              <a:rPr lang="en-US" sz="2519" dirty="0">
                <a:solidFill>
                  <a:srgbClr val="000000"/>
                </a:solidFill>
                <a:latin typeface="Cambria"/>
              </a:rPr>
              <a:t>, </a:t>
            </a:r>
            <a:r>
              <a:rPr lang="en-US" sz="2519" dirty="0" err="1">
                <a:solidFill>
                  <a:srgbClr val="000000"/>
                </a:solidFill>
                <a:latin typeface="Cambria"/>
              </a:rPr>
              <a:t>thật</a:t>
            </a:r>
            <a:r>
              <a:rPr lang="en-US" sz="2519" dirty="0">
                <a:solidFill>
                  <a:srgbClr val="000000"/>
                </a:solidFill>
                <a:latin typeface="Cambria"/>
              </a:rPr>
              <a:t> </a:t>
            </a:r>
            <a:r>
              <a:rPr lang="en-US" sz="2519" dirty="0" err="1">
                <a:solidFill>
                  <a:srgbClr val="000000"/>
                </a:solidFill>
                <a:latin typeface="Cambria"/>
              </a:rPr>
              <a:t>quý</a:t>
            </a:r>
            <a:r>
              <a:rPr lang="en-US" sz="2519" dirty="0">
                <a:solidFill>
                  <a:srgbClr val="000000"/>
                </a:solidFill>
                <a:latin typeface="Cambria"/>
              </a:rPr>
              <a:t> </a:t>
            </a:r>
            <a:r>
              <a:rPr lang="en-US" sz="2519" dirty="0" err="1">
                <a:solidFill>
                  <a:srgbClr val="000000"/>
                </a:solidFill>
                <a:latin typeface="Cambria"/>
              </a:rPr>
              <a:t>hoá</a:t>
            </a:r>
            <a:r>
              <a:rPr lang="en-US" sz="2519" dirty="0">
                <a:solidFill>
                  <a:srgbClr val="000000"/>
                </a:solidFill>
                <a:latin typeface="Cambria"/>
              </a:rPr>
              <a:t>...</a:t>
            </a:r>
          </a:p>
          <a:p>
            <a:pPr algn="just" defTabSz="609630">
              <a:lnSpc>
                <a:spcPts val="3528"/>
              </a:lnSpc>
            </a:pPr>
            <a:r>
              <a:rPr lang="en-US" sz="2519" dirty="0" err="1">
                <a:solidFill>
                  <a:srgbClr val="000000"/>
                </a:solidFill>
                <a:latin typeface="Cambria"/>
              </a:rPr>
              <a:t>Cụ</a:t>
            </a:r>
            <a:r>
              <a:rPr lang="en-US" sz="2519" dirty="0">
                <a:solidFill>
                  <a:srgbClr val="000000"/>
                </a:solidFill>
                <a:latin typeface="Cambria"/>
              </a:rPr>
              <a:t> </a:t>
            </a:r>
            <a:r>
              <a:rPr lang="en-US" sz="2519" dirty="0" err="1">
                <a:solidFill>
                  <a:srgbClr val="000000"/>
                </a:solidFill>
                <a:latin typeface="Cambria"/>
              </a:rPr>
              <a:t>trò</a:t>
            </a:r>
            <a:r>
              <a:rPr lang="en-US" sz="2519" dirty="0">
                <a:solidFill>
                  <a:srgbClr val="000000"/>
                </a:solidFill>
                <a:latin typeface="Cambria"/>
              </a:rPr>
              <a:t> </a:t>
            </a:r>
            <a:r>
              <a:rPr lang="en-US" sz="2519" dirty="0" err="1">
                <a:solidFill>
                  <a:srgbClr val="000000"/>
                </a:solidFill>
                <a:latin typeface="Cambria"/>
              </a:rPr>
              <a:t>chuyện</a:t>
            </a:r>
            <a:r>
              <a:rPr lang="en-US" sz="2519" dirty="0">
                <a:solidFill>
                  <a:srgbClr val="000000"/>
                </a:solidFill>
                <a:latin typeface="Cambria"/>
              </a:rPr>
              <a:t> </a:t>
            </a:r>
            <a:r>
              <a:rPr lang="en-US" sz="2519" dirty="0" err="1">
                <a:solidFill>
                  <a:srgbClr val="000000"/>
                </a:solidFill>
                <a:latin typeface="Cambria"/>
              </a:rPr>
              <a:t>cùng</a:t>
            </a:r>
            <a:r>
              <a:rPr lang="en-US" sz="2519" dirty="0">
                <a:solidFill>
                  <a:srgbClr val="000000"/>
                </a:solidFill>
                <a:latin typeface="Cambria"/>
              </a:rPr>
              <a:t> </a:t>
            </a:r>
            <a:r>
              <a:rPr lang="en-US" sz="2519" dirty="0" err="1">
                <a:solidFill>
                  <a:srgbClr val="000000"/>
                </a:solidFill>
                <a:latin typeface="Cambria"/>
              </a:rPr>
              <a:t>bố</a:t>
            </a:r>
            <a:r>
              <a:rPr lang="en-US" sz="2519" dirty="0">
                <a:solidFill>
                  <a:srgbClr val="000000"/>
                </a:solidFill>
                <a:latin typeface="Cambria"/>
              </a:rPr>
              <a:t> </a:t>
            </a:r>
            <a:r>
              <a:rPr lang="en-US" sz="2519" dirty="0" err="1">
                <a:solidFill>
                  <a:srgbClr val="000000"/>
                </a:solidFill>
                <a:latin typeface="Cambria"/>
              </a:rPr>
              <a:t>tôi</a:t>
            </a:r>
            <a:r>
              <a:rPr lang="en-US" sz="2519" dirty="0">
                <a:solidFill>
                  <a:srgbClr val="000000"/>
                </a:solidFill>
                <a:latin typeface="Cambria"/>
              </a:rPr>
              <a:t> </a:t>
            </a:r>
            <a:r>
              <a:rPr lang="en-US" sz="2519" dirty="0" err="1">
                <a:solidFill>
                  <a:srgbClr val="000000"/>
                </a:solidFill>
                <a:latin typeface="Cambria"/>
              </a:rPr>
              <a:t>như</a:t>
            </a:r>
            <a:r>
              <a:rPr lang="en-US" sz="2519" dirty="0">
                <a:solidFill>
                  <a:srgbClr val="000000"/>
                </a:solidFill>
                <a:latin typeface="Cambria"/>
              </a:rPr>
              <a:t> </a:t>
            </a:r>
            <a:r>
              <a:rPr lang="en-US" sz="2519" dirty="0" err="1">
                <a:solidFill>
                  <a:srgbClr val="000000"/>
                </a:solidFill>
                <a:latin typeface="Cambria"/>
              </a:rPr>
              <a:t>chưa</a:t>
            </a:r>
            <a:r>
              <a:rPr lang="en-US" sz="2519" dirty="0">
                <a:solidFill>
                  <a:srgbClr val="000000"/>
                </a:solidFill>
                <a:latin typeface="Cambria"/>
              </a:rPr>
              <a:t> </a:t>
            </a:r>
            <a:r>
              <a:rPr lang="en-US" sz="2519" dirty="0" err="1">
                <a:solidFill>
                  <a:srgbClr val="000000"/>
                </a:solidFill>
                <a:latin typeface="Cambria"/>
              </a:rPr>
              <a:t>hề</a:t>
            </a:r>
            <a:r>
              <a:rPr lang="en-US" sz="2519" dirty="0">
                <a:solidFill>
                  <a:srgbClr val="000000"/>
                </a:solidFill>
                <a:latin typeface="Cambria"/>
              </a:rPr>
              <a:t> xa </a:t>
            </a:r>
            <a:r>
              <a:rPr lang="en-US" sz="2519" dirty="0" err="1">
                <a:solidFill>
                  <a:srgbClr val="000000"/>
                </a:solidFill>
                <a:latin typeface="Cambria"/>
              </a:rPr>
              <a:t>cách</a:t>
            </a:r>
            <a:r>
              <a:rPr lang="en-US" sz="2519" dirty="0">
                <a:solidFill>
                  <a:srgbClr val="000000"/>
                </a:solidFill>
                <a:latin typeface="Cambria"/>
              </a:rPr>
              <a:t>. </a:t>
            </a:r>
            <a:r>
              <a:rPr lang="en-US" sz="2519" dirty="0" err="1">
                <a:solidFill>
                  <a:srgbClr val="000000"/>
                </a:solidFill>
                <a:latin typeface="Cambria"/>
              </a:rPr>
              <a:t>Bỗng</a:t>
            </a:r>
            <a:r>
              <a:rPr lang="en-US" sz="2519" dirty="0">
                <a:solidFill>
                  <a:srgbClr val="000000"/>
                </a:solidFill>
                <a:latin typeface="Cambria"/>
              </a:rPr>
              <a:t> </a:t>
            </a:r>
            <a:r>
              <a:rPr lang="en-US" sz="2519" dirty="0" err="1">
                <a:solidFill>
                  <a:srgbClr val="000000"/>
                </a:solidFill>
                <a:latin typeface="Cambria"/>
              </a:rPr>
              <a:t>cụ</a:t>
            </a:r>
            <a:r>
              <a:rPr lang="en-US" sz="2519" dirty="0">
                <a:solidFill>
                  <a:srgbClr val="000000"/>
                </a:solidFill>
                <a:latin typeface="Cambria"/>
              </a:rPr>
              <a:t> </a:t>
            </a:r>
            <a:r>
              <a:rPr lang="en-US" sz="2519" dirty="0" err="1">
                <a:solidFill>
                  <a:srgbClr val="000000"/>
                </a:solidFill>
                <a:latin typeface="Cambria"/>
              </a:rPr>
              <a:t>đứng</a:t>
            </a:r>
            <a:r>
              <a:rPr lang="en-US" sz="2519" dirty="0">
                <a:solidFill>
                  <a:srgbClr val="000000"/>
                </a:solidFill>
                <a:latin typeface="Cambria"/>
              </a:rPr>
              <a:t> </a:t>
            </a:r>
            <a:r>
              <a:rPr lang="en-US" sz="2519" dirty="0" err="1">
                <a:solidFill>
                  <a:srgbClr val="000000"/>
                </a:solidFill>
                <a:latin typeface="Cambria"/>
              </a:rPr>
              <a:t>dậy</a:t>
            </a:r>
            <a:r>
              <a:rPr lang="en-US" sz="2519" dirty="0">
                <a:solidFill>
                  <a:srgbClr val="000000"/>
                </a:solidFill>
                <a:latin typeface="Cambria"/>
              </a:rPr>
              <a:t>: </a:t>
            </a:r>
          </a:p>
          <a:p>
            <a:pPr algn="just" defTabSz="609630">
              <a:lnSpc>
                <a:spcPts val="3528"/>
              </a:lnSpc>
            </a:pPr>
            <a:r>
              <a:rPr lang="en-US" sz="2519" dirty="0">
                <a:solidFill>
                  <a:srgbClr val="000000"/>
                </a:solidFill>
                <a:latin typeface="Cambria"/>
              </a:rPr>
              <a:t>– </a:t>
            </a:r>
            <a:r>
              <a:rPr lang="en-US" sz="2519" dirty="0" err="1">
                <a:solidFill>
                  <a:srgbClr val="000000"/>
                </a:solidFill>
                <a:latin typeface="Cambria"/>
              </a:rPr>
              <a:t>Tôi</a:t>
            </a:r>
            <a:r>
              <a:rPr lang="en-US" sz="2519" dirty="0">
                <a:solidFill>
                  <a:srgbClr val="000000"/>
                </a:solidFill>
                <a:latin typeface="Cambria"/>
              </a:rPr>
              <a:t> </a:t>
            </a:r>
            <a:r>
              <a:rPr lang="en-US" sz="2519" dirty="0" err="1">
                <a:solidFill>
                  <a:srgbClr val="000000"/>
                </a:solidFill>
                <a:latin typeface="Cambria"/>
              </a:rPr>
              <a:t>dành</a:t>
            </a:r>
            <a:r>
              <a:rPr lang="en-US" sz="2519" dirty="0">
                <a:solidFill>
                  <a:srgbClr val="000000"/>
                </a:solidFill>
                <a:latin typeface="Cambria"/>
              </a:rPr>
              <a:t> </a:t>
            </a:r>
            <a:r>
              <a:rPr lang="en-US" sz="2519" dirty="0" err="1">
                <a:solidFill>
                  <a:srgbClr val="000000"/>
                </a:solidFill>
                <a:latin typeface="Cambria"/>
              </a:rPr>
              <a:t>cho</a:t>
            </a:r>
            <a:r>
              <a:rPr lang="en-US" sz="2519" dirty="0">
                <a:solidFill>
                  <a:srgbClr val="000000"/>
                </a:solidFill>
                <a:latin typeface="Cambria"/>
              </a:rPr>
              <a:t> </a:t>
            </a:r>
            <a:r>
              <a:rPr lang="en-US" sz="2519" dirty="0" err="1">
                <a:solidFill>
                  <a:srgbClr val="000000"/>
                </a:solidFill>
                <a:latin typeface="Cambria"/>
              </a:rPr>
              <a:t>anh</a:t>
            </a:r>
            <a:r>
              <a:rPr lang="en-US" sz="2519" dirty="0">
                <a:solidFill>
                  <a:srgbClr val="000000"/>
                </a:solidFill>
                <a:latin typeface="Cambria"/>
              </a:rPr>
              <a:t> </a:t>
            </a:r>
            <a:r>
              <a:rPr lang="en-US" sz="2519" dirty="0" err="1">
                <a:solidFill>
                  <a:srgbClr val="000000"/>
                </a:solidFill>
                <a:latin typeface="Cambria"/>
              </a:rPr>
              <a:t>một</a:t>
            </a:r>
            <a:r>
              <a:rPr lang="en-US" sz="2519" dirty="0">
                <a:solidFill>
                  <a:srgbClr val="000000"/>
                </a:solidFill>
                <a:latin typeface="Cambria"/>
              </a:rPr>
              <a:t> </a:t>
            </a:r>
            <a:r>
              <a:rPr lang="en-US" sz="2519" dirty="0" err="1">
                <a:solidFill>
                  <a:srgbClr val="000000"/>
                </a:solidFill>
                <a:latin typeface="Cambria"/>
              </a:rPr>
              <a:t>bất</a:t>
            </a:r>
            <a:r>
              <a:rPr lang="en-US" sz="2519" dirty="0">
                <a:solidFill>
                  <a:srgbClr val="000000"/>
                </a:solidFill>
                <a:latin typeface="Cambria"/>
              </a:rPr>
              <a:t> </a:t>
            </a:r>
            <a:r>
              <a:rPr lang="en-US" sz="2519" dirty="0" err="1">
                <a:solidFill>
                  <a:srgbClr val="000000"/>
                </a:solidFill>
                <a:latin typeface="Cambria"/>
              </a:rPr>
              <a:t>ngờ</a:t>
            </a:r>
            <a:r>
              <a:rPr lang="en-US" sz="2519" dirty="0">
                <a:solidFill>
                  <a:srgbClr val="000000"/>
                </a:solidFill>
                <a:latin typeface="Cambria"/>
              </a:rPr>
              <a:t> </a:t>
            </a:r>
            <a:r>
              <a:rPr lang="en-US" sz="2519" dirty="0" err="1">
                <a:solidFill>
                  <a:srgbClr val="000000"/>
                </a:solidFill>
                <a:latin typeface="Cambria"/>
              </a:rPr>
              <a:t>đây</a:t>
            </a:r>
            <a:r>
              <a:rPr lang="en-US" sz="2519" dirty="0">
                <a:solidFill>
                  <a:srgbClr val="000000"/>
                </a:solidFill>
                <a:latin typeface="Cambria"/>
              </a:rPr>
              <a:t>.</a:t>
            </a:r>
          </a:p>
          <a:p>
            <a:pPr algn="just" defTabSz="609630">
              <a:lnSpc>
                <a:spcPts val="3528"/>
              </a:lnSpc>
            </a:pPr>
            <a:r>
              <a:rPr lang="en-US" sz="2519" dirty="0" err="1">
                <a:solidFill>
                  <a:srgbClr val="000000"/>
                </a:solidFill>
                <a:latin typeface="Cambria"/>
              </a:rPr>
              <a:t>Nói</a:t>
            </a:r>
            <a:r>
              <a:rPr lang="en-US" sz="2519" dirty="0">
                <a:solidFill>
                  <a:srgbClr val="000000"/>
                </a:solidFill>
                <a:latin typeface="Cambria"/>
              </a:rPr>
              <a:t> </a:t>
            </a:r>
            <a:r>
              <a:rPr lang="en-US" sz="2519" dirty="0" err="1">
                <a:solidFill>
                  <a:srgbClr val="000000"/>
                </a:solidFill>
                <a:latin typeface="Cambria"/>
              </a:rPr>
              <a:t>rồi</a:t>
            </a:r>
            <a:r>
              <a:rPr lang="en-US" sz="2519" dirty="0">
                <a:solidFill>
                  <a:srgbClr val="000000"/>
                </a:solidFill>
                <a:latin typeface="Cambria"/>
              </a:rPr>
              <a:t> </a:t>
            </a:r>
            <a:r>
              <a:rPr lang="en-US" sz="2519" dirty="0" err="1">
                <a:solidFill>
                  <a:srgbClr val="000000"/>
                </a:solidFill>
                <a:latin typeface="Cambria"/>
              </a:rPr>
              <a:t>cụ</a:t>
            </a:r>
            <a:r>
              <a:rPr lang="en-US" sz="2519" dirty="0">
                <a:solidFill>
                  <a:srgbClr val="000000"/>
                </a:solidFill>
                <a:latin typeface="Cambria"/>
              </a:rPr>
              <a:t> </a:t>
            </a:r>
            <a:r>
              <a:rPr lang="en-US" sz="2519" dirty="0" err="1">
                <a:solidFill>
                  <a:srgbClr val="000000"/>
                </a:solidFill>
                <a:latin typeface="Cambria"/>
              </a:rPr>
              <a:t>lục</a:t>
            </a:r>
            <a:r>
              <a:rPr lang="en-US" sz="2519" dirty="0">
                <a:solidFill>
                  <a:srgbClr val="000000"/>
                </a:solidFill>
                <a:latin typeface="Cambria"/>
              </a:rPr>
              <a:t> </a:t>
            </a:r>
            <a:r>
              <a:rPr lang="en-US" sz="2519" dirty="0" err="1">
                <a:solidFill>
                  <a:srgbClr val="000000"/>
                </a:solidFill>
                <a:latin typeface="Cambria"/>
              </a:rPr>
              <a:t>tìm</a:t>
            </a:r>
            <a:r>
              <a:rPr lang="en-US" sz="2519" dirty="0">
                <a:solidFill>
                  <a:srgbClr val="000000"/>
                </a:solidFill>
                <a:latin typeface="Cambria"/>
              </a:rPr>
              <a:t> </a:t>
            </a:r>
            <a:r>
              <a:rPr lang="en-US" sz="2519" dirty="0" err="1">
                <a:solidFill>
                  <a:srgbClr val="000000"/>
                </a:solidFill>
                <a:latin typeface="Cambria"/>
              </a:rPr>
              <a:t>trên</a:t>
            </a:r>
            <a:r>
              <a:rPr lang="en-US" sz="2519" dirty="0">
                <a:solidFill>
                  <a:srgbClr val="000000"/>
                </a:solidFill>
                <a:latin typeface="Cambria"/>
              </a:rPr>
              <a:t> </a:t>
            </a:r>
            <a:r>
              <a:rPr lang="en-US" sz="2519" dirty="0" err="1">
                <a:solidFill>
                  <a:srgbClr val="000000"/>
                </a:solidFill>
                <a:latin typeface="Cambria"/>
              </a:rPr>
              <a:t>giá</a:t>
            </a:r>
            <a:r>
              <a:rPr lang="en-US" sz="2519" dirty="0">
                <a:solidFill>
                  <a:srgbClr val="000000"/>
                </a:solidFill>
                <a:latin typeface="Cambria"/>
              </a:rPr>
              <a:t> </a:t>
            </a:r>
            <a:r>
              <a:rPr lang="en-US" sz="2519" dirty="0" err="1">
                <a:solidFill>
                  <a:srgbClr val="000000"/>
                </a:solidFill>
                <a:latin typeface="Cambria"/>
              </a:rPr>
              <a:t>sách</a:t>
            </a:r>
            <a:r>
              <a:rPr lang="en-US" sz="2519" dirty="0">
                <a:solidFill>
                  <a:srgbClr val="000000"/>
                </a:solidFill>
                <a:latin typeface="Cambria"/>
              </a:rPr>
              <a:t>, </a:t>
            </a:r>
            <a:r>
              <a:rPr lang="en-US" sz="2519" dirty="0" err="1">
                <a:solidFill>
                  <a:srgbClr val="000000"/>
                </a:solidFill>
                <a:latin typeface="Cambria"/>
              </a:rPr>
              <a:t>rút</a:t>
            </a:r>
            <a:r>
              <a:rPr lang="en-US" sz="2519" dirty="0">
                <a:solidFill>
                  <a:srgbClr val="000000"/>
                </a:solidFill>
                <a:latin typeface="Cambria"/>
              </a:rPr>
              <a:t> </a:t>
            </a:r>
            <a:r>
              <a:rPr lang="en-US" sz="2519" dirty="0" err="1">
                <a:solidFill>
                  <a:srgbClr val="000000"/>
                </a:solidFill>
                <a:latin typeface="Cambria"/>
              </a:rPr>
              <a:t>ra</a:t>
            </a:r>
            <a:r>
              <a:rPr lang="en-US" sz="2519" dirty="0">
                <a:solidFill>
                  <a:srgbClr val="000000"/>
                </a:solidFill>
                <a:latin typeface="Cambria"/>
              </a:rPr>
              <a:t> </a:t>
            </a:r>
            <a:r>
              <a:rPr lang="en-US" sz="2519" dirty="0" err="1">
                <a:solidFill>
                  <a:srgbClr val="000000"/>
                </a:solidFill>
                <a:latin typeface="Cambria"/>
              </a:rPr>
              <a:t>một</a:t>
            </a:r>
            <a:r>
              <a:rPr lang="en-US" sz="2519" dirty="0">
                <a:solidFill>
                  <a:srgbClr val="000000"/>
                </a:solidFill>
                <a:latin typeface="Cambria"/>
              </a:rPr>
              <a:t> </a:t>
            </a:r>
            <a:r>
              <a:rPr lang="en-US" sz="2519" dirty="0" err="1">
                <a:solidFill>
                  <a:srgbClr val="000000"/>
                </a:solidFill>
                <a:latin typeface="Cambria"/>
              </a:rPr>
              <a:t>tờ</a:t>
            </a:r>
            <a:r>
              <a:rPr lang="en-US" sz="2519" dirty="0">
                <a:solidFill>
                  <a:srgbClr val="000000"/>
                </a:solidFill>
                <a:latin typeface="Cambria"/>
              </a:rPr>
              <a:t> </a:t>
            </a:r>
            <a:r>
              <a:rPr lang="en-US" sz="2519" dirty="0" err="1">
                <a:solidFill>
                  <a:srgbClr val="000000"/>
                </a:solidFill>
                <a:latin typeface="Cambria"/>
              </a:rPr>
              <a:t>giấy</a:t>
            </a:r>
            <a:r>
              <a:rPr lang="en-US" sz="2519" dirty="0">
                <a:solidFill>
                  <a:srgbClr val="000000"/>
                </a:solidFill>
                <a:latin typeface="Cambria"/>
              </a:rPr>
              <a:t> </a:t>
            </a:r>
            <a:r>
              <a:rPr lang="en-US" sz="2519" dirty="0" err="1">
                <a:solidFill>
                  <a:srgbClr val="000000"/>
                </a:solidFill>
                <a:latin typeface="Cambria"/>
              </a:rPr>
              <a:t>đã</a:t>
            </a:r>
            <a:r>
              <a:rPr lang="en-US" sz="2519" dirty="0">
                <a:solidFill>
                  <a:srgbClr val="000000"/>
                </a:solidFill>
                <a:latin typeface="Cambria"/>
              </a:rPr>
              <a:t> </a:t>
            </a:r>
            <a:r>
              <a:rPr lang="en-US" sz="2519" dirty="0" err="1">
                <a:solidFill>
                  <a:srgbClr val="000000"/>
                </a:solidFill>
                <a:latin typeface="Cambria"/>
              </a:rPr>
              <a:t>ngả</a:t>
            </a:r>
            <a:r>
              <a:rPr lang="en-US" sz="2519" dirty="0">
                <a:solidFill>
                  <a:srgbClr val="000000"/>
                </a:solidFill>
                <a:latin typeface="Cambria"/>
              </a:rPr>
              <a:t> </a:t>
            </a:r>
            <a:r>
              <a:rPr lang="en-US" sz="2519" dirty="0" err="1">
                <a:solidFill>
                  <a:srgbClr val="000000"/>
                </a:solidFill>
                <a:latin typeface="Cambria"/>
              </a:rPr>
              <a:t>vàng</a:t>
            </a:r>
            <a:r>
              <a:rPr lang="en-US" sz="2519" dirty="0">
                <a:solidFill>
                  <a:srgbClr val="000000"/>
                </a:solidFill>
                <a:latin typeface="Cambria"/>
              </a:rPr>
              <a:t> </a:t>
            </a:r>
            <a:r>
              <a:rPr lang="en-US" sz="2519" dirty="0" err="1">
                <a:solidFill>
                  <a:srgbClr val="000000"/>
                </a:solidFill>
                <a:latin typeface="Cambria"/>
              </a:rPr>
              <a:t>đưa</a:t>
            </a:r>
            <a:r>
              <a:rPr lang="en-US" sz="2519" dirty="0">
                <a:solidFill>
                  <a:srgbClr val="000000"/>
                </a:solidFill>
                <a:latin typeface="Cambria"/>
              </a:rPr>
              <a:t> </a:t>
            </a:r>
            <a:r>
              <a:rPr lang="en-US" sz="2519" dirty="0" err="1">
                <a:solidFill>
                  <a:srgbClr val="000000"/>
                </a:solidFill>
                <a:latin typeface="Cambria"/>
              </a:rPr>
              <a:t>cho</a:t>
            </a:r>
            <a:r>
              <a:rPr lang="en-US" sz="2519" dirty="0">
                <a:solidFill>
                  <a:srgbClr val="000000"/>
                </a:solidFill>
                <a:latin typeface="Cambria"/>
              </a:rPr>
              <a:t> </a:t>
            </a:r>
            <a:r>
              <a:rPr lang="en-US" sz="2519" dirty="0" err="1">
                <a:solidFill>
                  <a:srgbClr val="000000"/>
                </a:solidFill>
                <a:latin typeface="Cambria"/>
              </a:rPr>
              <a:t>bố</a:t>
            </a:r>
            <a:r>
              <a:rPr lang="en-US" sz="2519" dirty="0">
                <a:solidFill>
                  <a:srgbClr val="000000"/>
                </a:solidFill>
                <a:latin typeface="Cambria"/>
              </a:rPr>
              <a:t>. </a:t>
            </a:r>
            <a:r>
              <a:rPr lang="en-US" sz="2519" dirty="0" err="1">
                <a:solidFill>
                  <a:srgbClr val="000000"/>
                </a:solidFill>
                <a:latin typeface="Cambria"/>
              </a:rPr>
              <a:t>Bố</a:t>
            </a:r>
            <a:r>
              <a:rPr lang="en-US" sz="2519" dirty="0">
                <a:solidFill>
                  <a:srgbClr val="000000"/>
                </a:solidFill>
                <a:latin typeface="Cambria"/>
              </a:rPr>
              <a:t> </a:t>
            </a:r>
            <a:r>
              <a:rPr lang="en-US" sz="2519" dirty="0" err="1">
                <a:solidFill>
                  <a:srgbClr val="000000"/>
                </a:solidFill>
                <a:latin typeface="Cambria"/>
              </a:rPr>
              <a:t>nhận</a:t>
            </a:r>
            <a:r>
              <a:rPr lang="en-US" sz="2519" dirty="0">
                <a:solidFill>
                  <a:srgbClr val="000000"/>
                </a:solidFill>
                <a:latin typeface="Cambria"/>
              </a:rPr>
              <a:t> </a:t>
            </a:r>
            <a:r>
              <a:rPr lang="en-US" sz="2519" dirty="0" err="1">
                <a:solidFill>
                  <a:srgbClr val="000000"/>
                </a:solidFill>
                <a:latin typeface="Cambria"/>
              </a:rPr>
              <a:t>ra</a:t>
            </a:r>
            <a:r>
              <a:rPr lang="en-US" sz="2519" dirty="0">
                <a:solidFill>
                  <a:srgbClr val="000000"/>
                </a:solidFill>
                <a:latin typeface="Cambria"/>
              </a:rPr>
              <a:t> </a:t>
            </a:r>
            <a:r>
              <a:rPr lang="en-US" sz="2519" dirty="0" err="1">
                <a:solidFill>
                  <a:srgbClr val="000000"/>
                </a:solidFill>
                <a:latin typeface="Cambria"/>
              </a:rPr>
              <a:t>bài</a:t>
            </a:r>
            <a:r>
              <a:rPr lang="en-US" sz="2519" dirty="0">
                <a:solidFill>
                  <a:srgbClr val="000000"/>
                </a:solidFill>
                <a:latin typeface="Cambria"/>
              </a:rPr>
              <a:t> </a:t>
            </a:r>
            <a:r>
              <a:rPr lang="en-US" sz="2519" dirty="0" err="1">
                <a:solidFill>
                  <a:srgbClr val="000000"/>
                </a:solidFill>
                <a:latin typeface="Cambria"/>
              </a:rPr>
              <a:t>chính</a:t>
            </a:r>
            <a:r>
              <a:rPr lang="en-US" sz="2519" dirty="0">
                <a:solidFill>
                  <a:srgbClr val="000000"/>
                </a:solidFill>
                <a:latin typeface="Cambria"/>
              </a:rPr>
              <a:t> </a:t>
            </a:r>
            <a:r>
              <a:rPr lang="en-US" sz="2519" dirty="0" err="1">
                <a:solidFill>
                  <a:srgbClr val="000000"/>
                </a:solidFill>
                <a:latin typeface="Cambria"/>
              </a:rPr>
              <a:t>tả</a:t>
            </a:r>
            <a:r>
              <a:rPr lang="en-US" sz="2519" dirty="0">
                <a:solidFill>
                  <a:srgbClr val="000000"/>
                </a:solidFill>
                <a:latin typeface="Cambria"/>
              </a:rPr>
              <a:t> </a:t>
            </a:r>
            <a:r>
              <a:rPr lang="en-US" sz="2519" dirty="0" err="1">
                <a:solidFill>
                  <a:srgbClr val="000000"/>
                </a:solidFill>
                <a:latin typeface="Cambria"/>
              </a:rPr>
              <a:t>của</a:t>
            </a:r>
            <a:r>
              <a:rPr lang="en-US" sz="2519" dirty="0">
                <a:solidFill>
                  <a:srgbClr val="000000"/>
                </a:solidFill>
                <a:latin typeface="Cambria"/>
              </a:rPr>
              <a:t> </a:t>
            </a:r>
            <a:r>
              <a:rPr lang="en-US" sz="2519" dirty="0" err="1">
                <a:solidFill>
                  <a:srgbClr val="000000"/>
                </a:solidFill>
                <a:latin typeface="Cambria"/>
              </a:rPr>
              <a:t>mình</a:t>
            </a:r>
            <a:r>
              <a:rPr lang="en-US" sz="2519" dirty="0">
                <a:solidFill>
                  <a:srgbClr val="000000"/>
                </a:solidFill>
                <a:latin typeface="Cambria"/>
              </a:rPr>
              <a:t>, </a:t>
            </a:r>
            <a:r>
              <a:rPr lang="en-US" sz="2519" dirty="0" err="1">
                <a:solidFill>
                  <a:srgbClr val="000000"/>
                </a:solidFill>
                <a:latin typeface="Cambria"/>
              </a:rPr>
              <a:t>nét</a:t>
            </a:r>
            <a:r>
              <a:rPr lang="en-US" sz="2519" dirty="0">
                <a:solidFill>
                  <a:srgbClr val="000000"/>
                </a:solidFill>
                <a:latin typeface="Cambria"/>
              </a:rPr>
              <a:t> </a:t>
            </a:r>
            <a:r>
              <a:rPr lang="en-US" sz="2519" dirty="0" err="1">
                <a:solidFill>
                  <a:srgbClr val="000000"/>
                </a:solidFill>
                <a:latin typeface="Cambria"/>
              </a:rPr>
              <a:t>chữ</a:t>
            </a:r>
            <a:r>
              <a:rPr lang="en-US" sz="2519" dirty="0">
                <a:solidFill>
                  <a:srgbClr val="000000"/>
                </a:solidFill>
                <a:latin typeface="Cambria"/>
              </a:rPr>
              <a:t> to </a:t>
            </a:r>
            <a:r>
              <a:rPr lang="en-US" sz="2519" dirty="0" err="1">
                <a:solidFill>
                  <a:srgbClr val="000000"/>
                </a:solidFill>
                <a:latin typeface="Cambria"/>
              </a:rPr>
              <a:t>cồ</a:t>
            </a:r>
            <a:r>
              <a:rPr lang="en-US" sz="2519" dirty="0">
                <a:solidFill>
                  <a:srgbClr val="000000"/>
                </a:solidFill>
                <a:latin typeface="Cambria"/>
              </a:rPr>
              <a:t> </a:t>
            </a:r>
            <a:r>
              <a:rPr lang="en-US" sz="2519" dirty="0" err="1">
                <a:solidFill>
                  <a:srgbClr val="000000"/>
                </a:solidFill>
                <a:latin typeface="Cambria"/>
              </a:rPr>
              <a:t>cộ</a:t>
            </a:r>
            <a:r>
              <a:rPr lang="en-US" sz="2519" dirty="0">
                <a:solidFill>
                  <a:srgbClr val="000000"/>
                </a:solidFill>
                <a:latin typeface="Cambria"/>
              </a:rPr>
              <a:t>. </a:t>
            </a:r>
            <a:r>
              <a:rPr lang="en-US" sz="2519" dirty="0" err="1">
                <a:solidFill>
                  <a:srgbClr val="000000"/>
                </a:solidFill>
                <a:latin typeface="Cambria"/>
              </a:rPr>
              <a:t>Bố</a:t>
            </a:r>
            <a:r>
              <a:rPr lang="en-US" sz="2519" dirty="0">
                <a:solidFill>
                  <a:srgbClr val="000000"/>
                </a:solidFill>
                <a:latin typeface="Cambria"/>
              </a:rPr>
              <a:t> </a:t>
            </a:r>
            <a:r>
              <a:rPr lang="en-US" sz="2519" dirty="0" err="1">
                <a:solidFill>
                  <a:srgbClr val="000000"/>
                </a:solidFill>
                <a:latin typeface="Cambria"/>
              </a:rPr>
              <a:t>vừa</a:t>
            </a:r>
            <a:r>
              <a:rPr lang="en-US" sz="2519" dirty="0">
                <a:solidFill>
                  <a:srgbClr val="000000"/>
                </a:solidFill>
                <a:latin typeface="Cambria"/>
              </a:rPr>
              <a:t> </a:t>
            </a:r>
            <a:r>
              <a:rPr lang="en-US" sz="2519" dirty="0" err="1">
                <a:solidFill>
                  <a:srgbClr val="000000"/>
                </a:solidFill>
                <a:latin typeface="Cambria"/>
              </a:rPr>
              <a:t>đọc</a:t>
            </a:r>
            <a:r>
              <a:rPr lang="en-US" sz="2519" dirty="0">
                <a:solidFill>
                  <a:srgbClr val="000000"/>
                </a:solidFill>
                <a:latin typeface="Cambria"/>
              </a:rPr>
              <a:t> </a:t>
            </a:r>
            <a:r>
              <a:rPr lang="en-US" sz="2519" dirty="0" err="1">
                <a:solidFill>
                  <a:srgbClr val="000000"/>
                </a:solidFill>
                <a:latin typeface="Cambria"/>
              </a:rPr>
              <a:t>vừa</a:t>
            </a:r>
            <a:r>
              <a:rPr lang="en-US" sz="2519" dirty="0">
                <a:solidFill>
                  <a:srgbClr val="000000"/>
                </a:solidFill>
                <a:latin typeface="Cambria"/>
              </a:rPr>
              <a:t> </a:t>
            </a:r>
            <a:r>
              <a:rPr lang="en-US" sz="2519" dirty="0" err="1" smtClean="0">
                <a:solidFill>
                  <a:srgbClr val="000000"/>
                </a:solidFill>
                <a:latin typeface="Cambria"/>
              </a:rPr>
              <a:t>mỉm</a:t>
            </a:r>
            <a:r>
              <a:rPr lang="en-US" sz="2519" dirty="0" smtClean="0">
                <a:solidFill>
                  <a:srgbClr val="000000"/>
                </a:solidFill>
                <a:latin typeface="Cambria"/>
              </a:rPr>
              <a:t> </a:t>
            </a:r>
            <a:r>
              <a:rPr lang="en-US" sz="2519" dirty="0" err="1">
                <a:solidFill>
                  <a:srgbClr val="000000"/>
                </a:solidFill>
                <a:latin typeface="Cambria"/>
              </a:rPr>
              <a:t>cười</a:t>
            </a:r>
            <a:r>
              <a:rPr lang="en-US" sz="2519" dirty="0">
                <a:solidFill>
                  <a:srgbClr val="000000"/>
                </a:solidFill>
                <a:latin typeface="Cambria"/>
              </a:rPr>
              <a:t>. </a:t>
            </a:r>
            <a:r>
              <a:rPr lang="en-US" sz="2519" dirty="0" err="1">
                <a:solidFill>
                  <a:srgbClr val="000000"/>
                </a:solidFill>
                <a:latin typeface="Cambria"/>
              </a:rPr>
              <a:t>Rồi</a:t>
            </a:r>
            <a:r>
              <a:rPr lang="en-US" sz="2519" dirty="0">
                <a:solidFill>
                  <a:srgbClr val="000000"/>
                </a:solidFill>
                <a:latin typeface="Cambria"/>
              </a:rPr>
              <a:t> </a:t>
            </a:r>
            <a:r>
              <a:rPr lang="en-US" sz="2519" dirty="0" err="1">
                <a:solidFill>
                  <a:srgbClr val="000000"/>
                </a:solidFill>
                <a:latin typeface="Cambria"/>
              </a:rPr>
              <a:t>bố</a:t>
            </a:r>
            <a:r>
              <a:rPr lang="en-US" sz="2519" dirty="0">
                <a:solidFill>
                  <a:srgbClr val="000000"/>
                </a:solidFill>
                <a:latin typeface="Cambria"/>
              </a:rPr>
              <a:t> </a:t>
            </a:r>
            <a:r>
              <a:rPr lang="en-US" sz="2519" dirty="0" err="1">
                <a:solidFill>
                  <a:srgbClr val="000000"/>
                </a:solidFill>
                <a:latin typeface="Cambria"/>
              </a:rPr>
              <a:t>cúi</a:t>
            </a:r>
            <a:r>
              <a:rPr lang="en-US" sz="2519" dirty="0">
                <a:solidFill>
                  <a:srgbClr val="000000"/>
                </a:solidFill>
                <a:latin typeface="Cambria"/>
              </a:rPr>
              <a:t> </a:t>
            </a:r>
            <a:r>
              <a:rPr lang="en-US" sz="2519" dirty="0" err="1">
                <a:solidFill>
                  <a:srgbClr val="000000"/>
                </a:solidFill>
                <a:latin typeface="Cambria"/>
              </a:rPr>
              <a:t>xuống</a:t>
            </a:r>
            <a:r>
              <a:rPr lang="en-US" sz="2519" dirty="0">
                <a:solidFill>
                  <a:srgbClr val="000000"/>
                </a:solidFill>
                <a:latin typeface="Cambria"/>
              </a:rPr>
              <a:t> </a:t>
            </a:r>
            <a:r>
              <a:rPr lang="en-US" sz="2519" dirty="0" err="1">
                <a:solidFill>
                  <a:srgbClr val="000000"/>
                </a:solidFill>
                <a:latin typeface="Cambria"/>
              </a:rPr>
              <a:t>hôn</a:t>
            </a:r>
            <a:r>
              <a:rPr lang="en-US" sz="2519" dirty="0">
                <a:solidFill>
                  <a:srgbClr val="000000"/>
                </a:solidFill>
                <a:latin typeface="Cambria"/>
              </a:rPr>
              <a:t> </a:t>
            </a:r>
            <a:r>
              <a:rPr lang="en-US" sz="2519" dirty="0" err="1">
                <a:solidFill>
                  <a:srgbClr val="000000"/>
                </a:solidFill>
                <a:latin typeface="Cambria"/>
              </a:rPr>
              <a:t>vào</a:t>
            </a:r>
            <a:r>
              <a:rPr lang="en-US" sz="2519" dirty="0">
                <a:solidFill>
                  <a:srgbClr val="000000"/>
                </a:solidFill>
                <a:latin typeface="Cambria"/>
              </a:rPr>
              <a:t> </a:t>
            </a:r>
            <a:r>
              <a:rPr lang="en-US" sz="2519" dirty="0" err="1">
                <a:solidFill>
                  <a:srgbClr val="000000"/>
                </a:solidFill>
                <a:latin typeface="Cambria"/>
              </a:rPr>
              <a:t>trang</a:t>
            </a:r>
            <a:r>
              <a:rPr lang="en-US" sz="2519" dirty="0">
                <a:solidFill>
                  <a:srgbClr val="000000"/>
                </a:solidFill>
                <a:latin typeface="Cambria"/>
              </a:rPr>
              <a:t> </a:t>
            </a:r>
            <a:r>
              <a:rPr lang="en-US" sz="2519" dirty="0" err="1">
                <a:solidFill>
                  <a:srgbClr val="000000"/>
                </a:solidFill>
                <a:latin typeface="Cambria"/>
              </a:rPr>
              <a:t>giấy</a:t>
            </a:r>
            <a:r>
              <a:rPr lang="en-US" sz="2519" dirty="0">
                <a:solidFill>
                  <a:srgbClr val="000000"/>
                </a:solidFill>
                <a:latin typeface="Cambria"/>
              </a:rPr>
              <a:t>, </a:t>
            </a:r>
            <a:r>
              <a:rPr lang="en-US" sz="2519" dirty="0" err="1">
                <a:solidFill>
                  <a:srgbClr val="000000"/>
                </a:solidFill>
                <a:latin typeface="Cambria"/>
              </a:rPr>
              <a:t>mắt</a:t>
            </a:r>
            <a:r>
              <a:rPr lang="en-US" sz="2519" dirty="0">
                <a:solidFill>
                  <a:srgbClr val="000000"/>
                </a:solidFill>
                <a:latin typeface="Cambria"/>
              </a:rPr>
              <a:t> </a:t>
            </a:r>
            <a:r>
              <a:rPr lang="en-US" sz="2519" dirty="0" err="1">
                <a:solidFill>
                  <a:srgbClr val="000000"/>
                </a:solidFill>
                <a:latin typeface="Cambria"/>
              </a:rPr>
              <a:t>rưng</a:t>
            </a:r>
            <a:r>
              <a:rPr lang="en-US" sz="2519" dirty="0" smtClean="0">
                <a:solidFill>
                  <a:srgbClr val="000000"/>
                </a:solidFill>
                <a:latin typeface="Cambria"/>
              </a:rPr>
              <a:t> </a:t>
            </a:r>
            <a:r>
              <a:rPr lang="en-US" sz="2519" dirty="0" err="1">
                <a:solidFill>
                  <a:srgbClr val="000000"/>
                </a:solidFill>
                <a:latin typeface="Cambria"/>
              </a:rPr>
              <a:t>rưng</a:t>
            </a:r>
            <a:r>
              <a:rPr lang="en-US" sz="2519" dirty="0" smtClean="0">
                <a:solidFill>
                  <a:srgbClr val="000000"/>
                </a:solidFill>
                <a:latin typeface="Cambria"/>
              </a:rPr>
              <a:t>.</a:t>
            </a:r>
            <a:endParaRPr lang="en-US" sz="2519" dirty="0">
              <a:solidFill>
                <a:srgbClr val="000000"/>
              </a:solidFill>
              <a:latin typeface="Cambria"/>
            </a:endParaRPr>
          </a:p>
          <a:p>
            <a:pPr algn="just" defTabSz="609630">
              <a:lnSpc>
                <a:spcPts val="3528"/>
              </a:lnSpc>
            </a:pPr>
            <a:r>
              <a:rPr lang="en-US" sz="2519" dirty="0">
                <a:solidFill>
                  <a:srgbClr val="000000"/>
                </a:solidFill>
                <a:latin typeface="Cambria"/>
              </a:rPr>
              <a:t>– </a:t>
            </a:r>
            <a:r>
              <a:rPr lang="en-US" sz="2519" dirty="0" err="1">
                <a:solidFill>
                  <a:srgbClr val="000000"/>
                </a:solidFill>
                <a:latin typeface="Cambria"/>
              </a:rPr>
              <a:t>Thưa</a:t>
            </a:r>
            <a:r>
              <a:rPr lang="en-US" sz="2519" dirty="0">
                <a:solidFill>
                  <a:srgbClr val="000000"/>
                </a:solidFill>
                <a:latin typeface="Cambria"/>
              </a:rPr>
              <a:t> </a:t>
            </a:r>
            <a:r>
              <a:rPr lang="en-US" sz="2519" dirty="0" err="1">
                <a:solidFill>
                  <a:srgbClr val="000000"/>
                </a:solidFill>
                <a:latin typeface="Cambria"/>
              </a:rPr>
              <a:t>thầy</a:t>
            </a:r>
            <a:r>
              <a:rPr lang="en-US" sz="2519" dirty="0">
                <a:solidFill>
                  <a:srgbClr val="000000"/>
                </a:solidFill>
                <a:latin typeface="Cambria"/>
              </a:rPr>
              <a:t> </a:t>
            </a:r>
            <a:r>
              <a:rPr lang="en-US" sz="2519" dirty="0" err="1">
                <a:solidFill>
                  <a:srgbClr val="000000"/>
                </a:solidFill>
                <a:latin typeface="Cambria"/>
              </a:rPr>
              <a:t>kính</a:t>
            </a:r>
            <a:r>
              <a:rPr lang="en-US" sz="2519" dirty="0">
                <a:solidFill>
                  <a:srgbClr val="000000"/>
                </a:solidFill>
                <a:latin typeface="Cambria"/>
              </a:rPr>
              <a:t> </a:t>
            </a:r>
            <a:r>
              <a:rPr lang="en-US" sz="2519" dirty="0" err="1">
                <a:solidFill>
                  <a:srgbClr val="000000"/>
                </a:solidFill>
                <a:latin typeface="Cambria"/>
              </a:rPr>
              <a:t>yêu</a:t>
            </a:r>
            <a:r>
              <a:rPr lang="en-US" sz="2519" dirty="0">
                <a:solidFill>
                  <a:srgbClr val="000000"/>
                </a:solidFill>
                <a:latin typeface="Cambria"/>
              </a:rPr>
              <a:t>, con </a:t>
            </a:r>
            <a:r>
              <a:rPr lang="en-US" sz="2519" dirty="0" err="1">
                <a:solidFill>
                  <a:srgbClr val="000000"/>
                </a:solidFill>
                <a:latin typeface="Cambria"/>
              </a:rPr>
              <a:t>xin</a:t>
            </a:r>
            <a:r>
              <a:rPr lang="en-US" sz="2519" dirty="0">
                <a:solidFill>
                  <a:srgbClr val="000000"/>
                </a:solidFill>
                <a:latin typeface="Cambria"/>
              </a:rPr>
              <a:t> </a:t>
            </a:r>
            <a:r>
              <a:rPr lang="en-US" sz="2519" dirty="0" err="1">
                <a:solidFill>
                  <a:srgbClr val="000000"/>
                </a:solidFill>
                <a:latin typeface="Cambria"/>
              </a:rPr>
              <a:t>cảm</a:t>
            </a:r>
            <a:r>
              <a:rPr lang="en-US" sz="2519" dirty="0">
                <a:solidFill>
                  <a:srgbClr val="000000"/>
                </a:solidFill>
                <a:latin typeface="Cambria"/>
              </a:rPr>
              <a:t> </a:t>
            </a:r>
            <a:r>
              <a:rPr lang="en-US" sz="2519" dirty="0" err="1">
                <a:solidFill>
                  <a:srgbClr val="000000"/>
                </a:solidFill>
                <a:latin typeface="Cambria"/>
              </a:rPr>
              <a:t>ơn</a:t>
            </a:r>
            <a:r>
              <a:rPr lang="en-US" sz="2519" dirty="0">
                <a:solidFill>
                  <a:srgbClr val="000000"/>
                </a:solidFill>
                <a:latin typeface="Cambria"/>
              </a:rPr>
              <a:t> </a:t>
            </a:r>
            <a:r>
              <a:rPr lang="en-US" sz="2519" dirty="0" err="1">
                <a:solidFill>
                  <a:srgbClr val="000000"/>
                </a:solidFill>
                <a:latin typeface="Cambria"/>
              </a:rPr>
              <a:t>thầy</a:t>
            </a:r>
            <a:r>
              <a:rPr lang="en-US" sz="2519" dirty="0">
                <a:solidFill>
                  <a:srgbClr val="000000"/>
                </a:solidFill>
                <a:latin typeface="Cambria"/>
              </a:rPr>
              <a:t>! – </a:t>
            </a:r>
            <a:r>
              <a:rPr lang="en-US" sz="2519" dirty="0" err="1">
                <a:solidFill>
                  <a:srgbClr val="000000"/>
                </a:solidFill>
                <a:latin typeface="Cambria"/>
              </a:rPr>
              <a:t>Bố</a:t>
            </a:r>
            <a:r>
              <a:rPr lang="en-US" sz="2519" dirty="0">
                <a:solidFill>
                  <a:srgbClr val="000000"/>
                </a:solidFill>
                <a:latin typeface="Cambria"/>
              </a:rPr>
              <a:t> </a:t>
            </a:r>
            <a:r>
              <a:rPr lang="en-US" sz="2519" dirty="0" err="1">
                <a:solidFill>
                  <a:srgbClr val="000000"/>
                </a:solidFill>
                <a:latin typeface="Cambria"/>
              </a:rPr>
              <a:t>đưa</a:t>
            </a:r>
            <a:r>
              <a:rPr lang="en-US" sz="2519" dirty="0">
                <a:solidFill>
                  <a:srgbClr val="000000"/>
                </a:solidFill>
                <a:latin typeface="Cambria"/>
              </a:rPr>
              <a:t> </a:t>
            </a:r>
            <a:r>
              <a:rPr lang="en-US" sz="2519" dirty="0" err="1">
                <a:solidFill>
                  <a:srgbClr val="000000"/>
                </a:solidFill>
                <a:latin typeface="Cambria"/>
              </a:rPr>
              <a:t>tay</a:t>
            </a:r>
            <a:r>
              <a:rPr lang="en-US" sz="2519" dirty="0">
                <a:solidFill>
                  <a:srgbClr val="000000"/>
                </a:solidFill>
                <a:latin typeface="Cambria"/>
              </a:rPr>
              <a:t> </a:t>
            </a:r>
            <a:r>
              <a:rPr lang="en-US" sz="2519" dirty="0" err="1">
                <a:solidFill>
                  <a:srgbClr val="000000"/>
                </a:solidFill>
                <a:latin typeface="Cambria"/>
              </a:rPr>
              <a:t>lên</a:t>
            </a:r>
            <a:r>
              <a:rPr lang="en-US" sz="2519" dirty="0">
                <a:solidFill>
                  <a:srgbClr val="000000"/>
                </a:solidFill>
                <a:latin typeface="Cambria"/>
              </a:rPr>
              <a:t> </a:t>
            </a:r>
            <a:r>
              <a:rPr lang="en-US" sz="2519" dirty="0" err="1">
                <a:solidFill>
                  <a:srgbClr val="000000"/>
                </a:solidFill>
                <a:latin typeface="Cambria"/>
              </a:rPr>
              <a:t>gạt</a:t>
            </a:r>
            <a:r>
              <a:rPr lang="en-US" sz="2519" dirty="0">
                <a:solidFill>
                  <a:srgbClr val="000000"/>
                </a:solidFill>
                <a:latin typeface="Cambria"/>
              </a:rPr>
              <a:t> </a:t>
            </a:r>
            <a:r>
              <a:rPr lang="en-US" sz="2519" dirty="0" err="1">
                <a:solidFill>
                  <a:srgbClr val="000000"/>
                </a:solidFill>
                <a:latin typeface="Cambria"/>
              </a:rPr>
              <a:t>nước</a:t>
            </a:r>
            <a:r>
              <a:rPr lang="en-US" sz="2519" dirty="0">
                <a:solidFill>
                  <a:srgbClr val="000000"/>
                </a:solidFill>
                <a:latin typeface="Cambria"/>
              </a:rPr>
              <a:t> </a:t>
            </a:r>
            <a:r>
              <a:rPr lang="en-US" sz="2519" dirty="0" err="1">
                <a:solidFill>
                  <a:srgbClr val="000000"/>
                </a:solidFill>
                <a:latin typeface="Cambria"/>
              </a:rPr>
              <a:t>mắt</a:t>
            </a:r>
            <a:r>
              <a:rPr lang="en-US" sz="2519" dirty="0">
                <a:solidFill>
                  <a:srgbClr val="000000"/>
                </a:solidFill>
                <a:latin typeface="Cambria"/>
              </a:rPr>
              <a:t> </a:t>
            </a:r>
            <a:r>
              <a:rPr lang="en-US" sz="2519" dirty="0" err="1">
                <a:solidFill>
                  <a:srgbClr val="000000"/>
                </a:solidFill>
                <a:latin typeface="Cambria"/>
              </a:rPr>
              <a:t>rồi</a:t>
            </a:r>
            <a:r>
              <a:rPr lang="en-US" sz="2519" dirty="0">
                <a:solidFill>
                  <a:srgbClr val="000000"/>
                </a:solidFill>
                <a:latin typeface="Cambria"/>
              </a:rPr>
              <a:t> </a:t>
            </a:r>
            <a:r>
              <a:rPr lang="en-US" sz="2519" dirty="0" err="1">
                <a:solidFill>
                  <a:srgbClr val="000000"/>
                </a:solidFill>
                <a:latin typeface="Cambria"/>
              </a:rPr>
              <a:t>ôm</a:t>
            </a:r>
            <a:r>
              <a:rPr lang="en-US" sz="2519" dirty="0">
                <a:solidFill>
                  <a:srgbClr val="000000"/>
                </a:solidFill>
                <a:latin typeface="Cambria"/>
              </a:rPr>
              <a:t> </a:t>
            </a:r>
            <a:r>
              <a:rPr lang="en-US" sz="2519" dirty="0" err="1">
                <a:solidFill>
                  <a:srgbClr val="000000"/>
                </a:solidFill>
                <a:latin typeface="Cambria"/>
              </a:rPr>
              <a:t>lấy</a:t>
            </a:r>
            <a:r>
              <a:rPr lang="en-US" sz="2519" dirty="0">
                <a:solidFill>
                  <a:srgbClr val="000000"/>
                </a:solidFill>
                <a:latin typeface="Cambria"/>
              </a:rPr>
              <a:t> </a:t>
            </a:r>
            <a:r>
              <a:rPr lang="en-US" sz="2519" dirty="0" err="1">
                <a:solidFill>
                  <a:srgbClr val="000000"/>
                </a:solidFill>
                <a:latin typeface="Cambria"/>
              </a:rPr>
              <a:t>người</a:t>
            </a:r>
            <a:r>
              <a:rPr lang="en-US" sz="2519" dirty="0">
                <a:solidFill>
                  <a:srgbClr val="000000"/>
                </a:solidFill>
                <a:latin typeface="Cambria"/>
              </a:rPr>
              <a:t> </a:t>
            </a:r>
            <a:r>
              <a:rPr lang="en-US" sz="2519" dirty="0" err="1">
                <a:solidFill>
                  <a:srgbClr val="000000"/>
                </a:solidFill>
                <a:latin typeface="Cambria"/>
              </a:rPr>
              <a:t>thầy</a:t>
            </a:r>
            <a:r>
              <a:rPr lang="en-US" sz="2519" dirty="0">
                <a:solidFill>
                  <a:srgbClr val="000000"/>
                </a:solidFill>
                <a:latin typeface="Cambria"/>
              </a:rPr>
              <a:t> </a:t>
            </a:r>
            <a:r>
              <a:rPr lang="en-US" sz="2519" dirty="0" err="1">
                <a:solidFill>
                  <a:srgbClr val="000000"/>
                </a:solidFill>
                <a:latin typeface="Cambria"/>
              </a:rPr>
              <a:t>của</a:t>
            </a:r>
            <a:r>
              <a:rPr lang="en-US" sz="2519" dirty="0">
                <a:solidFill>
                  <a:srgbClr val="000000"/>
                </a:solidFill>
                <a:latin typeface="Cambria"/>
              </a:rPr>
              <a:t> </a:t>
            </a:r>
            <a:r>
              <a:rPr lang="en-US" sz="2519" dirty="0" err="1">
                <a:solidFill>
                  <a:srgbClr val="000000"/>
                </a:solidFill>
                <a:latin typeface="Cambria"/>
              </a:rPr>
              <a:t>mình</a:t>
            </a:r>
            <a:r>
              <a:rPr lang="en-US" sz="2519" dirty="0">
                <a:solidFill>
                  <a:srgbClr val="000000"/>
                </a:solidFill>
                <a:latin typeface="Cambria"/>
              </a:rPr>
              <a:t>. </a:t>
            </a:r>
          </a:p>
          <a:p>
            <a:pPr algn="r" defTabSz="609630">
              <a:lnSpc>
                <a:spcPts val="3528"/>
              </a:lnSpc>
              <a:spcBef>
                <a:spcPct val="0"/>
              </a:spcBef>
            </a:pPr>
            <a:r>
              <a:rPr lang="en-US" sz="2519" dirty="0">
                <a:solidFill>
                  <a:srgbClr val="000000"/>
                </a:solidFill>
                <a:latin typeface="Cambria" panose="02040503050406030204" pitchFamily="18" charset="0"/>
                <a:ea typeface="Cambria" panose="02040503050406030204" pitchFamily="18" charset="0"/>
              </a:rPr>
              <a:t> (Theo A-mi-xi)</a:t>
            </a: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F8EC"/>
        </a:solidFill>
        <a:effectLst/>
      </p:bgPr>
    </p:bg>
    <p:spTree>
      <p:nvGrpSpPr>
        <p:cNvPr id="1" name=""/>
        <p:cNvGrpSpPr/>
        <p:nvPr/>
      </p:nvGrpSpPr>
      <p:grpSpPr>
        <a:xfrm>
          <a:off x="0" y="0"/>
          <a:ext cx="0" cy="0"/>
          <a:chOff x="0" y="0"/>
          <a:chExt cx="0" cy="0"/>
        </a:xfrm>
      </p:grpSpPr>
      <p:sp>
        <p:nvSpPr>
          <p:cNvPr id="2" name="Freeform 2"/>
          <p:cNvSpPr/>
          <p:nvPr/>
        </p:nvSpPr>
        <p:spPr>
          <a:xfrm rot="-5400000">
            <a:off x="3386639" y="-1981201"/>
            <a:ext cx="5358917" cy="10820400"/>
          </a:xfrm>
          <a:custGeom>
            <a:avLst/>
            <a:gdLst/>
            <a:ahLst/>
            <a:cxnLst/>
            <a:rect l="l" t="t" r="r" b="b"/>
            <a:pathLst>
              <a:path w="8038375" h="16230600">
                <a:moveTo>
                  <a:pt x="0" y="0"/>
                </a:moveTo>
                <a:lnTo>
                  <a:pt x="8038374" y="0"/>
                </a:lnTo>
                <a:lnTo>
                  <a:pt x="8038374" y="16230600"/>
                </a:lnTo>
                <a:lnTo>
                  <a:pt x="0" y="16230600"/>
                </a:lnTo>
                <a:lnTo>
                  <a:pt x="0" y="0"/>
                </a:lnTo>
                <a:close/>
              </a:path>
            </a:pathLst>
          </a:custGeom>
          <a:blipFill>
            <a:blip r:embed="rId2">
              <a:alphaModFix amt="40000"/>
              <a:extLst>
                <a:ext uri="{96DAC541-7B7A-43D3-8B79-37D633B846F1}">
                  <asvg:svgBlip xmlns:asvg="http://schemas.microsoft.com/office/drawing/2016/SVG/main" xmlns="" r:embed="rId3"/>
                </a:ext>
              </a:extLst>
            </a:blip>
            <a:stretch>
              <a:fillRect l="-12029" r="-41424"/>
            </a:stretch>
          </a:blipFill>
        </p:spPr>
      </p:sp>
      <p:sp>
        <p:nvSpPr>
          <p:cNvPr id="3" name="Freeform 3"/>
          <p:cNvSpPr/>
          <p:nvPr/>
        </p:nvSpPr>
        <p:spPr>
          <a:xfrm rot="-1541299">
            <a:off x="10272481" y="5945398"/>
            <a:ext cx="3131265" cy="1024777"/>
          </a:xfrm>
          <a:custGeom>
            <a:avLst/>
            <a:gdLst/>
            <a:ahLst/>
            <a:cxnLst/>
            <a:rect l="l" t="t" r="r" b="b"/>
            <a:pathLst>
              <a:path w="4696897" h="1537166">
                <a:moveTo>
                  <a:pt x="0" y="0"/>
                </a:moveTo>
                <a:lnTo>
                  <a:pt x="4696896" y="0"/>
                </a:lnTo>
                <a:lnTo>
                  <a:pt x="4696896" y="1537166"/>
                </a:lnTo>
                <a:lnTo>
                  <a:pt x="0" y="1537166"/>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a:off x="-872840" y="5969654"/>
            <a:ext cx="2270479" cy="1279725"/>
          </a:xfrm>
          <a:custGeom>
            <a:avLst/>
            <a:gdLst/>
            <a:ahLst/>
            <a:cxnLst/>
            <a:rect l="l" t="t" r="r" b="b"/>
            <a:pathLst>
              <a:path w="3405718" h="1919587">
                <a:moveTo>
                  <a:pt x="0" y="0"/>
                </a:moveTo>
                <a:lnTo>
                  <a:pt x="3405718" y="0"/>
                </a:lnTo>
                <a:lnTo>
                  <a:pt x="3405718" y="1919587"/>
                </a:lnTo>
                <a:lnTo>
                  <a:pt x="0" y="1919587"/>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Freeform 5"/>
          <p:cNvSpPr/>
          <p:nvPr/>
        </p:nvSpPr>
        <p:spPr>
          <a:xfrm flipV="1">
            <a:off x="10007706" y="-250612"/>
            <a:ext cx="2996989" cy="1689213"/>
          </a:xfrm>
          <a:custGeom>
            <a:avLst/>
            <a:gdLst/>
            <a:ahLst/>
            <a:cxnLst/>
            <a:rect l="l" t="t" r="r" b="b"/>
            <a:pathLst>
              <a:path w="4495484" h="2533819">
                <a:moveTo>
                  <a:pt x="0" y="2533818"/>
                </a:moveTo>
                <a:lnTo>
                  <a:pt x="4495484" y="2533818"/>
                </a:lnTo>
                <a:lnTo>
                  <a:pt x="4495484" y="0"/>
                </a:lnTo>
                <a:lnTo>
                  <a:pt x="0" y="0"/>
                </a:lnTo>
                <a:lnTo>
                  <a:pt x="0" y="2533818"/>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6" name="Freeform 6"/>
          <p:cNvSpPr/>
          <p:nvPr/>
        </p:nvSpPr>
        <p:spPr>
          <a:xfrm rot="-1541299" flipH="1" flipV="1">
            <a:off x="-1269530" y="281731"/>
            <a:ext cx="3910660" cy="1279853"/>
          </a:xfrm>
          <a:custGeom>
            <a:avLst/>
            <a:gdLst/>
            <a:ahLst/>
            <a:cxnLst/>
            <a:rect l="l" t="t" r="r" b="b"/>
            <a:pathLst>
              <a:path w="5865990" h="1919779">
                <a:moveTo>
                  <a:pt x="5865990" y="1919778"/>
                </a:moveTo>
                <a:lnTo>
                  <a:pt x="0" y="1919778"/>
                </a:lnTo>
                <a:lnTo>
                  <a:pt x="0" y="0"/>
                </a:lnTo>
                <a:lnTo>
                  <a:pt x="5865990" y="0"/>
                </a:lnTo>
                <a:lnTo>
                  <a:pt x="5865990" y="1919778"/>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7" name="Freeform 7"/>
          <p:cNvSpPr/>
          <p:nvPr/>
        </p:nvSpPr>
        <p:spPr>
          <a:xfrm rot="4448804">
            <a:off x="10097436" y="3253984"/>
            <a:ext cx="1215238" cy="949405"/>
          </a:xfrm>
          <a:custGeom>
            <a:avLst/>
            <a:gdLst/>
            <a:ahLst/>
            <a:cxnLst/>
            <a:rect l="l" t="t" r="r" b="b"/>
            <a:pathLst>
              <a:path w="1822857" h="1424107">
                <a:moveTo>
                  <a:pt x="0" y="0"/>
                </a:moveTo>
                <a:lnTo>
                  <a:pt x="1822857" y="0"/>
                </a:lnTo>
                <a:lnTo>
                  <a:pt x="1822857" y="1424107"/>
                </a:lnTo>
                <a:lnTo>
                  <a:pt x="0" y="1424107"/>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8" name="Freeform 8"/>
          <p:cNvSpPr/>
          <p:nvPr/>
        </p:nvSpPr>
        <p:spPr>
          <a:xfrm>
            <a:off x="2366083" y="1983782"/>
            <a:ext cx="8065329" cy="3274353"/>
          </a:xfrm>
          <a:custGeom>
            <a:avLst/>
            <a:gdLst/>
            <a:ahLst/>
            <a:cxnLst/>
            <a:rect l="l" t="t" r="r" b="b"/>
            <a:pathLst>
              <a:path w="12097993" h="6721806">
                <a:moveTo>
                  <a:pt x="0" y="0"/>
                </a:moveTo>
                <a:lnTo>
                  <a:pt x="12097993" y="0"/>
                </a:lnTo>
                <a:lnTo>
                  <a:pt x="12097993" y="6721806"/>
                </a:lnTo>
                <a:lnTo>
                  <a:pt x="0" y="6721806"/>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9" name="Freeform 9"/>
          <p:cNvSpPr/>
          <p:nvPr/>
        </p:nvSpPr>
        <p:spPr>
          <a:xfrm>
            <a:off x="262400" y="2140457"/>
            <a:ext cx="4207367" cy="7440681"/>
          </a:xfrm>
          <a:custGeom>
            <a:avLst/>
            <a:gdLst/>
            <a:ahLst/>
            <a:cxnLst/>
            <a:rect l="l" t="t" r="r" b="b"/>
            <a:pathLst>
              <a:path w="6311050" h="11161021">
                <a:moveTo>
                  <a:pt x="0" y="0"/>
                </a:moveTo>
                <a:lnTo>
                  <a:pt x="6311050" y="0"/>
                </a:lnTo>
                <a:lnTo>
                  <a:pt x="6311050" y="11161021"/>
                </a:lnTo>
                <a:lnTo>
                  <a:pt x="0" y="11161021"/>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sp>
      <p:sp>
        <p:nvSpPr>
          <p:cNvPr id="11" name="TextBox 11"/>
          <p:cNvSpPr txBox="1"/>
          <p:nvPr/>
        </p:nvSpPr>
        <p:spPr>
          <a:xfrm>
            <a:off x="2874729" y="2195852"/>
            <a:ext cx="6779347" cy="1520737"/>
          </a:xfrm>
          <a:prstGeom prst="rect">
            <a:avLst/>
          </a:prstGeom>
        </p:spPr>
        <p:txBody>
          <a:bodyPr lIns="0" tIns="0" rIns="0" bIns="0" rtlCol="0" anchor="t">
            <a:spAutoFit/>
          </a:bodyPr>
          <a:lstStyle/>
          <a:p>
            <a:pPr algn="ctr" defTabSz="609630">
              <a:lnSpc>
                <a:spcPts val="6207"/>
              </a:lnSpc>
              <a:spcBef>
                <a:spcPct val="0"/>
              </a:spcBef>
            </a:pPr>
            <a:r>
              <a:rPr lang="en-US" sz="4434">
                <a:solidFill>
                  <a:srgbClr val="000000"/>
                </a:solidFill>
                <a:latin typeface="Cambria Bold"/>
              </a:rPr>
              <a:t>Chia sẻ câu chuyện với người thân</a:t>
            </a:r>
          </a:p>
        </p:txBody>
      </p:sp>
      <p:sp>
        <p:nvSpPr>
          <p:cNvPr id="12" name="TextBox 12"/>
          <p:cNvSpPr txBox="1"/>
          <p:nvPr/>
        </p:nvSpPr>
        <p:spPr>
          <a:xfrm>
            <a:off x="3282331" y="3924225"/>
            <a:ext cx="6779347" cy="725648"/>
          </a:xfrm>
          <a:prstGeom prst="rect">
            <a:avLst/>
          </a:prstGeom>
        </p:spPr>
        <p:txBody>
          <a:bodyPr lIns="0" tIns="0" rIns="0" bIns="0" rtlCol="0" anchor="t">
            <a:spAutoFit/>
          </a:bodyPr>
          <a:lstStyle/>
          <a:p>
            <a:pPr algn="ctr" defTabSz="609630">
              <a:lnSpc>
                <a:spcPts val="6207"/>
              </a:lnSpc>
              <a:spcBef>
                <a:spcPct val="0"/>
              </a:spcBef>
            </a:pPr>
            <a:r>
              <a:rPr lang="en-US" sz="4434" dirty="0" err="1">
                <a:solidFill>
                  <a:srgbClr val="000000"/>
                </a:solidFill>
                <a:latin typeface="Cambria Bold"/>
              </a:rPr>
              <a:t>Chuẩn</a:t>
            </a:r>
            <a:r>
              <a:rPr lang="en-US" sz="4434" dirty="0">
                <a:solidFill>
                  <a:srgbClr val="000000"/>
                </a:solidFill>
                <a:latin typeface="Cambria Bold"/>
              </a:rPr>
              <a:t> </a:t>
            </a:r>
            <a:r>
              <a:rPr lang="en-US" sz="4434" dirty="0" err="1">
                <a:solidFill>
                  <a:srgbClr val="000000"/>
                </a:solidFill>
                <a:latin typeface="Cambria Bold"/>
              </a:rPr>
              <a:t>bị</a:t>
            </a:r>
            <a:r>
              <a:rPr lang="en-US" sz="4434" dirty="0">
                <a:solidFill>
                  <a:srgbClr val="000000"/>
                </a:solidFill>
                <a:latin typeface="Cambria Bold"/>
              </a:rPr>
              <a:t> </a:t>
            </a:r>
            <a:r>
              <a:rPr lang="en-US" sz="4434" dirty="0" err="1">
                <a:solidFill>
                  <a:srgbClr val="000000"/>
                </a:solidFill>
                <a:latin typeface="Cambria Bold"/>
              </a:rPr>
              <a:t>bài</a:t>
            </a:r>
            <a:r>
              <a:rPr lang="en-US" sz="4434" dirty="0">
                <a:solidFill>
                  <a:srgbClr val="000000"/>
                </a:solidFill>
                <a:latin typeface="Cambria Bold"/>
              </a:rPr>
              <a:t> </a:t>
            </a:r>
            <a:r>
              <a:rPr lang="en-US" sz="4434" dirty="0" err="1">
                <a:solidFill>
                  <a:srgbClr val="000000"/>
                </a:solidFill>
                <a:latin typeface="Cambria Bold"/>
              </a:rPr>
              <a:t>mới</a:t>
            </a:r>
            <a:endParaRPr lang="en-US" sz="4434" dirty="0">
              <a:solidFill>
                <a:srgbClr val="000000"/>
              </a:solidFill>
              <a:latin typeface="Cambria Bold"/>
            </a:endParaRPr>
          </a:p>
        </p:txBody>
      </p:sp>
      <p:pic>
        <p:nvPicPr>
          <p:cNvPr id="10" name="Picture 9">
            <a:extLst>
              <a:ext uri="{FF2B5EF4-FFF2-40B4-BE49-F238E27FC236}">
                <a16:creationId xmlns:a16="http://schemas.microsoft.com/office/drawing/2014/main" id="{31C45636-A430-44C3-A42C-A7B194C5C73B}"/>
              </a:ext>
            </a:extLst>
          </p:cNvPr>
          <p:cNvPicPr>
            <a:picLocks noChangeAspect="1"/>
          </p:cNvPicPr>
          <p:nvPr/>
        </p:nvPicPr>
        <p:blipFill>
          <a:blip r:embed="rId16"/>
          <a:stretch>
            <a:fillRect/>
          </a:stretch>
        </p:blipFill>
        <p:spPr>
          <a:xfrm>
            <a:off x="3230476" y="451545"/>
            <a:ext cx="5852667" cy="2566638"/>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inVertical)">
                                      <p:cBhvr>
                                        <p:cTn id="14" dur="500"/>
                                        <p:tgtEl>
                                          <p:spTgt spid="8"/>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barn(inVertical)">
                                      <p:cBhvr>
                                        <p:cTn id="2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F8EC"/>
        </a:solidFill>
        <a:effectLst/>
      </p:bgPr>
    </p:bg>
    <p:spTree>
      <p:nvGrpSpPr>
        <p:cNvPr id="1" name=""/>
        <p:cNvGrpSpPr/>
        <p:nvPr/>
      </p:nvGrpSpPr>
      <p:grpSpPr>
        <a:xfrm>
          <a:off x="0" y="0"/>
          <a:ext cx="0" cy="0"/>
          <a:chOff x="0" y="0"/>
          <a:chExt cx="0" cy="0"/>
        </a:xfrm>
      </p:grpSpPr>
      <p:sp>
        <p:nvSpPr>
          <p:cNvPr id="2" name="Freeform 2"/>
          <p:cNvSpPr/>
          <p:nvPr/>
        </p:nvSpPr>
        <p:spPr>
          <a:xfrm rot="-5400000">
            <a:off x="3223956" y="-1888453"/>
            <a:ext cx="5469041" cy="10820400"/>
          </a:xfrm>
          <a:custGeom>
            <a:avLst/>
            <a:gdLst/>
            <a:ahLst/>
            <a:cxnLst/>
            <a:rect l="l" t="t" r="r" b="b"/>
            <a:pathLst>
              <a:path w="8203561" h="16230600">
                <a:moveTo>
                  <a:pt x="0" y="0"/>
                </a:moveTo>
                <a:lnTo>
                  <a:pt x="8203562" y="0"/>
                </a:lnTo>
                <a:lnTo>
                  <a:pt x="8203562" y="16230600"/>
                </a:lnTo>
                <a:lnTo>
                  <a:pt x="0" y="16230600"/>
                </a:lnTo>
                <a:lnTo>
                  <a:pt x="0" y="0"/>
                </a:lnTo>
                <a:close/>
              </a:path>
            </a:pathLst>
          </a:custGeom>
          <a:blipFill>
            <a:blip r:embed="rId2">
              <a:alphaModFix amt="40000"/>
              <a:extLst>
                <a:ext uri="{96DAC541-7B7A-43D3-8B79-37D633B846F1}">
                  <asvg:svgBlip xmlns:asvg="http://schemas.microsoft.com/office/drawing/2016/SVG/main" xmlns="" r:embed="rId3"/>
                </a:ext>
              </a:extLst>
            </a:blip>
            <a:stretch>
              <a:fillRect l="-9773" r="-40590"/>
            </a:stretch>
          </a:blipFill>
        </p:spPr>
      </p:sp>
      <p:sp>
        <p:nvSpPr>
          <p:cNvPr id="3" name="Freeform 3"/>
          <p:cNvSpPr/>
          <p:nvPr/>
        </p:nvSpPr>
        <p:spPr>
          <a:xfrm rot="292895">
            <a:off x="3550576" y="718560"/>
            <a:ext cx="7243802" cy="5439437"/>
          </a:xfrm>
          <a:custGeom>
            <a:avLst/>
            <a:gdLst/>
            <a:ahLst/>
            <a:cxnLst/>
            <a:rect l="l" t="t" r="r" b="b"/>
            <a:pathLst>
              <a:path w="10865703" h="8159155">
                <a:moveTo>
                  <a:pt x="0" y="0"/>
                </a:moveTo>
                <a:lnTo>
                  <a:pt x="10865703" y="0"/>
                </a:lnTo>
                <a:lnTo>
                  <a:pt x="10865703" y="8159155"/>
                </a:lnTo>
                <a:lnTo>
                  <a:pt x="0" y="8159155"/>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flipH="1" flipV="1">
            <a:off x="-1017645" y="5269467"/>
            <a:ext cx="3605133" cy="2444935"/>
          </a:xfrm>
          <a:custGeom>
            <a:avLst/>
            <a:gdLst/>
            <a:ahLst/>
            <a:cxnLst/>
            <a:rect l="l" t="t" r="r" b="b"/>
            <a:pathLst>
              <a:path w="5407699" h="3667403">
                <a:moveTo>
                  <a:pt x="5407698" y="3667403"/>
                </a:moveTo>
                <a:lnTo>
                  <a:pt x="0" y="3667403"/>
                </a:lnTo>
                <a:lnTo>
                  <a:pt x="0" y="0"/>
                </a:lnTo>
                <a:lnTo>
                  <a:pt x="5407698" y="0"/>
                </a:lnTo>
                <a:lnTo>
                  <a:pt x="5407698" y="3667403"/>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Freeform 5"/>
          <p:cNvSpPr/>
          <p:nvPr/>
        </p:nvSpPr>
        <p:spPr>
          <a:xfrm>
            <a:off x="9293533" y="-1042827"/>
            <a:ext cx="3605133" cy="2444935"/>
          </a:xfrm>
          <a:custGeom>
            <a:avLst/>
            <a:gdLst/>
            <a:ahLst/>
            <a:cxnLst/>
            <a:rect l="l" t="t" r="r" b="b"/>
            <a:pathLst>
              <a:path w="5407699" h="3667403">
                <a:moveTo>
                  <a:pt x="0" y="0"/>
                </a:moveTo>
                <a:lnTo>
                  <a:pt x="5407698" y="0"/>
                </a:lnTo>
                <a:lnTo>
                  <a:pt x="5407698" y="3667403"/>
                </a:lnTo>
                <a:lnTo>
                  <a:pt x="0" y="3667403"/>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6" name="Freeform 6"/>
          <p:cNvSpPr/>
          <p:nvPr/>
        </p:nvSpPr>
        <p:spPr>
          <a:xfrm>
            <a:off x="-446756" y="-584373"/>
            <a:ext cx="1990067" cy="2743200"/>
          </a:xfrm>
          <a:custGeom>
            <a:avLst/>
            <a:gdLst/>
            <a:ahLst/>
            <a:cxnLst/>
            <a:rect l="l" t="t" r="r" b="b"/>
            <a:pathLst>
              <a:path w="2985100" h="4114800">
                <a:moveTo>
                  <a:pt x="0" y="0"/>
                </a:moveTo>
                <a:lnTo>
                  <a:pt x="2985100" y="0"/>
                </a:lnTo>
                <a:lnTo>
                  <a:pt x="2985100" y="4114800"/>
                </a:lnTo>
                <a:lnTo>
                  <a:pt x="0" y="4114800"/>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7" name="Freeform 7"/>
          <p:cNvSpPr/>
          <p:nvPr/>
        </p:nvSpPr>
        <p:spPr>
          <a:xfrm flipH="1">
            <a:off x="10110320" y="4801198"/>
            <a:ext cx="3130207" cy="2743200"/>
          </a:xfrm>
          <a:custGeom>
            <a:avLst/>
            <a:gdLst/>
            <a:ahLst/>
            <a:cxnLst/>
            <a:rect l="l" t="t" r="r" b="b"/>
            <a:pathLst>
              <a:path w="4695311" h="4114800">
                <a:moveTo>
                  <a:pt x="4695311" y="0"/>
                </a:moveTo>
                <a:lnTo>
                  <a:pt x="0" y="0"/>
                </a:lnTo>
                <a:lnTo>
                  <a:pt x="0" y="4114800"/>
                </a:lnTo>
                <a:lnTo>
                  <a:pt x="4695311" y="4114800"/>
                </a:lnTo>
                <a:lnTo>
                  <a:pt x="4695311"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9" name="Freeform 14">
            <a:extLst>
              <a:ext uri="{FF2B5EF4-FFF2-40B4-BE49-F238E27FC236}">
                <a16:creationId xmlns:a16="http://schemas.microsoft.com/office/drawing/2014/main" id="{58412E76-B09F-0BFA-DF78-92B90AC18C59}"/>
              </a:ext>
            </a:extLst>
          </p:cNvPr>
          <p:cNvSpPr/>
          <p:nvPr/>
        </p:nvSpPr>
        <p:spPr>
          <a:xfrm flipH="1">
            <a:off x="830712" y="719739"/>
            <a:ext cx="3511773" cy="6111481"/>
          </a:xfrm>
          <a:custGeom>
            <a:avLst/>
            <a:gdLst/>
            <a:ahLst/>
            <a:cxnLst/>
            <a:rect l="l" t="t" r="r" b="b"/>
            <a:pathLst>
              <a:path w="5504412" h="8884055">
                <a:moveTo>
                  <a:pt x="0" y="0"/>
                </a:moveTo>
                <a:lnTo>
                  <a:pt x="5504412" y="0"/>
                </a:lnTo>
                <a:lnTo>
                  <a:pt x="5504412" y="8884055"/>
                </a:lnTo>
                <a:lnTo>
                  <a:pt x="0" y="8884055"/>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sp>
      <p:pic>
        <p:nvPicPr>
          <p:cNvPr id="8" name="Picture 7">
            <a:extLst>
              <a:ext uri="{FF2B5EF4-FFF2-40B4-BE49-F238E27FC236}">
                <a16:creationId xmlns:a16="http://schemas.microsoft.com/office/drawing/2014/main" id="{78657B97-0B55-CF7A-3A72-2115B4DCB336}"/>
              </a:ext>
            </a:extLst>
          </p:cNvPr>
          <p:cNvPicPr>
            <a:picLocks noChangeAspect="1"/>
          </p:cNvPicPr>
          <p:nvPr/>
        </p:nvPicPr>
        <p:blipFill>
          <a:blip r:embed="rId16"/>
          <a:stretch>
            <a:fillRect/>
          </a:stretch>
        </p:blipFill>
        <p:spPr>
          <a:xfrm>
            <a:off x="2939935" y="1769121"/>
            <a:ext cx="8742422" cy="4395597"/>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DE59"/>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8EC"/>
        </a:solidFill>
        <a:effectLst/>
      </p:bgPr>
    </p:bg>
    <p:spTree>
      <p:nvGrpSpPr>
        <p:cNvPr id="1" name=""/>
        <p:cNvGrpSpPr/>
        <p:nvPr/>
      </p:nvGrpSpPr>
      <p:grpSpPr>
        <a:xfrm>
          <a:off x="0" y="0"/>
          <a:ext cx="0" cy="0"/>
          <a:chOff x="0" y="0"/>
          <a:chExt cx="0" cy="0"/>
        </a:xfrm>
      </p:grpSpPr>
      <p:sp>
        <p:nvSpPr>
          <p:cNvPr id="2" name="Freeform 2"/>
          <p:cNvSpPr/>
          <p:nvPr/>
        </p:nvSpPr>
        <p:spPr>
          <a:xfrm rot="-5400000">
            <a:off x="3416542" y="-2026985"/>
            <a:ext cx="5358917" cy="10820400"/>
          </a:xfrm>
          <a:custGeom>
            <a:avLst/>
            <a:gdLst/>
            <a:ahLst/>
            <a:cxnLst/>
            <a:rect l="l" t="t" r="r" b="b"/>
            <a:pathLst>
              <a:path w="8038375" h="16230600">
                <a:moveTo>
                  <a:pt x="0" y="0"/>
                </a:moveTo>
                <a:lnTo>
                  <a:pt x="8038374" y="0"/>
                </a:lnTo>
                <a:lnTo>
                  <a:pt x="8038374" y="16230600"/>
                </a:lnTo>
                <a:lnTo>
                  <a:pt x="0" y="16230600"/>
                </a:lnTo>
                <a:lnTo>
                  <a:pt x="0" y="0"/>
                </a:lnTo>
                <a:close/>
              </a:path>
            </a:pathLst>
          </a:custGeom>
          <a:blipFill>
            <a:blip r:embed="rId2">
              <a:alphaModFix amt="40000"/>
              <a:extLst>
                <a:ext uri="{96DAC541-7B7A-43D3-8B79-37D633B846F1}">
                  <asvg:svgBlip xmlns:asvg="http://schemas.microsoft.com/office/drawing/2016/SVG/main" xmlns="" r:embed="rId3"/>
                </a:ext>
              </a:extLst>
            </a:blip>
            <a:stretch>
              <a:fillRect l="-12029" r="-41424"/>
            </a:stretch>
          </a:blipFill>
        </p:spPr>
      </p:sp>
      <p:sp>
        <p:nvSpPr>
          <p:cNvPr id="3" name="Freeform 3"/>
          <p:cNvSpPr/>
          <p:nvPr/>
        </p:nvSpPr>
        <p:spPr>
          <a:xfrm>
            <a:off x="464034" y="1456562"/>
            <a:ext cx="10030715" cy="5203433"/>
          </a:xfrm>
          <a:custGeom>
            <a:avLst/>
            <a:gdLst/>
            <a:ahLst/>
            <a:cxnLst/>
            <a:rect l="l" t="t" r="r" b="b"/>
            <a:pathLst>
              <a:path w="15046073" h="7805150">
                <a:moveTo>
                  <a:pt x="0" y="0"/>
                </a:moveTo>
                <a:lnTo>
                  <a:pt x="15046073" y="0"/>
                </a:lnTo>
                <a:lnTo>
                  <a:pt x="15046073" y="7805150"/>
                </a:lnTo>
                <a:lnTo>
                  <a:pt x="0" y="780515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a:off x="9632153" y="1"/>
            <a:ext cx="2559847" cy="1790151"/>
          </a:xfrm>
          <a:custGeom>
            <a:avLst/>
            <a:gdLst/>
            <a:ahLst/>
            <a:cxnLst/>
            <a:rect l="l" t="t" r="r" b="b"/>
            <a:pathLst>
              <a:path w="3839771" h="2685227">
                <a:moveTo>
                  <a:pt x="0" y="0"/>
                </a:moveTo>
                <a:lnTo>
                  <a:pt x="3839771" y="0"/>
                </a:lnTo>
                <a:lnTo>
                  <a:pt x="3839771" y="2685227"/>
                </a:lnTo>
                <a:lnTo>
                  <a:pt x="0" y="2685227"/>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Freeform 5"/>
          <p:cNvSpPr/>
          <p:nvPr/>
        </p:nvSpPr>
        <p:spPr>
          <a:xfrm rot="420688">
            <a:off x="9915318" y="874377"/>
            <a:ext cx="954297" cy="1164368"/>
          </a:xfrm>
          <a:custGeom>
            <a:avLst/>
            <a:gdLst/>
            <a:ahLst/>
            <a:cxnLst/>
            <a:rect l="l" t="t" r="r" b="b"/>
            <a:pathLst>
              <a:path w="1431445" h="1746552">
                <a:moveTo>
                  <a:pt x="0" y="0"/>
                </a:moveTo>
                <a:lnTo>
                  <a:pt x="1431445" y="0"/>
                </a:lnTo>
                <a:lnTo>
                  <a:pt x="1431445" y="1746551"/>
                </a:lnTo>
                <a:lnTo>
                  <a:pt x="0" y="1746551"/>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6" name="Freeform 6"/>
          <p:cNvSpPr/>
          <p:nvPr/>
        </p:nvSpPr>
        <p:spPr>
          <a:xfrm flipH="1">
            <a:off x="8725863" y="1151667"/>
            <a:ext cx="906291" cy="837564"/>
          </a:xfrm>
          <a:custGeom>
            <a:avLst/>
            <a:gdLst/>
            <a:ahLst/>
            <a:cxnLst/>
            <a:rect l="l" t="t" r="r" b="b"/>
            <a:pathLst>
              <a:path w="1359437" h="1256346">
                <a:moveTo>
                  <a:pt x="1359436" y="0"/>
                </a:moveTo>
                <a:lnTo>
                  <a:pt x="0" y="0"/>
                </a:lnTo>
                <a:lnTo>
                  <a:pt x="0" y="1256346"/>
                </a:lnTo>
                <a:lnTo>
                  <a:pt x="1359436" y="1256346"/>
                </a:lnTo>
                <a:lnTo>
                  <a:pt x="1359436"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7" name="Freeform 7"/>
          <p:cNvSpPr/>
          <p:nvPr/>
        </p:nvSpPr>
        <p:spPr>
          <a:xfrm>
            <a:off x="-264605" y="4674760"/>
            <a:ext cx="1912113" cy="2759514"/>
          </a:xfrm>
          <a:custGeom>
            <a:avLst/>
            <a:gdLst/>
            <a:ahLst/>
            <a:cxnLst/>
            <a:rect l="l" t="t" r="r" b="b"/>
            <a:pathLst>
              <a:path w="2868170" h="4139271">
                <a:moveTo>
                  <a:pt x="0" y="0"/>
                </a:moveTo>
                <a:lnTo>
                  <a:pt x="2868170" y="0"/>
                </a:lnTo>
                <a:lnTo>
                  <a:pt x="2868170" y="4139270"/>
                </a:lnTo>
                <a:lnTo>
                  <a:pt x="0" y="4139270"/>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8" name="Freeform 8"/>
          <p:cNvSpPr/>
          <p:nvPr/>
        </p:nvSpPr>
        <p:spPr>
          <a:xfrm rot="-7282432">
            <a:off x="-453220" y="-283460"/>
            <a:ext cx="2112679" cy="2070425"/>
          </a:xfrm>
          <a:custGeom>
            <a:avLst/>
            <a:gdLst/>
            <a:ahLst/>
            <a:cxnLst/>
            <a:rect l="l" t="t" r="r" b="b"/>
            <a:pathLst>
              <a:path w="3169018" h="3105638">
                <a:moveTo>
                  <a:pt x="0" y="0"/>
                </a:moveTo>
                <a:lnTo>
                  <a:pt x="3169018" y="0"/>
                </a:lnTo>
                <a:lnTo>
                  <a:pt x="3169018" y="3105637"/>
                </a:lnTo>
                <a:lnTo>
                  <a:pt x="0" y="3105637"/>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sp>
      <p:sp>
        <p:nvSpPr>
          <p:cNvPr id="9" name="Freeform 9"/>
          <p:cNvSpPr/>
          <p:nvPr/>
        </p:nvSpPr>
        <p:spPr>
          <a:xfrm flipH="1">
            <a:off x="5562816" y="5741338"/>
            <a:ext cx="1745550" cy="1304402"/>
          </a:xfrm>
          <a:custGeom>
            <a:avLst/>
            <a:gdLst/>
            <a:ahLst/>
            <a:cxnLst/>
            <a:rect l="l" t="t" r="r" b="b"/>
            <a:pathLst>
              <a:path w="2618325" h="1956603">
                <a:moveTo>
                  <a:pt x="2618325" y="0"/>
                </a:moveTo>
                <a:lnTo>
                  <a:pt x="0" y="0"/>
                </a:lnTo>
                <a:lnTo>
                  <a:pt x="0" y="1956603"/>
                </a:lnTo>
                <a:lnTo>
                  <a:pt x="2618325" y="1956603"/>
                </a:lnTo>
                <a:lnTo>
                  <a:pt x="2618325" y="0"/>
                </a:lnTo>
                <a:close/>
              </a:path>
            </a:pathLst>
          </a:custGeom>
          <a:blipFill>
            <a:blip r:embed="rId16">
              <a:extLst>
                <a:ext uri="{96DAC541-7B7A-43D3-8B79-37D633B846F1}">
                  <asvg:svgBlip xmlns:asvg="http://schemas.microsoft.com/office/drawing/2016/SVG/main" xmlns="" r:embed="rId17"/>
                </a:ext>
              </a:extLst>
            </a:blip>
            <a:stretch>
              <a:fillRect/>
            </a:stretch>
          </a:blipFill>
        </p:spPr>
      </p:sp>
      <p:sp>
        <p:nvSpPr>
          <p:cNvPr id="10" name="Freeform 10"/>
          <p:cNvSpPr/>
          <p:nvPr/>
        </p:nvSpPr>
        <p:spPr>
          <a:xfrm flipH="1">
            <a:off x="6783120" y="5278992"/>
            <a:ext cx="1745550" cy="1304402"/>
          </a:xfrm>
          <a:custGeom>
            <a:avLst/>
            <a:gdLst/>
            <a:ahLst/>
            <a:cxnLst/>
            <a:rect l="l" t="t" r="r" b="b"/>
            <a:pathLst>
              <a:path w="2618325" h="1956603">
                <a:moveTo>
                  <a:pt x="2618325" y="0"/>
                </a:moveTo>
                <a:lnTo>
                  <a:pt x="0" y="0"/>
                </a:lnTo>
                <a:lnTo>
                  <a:pt x="0" y="1956603"/>
                </a:lnTo>
                <a:lnTo>
                  <a:pt x="2618325" y="1956603"/>
                </a:lnTo>
                <a:lnTo>
                  <a:pt x="2618325" y="0"/>
                </a:lnTo>
                <a:close/>
              </a:path>
            </a:pathLst>
          </a:custGeom>
          <a:blipFill>
            <a:blip r:embed="rId18">
              <a:extLst>
                <a:ext uri="{96DAC541-7B7A-43D3-8B79-37D633B846F1}">
                  <asvg:svgBlip xmlns:asvg="http://schemas.microsoft.com/office/drawing/2016/SVG/main" xmlns="" r:embed="rId19"/>
                </a:ext>
              </a:extLst>
            </a:blip>
            <a:stretch>
              <a:fillRect/>
            </a:stretch>
          </a:blipFill>
        </p:spPr>
      </p:sp>
      <p:sp>
        <p:nvSpPr>
          <p:cNvPr id="11" name="Freeform 11"/>
          <p:cNvSpPr/>
          <p:nvPr/>
        </p:nvSpPr>
        <p:spPr>
          <a:xfrm>
            <a:off x="8907552" y="2427343"/>
            <a:ext cx="2969827" cy="4309775"/>
          </a:xfrm>
          <a:custGeom>
            <a:avLst/>
            <a:gdLst/>
            <a:ahLst/>
            <a:cxnLst/>
            <a:rect l="l" t="t" r="r" b="b"/>
            <a:pathLst>
              <a:path w="4454740" h="6464662">
                <a:moveTo>
                  <a:pt x="0" y="0"/>
                </a:moveTo>
                <a:lnTo>
                  <a:pt x="4454740" y="0"/>
                </a:lnTo>
                <a:lnTo>
                  <a:pt x="4454740" y="6464662"/>
                </a:lnTo>
                <a:lnTo>
                  <a:pt x="0" y="6464662"/>
                </a:lnTo>
                <a:lnTo>
                  <a:pt x="0" y="0"/>
                </a:lnTo>
                <a:close/>
              </a:path>
            </a:pathLst>
          </a:custGeom>
          <a:blipFill>
            <a:blip r:embed="rId20">
              <a:extLst>
                <a:ext uri="{96DAC541-7B7A-43D3-8B79-37D633B846F1}">
                  <asvg:svgBlip xmlns:asvg="http://schemas.microsoft.com/office/drawing/2016/SVG/main" xmlns="" r:embed="rId21"/>
                </a:ext>
              </a:extLst>
            </a:blip>
            <a:stretch>
              <a:fillRect/>
            </a:stretch>
          </a:blipFill>
        </p:spPr>
      </p:sp>
      <p:pic>
        <p:nvPicPr>
          <p:cNvPr id="13" name="Picture 12">
            <a:extLst>
              <a:ext uri="{FF2B5EF4-FFF2-40B4-BE49-F238E27FC236}">
                <a16:creationId xmlns:a16="http://schemas.microsoft.com/office/drawing/2014/main" id="{BDF51459-4CEC-332D-4983-2C658DAFDB07}"/>
              </a:ext>
            </a:extLst>
          </p:cNvPr>
          <p:cNvPicPr>
            <a:picLocks noChangeAspect="1"/>
          </p:cNvPicPr>
          <p:nvPr/>
        </p:nvPicPr>
        <p:blipFill>
          <a:blip r:embed="rId22"/>
          <a:stretch>
            <a:fillRect/>
          </a:stretch>
        </p:blipFill>
        <p:spPr>
          <a:xfrm>
            <a:off x="2245182" y="414022"/>
            <a:ext cx="6468417" cy="1780186"/>
          </a:xfrm>
          <a:prstGeom prst="rect">
            <a:avLst/>
          </a:prstGeom>
        </p:spPr>
      </p:pic>
      <p:sp>
        <p:nvSpPr>
          <p:cNvPr id="14" name="TextBox 13">
            <a:extLst>
              <a:ext uri="{FF2B5EF4-FFF2-40B4-BE49-F238E27FC236}">
                <a16:creationId xmlns:a16="http://schemas.microsoft.com/office/drawing/2014/main" id="{D6F757BA-C5D8-714F-82C9-6B95ED091A9F}"/>
              </a:ext>
            </a:extLst>
          </p:cNvPr>
          <p:cNvSpPr txBox="1"/>
          <p:nvPr/>
        </p:nvSpPr>
        <p:spPr>
          <a:xfrm>
            <a:off x="1464106" y="2088170"/>
            <a:ext cx="8168047" cy="3785652"/>
          </a:xfrm>
          <a:prstGeom prst="rect">
            <a:avLst/>
          </a:prstGeom>
          <a:noFill/>
        </p:spPr>
        <p:txBody>
          <a:bodyPr wrap="square">
            <a:spAutoFit/>
          </a:bodyPr>
          <a:lstStyle/>
          <a:p>
            <a:pPr algn="just"/>
            <a:r>
              <a:rPr lang="vi-VN" sz="2000" dirty="0">
                <a:latin typeface="Cambria" panose="02040503050406030204" pitchFamily="18" charset="0"/>
                <a:ea typeface="Cambria" panose="02040503050406030204" pitchFamily="18" charset="0"/>
              </a:rPr>
              <a:t>- Đọc đúng và đọc diễn cảm câu chuyện Người thầy đầu tiên của bố tôi. Biết đọc nhấn giọng vào những từ ngữ thể hiện tâm trạng cảm xúc của nhân vật trong câu chuyện, biết ngắt nghỉ sau dấu câu.</a:t>
            </a:r>
          </a:p>
          <a:p>
            <a:pPr algn="just"/>
            <a:r>
              <a:rPr lang="vi-VN" sz="2000" dirty="0">
                <a:latin typeface="Cambria" panose="02040503050406030204" pitchFamily="18" charset="0"/>
                <a:ea typeface="Cambria" panose="02040503050406030204" pitchFamily="18" charset="0"/>
              </a:rPr>
              <a:t>- Nhận biết được đặc điểm của nhân vật thể hiện qua từ ngữ, câu trong bài đọc. Nhận biết được ý chính của mỗi đoạn trong bài. Hiểu suy nghĩ cảm xúc của nhân vật dựa vào lời nói của nhân vật. </a:t>
            </a:r>
          </a:p>
          <a:p>
            <a:pPr algn="just"/>
            <a:r>
              <a:rPr lang="vi-VN" sz="2000" dirty="0">
                <a:latin typeface="Cambria" panose="02040503050406030204" pitchFamily="18" charset="0"/>
                <a:ea typeface="Cambria" panose="02040503050406030204" pitchFamily="18" charset="0"/>
              </a:rPr>
              <a:t>- Hiểu điều tác giả muốn nói qua câu chuyện</a:t>
            </a:r>
            <a:endParaRPr lang="en-US" sz="2000" dirty="0">
              <a:latin typeface="Cambria" panose="02040503050406030204" pitchFamily="18" charset="0"/>
              <a:ea typeface="Cambria" panose="02040503050406030204" pitchFamily="18" charset="0"/>
            </a:endParaRPr>
          </a:p>
          <a:p>
            <a:pPr algn="just"/>
            <a:r>
              <a:rPr lang="vi-VN" sz="2000" dirty="0">
                <a:latin typeface="Cambria" panose="02040503050406030204" pitchFamily="18" charset="0"/>
                <a:ea typeface="Cambria" panose="02040503050406030204" pitchFamily="18" charset="0"/>
              </a:rPr>
              <a:t>- Biết khám phá và trân trọng lòng biết ơn của những người xung quanh, có khả năng nhận biết và bày tỏ tình cảm, cảm xúc.</a:t>
            </a:r>
          </a:p>
          <a:p>
            <a:pPr algn="just"/>
            <a:r>
              <a:rPr lang="vi-VN" sz="2000" dirty="0">
                <a:latin typeface="Cambria" panose="02040503050406030204" pitchFamily="18" charset="0"/>
                <a:ea typeface="Cambria" panose="02040503050406030204" pitchFamily="18" charset="0"/>
              </a:rPr>
              <a:t>- Phát triển năng lực ngôn ngữ.</a:t>
            </a:r>
          </a:p>
          <a:p>
            <a:pPr algn="just"/>
            <a:r>
              <a:rPr lang="vi-VN" sz="2000" dirty="0">
                <a:latin typeface="Cambria" panose="02040503050406030204" pitchFamily="18" charset="0"/>
                <a:ea typeface="Cambria" panose="02040503050406030204" pitchFamily="18" charset="0"/>
              </a:rPr>
              <a:t>- Biết vận dụng bài học vào thực tiễn cuộc sống: Trân trọng, bày tỏ tình cảm của mình với công sức của thầy cô giáo trong sự nghiếp trồng người.</a:t>
            </a: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1000"/>
                                        <p:tgtEl>
                                          <p:spTgt spid="14"/>
                                        </p:tgtEl>
                                      </p:cBhvr>
                                    </p:animEffect>
                                    <p:anim calcmode="lin" valueType="num">
                                      <p:cBhvr>
                                        <p:cTn id="12" dur="1000" fill="hold"/>
                                        <p:tgtEl>
                                          <p:spTgt spid="14"/>
                                        </p:tgtEl>
                                        <p:attrNameLst>
                                          <p:attrName>ppt_x</p:attrName>
                                        </p:attrNameLst>
                                      </p:cBhvr>
                                      <p:tavLst>
                                        <p:tav tm="0">
                                          <p:val>
                                            <p:strVal val="#ppt_x"/>
                                          </p:val>
                                        </p:tav>
                                        <p:tav tm="100000">
                                          <p:val>
                                            <p:strVal val="#ppt_x"/>
                                          </p:val>
                                        </p:tav>
                                      </p:tavLst>
                                    </p:anim>
                                    <p:anim calcmode="lin" valueType="num">
                                      <p:cBhvr>
                                        <p:cTn id="1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8EC"/>
        </a:solidFill>
        <a:effectLst/>
      </p:bgPr>
    </p:bg>
    <p:spTree>
      <p:nvGrpSpPr>
        <p:cNvPr id="1" name=""/>
        <p:cNvGrpSpPr/>
        <p:nvPr/>
      </p:nvGrpSpPr>
      <p:grpSpPr>
        <a:xfrm>
          <a:off x="0" y="0"/>
          <a:ext cx="0" cy="0"/>
          <a:chOff x="0" y="0"/>
          <a:chExt cx="0" cy="0"/>
        </a:xfrm>
      </p:grpSpPr>
      <p:sp>
        <p:nvSpPr>
          <p:cNvPr id="2" name="Freeform 2"/>
          <p:cNvSpPr/>
          <p:nvPr/>
        </p:nvSpPr>
        <p:spPr>
          <a:xfrm rot="-5400000">
            <a:off x="3416542" y="-2044942"/>
            <a:ext cx="5358917" cy="10820400"/>
          </a:xfrm>
          <a:custGeom>
            <a:avLst/>
            <a:gdLst/>
            <a:ahLst/>
            <a:cxnLst/>
            <a:rect l="l" t="t" r="r" b="b"/>
            <a:pathLst>
              <a:path w="8038375" h="16230600">
                <a:moveTo>
                  <a:pt x="0" y="0"/>
                </a:moveTo>
                <a:lnTo>
                  <a:pt x="8038374" y="0"/>
                </a:lnTo>
                <a:lnTo>
                  <a:pt x="8038374" y="16230600"/>
                </a:lnTo>
                <a:lnTo>
                  <a:pt x="0" y="16230600"/>
                </a:lnTo>
                <a:lnTo>
                  <a:pt x="0" y="0"/>
                </a:lnTo>
                <a:close/>
              </a:path>
            </a:pathLst>
          </a:custGeom>
          <a:blipFill>
            <a:blip r:embed="rId2">
              <a:alphaModFix amt="40000"/>
              <a:extLst>
                <a:ext uri="{96DAC541-7B7A-43D3-8B79-37D633B846F1}">
                  <asvg:svgBlip xmlns:asvg="http://schemas.microsoft.com/office/drawing/2016/SVG/main" xmlns="" r:embed="rId3"/>
                </a:ext>
              </a:extLst>
            </a:blip>
            <a:stretch>
              <a:fillRect l="-12029" r="-41424"/>
            </a:stretch>
          </a:blipFill>
        </p:spPr>
      </p:sp>
      <p:sp>
        <p:nvSpPr>
          <p:cNvPr id="3" name="Freeform 3"/>
          <p:cNvSpPr/>
          <p:nvPr/>
        </p:nvSpPr>
        <p:spPr>
          <a:xfrm flipH="1">
            <a:off x="8683287" y="5606755"/>
            <a:ext cx="2305683" cy="1722974"/>
          </a:xfrm>
          <a:custGeom>
            <a:avLst/>
            <a:gdLst/>
            <a:ahLst/>
            <a:cxnLst/>
            <a:rect l="l" t="t" r="r" b="b"/>
            <a:pathLst>
              <a:path w="3458525" h="2584461">
                <a:moveTo>
                  <a:pt x="3458525" y="0"/>
                </a:moveTo>
                <a:lnTo>
                  <a:pt x="0" y="0"/>
                </a:lnTo>
                <a:lnTo>
                  <a:pt x="0" y="2584462"/>
                </a:lnTo>
                <a:lnTo>
                  <a:pt x="3458525" y="2584462"/>
                </a:lnTo>
                <a:lnTo>
                  <a:pt x="3458525"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flipH="1">
            <a:off x="10295177" y="4996047"/>
            <a:ext cx="2305683" cy="1722974"/>
          </a:xfrm>
          <a:custGeom>
            <a:avLst/>
            <a:gdLst/>
            <a:ahLst/>
            <a:cxnLst/>
            <a:rect l="l" t="t" r="r" b="b"/>
            <a:pathLst>
              <a:path w="3458525" h="2584461">
                <a:moveTo>
                  <a:pt x="3458525" y="0"/>
                </a:moveTo>
                <a:lnTo>
                  <a:pt x="0" y="0"/>
                </a:lnTo>
                <a:lnTo>
                  <a:pt x="0" y="2584462"/>
                </a:lnTo>
                <a:lnTo>
                  <a:pt x="3458525" y="2584462"/>
                </a:lnTo>
                <a:lnTo>
                  <a:pt x="3458525"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Freeform 5"/>
          <p:cNvSpPr/>
          <p:nvPr/>
        </p:nvSpPr>
        <p:spPr>
          <a:xfrm>
            <a:off x="-568591" y="4800600"/>
            <a:ext cx="2508781" cy="2743200"/>
          </a:xfrm>
          <a:custGeom>
            <a:avLst/>
            <a:gdLst/>
            <a:ahLst/>
            <a:cxnLst/>
            <a:rect l="l" t="t" r="r" b="b"/>
            <a:pathLst>
              <a:path w="3763172" h="4114800">
                <a:moveTo>
                  <a:pt x="0" y="0"/>
                </a:moveTo>
                <a:lnTo>
                  <a:pt x="3763172" y="0"/>
                </a:lnTo>
                <a:lnTo>
                  <a:pt x="3763172" y="4114800"/>
                </a:lnTo>
                <a:lnTo>
                  <a:pt x="0" y="4114800"/>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6" name="Freeform 6"/>
          <p:cNvSpPr/>
          <p:nvPr/>
        </p:nvSpPr>
        <p:spPr>
          <a:xfrm>
            <a:off x="9517124" y="0"/>
            <a:ext cx="2674876" cy="1870594"/>
          </a:xfrm>
          <a:custGeom>
            <a:avLst/>
            <a:gdLst/>
            <a:ahLst/>
            <a:cxnLst/>
            <a:rect l="l" t="t" r="r" b="b"/>
            <a:pathLst>
              <a:path w="4012314" h="2805891">
                <a:moveTo>
                  <a:pt x="0" y="0"/>
                </a:moveTo>
                <a:lnTo>
                  <a:pt x="4012314" y="0"/>
                </a:lnTo>
                <a:lnTo>
                  <a:pt x="4012314" y="2805891"/>
                </a:lnTo>
                <a:lnTo>
                  <a:pt x="0" y="2805891"/>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7" name="Freeform 7"/>
          <p:cNvSpPr/>
          <p:nvPr/>
        </p:nvSpPr>
        <p:spPr>
          <a:xfrm flipH="1">
            <a:off x="0" y="0"/>
            <a:ext cx="2552580" cy="1785069"/>
          </a:xfrm>
          <a:custGeom>
            <a:avLst/>
            <a:gdLst/>
            <a:ahLst/>
            <a:cxnLst/>
            <a:rect l="l" t="t" r="r" b="b"/>
            <a:pathLst>
              <a:path w="3828870" h="2677604">
                <a:moveTo>
                  <a:pt x="3828870" y="0"/>
                </a:moveTo>
                <a:lnTo>
                  <a:pt x="0" y="0"/>
                </a:lnTo>
                <a:lnTo>
                  <a:pt x="0" y="2677604"/>
                </a:lnTo>
                <a:lnTo>
                  <a:pt x="3828870" y="2677604"/>
                </a:lnTo>
                <a:lnTo>
                  <a:pt x="382887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8" name="Freeform 8"/>
          <p:cNvSpPr/>
          <p:nvPr/>
        </p:nvSpPr>
        <p:spPr>
          <a:xfrm rot="292895">
            <a:off x="1650277" y="614691"/>
            <a:ext cx="7243802" cy="5439437"/>
          </a:xfrm>
          <a:custGeom>
            <a:avLst/>
            <a:gdLst/>
            <a:ahLst/>
            <a:cxnLst/>
            <a:rect l="l" t="t" r="r" b="b"/>
            <a:pathLst>
              <a:path w="10865703" h="8159155">
                <a:moveTo>
                  <a:pt x="0" y="0"/>
                </a:moveTo>
                <a:lnTo>
                  <a:pt x="10865703" y="0"/>
                </a:lnTo>
                <a:lnTo>
                  <a:pt x="10865703" y="8159155"/>
                </a:lnTo>
                <a:lnTo>
                  <a:pt x="0" y="8159155"/>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sp>
      <p:sp>
        <p:nvSpPr>
          <p:cNvPr id="9" name="Freeform 9"/>
          <p:cNvSpPr/>
          <p:nvPr/>
        </p:nvSpPr>
        <p:spPr>
          <a:xfrm rot="5550130" flipH="1" flipV="1">
            <a:off x="2035773" y="952606"/>
            <a:ext cx="1206861" cy="968506"/>
          </a:xfrm>
          <a:custGeom>
            <a:avLst/>
            <a:gdLst/>
            <a:ahLst/>
            <a:cxnLst/>
            <a:rect l="l" t="t" r="r" b="b"/>
            <a:pathLst>
              <a:path w="1810291" h="1452759">
                <a:moveTo>
                  <a:pt x="1810291" y="1452758"/>
                </a:moveTo>
                <a:lnTo>
                  <a:pt x="0" y="1452758"/>
                </a:lnTo>
                <a:lnTo>
                  <a:pt x="0" y="0"/>
                </a:lnTo>
                <a:lnTo>
                  <a:pt x="1810291" y="0"/>
                </a:lnTo>
                <a:lnTo>
                  <a:pt x="1810291" y="1452758"/>
                </a:lnTo>
                <a:close/>
              </a:path>
            </a:pathLst>
          </a:custGeom>
          <a:blipFill>
            <a:blip r:embed="rId16">
              <a:extLst>
                <a:ext uri="{96DAC541-7B7A-43D3-8B79-37D633B846F1}">
                  <asvg:svgBlip xmlns:asvg="http://schemas.microsoft.com/office/drawing/2016/SVG/main" xmlns="" r:embed="rId17"/>
                </a:ext>
              </a:extLst>
            </a:blip>
            <a:stretch>
              <a:fillRect/>
            </a:stretch>
          </a:blipFill>
        </p:spPr>
      </p:sp>
      <p:sp>
        <p:nvSpPr>
          <p:cNvPr id="10" name="Freeform 10"/>
          <p:cNvSpPr/>
          <p:nvPr/>
        </p:nvSpPr>
        <p:spPr>
          <a:xfrm rot="5550130">
            <a:off x="8722562" y="4671572"/>
            <a:ext cx="1206861" cy="968506"/>
          </a:xfrm>
          <a:custGeom>
            <a:avLst/>
            <a:gdLst/>
            <a:ahLst/>
            <a:cxnLst/>
            <a:rect l="l" t="t" r="r" b="b"/>
            <a:pathLst>
              <a:path w="1810291" h="1452759">
                <a:moveTo>
                  <a:pt x="0" y="0"/>
                </a:moveTo>
                <a:lnTo>
                  <a:pt x="1810291" y="0"/>
                </a:lnTo>
                <a:lnTo>
                  <a:pt x="1810291" y="1452759"/>
                </a:lnTo>
                <a:lnTo>
                  <a:pt x="0" y="1452759"/>
                </a:lnTo>
                <a:lnTo>
                  <a:pt x="0" y="0"/>
                </a:lnTo>
                <a:close/>
              </a:path>
            </a:pathLst>
          </a:custGeom>
          <a:blipFill>
            <a:blip r:embed="rId16">
              <a:extLst>
                <a:ext uri="{96DAC541-7B7A-43D3-8B79-37D633B846F1}">
                  <asvg:svgBlip xmlns:asvg="http://schemas.microsoft.com/office/drawing/2016/SVG/main" xmlns="" r:embed="rId17"/>
                </a:ext>
              </a:extLst>
            </a:blip>
            <a:stretch>
              <a:fillRect/>
            </a:stretch>
          </a:blipFill>
        </p:spPr>
      </p:sp>
      <p:sp>
        <p:nvSpPr>
          <p:cNvPr id="11" name="Freeform 11"/>
          <p:cNvSpPr/>
          <p:nvPr/>
        </p:nvSpPr>
        <p:spPr>
          <a:xfrm rot="468778">
            <a:off x="6551024" y="695708"/>
            <a:ext cx="2151435" cy="1815274"/>
          </a:xfrm>
          <a:custGeom>
            <a:avLst/>
            <a:gdLst/>
            <a:ahLst/>
            <a:cxnLst/>
            <a:rect l="l" t="t" r="r" b="b"/>
            <a:pathLst>
              <a:path w="3227153" h="2722911">
                <a:moveTo>
                  <a:pt x="0" y="0"/>
                </a:moveTo>
                <a:lnTo>
                  <a:pt x="3227153" y="0"/>
                </a:lnTo>
                <a:lnTo>
                  <a:pt x="3227153" y="2722911"/>
                </a:lnTo>
                <a:lnTo>
                  <a:pt x="0" y="2722911"/>
                </a:lnTo>
                <a:lnTo>
                  <a:pt x="0" y="0"/>
                </a:lnTo>
                <a:close/>
              </a:path>
            </a:pathLst>
          </a:custGeom>
          <a:blipFill>
            <a:blip r:embed="rId18"/>
            <a:stretch>
              <a:fillRect/>
            </a:stretch>
          </a:blipFill>
        </p:spPr>
      </p:sp>
      <p:sp>
        <p:nvSpPr>
          <p:cNvPr id="12" name="Freeform 12"/>
          <p:cNvSpPr/>
          <p:nvPr/>
        </p:nvSpPr>
        <p:spPr>
          <a:xfrm>
            <a:off x="1431976" y="3832810"/>
            <a:ext cx="1938181" cy="2128895"/>
          </a:xfrm>
          <a:custGeom>
            <a:avLst/>
            <a:gdLst/>
            <a:ahLst/>
            <a:cxnLst/>
            <a:rect l="l" t="t" r="r" b="b"/>
            <a:pathLst>
              <a:path w="2907272" h="3193343">
                <a:moveTo>
                  <a:pt x="0" y="0"/>
                </a:moveTo>
                <a:lnTo>
                  <a:pt x="2907273" y="0"/>
                </a:lnTo>
                <a:lnTo>
                  <a:pt x="2907273" y="3193342"/>
                </a:lnTo>
                <a:lnTo>
                  <a:pt x="0" y="3193342"/>
                </a:lnTo>
                <a:lnTo>
                  <a:pt x="0" y="0"/>
                </a:lnTo>
                <a:close/>
              </a:path>
            </a:pathLst>
          </a:custGeom>
          <a:blipFill>
            <a:blip r:embed="rId19">
              <a:extLst>
                <a:ext uri="{96DAC541-7B7A-43D3-8B79-37D633B846F1}">
                  <asvg:svgBlip xmlns:asvg="http://schemas.microsoft.com/office/drawing/2016/SVG/main" xmlns="" r:embed="rId20"/>
                </a:ext>
              </a:extLst>
            </a:blip>
            <a:stretch>
              <a:fillRect/>
            </a:stretch>
          </a:blipFill>
        </p:spPr>
      </p:sp>
      <p:sp>
        <p:nvSpPr>
          <p:cNvPr id="14" name="Freeform 14"/>
          <p:cNvSpPr/>
          <p:nvPr/>
        </p:nvSpPr>
        <p:spPr>
          <a:xfrm>
            <a:off x="7682320" y="892535"/>
            <a:ext cx="3669608" cy="5922703"/>
          </a:xfrm>
          <a:custGeom>
            <a:avLst/>
            <a:gdLst/>
            <a:ahLst/>
            <a:cxnLst/>
            <a:rect l="l" t="t" r="r" b="b"/>
            <a:pathLst>
              <a:path w="5504412" h="8884055">
                <a:moveTo>
                  <a:pt x="0" y="0"/>
                </a:moveTo>
                <a:lnTo>
                  <a:pt x="5504412" y="0"/>
                </a:lnTo>
                <a:lnTo>
                  <a:pt x="5504412" y="8884055"/>
                </a:lnTo>
                <a:lnTo>
                  <a:pt x="0" y="8884055"/>
                </a:lnTo>
                <a:lnTo>
                  <a:pt x="0" y="0"/>
                </a:lnTo>
                <a:close/>
              </a:path>
            </a:pathLst>
          </a:custGeom>
          <a:blipFill>
            <a:blip r:embed="rId21">
              <a:extLst>
                <a:ext uri="{96DAC541-7B7A-43D3-8B79-37D633B846F1}">
                  <asvg:svgBlip xmlns:asvg="http://schemas.microsoft.com/office/drawing/2016/SVG/main" xmlns="" r:embed="rId22"/>
                </a:ext>
              </a:extLst>
            </a:blip>
            <a:stretch>
              <a:fillRect/>
            </a:stretch>
          </a:blipFill>
        </p:spPr>
      </p:sp>
      <p:pic>
        <p:nvPicPr>
          <p:cNvPr id="13" name="Picture 12">
            <a:extLst>
              <a:ext uri="{FF2B5EF4-FFF2-40B4-BE49-F238E27FC236}">
                <a16:creationId xmlns:a16="http://schemas.microsoft.com/office/drawing/2014/main" id="{78CEE523-99BC-FBA6-8860-63B5D161DCD8}"/>
              </a:ext>
            </a:extLst>
          </p:cNvPr>
          <p:cNvPicPr>
            <a:picLocks noChangeAspect="1"/>
          </p:cNvPicPr>
          <p:nvPr/>
        </p:nvPicPr>
        <p:blipFill>
          <a:blip r:embed="rId23"/>
          <a:stretch>
            <a:fillRect/>
          </a:stretch>
        </p:blipFill>
        <p:spPr>
          <a:xfrm>
            <a:off x="1910136" y="1022369"/>
            <a:ext cx="6151397" cy="5279594"/>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8EC"/>
        </a:solidFill>
        <a:effectLst/>
      </p:bgPr>
    </p:bg>
    <p:spTree>
      <p:nvGrpSpPr>
        <p:cNvPr id="1" name=""/>
        <p:cNvGrpSpPr/>
        <p:nvPr/>
      </p:nvGrpSpPr>
      <p:grpSpPr>
        <a:xfrm>
          <a:off x="0" y="0"/>
          <a:ext cx="0" cy="0"/>
          <a:chOff x="0" y="0"/>
          <a:chExt cx="0" cy="0"/>
        </a:xfrm>
      </p:grpSpPr>
      <p:sp>
        <p:nvSpPr>
          <p:cNvPr id="2" name="Freeform 2"/>
          <p:cNvSpPr/>
          <p:nvPr/>
        </p:nvSpPr>
        <p:spPr>
          <a:xfrm flipH="1">
            <a:off x="9076158" y="5107274"/>
            <a:ext cx="3519886" cy="1750726"/>
          </a:xfrm>
          <a:custGeom>
            <a:avLst/>
            <a:gdLst/>
            <a:ahLst/>
            <a:cxnLst/>
            <a:rect l="l" t="t" r="r" b="b"/>
            <a:pathLst>
              <a:path w="5279829" h="2626089">
                <a:moveTo>
                  <a:pt x="5279828" y="0"/>
                </a:moveTo>
                <a:lnTo>
                  <a:pt x="0" y="0"/>
                </a:lnTo>
                <a:lnTo>
                  <a:pt x="0" y="2626089"/>
                </a:lnTo>
                <a:lnTo>
                  <a:pt x="5279828" y="2626089"/>
                </a:lnTo>
                <a:lnTo>
                  <a:pt x="5279828" y="0"/>
                </a:lnTo>
                <a:close/>
              </a:path>
            </a:pathLst>
          </a:custGeom>
          <a:blipFill>
            <a:blip r:embed="rId2">
              <a:extLst>
                <a:ext uri="{96DAC541-7B7A-43D3-8B79-37D633B846F1}">
                  <asvg:svgBlip xmlns:asvg="http://schemas.microsoft.com/office/drawing/2016/SVG/main" xmlns="" r:embed="rId3"/>
                </a:ext>
              </a:extLst>
            </a:blip>
            <a:stretch>
              <a:fillRect t="-50972"/>
            </a:stretch>
          </a:blipFill>
        </p:spPr>
      </p:sp>
      <p:sp>
        <p:nvSpPr>
          <p:cNvPr id="3" name="Freeform 3"/>
          <p:cNvSpPr/>
          <p:nvPr/>
        </p:nvSpPr>
        <p:spPr>
          <a:xfrm flipH="1" flipV="1">
            <a:off x="10150664" y="-685800"/>
            <a:ext cx="2508781" cy="2743200"/>
          </a:xfrm>
          <a:custGeom>
            <a:avLst/>
            <a:gdLst/>
            <a:ahLst/>
            <a:cxnLst/>
            <a:rect l="l" t="t" r="r" b="b"/>
            <a:pathLst>
              <a:path w="3763172" h="4114800">
                <a:moveTo>
                  <a:pt x="3763172" y="4114800"/>
                </a:moveTo>
                <a:lnTo>
                  <a:pt x="0" y="4114800"/>
                </a:lnTo>
                <a:lnTo>
                  <a:pt x="0" y="0"/>
                </a:lnTo>
                <a:lnTo>
                  <a:pt x="3763172" y="0"/>
                </a:lnTo>
                <a:lnTo>
                  <a:pt x="3763172" y="411480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flipH="1">
            <a:off x="0" y="0"/>
            <a:ext cx="2552580" cy="1785069"/>
          </a:xfrm>
          <a:custGeom>
            <a:avLst/>
            <a:gdLst/>
            <a:ahLst/>
            <a:cxnLst/>
            <a:rect l="l" t="t" r="r" b="b"/>
            <a:pathLst>
              <a:path w="3828870" h="2677604">
                <a:moveTo>
                  <a:pt x="3828870" y="0"/>
                </a:moveTo>
                <a:lnTo>
                  <a:pt x="0" y="0"/>
                </a:lnTo>
                <a:lnTo>
                  <a:pt x="0" y="2677604"/>
                </a:lnTo>
                <a:lnTo>
                  <a:pt x="3828870" y="2677604"/>
                </a:lnTo>
                <a:lnTo>
                  <a:pt x="382887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Freeform 5"/>
          <p:cNvSpPr/>
          <p:nvPr/>
        </p:nvSpPr>
        <p:spPr>
          <a:xfrm rot="-3777306">
            <a:off x="-714015" y="4464590"/>
            <a:ext cx="1990067" cy="2743200"/>
          </a:xfrm>
          <a:custGeom>
            <a:avLst/>
            <a:gdLst/>
            <a:ahLst/>
            <a:cxnLst/>
            <a:rect l="l" t="t" r="r" b="b"/>
            <a:pathLst>
              <a:path w="2985100" h="4114800">
                <a:moveTo>
                  <a:pt x="0" y="0"/>
                </a:moveTo>
                <a:lnTo>
                  <a:pt x="2985100" y="0"/>
                </a:lnTo>
                <a:lnTo>
                  <a:pt x="2985100" y="4114800"/>
                </a:lnTo>
                <a:lnTo>
                  <a:pt x="0" y="4114800"/>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grpSp>
        <p:nvGrpSpPr>
          <p:cNvPr id="6" name="Group 6"/>
          <p:cNvGrpSpPr/>
          <p:nvPr/>
        </p:nvGrpSpPr>
        <p:grpSpPr>
          <a:xfrm>
            <a:off x="281019" y="341572"/>
            <a:ext cx="11594033" cy="6174857"/>
            <a:chOff x="0" y="0"/>
            <a:chExt cx="4580359" cy="2439450"/>
          </a:xfrm>
        </p:grpSpPr>
        <p:sp>
          <p:nvSpPr>
            <p:cNvPr id="7" name="Freeform 7"/>
            <p:cNvSpPr/>
            <p:nvPr/>
          </p:nvSpPr>
          <p:spPr>
            <a:xfrm>
              <a:off x="0" y="0"/>
              <a:ext cx="4580359" cy="2439450"/>
            </a:xfrm>
            <a:custGeom>
              <a:avLst/>
              <a:gdLst/>
              <a:ahLst/>
              <a:cxnLst/>
              <a:rect l="l" t="t" r="r" b="b"/>
              <a:pathLst>
                <a:path w="4580359" h="2439450">
                  <a:moveTo>
                    <a:pt x="22704" y="0"/>
                  </a:moveTo>
                  <a:lnTo>
                    <a:pt x="4557655" y="0"/>
                  </a:lnTo>
                  <a:cubicBezTo>
                    <a:pt x="4563676" y="0"/>
                    <a:pt x="4569451" y="2392"/>
                    <a:pt x="4573709" y="6650"/>
                  </a:cubicBezTo>
                  <a:cubicBezTo>
                    <a:pt x="4577967" y="10907"/>
                    <a:pt x="4580359" y="16682"/>
                    <a:pt x="4580359" y="22704"/>
                  </a:cubicBezTo>
                  <a:lnTo>
                    <a:pt x="4580359" y="2416746"/>
                  </a:lnTo>
                  <a:cubicBezTo>
                    <a:pt x="4580359" y="2429285"/>
                    <a:pt x="4570194" y="2439450"/>
                    <a:pt x="4557655" y="2439450"/>
                  </a:cubicBezTo>
                  <a:lnTo>
                    <a:pt x="22704" y="2439450"/>
                  </a:lnTo>
                  <a:cubicBezTo>
                    <a:pt x="16682" y="2439450"/>
                    <a:pt x="10907" y="2437058"/>
                    <a:pt x="6650" y="2432800"/>
                  </a:cubicBezTo>
                  <a:cubicBezTo>
                    <a:pt x="2392" y="2428542"/>
                    <a:pt x="0" y="2422768"/>
                    <a:pt x="0" y="2416746"/>
                  </a:cubicBezTo>
                  <a:lnTo>
                    <a:pt x="0" y="22704"/>
                  </a:lnTo>
                  <a:cubicBezTo>
                    <a:pt x="0" y="16682"/>
                    <a:pt x="2392" y="10907"/>
                    <a:pt x="6650" y="6650"/>
                  </a:cubicBezTo>
                  <a:cubicBezTo>
                    <a:pt x="10907" y="2392"/>
                    <a:pt x="16682" y="0"/>
                    <a:pt x="22704" y="0"/>
                  </a:cubicBezTo>
                  <a:close/>
                </a:path>
              </a:pathLst>
            </a:custGeom>
            <a:solidFill>
              <a:srgbClr val="FFFFFF"/>
            </a:solidFill>
            <a:ln w="47625" cap="rnd">
              <a:solidFill>
                <a:srgbClr val="4F3B20"/>
              </a:solidFill>
              <a:prstDash val="solid"/>
              <a:round/>
            </a:ln>
          </p:spPr>
        </p:sp>
        <p:sp>
          <p:nvSpPr>
            <p:cNvPr id="8" name="TextBox 8"/>
            <p:cNvSpPr txBox="1"/>
            <p:nvPr/>
          </p:nvSpPr>
          <p:spPr>
            <a:xfrm>
              <a:off x="0" y="-38100"/>
              <a:ext cx="4580359" cy="2477550"/>
            </a:xfrm>
            <a:prstGeom prst="rect">
              <a:avLst/>
            </a:prstGeom>
          </p:spPr>
          <p:txBody>
            <a:bodyPr lIns="33867" tIns="33867" rIns="33867" bIns="33867" rtlCol="0" anchor="ctr"/>
            <a:lstStyle/>
            <a:p>
              <a:pPr algn="ctr" defTabSz="609630">
                <a:lnSpc>
                  <a:spcPts val="1773"/>
                </a:lnSpc>
                <a:spcBef>
                  <a:spcPct val="0"/>
                </a:spcBef>
              </a:pPr>
              <a:endParaRPr sz="1200">
                <a:solidFill>
                  <a:prstClr val="black"/>
                </a:solidFill>
                <a:latin typeface="Calibri"/>
              </a:endParaRPr>
            </a:p>
          </p:txBody>
        </p:sp>
      </p:grpSp>
      <p:sp>
        <p:nvSpPr>
          <p:cNvPr id="9" name="Freeform 9"/>
          <p:cNvSpPr/>
          <p:nvPr/>
        </p:nvSpPr>
        <p:spPr>
          <a:xfrm>
            <a:off x="2541175" y="2322044"/>
            <a:ext cx="7073719" cy="3850157"/>
          </a:xfrm>
          <a:custGeom>
            <a:avLst/>
            <a:gdLst/>
            <a:ahLst/>
            <a:cxnLst/>
            <a:rect l="l" t="t" r="r" b="b"/>
            <a:pathLst>
              <a:path w="10610578" h="5775235">
                <a:moveTo>
                  <a:pt x="0" y="0"/>
                </a:moveTo>
                <a:lnTo>
                  <a:pt x="10610578" y="0"/>
                </a:lnTo>
                <a:lnTo>
                  <a:pt x="10610578" y="5775235"/>
                </a:lnTo>
                <a:lnTo>
                  <a:pt x="0" y="5775235"/>
                </a:lnTo>
                <a:lnTo>
                  <a:pt x="0" y="0"/>
                </a:lnTo>
                <a:close/>
              </a:path>
            </a:pathLst>
          </a:custGeom>
          <a:blipFill>
            <a:blip r:embed="rId10"/>
            <a:stretch>
              <a:fillRect/>
            </a:stretch>
          </a:blipFill>
        </p:spPr>
      </p:sp>
      <p:sp>
        <p:nvSpPr>
          <p:cNvPr id="10" name="TextBox 10"/>
          <p:cNvSpPr txBox="1"/>
          <p:nvPr/>
        </p:nvSpPr>
        <p:spPr>
          <a:xfrm>
            <a:off x="2168652" y="603250"/>
            <a:ext cx="7854696" cy="1324786"/>
          </a:xfrm>
          <a:prstGeom prst="rect">
            <a:avLst/>
          </a:prstGeom>
        </p:spPr>
        <p:txBody>
          <a:bodyPr lIns="0" tIns="0" rIns="0" bIns="0" rtlCol="0" anchor="t">
            <a:spAutoFit/>
          </a:bodyPr>
          <a:lstStyle/>
          <a:p>
            <a:pPr algn="ctr" defTabSz="609630">
              <a:lnSpc>
                <a:spcPts val="5421"/>
              </a:lnSpc>
            </a:pPr>
            <a:r>
              <a:rPr lang="en-US" sz="3872" dirty="0">
                <a:solidFill>
                  <a:srgbClr val="000000"/>
                </a:solidFill>
                <a:latin typeface="Cambria"/>
              </a:rPr>
              <a:t>Em </a:t>
            </a:r>
            <a:r>
              <a:rPr lang="en-US" sz="3872" dirty="0" err="1">
                <a:solidFill>
                  <a:srgbClr val="000000"/>
                </a:solidFill>
                <a:latin typeface="Cambria"/>
              </a:rPr>
              <a:t>hiểu</a:t>
            </a:r>
            <a:r>
              <a:rPr lang="en-US" sz="3872" dirty="0">
                <a:solidFill>
                  <a:srgbClr val="000000"/>
                </a:solidFill>
                <a:latin typeface="Cambria"/>
              </a:rPr>
              <a:t> </a:t>
            </a:r>
            <a:r>
              <a:rPr lang="en-US" sz="3872" dirty="0" err="1">
                <a:solidFill>
                  <a:srgbClr val="000000"/>
                </a:solidFill>
                <a:latin typeface="Cambria"/>
              </a:rPr>
              <a:t>thế</a:t>
            </a:r>
            <a:r>
              <a:rPr lang="en-US" sz="3872" dirty="0">
                <a:solidFill>
                  <a:srgbClr val="000000"/>
                </a:solidFill>
                <a:latin typeface="Cambria"/>
              </a:rPr>
              <a:t> </a:t>
            </a:r>
            <a:r>
              <a:rPr lang="en-US" sz="3872" dirty="0" err="1">
                <a:solidFill>
                  <a:srgbClr val="000000"/>
                </a:solidFill>
                <a:latin typeface="Cambria"/>
              </a:rPr>
              <a:t>nào</a:t>
            </a:r>
            <a:r>
              <a:rPr lang="en-US" sz="3872" dirty="0">
                <a:solidFill>
                  <a:srgbClr val="000000"/>
                </a:solidFill>
                <a:latin typeface="Cambria"/>
              </a:rPr>
              <a:t> </a:t>
            </a:r>
            <a:r>
              <a:rPr lang="en-US" sz="3872" dirty="0" err="1">
                <a:solidFill>
                  <a:srgbClr val="000000"/>
                </a:solidFill>
                <a:latin typeface="Cambria"/>
              </a:rPr>
              <a:t>về</a:t>
            </a:r>
            <a:r>
              <a:rPr lang="en-US" sz="3872" dirty="0">
                <a:solidFill>
                  <a:srgbClr val="000000"/>
                </a:solidFill>
                <a:latin typeface="Cambria"/>
              </a:rPr>
              <a:t> </a:t>
            </a:r>
            <a:r>
              <a:rPr lang="en-US" sz="3872" dirty="0" err="1">
                <a:solidFill>
                  <a:srgbClr val="000000"/>
                </a:solidFill>
                <a:latin typeface="Cambria"/>
              </a:rPr>
              <a:t>câu</a:t>
            </a:r>
            <a:r>
              <a:rPr lang="en-US" sz="3872" dirty="0">
                <a:solidFill>
                  <a:srgbClr val="000000"/>
                </a:solidFill>
                <a:latin typeface="Cambria"/>
              </a:rPr>
              <a:t> </a:t>
            </a:r>
          </a:p>
          <a:p>
            <a:pPr algn="ctr" defTabSz="609630">
              <a:lnSpc>
                <a:spcPts val="5421"/>
              </a:lnSpc>
              <a:spcBef>
                <a:spcPct val="0"/>
              </a:spcBef>
            </a:pPr>
            <a:r>
              <a:rPr lang="en-US" sz="3872" dirty="0">
                <a:solidFill>
                  <a:srgbClr val="000000"/>
                </a:solidFill>
                <a:latin typeface="Cambria"/>
              </a:rPr>
              <a:t>“</a:t>
            </a:r>
            <a:r>
              <a:rPr lang="en-US" sz="3872" dirty="0" err="1">
                <a:solidFill>
                  <a:srgbClr val="E5645E"/>
                </a:solidFill>
                <a:latin typeface="Cambria Bold"/>
              </a:rPr>
              <a:t>Công</a:t>
            </a:r>
            <a:r>
              <a:rPr lang="en-US" sz="3872" dirty="0">
                <a:solidFill>
                  <a:srgbClr val="E5645E"/>
                </a:solidFill>
                <a:latin typeface="Cambria Bold"/>
              </a:rPr>
              <a:t> cha, </a:t>
            </a:r>
            <a:r>
              <a:rPr lang="en-US" sz="3872" dirty="0" err="1">
                <a:solidFill>
                  <a:srgbClr val="E5645E"/>
                </a:solidFill>
                <a:latin typeface="Cambria Bold"/>
              </a:rPr>
              <a:t>nghĩa</a:t>
            </a:r>
            <a:r>
              <a:rPr lang="en-US" sz="3872" dirty="0">
                <a:solidFill>
                  <a:srgbClr val="E5645E"/>
                </a:solidFill>
                <a:latin typeface="Cambria Bold"/>
              </a:rPr>
              <a:t> </a:t>
            </a:r>
            <a:r>
              <a:rPr lang="en-US" sz="3872" dirty="0" err="1">
                <a:solidFill>
                  <a:srgbClr val="E5645E"/>
                </a:solidFill>
                <a:latin typeface="Cambria Bold"/>
              </a:rPr>
              <a:t>mẹ</a:t>
            </a:r>
            <a:r>
              <a:rPr lang="en-US" sz="3872" dirty="0">
                <a:solidFill>
                  <a:srgbClr val="E5645E"/>
                </a:solidFill>
                <a:latin typeface="Cambria Bold"/>
              </a:rPr>
              <a:t>, </a:t>
            </a:r>
            <a:r>
              <a:rPr lang="en-US" sz="3872" dirty="0" err="1">
                <a:solidFill>
                  <a:srgbClr val="E5645E"/>
                </a:solidFill>
                <a:latin typeface="Cambria Bold"/>
              </a:rPr>
              <a:t>ơn</a:t>
            </a:r>
            <a:r>
              <a:rPr lang="en-US" sz="3872" dirty="0">
                <a:solidFill>
                  <a:srgbClr val="E5645E"/>
                </a:solidFill>
                <a:latin typeface="Cambria Bold"/>
              </a:rPr>
              <a:t> </a:t>
            </a:r>
            <a:r>
              <a:rPr lang="en-US" sz="3872" dirty="0" err="1">
                <a:solidFill>
                  <a:srgbClr val="E5645E"/>
                </a:solidFill>
                <a:latin typeface="Cambria Bold"/>
              </a:rPr>
              <a:t>thầy</a:t>
            </a:r>
            <a:r>
              <a:rPr lang="en-US" sz="3872" dirty="0">
                <a:solidFill>
                  <a:srgbClr val="000000"/>
                </a:solidFill>
                <a:latin typeface="Cambria"/>
              </a:rPr>
              <a:t>"? </a:t>
            </a: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8EC"/>
        </a:solidFill>
        <a:effectLst/>
      </p:bgPr>
    </p:bg>
    <p:spTree>
      <p:nvGrpSpPr>
        <p:cNvPr id="1" name=""/>
        <p:cNvGrpSpPr/>
        <p:nvPr/>
      </p:nvGrpSpPr>
      <p:grpSpPr>
        <a:xfrm>
          <a:off x="0" y="0"/>
          <a:ext cx="0" cy="0"/>
          <a:chOff x="0" y="0"/>
          <a:chExt cx="0" cy="0"/>
        </a:xfrm>
      </p:grpSpPr>
      <p:sp>
        <p:nvSpPr>
          <p:cNvPr id="2" name="Freeform 2"/>
          <p:cNvSpPr/>
          <p:nvPr/>
        </p:nvSpPr>
        <p:spPr>
          <a:xfrm flipH="1">
            <a:off x="9076158" y="5107274"/>
            <a:ext cx="3519886" cy="1750726"/>
          </a:xfrm>
          <a:custGeom>
            <a:avLst/>
            <a:gdLst/>
            <a:ahLst/>
            <a:cxnLst/>
            <a:rect l="l" t="t" r="r" b="b"/>
            <a:pathLst>
              <a:path w="5279829" h="2626089">
                <a:moveTo>
                  <a:pt x="5279828" y="0"/>
                </a:moveTo>
                <a:lnTo>
                  <a:pt x="0" y="0"/>
                </a:lnTo>
                <a:lnTo>
                  <a:pt x="0" y="2626089"/>
                </a:lnTo>
                <a:lnTo>
                  <a:pt x="5279828" y="2626089"/>
                </a:lnTo>
                <a:lnTo>
                  <a:pt x="5279828" y="0"/>
                </a:lnTo>
                <a:close/>
              </a:path>
            </a:pathLst>
          </a:custGeom>
          <a:blipFill>
            <a:blip r:embed="rId2">
              <a:extLst>
                <a:ext uri="{96DAC541-7B7A-43D3-8B79-37D633B846F1}">
                  <asvg:svgBlip xmlns:asvg="http://schemas.microsoft.com/office/drawing/2016/SVG/main" xmlns="" r:embed="rId3"/>
                </a:ext>
              </a:extLst>
            </a:blip>
            <a:stretch>
              <a:fillRect t="-50972"/>
            </a:stretch>
          </a:blipFill>
        </p:spPr>
      </p:sp>
      <p:sp>
        <p:nvSpPr>
          <p:cNvPr id="3" name="Freeform 3"/>
          <p:cNvSpPr/>
          <p:nvPr/>
        </p:nvSpPr>
        <p:spPr>
          <a:xfrm flipH="1" flipV="1">
            <a:off x="10150664" y="-685800"/>
            <a:ext cx="2508781" cy="2743200"/>
          </a:xfrm>
          <a:custGeom>
            <a:avLst/>
            <a:gdLst/>
            <a:ahLst/>
            <a:cxnLst/>
            <a:rect l="l" t="t" r="r" b="b"/>
            <a:pathLst>
              <a:path w="3763172" h="4114800">
                <a:moveTo>
                  <a:pt x="3763172" y="4114800"/>
                </a:moveTo>
                <a:lnTo>
                  <a:pt x="0" y="4114800"/>
                </a:lnTo>
                <a:lnTo>
                  <a:pt x="0" y="0"/>
                </a:lnTo>
                <a:lnTo>
                  <a:pt x="3763172" y="0"/>
                </a:lnTo>
                <a:lnTo>
                  <a:pt x="3763172" y="411480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flipH="1">
            <a:off x="0" y="0"/>
            <a:ext cx="2552580" cy="1785069"/>
          </a:xfrm>
          <a:custGeom>
            <a:avLst/>
            <a:gdLst/>
            <a:ahLst/>
            <a:cxnLst/>
            <a:rect l="l" t="t" r="r" b="b"/>
            <a:pathLst>
              <a:path w="3828870" h="2677604">
                <a:moveTo>
                  <a:pt x="3828870" y="0"/>
                </a:moveTo>
                <a:lnTo>
                  <a:pt x="0" y="0"/>
                </a:lnTo>
                <a:lnTo>
                  <a:pt x="0" y="2677604"/>
                </a:lnTo>
                <a:lnTo>
                  <a:pt x="3828870" y="2677604"/>
                </a:lnTo>
                <a:lnTo>
                  <a:pt x="382887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Freeform 5"/>
          <p:cNvSpPr/>
          <p:nvPr/>
        </p:nvSpPr>
        <p:spPr>
          <a:xfrm rot="-3777306">
            <a:off x="-714015" y="4464590"/>
            <a:ext cx="1990067" cy="2743200"/>
          </a:xfrm>
          <a:custGeom>
            <a:avLst/>
            <a:gdLst/>
            <a:ahLst/>
            <a:cxnLst/>
            <a:rect l="l" t="t" r="r" b="b"/>
            <a:pathLst>
              <a:path w="2985100" h="4114800">
                <a:moveTo>
                  <a:pt x="0" y="0"/>
                </a:moveTo>
                <a:lnTo>
                  <a:pt x="2985100" y="0"/>
                </a:lnTo>
                <a:lnTo>
                  <a:pt x="2985100" y="4114800"/>
                </a:lnTo>
                <a:lnTo>
                  <a:pt x="0" y="4114800"/>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grpSp>
        <p:nvGrpSpPr>
          <p:cNvPr id="6" name="Group 6"/>
          <p:cNvGrpSpPr/>
          <p:nvPr/>
        </p:nvGrpSpPr>
        <p:grpSpPr>
          <a:xfrm>
            <a:off x="281019" y="341572"/>
            <a:ext cx="11594033" cy="6174857"/>
            <a:chOff x="0" y="0"/>
            <a:chExt cx="4580359" cy="2439450"/>
          </a:xfrm>
        </p:grpSpPr>
        <p:sp>
          <p:nvSpPr>
            <p:cNvPr id="7" name="Freeform 7"/>
            <p:cNvSpPr/>
            <p:nvPr/>
          </p:nvSpPr>
          <p:spPr>
            <a:xfrm>
              <a:off x="0" y="0"/>
              <a:ext cx="4580359" cy="2439450"/>
            </a:xfrm>
            <a:custGeom>
              <a:avLst/>
              <a:gdLst/>
              <a:ahLst/>
              <a:cxnLst/>
              <a:rect l="l" t="t" r="r" b="b"/>
              <a:pathLst>
                <a:path w="4580359" h="2439450">
                  <a:moveTo>
                    <a:pt x="22704" y="0"/>
                  </a:moveTo>
                  <a:lnTo>
                    <a:pt x="4557655" y="0"/>
                  </a:lnTo>
                  <a:cubicBezTo>
                    <a:pt x="4563676" y="0"/>
                    <a:pt x="4569451" y="2392"/>
                    <a:pt x="4573709" y="6650"/>
                  </a:cubicBezTo>
                  <a:cubicBezTo>
                    <a:pt x="4577967" y="10907"/>
                    <a:pt x="4580359" y="16682"/>
                    <a:pt x="4580359" y="22704"/>
                  </a:cubicBezTo>
                  <a:lnTo>
                    <a:pt x="4580359" y="2416746"/>
                  </a:lnTo>
                  <a:cubicBezTo>
                    <a:pt x="4580359" y="2429285"/>
                    <a:pt x="4570194" y="2439450"/>
                    <a:pt x="4557655" y="2439450"/>
                  </a:cubicBezTo>
                  <a:lnTo>
                    <a:pt x="22704" y="2439450"/>
                  </a:lnTo>
                  <a:cubicBezTo>
                    <a:pt x="16682" y="2439450"/>
                    <a:pt x="10907" y="2437058"/>
                    <a:pt x="6650" y="2432800"/>
                  </a:cubicBezTo>
                  <a:cubicBezTo>
                    <a:pt x="2392" y="2428542"/>
                    <a:pt x="0" y="2422768"/>
                    <a:pt x="0" y="2416746"/>
                  </a:cubicBezTo>
                  <a:lnTo>
                    <a:pt x="0" y="22704"/>
                  </a:lnTo>
                  <a:cubicBezTo>
                    <a:pt x="0" y="16682"/>
                    <a:pt x="2392" y="10907"/>
                    <a:pt x="6650" y="6650"/>
                  </a:cubicBezTo>
                  <a:cubicBezTo>
                    <a:pt x="10907" y="2392"/>
                    <a:pt x="16682" y="0"/>
                    <a:pt x="22704" y="0"/>
                  </a:cubicBezTo>
                  <a:close/>
                </a:path>
              </a:pathLst>
            </a:custGeom>
            <a:solidFill>
              <a:srgbClr val="FFFFFF"/>
            </a:solidFill>
            <a:ln w="47625" cap="rnd">
              <a:solidFill>
                <a:srgbClr val="4F3B20"/>
              </a:solidFill>
              <a:prstDash val="solid"/>
              <a:round/>
            </a:ln>
          </p:spPr>
        </p:sp>
        <p:sp>
          <p:nvSpPr>
            <p:cNvPr id="8" name="TextBox 8"/>
            <p:cNvSpPr txBox="1"/>
            <p:nvPr/>
          </p:nvSpPr>
          <p:spPr>
            <a:xfrm>
              <a:off x="0" y="-38100"/>
              <a:ext cx="4580359" cy="2477550"/>
            </a:xfrm>
            <a:prstGeom prst="rect">
              <a:avLst/>
            </a:prstGeom>
          </p:spPr>
          <p:txBody>
            <a:bodyPr lIns="33867" tIns="33867" rIns="33867" bIns="33867" rtlCol="0" anchor="ctr"/>
            <a:lstStyle/>
            <a:p>
              <a:pPr algn="ctr" defTabSz="609630">
                <a:lnSpc>
                  <a:spcPts val="1773"/>
                </a:lnSpc>
                <a:spcBef>
                  <a:spcPct val="0"/>
                </a:spcBef>
              </a:pPr>
              <a:endParaRPr sz="1200">
                <a:solidFill>
                  <a:prstClr val="black"/>
                </a:solidFill>
                <a:latin typeface="Calibri"/>
              </a:endParaRPr>
            </a:p>
          </p:txBody>
        </p:sp>
      </p:grpSp>
      <p:sp>
        <p:nvSpPr>
          <p:cNvPr id="9" name="TextBox 9"/>
          <p:cNvSpPr txBox="1"/>
          <p:nvPr/>
        </p:nvSpPr>
        <p:spPr>
          <a:xfrm>
            <a:off x="2168652" y="603250"/>
            <a:ext cx="7854696" cy="632289"/>
          </a:xfrm>
          <a:prstGeom prst="rect">
            <a:avLst/>
          </a:prstGeom>
        </p:spPr>
        <p:txBody>
          <a:bodyPr lIns="0" tIns="0" rIns="0" bIns="0" rtlCol="0" anchor="t">
            <a:spAutoFit/>
          </a:bodyPr>
          <a:lstStyle/>
          <a:p>
            <a:pPr algn="ctr" defTabSz="609630">
              <a:lnSpc>
                <a:spcPts val="5421"/>
              </a:lnSpc>
              <a:spcBef>
                <a:spcPct val="0"/>
              </a:spcBef>
            </a:pPr>
            <a:r>
              <a:rPr lang="en-US" sz="3872" dirty="0">
                <a:solidFill>
                  <a:srgbClr val="000000"/>
                </a:solidFill>
                <a:latin typeface="Cambria"/>
              </a:rPr>
              <a:t>“</a:t>
            </a:r>
            <a:r>
              <a:rPr lang="en-US" sz="3872" dirty="0" err="1">
                <a:solidFill>
                  <a:srgbClr val="E5645E"/>
                </a:solidFill>
                <a:latin typeface="Cambria Bold"/>
              </a:rPr>
              <a:t>Công</a:t>
            </a:r>
            <a:r>
              <a:rPr lang="en-US" sz="3872" dirty="0">
                <a:solidFill>
                  <a:srgbClr val="E5645E"/>
                </a:solidFill>
                <a:latin typeface="Cambria Bold"/>
              </a:rPr>
              <a:t> cha, </a:t>
            </a:r>
            <a:r>
              <a:rPr lang="en-US" sz="3872" dirty="0" err="1">
                <a:solidFill>
                  <a:srgbClr val="E5645E"/>
                </a:solidFill>
                <a:latin typeface="Cambria Bold"/>
              </a:rPr>
              <a:t>nghĩa</a:t>
            </a:r>
            <a:r>
              <a:rPr lang="en-US" sz="3872" dirty="0">
                <a:solidFill>
                  <a:srgbClr val="E5645E"/>
                </a:solidFill>
                <a:latin typeface="Cambria Bold"/>
              </a:rPr>
              <a:t> </a:t>
            </a:r>
            <a:r>
              <a:rPr lang="en-US" sz="3872" dirty="0" err="1">
                <a:solidFill>
                  <a:srgbClr val="E5645E"/>
                </a:solidFill>
                <a:latin typeface="Cambria Bold"/>
              </a:rPr>
              <a:t>mẹ</a:t>
            </a:r>
            <a:r>
              <a:rPr lang="en-US" sz="3872" dirty="0">
                <a:solidFill>
                  <a:srgbClr val="E5645E"/>
                </a:solidFill>
                <a:latin typeface="Cambria Bold"/>
              </a:rPr>
              <a:t>, </a:t>
            </a:r>
            <a:r>
              <a:rPr lang="en-US" sz="3872" dirty="0" err="1">
                <a:solidFill>
                  <a:srgbClr val="E5645E"/>
                </a:solidFill>
                <a:latin typeface="Cambria Bold"/>
              </a:rPr>
              <a:t>ơn</a:t>
            </a:r>
            <a:r>
              <a:rPr lang="en-US" sz="3872" dirty="0">
                <a:solidFill>
                  <a:srgbClr val="E5645E"/>
                </a:solidFill>
                <a:latin typeface="Cambria Bold"/>
              </a:rPr>
              <a:t> </a:t>
            </a:r>
            <a:r>
              <a:rPr lang="en-US" sz="3872" dirty="0" err="1">
                <a:solidFill>
                  <a:srgbClr val="E5645E"/>
                </a:solidFill>
                <a:latin typeface="Cambria Bold"/>
              </a:rPr>
              <a:t>thầy</a:t>
            </a:r>
            <a:r>
              <a:rPr lang="en-US" sz="3872" dirty="0">
                <a:solidFill>
                  <a:srgbClr val="000000"/>
                </a:solidFill>
                <a:latin typeface="Cambria"/>
              </a:rPr>
              <a:t>" </a:t>
            </a:r>
          </a:p>
        </p:txBody>
      </p:sp>
      <p:sp>
        <p:nvSpPr>
          <p:cNvPr id="10" name="TextBox 10"/>
          <p:cNvSpPr txBox="1"/>
          <p:nvPr/>
        </p:nvSpPr>
        <p:spPr>
          <a:xfrm>
            <a:off x="981046" y="1588746"/>
            <a:ext cx="10229910" cy="4262514"/>
          </a:xfrm>
          <a:prstGeom prst="rect">
            <a:avLst/>
          </a:prstGeom>
        </p:spPr>
        <p:txBody>
          <a:bodyPr lIns="0" tIns="0" rIns="0" bIns="0" rtlCol="0" anchor="t">
            <a:spAutoFit/>
          </a:bodyPr>
          <a:lstStyle/>
          <a:p>
            <a:pPr algn="just" defTabSz="609630">
              <a:lnSpc>
                <a:spcPts val="4239"/>
              </a:lnSpc>
              <a:spcBef>
                <a:spcPct val="0"/>
              </a:spcBef>
            </a:pPr>
            <a:r>
              <a:rPr lang="en-US" sz="3027" dirty="0">
                <a:solidFill>
                  <a:srgbClr val="000000"/>
                </a:solidFill>
                <a:latin typeface="Cambria"/>
              </a:rPr>
              <a:t>      “</a:t>
            </a:r>
            <a:r>
              <a:rPr lang="en-US" sz="3027" dirty="0" err="1">
                <a:solidFill>
                  <a:srgbClr val="000000"/>
                </a:solidFill>
                <a:latin typeface="Cambria Bold"/>
              </a:rPr>
              <a:t>Công</a:t>
            </a:r>
            <a:r>
              <a:rPr lang="en-US" sz="3027" dirty="0">
                <a:solidFill>
                  <a:srgbClr val="000000"/>
                </a:solidFill>
                <a:latin typeface="Cambria Bold"/>
              </a:rPr>
              <a:t> cha, </a:t>
            </a:r>
            <a:r>
              <a:rPr lang="en-US" sz="3027" dirty="0" err="1">
                <a:solidFill>
                  <a:srgbClr val="000000"/>
                </a:solidFill>
                <a:latin typeface="Cambria Bold"/>
              </a:rPr>
              <a:t>nghĩa</a:t>
            </a:r>
            <a:r>
              <a:rPr lang="en-US" sz="3027" dirty="0">
                <a:solidFill>
                  <a:srgbClr val="000000"/>
                </a:solidFill>
                <a:latin typeface="Cambria Bold"/>
              </a:rPr>
              <a:t> </a:t>
            </a:r>
            <a:r>
              <a:rPr lang="en-US" sz="3027" dirty="0" err="1">
                <a:solidFill>
                  <a:srgbClr val="000000"/>
                </a:solidFill>
                <a:latin typeface="Cambria Bold"/>
              </a:rPr>
              <a:t>mẹ</a:t>
            </a:r>
            <a:r>
              <a:rPr lang="en-US" sz="3027" dirty="0">
                <a:solidFill>
                  <a:srgbClr val="000000"/>
                </a:solidFill>
                <a:latin typeface="Cambria Bold"/>
              </a:rPr>
              <a:t>, </a:t>
            </a:r>
            <a:r>
              <a:rPr lang="en-US" sz="3027" dirty="0" err="1">
                <a:solidFill>
                  <a:srgbClr val="000000"/>
                </a:solidFill>
                <a:latin typeface="Cambria Bold"/>
              </a:rPr>
              <a:t>ơn</a:t>
            </a:r>
            <a:r>
              <a:rPr lang="en-US" sz="3027" dirty="0">
                <a:solidFill>
                  <a:srgbClr val="000000"/>
                </a:solidFill>
                <a:latin typeface="Cambria Bold"/>
              </a:rPr>
              <a:t> </a:t>
            </a:r>
            <a:r>
              <a:rPr lang="en-US" sz="3027" dirty="0" err="1">
                <a:solidFill>
                  <a:srgbClr val="000000"/>
                </a:solidFill>
                <a:latin typeface="Cambria Bold"/>
              </a:rPr>
              <a:t>thầy</a:t>
            </a:r>
            <a:r>
              <a:rPr lang="en-US" sz="3027" dirty="0">
                <a:solidFill>
                  <a:srgbClr val="000000"/>
                </a:solidFill>
                <a:latin typeface="Cambria"/>
              </a:rPr>
              <a:t>" </a:t>
            </a:r>
            <a:r>
              <a:rPr lang="en-US" sz="3027" dirty="0" err="1">
                <a:solidFill>
                  <a:srgbClr val="000000"/>
                </a:solidFill>
                <a:latin typeface="Cambria"/>
              </a:rPr>
              <a:t>là</a:t>
            </a:r>
            <a:r>
              <a:rPr lang="en-US" sz="3027" dirty="0">
                <a:solidFill>
                  <a:srgbClr val="000000"/>
                </a:solidFill>
                <a:latin typeface="Cambria"/>
              </a:rPr>
              <a:t> </a:t>
            </a:r>
            <a:r>
              <a:rPr lang="en-US" sz="3027" dirty="0" err="1">
                <a:solidFill>
                  <a:srgbClr val="000000"/>
                </a:solidFill>
                <a:latin typeface="Cambria"/>
              </a:rPr>
              <a:t>một</a:t>
            </a:r>
            <a:r>
              <a:rPr lang="en-US" sz="3027" dirty="0">
                <a:solidFill>
                  <a:srgbClr val="000000"/>
                </a:solidFill>
                <a:latin typeface="Cambria"/>
              </a:rPr>
              <a:t> </a:t>
            </a:r>
            <a:r>
              <a:rPr lang="en-US" sz="3027" dirty="0" err="1">
                <a:solidFill>
                  <a:srgbClr val="000000"/>
                </a:solidFill>
                <a:latin typeface="Cambria"/>
              </a:rPr>
              <a:t>trong</a:t>
            </a:r>
            <a:r>
              <a:rPr lang="en-US" sz="3027" dirty="0">
                <a:solidFill>
                  <a:srgbClr val="000000"/>
                </a:solidFill>
                <a:latin typeface="Cambria"/>
              </a:rPr>
              <a:t> </a:t>
            </a:r>
            <a:r>
              <a:rPr lang="en-US" sz="3027" dirty="0" err="1">
                <a:solidFill>
                  <a:srgbClr val="000000"/>
                </a:solidFill>
                <a:latin typeface="Cambria"/>
              </a:rPr>
              <a:t>những</a:t>
            </a:r>
            <a:r>
              <a:rPr lang="en-US" sz="3027" dirty="0">
                <a:solidFill>
                  <a:srgbClr val="000000"/>
                </a:solidFill>
                <a:latin typeface="Cambria"/>
              </a:rPr>
              <a:t> </a:t>
            </a:r>
            <a:r>
              <a:rPr lang="en-US" sz="3027" dirty="0" err="1">
                <a:solidFill>
                  <a:srgbClr val="000000"/>
                </a:solidFill>
                <a:latin typeface="Cambria"/>
              </a:rPr>
              <a:t>thành</a:t>
            </a:r>
            <a:r>
              <a:rPr lang="en-US" sz="3027" dirty="0">
                <a:solidFill>
                  <a:srgbClr val="000000"/>
                </a:solidFill>
                <a:latin typeface="Cambria"/>
              </a:rPr>
              <a:t> </a:t>
            </a:r>
            <a:r>
              <a:rPr lang="en-US" sz="3027" dirty="0" err="1">
                <a:solidFill>
                  <a:srgbClr val="000000"/>
                </a:solidFill>
                <a:latin typeface="Cambria"/>
              </a:rPr>
              <a:t>ngữ</a:t>
            </a:r>
            <a:r>
              <a:rPr lang="en-US" sz="3027" dirty="0">
                <a:solidFill>
                  <a:srgbClr val="000000"/>
                </a:solidFill>
                <a:latin typeface="Cambria"/>
              </a:rPr>
              <a:t> </a:t>
            </a:r>
            <a:r>
              <a:rPr lang="en-US" sz="3027" dirty="0" err="1">
                <a:solidFill>
                  <a:srgbClr val="000000"/>
                </a:solidFill>
                <a:latin typeface="Cambria"/>
              </a:rPr>
              <a:t>nhằm</a:t>
            </a:r>
            <a:r>
              <a:rPr lang="en-US" sz="3027" dirty="0">
                <a:solidFill>
                  <a:srgbClr val="000000"/>
                </a:solidFill>
                <a:latin typeface="Cambria"/>
              </a:rPr>
              <a:t> </a:t>
            </a:r>
            <a:r>
              <a:rPr lang="en-US" sz="3027" dirty="0" err="1">
                <a:solidFill>
                  <a:srgbClr val="000000"/>
                </a:solidFill>
                <a:latin typeface="Cambria"/>
              </a:rPr>
              <a:t>nhắc</a:t>
            </a:r>
            <a:r>
              <a:rPr lang="en-US" sz="3027" dirty="0">
                <a:solidFill>
                  <a:srgbClr val="000000"/>
                </a:solidFill>
                <a:latin typeface="Cambria"/>
              </a:rPr>
              <a:t> </a:t>
            </a:r>
            <a:r>
              <a:rPr lang="en-US" sz="3027" dirty="0" err="1">
                <a:solidFill>
                  <a:srgbClr val="000000"/>
                </a:solidFill>
                <a:latin typeface="Cambria"/>
              </a:rPr>
              <a:t>nhở</a:t>
            </a:r>
            <a:r>
              <a:rPr lang="en-US" sz="3027" dirty="0">
                <a:solidFill>
                  <a:srgbClr val="000000"/>
                </a:solidFill>
                <a:latin typeface="Cambria"/>
              </a:rPr>
              <a:t> </a:t>
            </a:r>
            <a:r>
              <a:rPr lang="en-US" sz="3027" dirty="0" err="1">
                <a:solidFill>
                  <a:srgbClr val="000000"/>
                </a:solidFill>
                <a:latin typeface="Cambria"/>
              </a:rPr>
              <a:t>đạo</a:t>
            </a:r>
            <a:r>
              <a:rPr lang="en-US" sz="3027" dirty="0">
                <a:solidFill>
                  <a:srgbClr val="000000"/>
                </a:solidFill>
                <a:latin typeface="Cambria"/>
              </a:rPr>
              <a:t> </a:t>
            </a:r>
            <a:r>
              <a:rPr lang="en-US" sz="3027" dirty="0" err="1">
                <a:solidFill>
                  <a:srgbClr val="000000"/>
                </a:solidFill>
                <a:latin typeface="Cambria"/>
              </a:rPr>
              <a:t>hiếu</a:t>
            </a:r>
            <a:r>
              <a:rPr lang="en-US" sz="3027" dirty="0">
                <a:solidFill>
                  <a:srgbClr val="000000"/>
                </a:solidFill>
                <a:latin typeface="Cambria"/>
              </a:rPr>
              <a:t> </a:t>
            </a:r>
            <a:r>
              <a:rPr lang="en-US" sz="3027" dirty="0" err="1">
                <a:solidFill>
                  <a:srgbClr val="000000"/>
                </a:solidFill>
                <a:latin typeface="Cambria"/>
              </a:rPr>
              <a:t>của</a:t>
            </a:r>
            <a:r>
              <a:rPr lang="en-US" sz="3027" dirty="0">
                <a:solidFill>
                  <a:srgbClr val="000000"/>
                </a:solidFill>
                <a:latin typeface="Cambria"/>
              </a:rPr>
              <a:t> </a:t>
            </a:r>
            <a:r>
              <a:rPr lang="en-US" sz="3027" dirty="0" err="1">
                <a:solidFill>
                  <a:srgbClr val="000000"/>
                </a:solidFill>
                <a:latin typeface="Cambria"/>
              </a:rPr>
              <a:t>mỗi</a:t>
            </a:r>
            <a:r>
              <a:rPr lang="en-US" sz="3027" dirty="0">
                <a:solidFill>
                  <a:srgbClr val="000000"/>
                </a:solidFill>
                <a:latin typeface="Cambria"/>
              </a:rPr>
              <a:t> </a:t>
            </a:r>
            <a:r>
              <a:rPr lang="en-US" sz="3027" dirty="0" err="1">
                <a:solidFill>
                  <a:srgbClr val="000000"/>
                </a:solidFill>
                <a:latin typeface="Cambria"/>
              </a:rPr>
              <a:t>chúng</a:t>
            </a:r>
            <a:r>
              <a:rPr lang="en-US" sz="3027" dirty="0">
                <a:solidFill>
                  <a:srgbClr val="000000"/>
                </a:solidFill>
                <a:latin typeface="Cambria"/>
              </a:rPr>
              <a:t> ta </a:t>
            </a:r>
            <a:r>
              <a:rPr lang="en-US" sz="3027" dirty="0" err="1">
                <a:solidFill>
                  <a:srgbClr val="000000"/>
                </a:solidFill>
                <a:latin typeface="Cambria"/>
              </a:rPr>
              <a:t>với</a:t>
            </a:r>
            <a:r>
              <a:rPr lang="en-US" sz="3027" dirty="0">
                <a:solidFill>
                  <a:srgbClr val="000000"/>
                </a:solidFill>
                <a:latin typeface="Cambria"/>
              </a:rPr>
              <a:t> </a:t>
            </a:r>
            <a:r>
              <a:rPr lang="en-US" sz="3027" dirty="0" err="1">
                <a:solidFill>
                  <a:srgbClr val="000000"/>
                </a:solidFill>
                <a:latin typeface="Cambria"/>
              </a:rPr>
              <a:t>ba</a:t>
            </a:r>
            <a:r>
              <a:rPr lang="en-US" sz="3027" dirty="0">
                <a:solidFill>
                  <a:srgbClr val="000000"/>
                </a:solidFill>
                <a:latin typeface="Cambria"/>
              </a:rPr>
              <a:t> </a:t>
            </a:r>
            <a:r>
              <a:rPr lang="en-US" sz="3027" dirty="0" err="1">
                <a:solidFill>
                  <a:srgbClr val="000000"/>
                </a:solidFill>
                <a:latin typeface="Cambria"/>
              </a:rPr>
              <a:t>người</a:t>
            </a:r>
            <a:r>
              <a:rPr lang="en-US" sz="3027" dirty="0">
                <a:solidFill>
                  <a:srgbClr val="000000"/>
                </a:solidFill>
                <a:latin typeface="Cambria"/>
              </a:rPr>
              <a:t> </a:t>
            </a:r>
            <a:r>
              <a:rPr lang="en-US" sz="3027" dirty="0" err="1">
                <a:solidFill>
                  <a:srgbClr val="000000"/>
                </a:solidFill>
                <a:latin typeface="Cambria"/>
              </a:rPr>
              <a:t>có</a:t>
            </a:r>
            <a:r>
              <a:rPr lang="en-US" sz="3027" dirty="0">
                <a:solidFill>
                  <a:srgbClr val="000000"/>
                </a:solidFill>
                <a:latin typeface="Cambria"/>
              </a:rPr>
              <a:t> </a:t>
            </a:r>
            <a:r>
              <a:rPr lang="en-US" sz="3027" dirty="0" err="1">
                <a:solidFill>
                  <a:srgbClr val="000000"/>
                </a:solidFill>
                <a:latin typeface="Cambria"/>
              </a:rPr>
              <a:t>công</a:t>
            </a:r>
            <a:r>
              <a:rPr lang="en-US" sz="3027" dirty="0">
                <a:solidFill>
                  <a:srgbClr val="000000"/>
                </a:solidFill>
                <a:latin typeface="Cambria"/>
              </a:rPr>
              <a:t> </a:t>
            </a:r>
            <a:r>
              <a:rPr lang="en-US" sz="3027" dirty="0" err="1">
                <a:solidFill>
                  <a:srgbClr val="000000"/>
                </a:solidFill>
                <a:latin typeface="Cambria"/>
              </a:rPr>
              <a:t>sinh</a:t>
            </a:r>
            <a:r>
              <a:rPr lang="en-US" sz="3027" dirty="0">
                <a:solidFill>
                  <a:srgbClr val="000000"/>
                </a:solidFill>
                <a:latin typeface="Cambria"/>
              </a:rPr>
              <a:t> </a:t>
            </a:r>
            <a:r>
              <a:rPr lang="en-US" sz="3027" dirty="0" err="1">
                <a:solidFill>
                  <a:srgbClr val="000000"/>
                </a:solidFill>
                <a:latin typeface="Cambria"/>
              </a:rPr>
              <a:t>thành</a:t>
            </a:r>
            <a:r>
              <a:rPr lang="en-US" sz="3027" dirty="0">
                <a:solidFill>
                  <a:srgbClr val="000000"/>
                </a:solidFill>
                <a:latin typeface="Cambria"/>
              </a:rPr>
              <a:t>, </a:t>
            </a:r>
            <a:r>
              <a:rPr lang="en-US" sz="3027" dirty="0" err="1">
                <a:solidFill>
                  <a:srgbClr val="000000"/>
                </a:solidFill>
                <a:latin typeface="Cambria"/>
              </a:rPr>
              <a:t>dưỡng</a:t>
            </a:r>
            <a:r>
              <a:rPr lang="en-US" sz="3027" dirty="0">
                <a:solidFill>
                  <a:srgbClr val="000000"/>
                </a:solidFill>
                <a:latin typeface="Cambria"/>
              </a:rPr>
              <a:t> </a:t>
            </a:r>
            <a:r>
              <a:rPr lang="en-US" sz="3027" dirty="0" err="1">
                <a:solidFill>
                  <a:srgbClr val="000000"/>
                </a:solidFill>
                <a:latin typeface="Cambria"/>
              </a:rPr>
              <a:t>dục</a:t>
            </a:r>
            <a:r>
              <a:rPr lang="en-US" sz="3027" dirty="0">
                <a:solidFill>
                  <a:srgbClr val="000000"/>
                </a:solidFill>
                <a:latin typeface="Cambria"/>
              </a:rPr>
              <a:t> </a:t>
            </a:r>
            <a:r>
              <a:rPr lang="en-US" sz="3027" dirty="0" err="1">
                <a:solidFill>
                  <a:srgbClr val="000000"/>
                </a:solidFill>
                <a:latin typeface="Cambria"/>
              </a:rPr>
              <a:t>trong</a:t>
            </a:r>
            <a:r>
              <a:rPr lang="en-US" sz="3027" dirty="0">
                <a:solidFill>
                  <a:srgbClr val="000000"/>
                </a:solidFill>
                <a:latin typeface="Cambria"/>
              </a:rPr>
              <a:t> </a:t>
            </a:r>
            <a:r>
              <a:rPr lang="en-US" sz="3027" dirty="0" err="1">
                <a:solidFill>
                  <a:srgbClr val="000000"/>
                </a:solidFill>
                <a:latin typeface="Cambria"/>
              </a:rPr>
              <a:t>suốt</a:t>
            </a:r>
            <a:r>
              <a:rPr lang="en-US" sz="3027" dirty="0">
                <a:solidFill>
                  <a:srgbClr val="000000"/>
                </a:solidFill>
                <a:latin typeface="Cambria"/>
              </a:rPr>
              <a:t> </a:t>
            </a:r>
            <a:r>
              <a:rPr lang="en-US" sz="3027" dirty="0" err="1">
                <a:solidFill>
                  <a:srgbClr val="000000"/>
                </a:solidFill>
                <a:latin typeface="Cambria"/>
              </a:rPr>
              <a:t>cuộc</a:t>
            </a:r>
            <a:r>
              <a:rPr lang="en-US" sz="3027" dirty="0">
                <a:solidFill>
                  <a:srgbClr val="000000"/>
                </a:solidFill>
                <a:latin typeface="Cambria"/>
              </a:rPr>
              <a:t> </a:t>
            </a:r>
            <a:r>
              <a:rPr lang="en-US" sz="3027" dirty="0" err="1">
                <a:solidFill>
                  <a:srgbClr val="000000"/>
                </a:solidFill>
                <a:latin typeface="Cambria"/>
              </a:rPr>
              <a:t>đời</a:t>
            </a:r>
            <a:r>
              <a:rPr lang="en-US" sz="3027" dirty="0">
                <a:solidFill>
                  <a:srgbClr val="000000"/>
                </a:solidFill>
                <a:latin typeface="Cambria"/>
              </a:rPr>
              <a:t>, </a:t>
            </a:r>
            <a:r>
              <a:rPr lang="en-US" sz="3027" dirty="0" err="1">
                <a:solidFill>
                  <a:srgbClr val="000000"/>
                </a:solidFill>
                <a:latin typeface="Cambria"/>
              </a:rPr>
              <a:t>đó</a:t>
            </a:r>
            <a:r>
              <a:rPr lang="en-US" sz="3027" dirty="0">
                <a:solidFill>
                  <a:srgbClr val="000000"/>
                </a:solidFill>
                <a:latin typeface="Cambria"/>
              </a:rPr>
              <a:t> </a:t>
            </a:r>
            <a:r>
              <a:rPr lang="en-US" sz="3027" dirty="0" err="1">
                <a:solidFill>
                  <a:srgbClr val="000000"/>
                </a:solidFill>
                <a:latin typeface="Cambria"/>
              </a:rPr>
              <a:t>là</a:t>
            </a:r>
            <a:r>
              <a:rPr lang="en-US" sz="3027" dirty="0">
                <a:solidFill>
                  <a:srgbClr val="000000"/>
                </a:solidFill>
                <a:latin typeface="Cambria"/>
              </a:rPr>
              <a:t>: Cha, </a:t>
            </a:r>
            <a:r>
              <a:rPr lang="en-US" sz="3027" dirty="0" err="1">
                <a:solidFill>
                  <a:srgbClr val="000000"/>
                </a:solidFill>
                <a:latin typeface="Cambria"/>
              </a:rPr>
              <a:t>mẹ</a:t>
            </a:r>
            <a:r>
              <a:rPr lang="en-US" sz="3027" dirty="0">
                <a:solidFill>
                  <a:srgbClr val="000000"/>
                </a:solidFill>
                <a:latin typeface="Cambria"/>
              </a:rPr>
              <a:t> </a:t>
            </a:r>
            <a:r>
              <a:rPr lang="en-US" sz="3027" dirty="0" err="1">
                <a:solidFill>
                  <a:srgbClr val="000000"/>
                </a:solidFill>
                <a:latin typeface="Cambria"/>
              </a:rPr>
              <a:t>và</a:t>
            </a:r>
            <a:r>
              <a:rPr lang="en-US" sz="3027" dirty="0">
                <a:solidFill>
                  <a:srgbClr val="000000"/>
                </a:solidFill>
                <a:latin typeface="Cambria"/>
              </a:rPr>
              <a:t> </a:t>
            </a:r>
            <a:r>
              <a:rPr lang="en-US" sz="3027" dirty="0" err="1">
                <a:solidFill>
                  <a:srgbClr val="000000"/>
                </a:solidFill>
                <a:latin typeface="Cambria"/>
              </a:rPr>
              <a:t>thầy</a:t>
            </a:r>
            <a:r>
              <a:rPr lang="en-US" sz="3027" dirty="0">
                <a:solidFill>
                  <a:srgbClr val="000000"/>
                </a:solidFill>
                <a:latin typeface="Cambria"/>
              </a:rPr>
              <a:t> </a:t>
            </a:r>
            <a:r>
              <a:rPr lang="en-US" sz="3027" dirty="0" err="1">
                <a:solidFill>
                  <a:srgbClr val="000000"/>
                </a:solidFill>
                <a:latin typeface="Cambria"/>
              </a:rPr>
              <a:t>cô</a:t>
            </a:r>
            <a:r>
              <a:rPr lang="en-US" sz="3027" dirty="0">
                <a:solidFill>
                  <a:srgbClr val="000000"/>
                </a:solidFill>
                <a:latin typeface="Cambria"/>
              </a:rPr>
              <a:t>. Ai </a:t>
            </a:r>
            <a:r>
              <a:rPr lang="en-US" sz="3027" dirty="0" err="1">
                <a:solidFill>
                  <a:srgbClr val="000000"/>
                </a:solidFill>
                <a:latin typeface="Cambria"/>
              </a:rPr>
              <a:t>cũng</a:t>
            </a:r>
            <a:r>
              <a:rPr lang="en-US" sz="3027" dirty="0">
                <a:solidFill>
                  <a:srgbClr val="000000"/>
                </a:solidFill>
                <a:latin typeface="Cambria"/>
              </a:rPr>
              <a:t> </a:t>
            </a:r>
            <a:r>
              <a:rPr lang="en-US" sz="3027" dirty="0" err="1">
                <a:solidFill>
                  <a:srgbClr val="000000"/>
                </a:solidFill>
                <a:latin typeface="Cambria"/>
              </a:rPr>
              <a:t>nhớ</a:t>
            </a:r>
            <a:r>
              <a:rPr lang="en-US" sz="3027" dirty="0">
                <a:solidFill>
                  <a:srgbClr val="000000"/>
                </a:solidFill>
                <a:latin typeface="Cambria"/>
              </a:rPr>
              <a:t> </a:t>
            </a:r>
            <a:r>
              <a:rPr lang="en-US" sz="3027" dirty="0" err="1">
                <a:solidFill>
                  <a:srgbClr val="000000"/>
                </a:solidFill>
                <a:latin typeface="Cambria"/>
              </a:rPr>
              <a:t>đến</a:t>
            </a:r>
            <a:r>
              <a:rPr lang="en-US" sz="3027" dirty="0">
                <a:solidFill>
                  <a:srgbClr val="000000"/>
                </a:solidFill>
                <a:latin typeface="Cambria"/>
              </a:rPr>
              <a:t> “</a:t>
            </a:r>
            <a:r>
              <a:rPr lang="en-US" sz="3027" dirty="0" err="1">
                <a:solidFill>
                  <a:srgbClr val="000000"/>
                </a:solidFill>
                <a:latin typeface="Cambria"/>
              </a:rPr>
              <a:t>công</a:t>
            </a:r>
            <a:r>
              <a:rPr lang="en-US" sz="3027" dirty="0">
                <a:solidFill>
                  <a:srgbClr val="000000"/>
                </a:solidFill>
                <a:latin typeface="Cambria"/>
              </a:rPr>
              <a:t> cha”, </a:t>
            </a:r>
            <a:r>
              <a:rPr lang="en-US" sz="3027" dirty="0" err="1">
                <a:solidFill>
                  <a:srgbClr val="000000"/>
                </a:solidFill>
                <a:latin typeface="Cambria"/>
              </a:rPr>
              <a:t>người</a:t>
            </a:r>
            <a:r>
              <a:rPr lang="en-US" sz="3027" dirty="0">
                <a:solidFill>
                  <a:srgbClr val="000000"/>
                </a:solidFill>
                <a:latin typeface="Cambria"/>
              </a:rPr>
              <a:t> </a:t>
            </a:r>
            <a:r>
              <a:rPr lang="en-US" sz="3027" dirty="0" err="1">
                <a:solidFill>
                  <a:srgbClr val="000000"/>
                </a:solidFill>
                <a:latin typeface="Cambria"/>
              </a:rPr>
              <a:t>đã</a:t>
            </a:r>
            <a:r>
              <a:rPr lang="en-US" sz="3027" dirty="0">
                <a:solidFill>
                  <a:srgbClr val="000000"/>
                </a:solidFill>
                <a:latin typeface="Cambria"/>
              </a:rPr>
              <a:t> </a:t>
            </a:r>
            <a:r>
              <a:rPr lang="en-US" sz="3027" dirty="0" err="1">
                <a:solidFill>
                  <a:srgbClr val="000000"/>
                </a:solidFill>
                <a:latin typeface="Cambria"/>
              </a:rPr>
              <a:t>lao</a:t>
            </a:r>
            <a:r>
              <a:rPr lang="en-US" sz="3027" dirty="0">
                <a:solidFill>
                  <a:srgbClr val="000000"/>
                </a:solidFill>
                <a:latin typeface="Cambria"/>
              </a:rPr>
              <a:t> </a:t>
            </a:r>
            <a:r>
              <a:rPr lang="en-US" sz="3027" dirty="0" err="1">
                <a:solidFill>
                  <a:srgbClr val="000000"/>
                </a:solidFill>
                <a:latin typeface="Cambria"/>
              </a:rPr>
              <a:t>động</a:t>
            </a:r>
            <a:r>
              <a:rPr lang="en-US" sz="3027" dirty="0">
                <a:solidFill>
                  <a:srgbClr val="000000"/>
                </a:solidFill>
                <a:latin typeface="Cambria"/>
              </a:rPr>
              <a:t> </a:t>
            </a:r>
            <a:r>
              <a:rPr lang="en-US" sz="3027" dirty="0" err="1">
                <a:solidFill>
                  <a:srgbClr val="000000"/>
                </a:solidFill>
                <a:latin typeface="Cambria"/>
              </a:rPr>
              <a:t>cực</a:t>
            </a:r>
            <a:r>
              <a:rPr lang="en-US" sz="3027" dirty="0">
                <a:solidFill>
                  <a:srgbClr val="000000"/>
                </a:solidFill>
                <a:latin typeface="Cambria"/>
              </a:rPr>
              <a:t> </a:t>
            </a:r>
            <a:r>
              <a:rPr lang="en-US" sz="3027" dirty="0" err="1">
                <a:solidFill>
                  <a:srgbClr val="000000"/>
                </a:solidFill>
                <a:latin typeface="Cambria"/>
              </a:rPr>
              <a:t>khổ</a:t>
            </a:r>
            <a:r>
              <a:rPr lang="en-US" sz="3027" dirty="0">
                <a:solidFill>
                  <a:srgbClr val="000000"/>
                </a:solidFill>
                <a:latin typeface="Cambria"/>
              </a:rPr>
              <a:t> </a:t>
            </a:r>
            <a:r>
              <a:rPr lang="en-US" sz="3027" dirty="0" err="1">
                <a:solidFill>
                  <a:srgbClr val="000000"/>
                </a:solidFill>
                <a:latin typeface="Cambria"/>
              </a:rPr>
              <a:t>kiếm</a:t>
            </a:r>
            <a:r>
              <a:rPr lang="en-US" sz="3027" dirty="0">
                <a:solidFill>
                  <a:srgbClr val="000000"/>
                </a:solidFill>
                <a:latin typeface="Cambria"/>
              </a:rPr>
              <a:t> </a:t>
            </a:r>
            <a:r>
              <a:rPr lang="en-US" sz="3027" dirty="0" err="1">
                <a:solidFill>
                  <a:srgbClr val="000000"/>
                </a:solidFill>
                <a:latin typeface="Cambria"/>
              </a:rPr>
              <a:t>sống</a:t>
            </a:r>
            <a:r>
              <a:rPr lang="en-US" sz="3027" dirty="0">
                <a:solidFill>
                  <a:srgbClr val="000000"/>
                </a:solidFill>
                <a:latin typeface="Cambria"/>
              </a:rPr>
              <a:t>, </a:t>
            </a:r>
            <a:r>
              <a:rPr lang="en-US" sz="3027" dirty="0" err="1">
                <a:solidFill>
                  <a:srgbClr val="000000"/>
                </a:solidFill>
                <a:latin typeface="Cambria"/>
              </a:rPr>
              <a:t>nuôi</a:t>
            </a:r>
            <a:r>
              <a:rPr lang="en-US" sz="3027" dirty="0">
                <a:solidFill>
                  <a:srgbClr val="000000"/>
                </a:solidFill>
                <a:latin typeface="Cambria"/>
              </a:rPr>
              <a:t> ta </a:t>
            </a:r>
            <a:r>
              <a:rPr lang="en-US" sz="3027" dirty="0" err="1">
                <a:solidFill>
                  <a:srgbClr val="000000"/>
                </a:solidFill>
                <a:latin typeface="Cambria"/>
              </a:rPr>
              <a:t>khôn</a:t>
            </a:r>
            <a:r>
              <a:rPr lang="en-US" sz="3027" dirty="0">
                <a:solidFill>
                  <a:srgbClr val="000000"/>
                </a:solidFill>
                <a:latin typeface="Cambria"/>
              </a:rPr>
              <a:t> </a:t>
            </a:r>
            <a:r>
              <a:rPr lang="en-US" sz="3027" dirty="0" err="1">
                <a:solidFill>
                  <a:srgbClr val="000000"/>
                </a:solidFill>
                <a:latin typeface="Cambria"/>
              </a:rPr>
              <a:t>lớn</a:t>
            </a:r>
            <a:r>
              <a:rPr lang="en-US" sz="3027" dirty="0">
                <a:solidFill>
                  <a:srgbClr val="000000"/>
                </a:solidFill>
                <a:latin typeface="Cambria"/>
              </a:rPr>
              <a:t>. </a:t>
            </a:r>
            <a:r>
              <a:rPr lang="en-US" sz="3027" dirty="0" err="1">
                <a:solidFill>
                  <a:srgbClr val="000000"/>
                </a:solidFill>
                <a:latin typeface="Cambria"/>
              </a:rPr>
              <a:t>Đồng</a:t>
            </a:r>
            <a:r>
              <a:rPr lang="en-US" sz="3027" dirty="0">
                <a:solidFill>
                  <a:srgbClr val="000000"/>
                </a:solidFill>
                <a:latin typeface="Cambria"/>
              </a:rPr>
              <a:t> </a:t>
            </a:r>
            <a:r>
              <a:rPr lang="en-US" sz="3027" dirty="0" err="1">
                <a:solidFill>
                  <a:srgbClr val="000000"/>
                </a:solidFill>
                <a:latin typeface="Cambria"/>
              </a:rPr>
              <a:t>thời</a:t>
            </a:r>
            <a:r>
              <a:rPr lang="en-US" sz="3027" dirty="0">
                <a:solidFill>
                  <a:srgbClr val="000000"/>
                </a:solidFill>
                <a:latin typeface="Cambria"/>
              </a:rPr>
              <a:t>, </a:t>
            </a:r>
            <a:r>
              <a:rPr lang="en-US" sz="3027" dirty="0" err="1">
                <a:solidFill>
                  <a:srgbClr val="000000"/>
                </a:solidFill>
                <a:latin typeface="Cambria"/>
              </a:rPr>
              <a:t>còn</a:t>
            </a:r>
            <a:r>
              <a:rPr lang="en-US" sz="3027" dirty="0">
                <a:solidFill>
                  <a:srgbClr val="000000"/>
                </a:solidFill>
                <a:latin typeface="Cambria"/>
              </a:rPr>
              <a:t> </a:t>
            </a:r>
            <a:r>
              <a:rPr lang="en-US" sz="3027" dirty="0" err="1">
                <a:solidFill>
                  <a:srgbClr val="000000"/>
                </a:solidFill>
                <a:latin typeface="Cambria"/>
              </a:rPr>
              <a:t>ghi</a:t>
            </a:r>
            <a:r>
              <a:rPr lang="en-US" sz="3027" dirty="0">
                <a:solidFill>
                  <a:srgbClr val="000000"/>
                </a:solidFill>
                <a:latin typeface="Cambria"/>
              </a:rPr>
              <a:t> </a:t>
            </a:r>
            <a:r>
              <a:rPr lang="en-US" sz="3027" dirty="0" err="1">
                <a:solidFill>
                  <a:srgbClr val="000000"/>
                </a:solidFill>
                <a:latin typeface="Cambria"/>
              </a:rPr>
              <a:t>nhớ</a:t>
            </a:r>
            <a:r>
              <a:rPr lang="en-US" sz="3027" dirty="0">
                <a:solidFill>
                  <a:srgbClr val="000000"/>
                </a:solidFill>
                <a:latin typeface="Cambria"/>
              </a:rPr>
              <a:t> “</a:t>
            </a:r>
            <a:r>
              <a:rPr lang="en-US" sz="3027" dirty="0" err="1">
                <a:solidFill>
                  <a:srgbClr val="000000"/>
                </a:solidFill>
                <a:latin typeface="Cambria"/>
              </a:rPr>
              <a:t>nghĩa</a:t>
            </a:r>
            <a:r>
              <a:rPr lang="en-US" sz="3027" dirty="0">
                <a:solidFill>
                  <a:srgbClr val="000000"/>
                </a:solidFill>
                <a:latin typeface="Cambria"/>
              </a:rPr>
              <a:t> </a:t>
            </a:r>
            <a:r>
              <a:rPr lang="en-US" sz="3027" dirty="0" err="1">
                <a:solidFill>
                  <a:srgbClr val="000000"/>
                </a:solidFill>
                <a:latin typeface="Cambria"/>
              </a:rPr>
              <a:t>mẹ</a:t>
            </a:r>
            <a:r>
              <a:rPr lang="en-US" sz="3027" dirty="0">
                <a:solidFill>
                  <a:srgbClr val="000000"/>
                </a:solidFill>
                <a:latin typeface="Cambria"/>
              </a:rPr>
              <a:t>”, </a:t>
            </a:r>
            <a:r>
              <a:rPr lang="en-US" sz="3027" dirty="0" err="1">
                <a:solidFill>
                  <a:srgbClr val="000000"/>
                </a:solidFill>
                <a:latin typeface="Cambria"/>
              </a:rPr>
              <a:t>người</a:t>
            </a:r>
            <a:r>
              <a:rPr lang="en-US" sz="3027" dirty="0">
                <a:solidFill>
                  <a:srgbClr val="000000"/>
                </a:solidFill>
                <a:latin typeface="Cambria"/>
              </a:rPr>
              <a:t> </a:t>
            </a:r>
            <a:r>
              <a:rPr lang="en-US" sz="3027" dirty="0" err="1">
                <a:solidFill>
                  <a:srgbClr val="000000"/>
                </a:solidFill>
                <a:latin typeface="Cambria"/>
              </a:rPr>
              <a:t>sinh</a:t>
            </a:r>
            <a:r>
              <a:rPr lang="en-US" sz="3027" dirty="0">
                <a:solidFill>
                  <a:srgbClr val="000000"/>
                </a:solidFill>
                <a:latin typeface="Cambria"/>
              </a:rPr>
              <a:t> </a:t>
            </a:r>
            <a:r>
              <a:rPr lang="en-US" sz="3027" dirty="0" err="1">
                <a:solidFill>
                  <a:srgbClr val="000000"/>
                </a:solidFill>
                <a:latin typeface="Cambria"/>
              </a:rPr>
              <a:t>thành</a:t>
            </a:r>
            <a:r>
              <a:rPr lang="en-US" sz="3027" dirty="0">
                <a:solidFill>
                  <a:srgbClr val="000000"/>
                </a:solidFill>
                <a:latin typeface="Cambria"/>
              </a:rPr>
              <a:t>, </a:t>
            </a:r>
            <a:r>
              <a:rPr lang="en-US" sz="3027" dirty="0" err="1">
                <a:solidFill>
                  <a:srgbClr val="000000"/>
                </a:solidFill>
                <a:latin typeface="Cambria"/>
              </a:rPr>
              <a:t>chăm</a:t>
            </a:r>
            <a:r>
              <a:rPr lang="en-US" sz="3027" dirty="0">
                <a:solidFill>
                  <a:srgbClr val="000000"/>
                </a:solidFill>
                <a:latin typeface="Cambria"/>
              </a:rPr>
              <a:t> </a:t>
            </a:r>
            <a:r>
              <a:rPr lang="en-US" sz="3027" dirty="0" err="1">
                <a:solidFill>
                  <a:srgbClr val="000000"/>
                </a:solidFill>
                <a:latin typeface="Cambria"/>
              </a:rPr>
              <a:t>sóc</a:t>
            </a:r>
            <a:r>
              <a:rPr lang="en-US" sz="3027" dirty="0">
                <a:solidFill>
                  <a:srgbClr val="000000"/>
                </a:solidFill>
                <a:latin typeface="Cambria"/>
              </a:rPr>
              <a:t>, </a:t>
            </a:r>
            <a:r>
              <a:rPr lang="en-US" sz="3027" dirty="0" err="1">
                <a:solidFill>
                  <a:srgbClr val="000000"/>
                </a:solidFill>
                <a:latin typeface="Cambria"/>
              </a:rPr>
              <a:t>dạy</a:t>
            </a:r>
            <a:r>
              <a:rPr lang="en-US" sz="3027" dirty="0">
                <a:solidFill>
                  <a:srgbClr val="000000"/>
                </a:solidFill>
                <a:latin typeface="Cambria"/>
              </a:rPr>
              <a:t> </a:t>
            </a:r>
            <a:r>
              <a:rPr lang="en-US" sz="3027" dirty="0" err="1">
                <a:solidFill>
                  <a:srgbClr val="000000"/>
                </a:solidFill>
                <a:latin typeface="Cambria"/>
              </a:rPr>
              <a:t>dỗ</a:t>
            </a:r>
            <a:r>
              <a:rPr lang="en-US" sz="3027" dirty="0">
                <a:solidFill>
                  <a:srgbClr val="000000"/>
                </a:solidFill>
                <a:latin typeface="Cambria"/>
              </a:rPr>
              <a:t> ta </a:t>
            </a:r>
            <a:r>
              <a:rPr lang="en-US" sz="3027" dirty="0" err="1">
                <a:solidFill>
                  <a:srgbClr val="000000"/>
                </a:solidFill>
                <a:latin typeface="Cambria"/>
              </a:rPr>
              <a:t>nên</a:t>
            </a:r>
            <a:r>
              <a:rPr lang="en-US" sz="3027" dirty="0">
                <a:solidFill>
                  <a:srgbClr val="000000"/>
                </a:solidFill>
                <a:latin typeface="Cambria"/>
              </a:rPr>
              <a:t> </a:t>
            </a:r>
            <a:r>
              <a:rPr lang="en-US" sz="3027" dirty="0" err="1">
                <a:solidFill>
                  <a:srgbClr val="000000"/>
                </a:solidFill>
                <a:latin typeface="Cambria"/>
              </a:rPr>
              <a:t>người</a:t>
            </a:r>
            <a:r>
              <a:rPr lang="en-US" sz="3027" dirty="0">
                <a:solidFill>
                  <a:srgbClr val="000000"/>
                </a:solidFill>
                <a:latin typeface="Cambria"/>
              </a:rPr>
              <a:t>. “</a:t>
            </a:r>
            <a:r>
              <a:rPr lang="en-US" sz="3027" dirty="0" err="1">
                <a:solidFill>
                  <a:srgbClr val="000000"/>
                </a:solidFill>
                <a:latin typeface="Cambria"/>
              </a:rPr>
              <a:t>Ơn</a:t>
            </a:r>
            <a:r>
              <a:rPr lang="en-US" sz="3027" dirty="0">
                <a:solidFill>
                  <a:srgbClr val="000000"/>
                </a:solidFill>
                <a:latin typeface="Cambria"/>
              </a:rPr>
              <a:t> </a:t>
            </a:r>
            <a:r>
              <a:rPr lang="en-US" sz="3027" dirty="0" err="1">
                <a:solidFill>
                  <a:srgbClr val="000000"/>
                </a:solidFill>
                <a:latin typeface="Cambria"/>
              </a:rPr>
              <a:t>thầy</a:t>
            </a:r>
            <a:r>
              <a:rPr lang="en-US" sz="3027" dirty="0">
                <a:solidFill>
                  <a:srgbClr val="000000"/>
                </a:solidFill>
                <a:latin typeface="Cambria"/>
              </a:rPr>
              <a:t>” </a:t>
            </a:r>
            <a:r>
              <a:rPr lang="en-US" sz="3027" dirty="0" err="1">
                <a:solidFill>
                  <a:srgbClr val="000000"/>
                </a:solidFill>
                <a:latin typeface="Cambria"/>
              </a:rPr>
              <a:t>không</a:t>
            </a:r>
            <a:r>
              <a:rPr lang="en-US" sz="3027" dirty="0">
                <a:solidFill>
                  <a:srgbClr val="000000"/>
                </a:solidFill>
                <a:latin typeface="Cambria"/>
              </a:rPr>
              <a:t> </a:t>
            </a:r>
            <a:r>
              <a:rPr lang="en-US" sz="3027" dirty="0" err="1">
                <a:solidFill>
                  <a:srgbClr val="000000"/>
                </a:solidFill>
                <a:latin typeface="Cambria"/>
              </a:rPr>
              <a:t>thể</a:t>
            </a:r>
            <a:r>
              <a:rPr lang="en-US" sz="3027" dirty="0">
                <a:solidFill>
                  <a:srgbClr val="000000"/>
                </a:solidFill>
                <a:latin typeface="Cambria"/>
              </a:rPr>
              <a:t> </a:t>
            </a:r>
            <a:r>
              <a:rPr lang="en-US" sz="3027" dirty="0" err="1">
                <a:solidFill>
                  <a:srgbClr val="000000"/>
                </a:solidFill>
                <a:latin typeface="Cambria"/>
              </a:rPr>
              <a:t>nào</a:t>
            </a:r>
            <a:r>
              <a:rPr lang="en-US" sz="3027" dirty="0">
                <a:solidFill>
                  <a:srgbClr val="000000"/>
                </a:solidFill>
                <a:latin typeface="Cambria"/>
              </a:rPr>
              <a:t> </a:t>
            </a:r>
            <a:r>
              <a:rPr lang="en-US" sz="3027" dirty="0" err="1">
                <a:solidFill>
                  <a:srgbClr val="000000"/>
                </a:solidFill>
                <a:latin typeface="Cambria"/>
              </a:rPr>
              <a:t>quên</a:t>
            </a:r>
            <a:r>
              <a:rPr lang="en-US" sz="3027" dirty="0">
                <a:solidFill>
                  <a:srgbClr val="000000"/>
                </a:solidFill>
                <a:latin typeface="Cambria"/>
              </a:rPr>
              <a:t>, </a:t>
            </a:r>
            <a:r>
              <a:rPr lang="en-US" sz="3027" dirty="0" err="1">
                <a:solidFill>
                  <a:srgbClr val="000000"/>
                </a:solidFill>
                <a:latin typeface="Cambria"/>
              </a:rPr>
              <a:t>vì</a:t>
            </a:r>
            <a:r>
              <a:rPr lang="en-US" sz="3027" dirty="0">
                <a:solidFill>
                  <a:srgbClr val="000000"/>
                </a:solidFill>
                <a:latin typeface="Cambria"/>
              </a:rPr>
              <a:t> </a:t>
            </a:r>
            <a:r>
              <a:rPr lang="en-US" sz="3027" dirty="0" err="1">
                <a:solidFill>
                  <a:srgbClr val="000000"/>
                </a:solidFill>
                <a:latin typeface="Cambria"/>
              </a:rPr>
              <a:t>thầy</a:t>
            </a:r>
            <a:r>
              <a:rPr lang="en-US" sz="3027" dirty="0">
                <a:solidFill>
                  <a:srgbClr val="000000"/>
                </a:solidFill>
                <a:latin typeface="Cambria"/>
              </a:rPr>
              <a:t> </a:t>
            </a:r>
            <a:r>
              <a:rPr lang="en-US" sz="3027" dirty="0" err="1">
                <a:solidFill>
                  <a:srgbClr val="000000"/>
                </a:solidFill>
                <a:latin typeface="Cambria"/>
              </a:rPr>
              <a:t>là</a:t>
            </a:r>
            <a:r>
              <a:rPr lang="en-US" sz="3027" dirty="0">
                <a:solidFill>
                  <a:srgbClr val="000000"/>
                </a:solidFill>
                <a:latin typeface="Cambria"/>
              </a:rPr>
              <a:t> </a:t>
            </a:r>
            <a:r>
              <a:rPr lang="en-US" sz="3027" dirty="0" err="1">
                <a:solidFill>
                  <a:srgbClr val="000000"/>
                </a:solidFill>
                <a:latin typeface="Cambria"/>
              </a:rPr>
              <a:t>người</a:t>
            </a:r>
            <a:r>
              <a:rPr lang="en-US" sz="3027" dirty="0">
                <a:solidFill>
                  <a:srgbClr val="000000"/>
                </a:solidFill>
                <a:latin typeface="Cambria"/>
              </a:rPr>
              <a:t> </a:t>
            </a:r>
            <a:r>
              <a:rPr lang="en-US" sz="3027" dirty="0" err="1">
                <a:solidFill>
                  <a:srgbClr val="000000"/>
                </a:solidFill>
                <a:latin typeface="Cambria"/>
              </a:rPr>
              <a:t>dạy</a:t>
            </a:r>
            <a:r>
              <a:rPr lang="en-US" sz="3027" dirty="0">
                <a:solidFill>
                  <a:srgbClr val="000000"/>
                </a:solidFill>
                <a:latin typeface="Cambria"/>
              </a:rPr>
              <a:t> </a:t>
            </a:r>
            <a:r>
              <a:rPr lang="en-US" sz="3027" dirty="0" err="1">
                <a:solidFill>
                  <a:srgbClr val="000000"/>
                </a:solidFill>
                <a:latin typeface="Cambria"/>
              </a:rPr>
              <a:t>dỗ</a:t>
            </a:r>
            <a:r>
              <a:rPr lang="en-US" sz="3027" dirty="0">
                <a:solidFill>
                  <a:srgbClr val="000000"/>
                </a:solidFill>
                <a:latin typeface="Cambria"/>
              </a:rPr>
              <a:t>, </a:t>
            </a:r>
            <a:r>
              <a:rPr lang="en-US" sz="3027" dirty="0" err="1">
                <a:solidFill>
                  <a:srgbClr val="000000"/>
                </a:solidFill>
                <a:latin typeface="Cambria"/>
              </a:rPr>
              <a:t>cho</a:t>
            </a:r>
            <a:r>
              <a:rPr lang="en-US" sz="3027" dirty="0">
                <a:solidFill>
                  <a:srgbClr val="000000"/>
                </a:solidFill>
                <a:latin typeface="Cambria"/>
              </a:rPr>
              <a:t> ta tri </a:t>
            </a:r>
            <a:r>
              <a:rPr lang="en-US" sz="3027" dirty="0" err="1">
                <a:solidFill>
                  <a:srgbClr val="000000"/>
                </a:solidFill>
                <a:latin typeface="Cambria"/>
              </a:rPr>
              <a:t>thức</a:t>
            </a:r>
            <a:r>
              <a:rPr lang="en-US" sz="3027" dirty="0">
                <a:solidFill>
                  <a:srgbClr val="000000"/>
                </a:solidFill>
                <a:latin typeface="Cambria"/>
              </a:rPr>
              <a:t> </a:t>
            </a:r>
            <a:r>
              <a:rPr lang="en-US" sz="3027" dirty="0" err="1">
                <a:solidFill>
                  <a:srgbClr val="000000"/>
                </a:solidFill>
                <a:latin typeface="Cambria"/>
              </a:rPr>
              <a:t>toàn</a:t>
            </a:r>
            <a:r>
              <a:rPr lang="en-US" sz="3027" dirty="0">
                <a:solidFill>
                  <a:srgbClr val="000000"/>
                </a:solidFill>
                <a:latin typeface="Cambria"/>
              </a:rPr>
              <a:t> </a:t>
            </a:r>
            <a:r>
              <a:rPr lang="en-US" sz="3027" dirty="0" err="1">
                <a:solidFill>
                  <a:srgbClr val="000000"/>
                </a:solidFill>
                <a:latin typeface="Cambria"/>
              </a:rPr>
              <a:t>diện</a:t>
            </a:r>
            <a:r>
              <a:rPr lang="en-US" sz="3027" dirty="0">
                <a:solidFill>
                  <a:srgbClr val="000000"/>
                </a:solidFill>
                <a:latin typeface="Cambria"/>
              </a:rPr>
              <a:t> </a:t>
            </a:r>
            <a:r>
              <a:rPr lang="en-US" sz="3027" dirty="0" err="1">
                <a:solidFill>
                  <a:srgbClr val="000000"/>
                </a:solidFill>
                <a:latin typeface="Cambria"/>
              </a:rPr>
              <a:t>để</a:t>
            </a:r>
            <a:r>
              <a:rPr lang="en-US" sz="3027" dirty="0">
                <a:solidFill>
                  <a:srgbClr val="000000"/>
                </a:solidFill>
                <a:latin typeface="Cambria"/>
              </a:rPr>
              <a:t> ta </a:t>
            </a:r>
            <a:r>
              <a:rPr lang="en-US" sz="3027" dirty="0" err="1">
                <a:solidFill>
                  <a:srgbClr val="000000"/>
                </a:solidFill>
                <a:latin typeface="Cambria"/>
              </a:rPr>
              <a:t>phát</a:t>
            </a:r>
            <a:r>
              <a:rPr lang="en-US" sz="3027" dirty="0">
                <a:solidFill>
                  <a:srgbClr val="000000"/>
                </a:solidFill>
                <a:latin typeface="Cambria"/>
              </a:rPr>
              <a:t> </a:t>
            </a:r>
            <a:r>
              <a:rPr lang="en-US" sz="3027" dirty="0" err="1">
                <a:solidFill>
                  <a:srgbClr val="000000"/>
                </a:solidFill>
                <a:latin typeface="Cambria"/>
              </a:rPr>
              <a:t>triển</a:t>
            </a:r>
            <a:r>
              <a:rPr lang="en-US" sz="3027" dirty="0">
                <a:solidFill>
                  <a:srgbClr val="000000"/>
                </a:solidFill>
                <a:latin typeface="Cambria"/>
              </a:rPr>
              <a:t> </a:t>
            </a:r>
            <a:r>
              <a:rPr lang="en-US" sz="3027" dirty="0" err="1">
                <a:solidFill>
                  <a:srgbClr val="000000"/>
                </a:solidFill>
                <a:latin typeface="Cambria"/>
              </a:rPr>
              <a:t>thành</a:t>
            </a:r>
            <a:r>
              <a:rPr lang="en-US" sz="3027" dirty="0">
                <a:solidFill>
                  <a:srgbClr val="000000"/>
                </a:solidFill>
                <a:latin typeface="Cambria"/>
              </a:rPr>
              <a:t> </a:t>
            </a:r>
            <a:r>
              <a:rPr lang="en-US" sz="3027" dirty="0" err="1">
                <a:solidFill>
                  <a:srgbClr val="000000"/>
                </a:solidFill>
                <a:latin typeface="Cambria"/>
              </a:rPr>
              <a:t>người</a:t>
            </a:r>
            <a:r>
              <a:rPr lang="en-US" sz="3027" dirty="0">
                <a:solidFill>
                  <a:srgbClr val="000000"/>
                </a:solidFill>
                <a:latin typeface="Cambria"/>
              </a:rPr>
              <a:t>.</a:t>
            </a: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8EC"/>
        </a:solidFill>
        <a:effectLst/>
      </p:bgPr>
    </p:bg>
    <p:spTree>
      <p:nvGrpSpPr>
        <p:cNvPr id="1" name=""/>
        <p:cNvGrpSpPr/>
        <p:nvPr/>
      </p:nvGrpSpPr>
      <p:grpSpPr>
        <a:xfrm>
          <a:off x="0" y="0"/>
          <a:ext cx="0" cy="0"/>
          <a:chOff x="0" y="0"/>
          <a:chExt cx="0" cy="0"/>
        </a:xfrm>
      </p:grpSpPr>
      <p:sp>
        <p:nvSpPr>
          <p:cNvPr id="2" name="Freeform 2"/>
          <p:cNvSpPr/>
          <p:nvPr/>
        </p:nvSpPr>
        <p:spPr>
          <a:xfrm rot="-5400000">
            <a:off x="3416542" y="-2044942"/>
            <a:ext cx="5358917" cy="10820400"/>
          </a:xfrm>
          <a:custGeom>
            <a:avLst/>
            <a:gdLst/>
            <a:ahLst/>
            <a:cxnLst/>
            <a:rect l="l" t="t" r="r" b="b"/>
            <a:pathLst>
              <a:path w="8038375" h="16230600">
                <a:moveTo>
                  <a:pt x="0" y="0"/>
                </a:moveTo>
                <a:lnTo>
                  <a:pt x="8038374" y="0"/>
                </a:lnTo>
                <a:lnTo>
                  <a:pt x="8038374" y="16230600"/>
                </a:lnTo>
                <a:lnTo>
                  <a:pt x="0" y="16230600"/>
                </a:lnTo>
                <a:lnTo>
                  <a:pt x="0" y="0"/>
                </a:lnTo>
                <a:close/>
              </a:path>
            </a:pathLst>
          </a:custGeom>
          <a:blipFill>
            <a:blip r:embed="rId2">
              <a:alphaModFix amt="40000"/>
              <a:extLst>
                <a:ext uri="{96DAC541-7B7A-43D3-8B79-37D633B846F1}">
                  <asvg:svgBlip xmlns:asvg="http://schemas.microsoft.com/office/drawing/2016/SVG/main" xmlns="" r:embed="rId3"/>
                </a:ext>
              </a:extLst>
            </a:blip>
            <a:stretch>
              <a:fillRect l="-12029" r="-41424"/>
            </a:stretch>
          </a:blipFill>
        </p:spPr>
      </p:sp>
      <p:sp>
        <p:nvSpPr>
          <p:cNvPr id="3" name="Freeform 3"/>
          <p:cNvSpPr/>
          <p:nvPr/>
        </p:nvSpPr>
        <p:spPr>
          <a:xfrm flipH="1">
            <a:off x="8683287" y="5606755"/>
            <a:ext cx="2305683" cy="1722974"/>
          </a:xfrm>
          <a:custGeom>
            <a:avLst/>
            <a:gdLst/>
            <a:ahLst/>
            <a:cxnLst/>
            <a:rect l="l" t="t" r="r" b="b"/>
            <a:pathLst>
              <a:path w="3458525" h="2584461">
                <a:moveTo>
                  <a:pt x="3458525" y="0"/>
                </a:moveTo>
                <a:lnTo>
                  <a:pt x="0" y="0"/>
                </a:lnTo>
                <a:lnTo>
                  <a:pt x="0" y="2584462"/>
                </a:lnTo>
                <a:lnTo>
                  <a:pt x="3458525" y="2584462"/>
                </a:lnTo>
                <a:lnTo>
                  <a:pt x="3458525"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flipH="1">
            <a:off x="10295177" y="4996047"/>
            <a:ext cx="2305683" cy="1722974"/>
          </a:xfrm>
          <a:custGeom>
            <a:avLst/>
            <a:gdLst/>
            <a:ahLst/>
            <a:cxnLst/>
            <a:rect l="l" t="t" r="r" b="b"/>
            <a:pathLst>
              <a:path w="3458525" h="2584461">
                <a:moveTo>
                  <a:pt x="3458525" y="0"/>
                </a:moveTo>
                <a:lnTo>
                  <a:pt x="0" y="0"/>
                </a:lnTo>
                <a:lnTo>
                  <a:pt x="0" y="2584462"/>
                </a:lnTo>
                <a:lnTo>
                  <a:pt x="3458525" y="2584462"/>
                </a:lnTo>
                <a:lnTo>
                  <a:pt x="3458525"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Freeform 5"/>
          <p:cNvSpPr/>
          <p:nvPr/>
        </p:nvSpPr>
        <p:spPr>
          <a:xfrm>
            <a:off x="-568591" y="4800600"/>
            <a:ext cx="2508781" cy="2743200"/>
          </a:xfrm>
          <a:custGeom>
            <a:avLst/>
            <a:gdLst/>
            <a:ahLst/>
            <a:cxnLst/>
            <a:rect l="l" t="t" r="r" b="b"/>
            <a:pathLst>
              <a:path w="3763172" h="4114800">
                <a:moveTo>
                  <a:pt x="0" y="0"/>
                </a:moveTo>
                <a:lnTo>
                  <a:pt x="3763172" y="0"/>
                </a:lnTo>
                <a:lnTo>
                  <a:pt x="3763172" y="4114800"/>
                </a:lnTo>
                <a:lnTo>
                  <a:pt x="0" y="4114800"/>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6" name="Freeform 6"/>
          <p:cNvSpPr/>
          <p:nvPr/>
        </p:nvSpPr>
        <p:spPr>
          <a:xfrm>
            <a:off x="9517124" y="0"/>
            <a:ext cx="2674876" cy="1870594"/>
          </a:xfrm>
          <a:custGeom>
            <a:avLst/>
            <a:gdLst/>
            <a:ahLst/>
            <a:cxnLst/>
            <a:rect l="l" t="t" r="r" b="b"/>
            <a:pathLst>
              <a:path w="4012314" h="2805891">
                <a:moveTo>
                  <a:pt x="0" y="0"/>
                </a:moveTo>
                <a:lnTo>
                  <a:pt x="4012314" y="0"/>
                </a:lnTo>
                <a:lnTo>
                  <a:pt x="4012314" y="2805891"/>
                </a:lnTo>
                <a:lnTo>
                  <a:pt x="0" y="2805891"/>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7" name="Freeform 7"/>
          <p:cNvSpPr/>
          <p:nvPr/>
        </p:nvSpPr>
        <p:spPr>
          <a:xfrm flipH="1">
            <a:off x="0" y="0"/>
            <a:ext cx="2552580" cy="1785069"/>
          </a:xfrm>
          <a:custGeom>
            <a:avLst/>
            <a:gdLst/>
            <a:ahLst/>
            <a:cxnLst/>
            <a:rect l="l" t="t" r="r" b="b"/>
            <a:pathLst>
              <a:path w="3828870" h="2677604">
                <a:moveTo>
                  <a:pt x="3828870" y="0"/>
                </a:moveTo>
                <a:lnTo>
                  <a:pt x="0" y="0"/>
                </a:lnTo>
                <a:lnTo>
                  <a:pt x="0" y="2677604"/>
                </a:lnTo>
                <a:lnTo>
                  <a:pt x="3828870" y="2677604"/>
                </a:lnTo>
                <a:lnTo>
                  <a:pt x="382887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8" name="Freeform 8"/>
          <p:cNvSpPr/>
          <p:nvPr/>
        </p:nvSpPr>
        <p:spPr>
          <a:xfrm rot="292895">
            <a:off x="1650277" y="614691"/>
            <a:ext cx="7243802" cy="5439437"/>
          </a:xfrm>
          <a:custGeom>
            <a:avLst/>
            <a:gdLst/>
            <a:ahLst/>
            <a:cxnLst/>
            <a:rect l="l" t="t" r="r" b="b"/>
            <a:pathLst>
              <a:path w="10865703" h="8159155">
                <a:moveTo>
                  <a:pt x="0" y="0"/>
                </a:moveTo>
                <a:lnTo>
                  <a:pt x="10865703" y="0"/>
                </a:lnTo>
                <a:lnTo>
                  <a:pt x="10865703" y="8159155"/>
                </a:lnTo>
                <a:lnTo>
                  <a:pt x="0" y="8159155"/>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sp>
      <p:sp>
        <p:nvSpPr>
          <p:cNvPr id="9" name="Freeform 9"/>
          <p:cNvSpPr/>
          <p:nvPr/>
        </p:nvSpPr>
        <p:spPr>
          <a:xfrm rot="5550130" flipH="1" flipV="1">
            <a:off x="2035773" y="952606"/>
            <a:ext cx="1206861" cy="968506"/>
          </a:xfrm>
          <a:custGeom>
            <a:avLst/>
            <a:gdLst/>
            <a:ahLst/>
            <a:cxnLst/>
            <a:rect l="l" t="t" r="r" b="b"/>
            <a:pathLst>
              <a:path w="1810291" h="1452759">
                <a:moveTo>
                  <a:pt x="1810291" y="1452758"/>
                </a:moveTo>
                <a:lnTo>
                  <a:pt x="0" y="1452758"/>
                </a:lnTo>
                <a:lnTo>
                  <a:pt x="0" y="0"/>
                </a:lnTo>
                <a:lnTo>
                  <a:pt x="1810291" y="0"/>
                </a:lnTo>
                <a:lnTo>
                  <a:pt x="1810291" y="1452758"/>
                </a:lnTo>
                <a:close/>
              </a:path>
            </a:pathLst>
          </a:custGeom>
          <a:blipFill>
            <a:blip r:embed="rId16">
              <a:extLst>
                <a:ext uri="{96DAC541-7B7A-43D3-8B79-37D633B846F1}">
                  <asvg:svgBlip xmlns:asvg="http://schemas.microsoft.com/office/drawing/2016/SVG/main" xmlns="" r:embed="rId17"/>
                </a:ext>
              </a:extLst>
            </a:blip>
            <a:stretch>
              <a:fillRect/>
            </a:stretch>
          </a:blipFill>
        </p:spPr>
      </p:sp>
      <p:sp>
        <p:nvSpPr>
          <p:cNvPr id="10" name="Freeform 10"/>
          <p:cNvSpPr/>
          <p:nvPr/>
        </p:nvSpPr>
        <p:spPr>
          <a:xfrm rot="5550130">
            <a:off x="8722562" y="4671572"/>
            <a:ext cx="1206861" cy="968506"/>
          </a:xfrm>
          <a:custGeom>
            <a:avLst/>
            <a:gdLst/>
            <a:ahLst/>
            <a:cxnLst/>
            <a:rect l="l" t="t" r="r" b="b"/>
            <a:pathLst>
              <a:path w="1810291" h="1452759">
                <a:moveTo>
                  <a:pt x="0" y="0"/>
                </a:moveTo>
                <a:lnTo>
                  <a:pt x="1810291" y="0"/>
                </a:lnTo>
                <a:lnTo>
                  <a:pt x="1810291" y="1452759"/>
                </a:lnTo>
                <a:lnTo>
                  <a:pt x="0" y="1452759"/>
                </a:lnTo>
                <a:lnTo>
                  <a:pt x="0" y="0"/>
                </a:lnTo>
                <a:close/>
              </a:path>
            </a:pathLst>
          </a:custGeom>
          <a:blipFill>
            <a:blip r:embed="rId16">
              <a:extLst>
                <a:ext uri="{96DAC541-7B7A-43D3-8B79-37D633B846F1}">
                  <asvg:svgBlip xmlns:asvg="http://schemas.microsoft.com/office/drawing/2016/SVG/main" xmlns="" r:embed="rId17"/>
                </a:ext>
              </a:extLst>
            </a:blip>
            <a:stretch>
              <a:fillRect/>
            </a:stretch>
          </a:blipFill>
        </p:spPr>
      </p:sp>
      <p:sp>
        <p:nvSpPr>
          <p:cNvPr id="11" name="Freeform 11"/>
          <p:cNvSpPr/>
          <p:nvPr/>
        </p:nvSpPr>
        <p:spPr>
          <a:xfrm rot="468778">
            <a:off x="6551024" y="695708"/>
            <a:ext cx="2151435" cy="1815274"/>
          </a:xfrm>
          <a:custGeom>
            <a:avLst/>
            <a:gdLst/>
            <a:ahLst/>
            <a:cxnLst/>
            <a:rect l="l" t="t" r="r" b="b"/>
            <a:pathLst>
              <a:path w="3227153" h="2722911">
                <a:moveTo>
                  <a:pt x="0" y="0"/>
                </a:moveTo>
                <a:lnTo>
                  <a:pt x="3227153" y="0"/>
                </a:lnTo>
                <a:lnTo>
                  <a:pt x="3227153" y="2722911"/>
                </a:lnTo>
                <a:lnTo>
                  <a:pt x="0" y="2722911"/>
                </a:lnTo>
                <a:lnTo>
                  <a:pt x="0" y="0"/>
                </a:lnTo>
                <a:close/>
              </a:path>
            </a:pathLst>
          </a:custGeom>
          <a:blipFill>
            <a:blip r:embed="rId18"/>
            <a:stretch>
              <a:fillRect/>
            </a:stretch>
          </a:blipFill>
        </p:spPr>
      </p:sp>
      <p:sp>
        <p:nvSpPr>
          <p:cNvPr id="12" name="Freeform 12"/>
          <p:cNvSpPr/>
          <p:nvPr/>
        </p:nvSpPr>
        <p:spPr>
          <a:xfrm>
            <a:off x="1431976" y="3832810"/>
            <a:ext cx="1938181" cy="2128895"/>
          </a:xfrm>
          <a:custGeom>
            <a:avLst/>
            <a:gdLst/>
            <a:ahLst/>
            <a:cxnLst/>
            <a:rect l="l" t="t" r="r" b="b"/>
            <a:pathLst>
              <a:path w="2907272" h="3193343">
                <a:moveTo>
                  <a:pt x="0" y="0"/>
                </a:moveTo>
                <a:lnTo>
                  <a:pt x="2907273" y="0"/>
                </a:lnTo>
                <a:lnTo>
                  <a:pt x="2907273" y="3193342"/>
                </a:lnTo>
                <a:lnTo>
                  <a:pt x="0" y="3193342"/>
                </a:lnTo>
                <a:lnTo>
                  <a:pt x="0" y="0"/>
                </a:lnTo>
                <a:close/>
              </a:path>
            </a:pathLst>
          </a:custGeom>
          <a:blipFill>
            <a:blip r:embed="rId19">
              <a:extLst>
                <a:ext uri="{96DAC541-7B7A-43D3-8B79-37D633B846F1}">
                  <asvg:svgBlip xmlns:asvg="http://schemas.microsoft.com/office/drawing/2016/SVG/main" xmlns="" r:embed="rId20"/>
                </a:ext>
              </a:extLst>
            </a:blip>
            <a:stretch>
              <a:fillRect/>
            </a:stretch>
          </a:blipFill>
        </p:spPr>
      </p:sp>
      <p:sp>
        <p:nvSpPr>
          <p:cNvPr id="14" name="Freeform 14"/>
          <p:cNvSpPr/>
          <p:nvPr/>
        </p:nvSpPr>
        <p:spPr>
          <a:xfrm>
            <a:off x="7682320" y="892535"/>
            <a:ext cx="3669608" cy="5922703"/>
          </a:xfrm>
          <a:custGeom>
            <a:avLst/>
            <a:gdLst/>
            <a:ahLst/>
            <a:cxnLst/>
            <a:rect l="l" t="t" r="r" b="b"/>
            <a:pathLst>
              <a:path w="5504412" h="8884055">
                <a:moveTo>
                  <a:pt x="0" y="0"/>
                </a:moveTo>
                <a:lnTo>
                  <a:pt x="5504412" y="0"/>
                </a:lnTo>
                <a:lnTo>
                  <a:pt x="5504412" y="8884055"/>
                </a:lnTo>
                <a:lnTo>
                  <a:pt x="0" y="8884055"/>
                </a:lnTo>
                <a:lnTo>
                  <a:pt x="0" y="0"/>
                </a:lnTo>
                <a:close/>
              </a:path>
            </a:pathLst>
          </a:custGeom>
          <a:blipFill>
            <a:blip r:embed="rId21">
              <a:extLst>
                <a:ext uri="{96DAC541-7B7A-43D3-8B79-37D633B846F1}">
                  <asvg:svgBlip xmlns:asvg="http://schemas.microsoft.com/office/drawing/2016/SVG/main" xmlns="" r:embed="rId22"/>
                </a:ext>
              </a:extLst>
            </a:blip>
            <a:stretch>
              <a:fillRect/>
            </a:stretch>
          </a:blipFill>
        </p:spPr>
      </p:sp>
      <p:pic>
        <p:nvPicPr>
          <p:cNvPr id="13" name="Picture 12">
            <a:extLst>
              <a:ext uri="{FF2B5EF4-FFF2-40B4-BE49-F238E27FC236}">
                <a16:creationId xmlns:a16="http://schemas.microsoft.com/office/drawing/2014/main" id="{6FA58B90-13AA-31FC-7012-BF53FFA4C725}"/>
              </a:ext>
            </a:extLst>
          </p:cNvPr>
          <p:cNvPicPr>
            <a:picLocks noChangeAspect="1"/>
          </p:cNvPicPr>
          <p:nvPr/>
        </p:nvPicPr>
        <p:blipFill>
          <a:blip r:embed="rId23"/>
          <a:stretch>
            <a:fillRect/>
          </a:stretch>
        </p:blipFill>
        <p:spPr>
          <a:xfrm>
            <a:off x="1527755" y="1150384"/>
            <a:ext cx="7230483" cy="5279594"/>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8EC"/>
        </a:solidFill>
        <a:effectLst/>
      </p:bgPr>
    </p:bg>
    <p:spTree>
      <p:nvGrpSpPr>
        <p:cNvPr id="1" name=""/>
        <p:cNvGrpSpPr/>
        <p:nvPr/>
      </p:nvGrpSpPr>
      <p:grpSpPr>
        <a:xfrm>
          <a:off x="0" y="0"/>
          <a:ext cx="0" cy="0"/>
          <a:chOff x="0" y="0"/>
          <a:chExt cx="0" cy="0"/>
        </a:xfrm>
      </p:grpSpPr>
      <p:sp>
        <p:nvSpPr>
          <p:cNvPr id="2" name="Freeform 2"/>
          <p:cNvSpPr/>
          <p:nvPr/>
        </p:nvSpPr>
        <p:spPr>
          <a:xfrm rot="-5400000">
            <a:off x="3416542" y="-2044942"/>
            <a:ext cx="5358917" cy="10820400"/>
          </a:xfrm>
          <a:custGeom>
            <a:avLst/>
            <a:gdLst/>
            <a:ahLst/>
            <a:cxnLst/>
            <a:rect l="l" t="t" r="r" b="b"/>
            <a:pathLst>
              <a:path w="8038375" h="16230600">
                <a:moveTo>
                  <a:pt x="0" y="0"/>
                </a:moveTo>
                <a:lnTo>
                  <a:pt x="8038374" y="0"/>
                </a:lnTo>
                <a:lnTo>
                  <a:pt x="8038374" y="16230600"/>
                </a:lnTo>
                <a:lnTo>
                  <a:pt x="0" y="16230600"/>
                </a:lnTo>
                <a:lnTo>
                  <a:pt x="0" y="0"/>
                </a:lnTo>
                <a:close/>
              </a:path>
            </a:pathLst>
          </a:custGeom>
          <a:blipFill>
            <a:blip r:embed="rId2">
              <a:alphaModFix amt="40000"/>
              <a:extLst>
                <a:ext uri="{96DAC541-7B7A-43D3-8B79-37D633B846F1}">
                  <asvg:svgBlip xmlns:asvg="http://schemas.microsoft.com/office/drawing/2016/SVG/main" xmlns="" r:embed="rId3"/>
                </a:ext>
              </a:extLst>
            </a:blip>
            <a:stretch>
              <a:fillRect l="-12029" r="-41424"/>
            </a:stretch>
          </a:blipFill>
        </p:spPr>
      </p:sp>
      <p:sp>
        <p:nvSpPr>
          <p:cNvPr id="3" name="Freeform 3"/>
          <p:cNvSpPr/>
          <p:nvPr/>
        </p:nvSpPr>
        <p:spPr>
          <a:xfrm flipH="1">
            <a:off x="8683287" y="5606755"/>
            <a:ext cx="2305683" cy="1722974"/>
          </a:xfrm>
          <a:custGeom>
            <a:avLst/>
            <a:gdLst/>
            <a:ahLst/>
            <a:cxnLst/>
            <a:rect l="l" t="t" r="r" b="b"/>
            <a:pathLst>
              <a:path w="3458525" h="2584461">
                <a:moveTo>
                  <a:pt x="3458525" y="0"/>
                </a:moveTo>
                <a:lnTo>
                  <a:pt x="0" y="0"/>
                </a:lnTo>
                <a:lnTo>
                  <a:pt x="0" y="2584462"/>
                </a:lnTo>
                <a:lnTo>
                  <a:pt x="3458525" y="2584462"/>
                </a:lnTo>
                <a:lnTo>
                  <a:pt x="3458525"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flipH="1">
            <a:off x="10295177" y="4996047"/>
            <a:ext cx="2305683" cy="1722974"/>
          </a:xfrm>
          <a:custGeom>
            <a:avLst/>
            <a:gdLst/>
            <a:ahLst/>
            <a:cxnLst/>
            <a:rect l="l" t="t" r="r" b="b"/>
            <a:pathLst>
              <a:path w="3458525" h="2584461">
                <a:moveTo>
                  <a:pt x="3458525" y="0"/>
                </a:moveTo>
                <a:lnTo>
                  <a:pt x="0" y="0"/>
                </a:lnTo>
                <a:lnTo>
                  <a:pt x="0" y="2584462"/>
                </a:lnTo>
                <a:lnTo>
                  <a:pt x="3458525" y="2584462"/>
                </a:lnTo>
                <a:lnTo>
                  <a:pt x="3458525"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Freeform 5"/>
          <p:cNvSpPr/>
          <p:nvPr/>
        </p:nvSpPr>
        <p:spPr>
          <a:xfrm>
            <a:off x="-568591" y="4800600"/>
            <a:ext cx="2508781" cy="2743200"/>
          </a:xfrm>
          <a:custGeom>
            <a:avLst/>
            <a:gdLst/>
            <a:ahLst/>
            <a:cxnLst/>
            <a:rect l="l" t="t" r="r" b="b"/>
            <a:pathLst>
              <a:path w="3763172" h="4114800">
                <a:moveTo>
                  <a:pt x="0" y="0"/>
                </a:moveTo>
                <a:lnTo>
                  <a:pt x="3763172" y="0"/>
                </a:lnTo>
                <a:lnTo>
                  <a:pt x="3763172" y="4114800"/>
                </a:lnTo>
                <a:lnTo>
                  <a:pt x="0" y="4114800"/>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6" name="Freeform 6"/>
          <p:cNvSpPr/>
          <p:nvPr/>
        </p:nvSpPr>
        <p:spPr>
          <a:xfrm>
            <a:off x="9517124" y="0"/>
            <a:ext cx="2674876" cy="1870594"/>
          </a:xfrm>
          <a:custGeom>
            <a:avLst/>
            <a:gdLst/>
            <a:ahLst/>
            <a:cxnLst/>
            <a:rect l="l" t="t" r="r" b="b"/>
            <a:pathLst>
              <a:path w="4012314" h="2805891">
                <a:moveTo>
                  <a:pt x="0" y="0"/>
                </a:moveTo>
                <a:lnTo>
                  <a:pt x="4012314" y="0"/>
                </a:lnTo>
                <a:lnTo>
                  <a:pt x="4012314" y="2805891"/>
                </a:lnTo>
                <a:lnTo>
                  <a:pt x="0" y="2805891"/>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7" name="Freeform 7"/>
          <p:cNvSpPr/>
          <p:nvPr/>
        </p:nvSpPr>
        <p:spPr>
          <a:xfrm flipH="1">
            <a:off x="0" y="0"/>
            <a:ext cx="2552580" cy="1785069"/>
          </a:xfrm>
          <a:custGeom>
            <a:avLst/>
            <a:gdLst/>
            <a:ahLst/>
            <a:cxnLst/>
            <a:rect l="l" t="t" r="r" b="b"/>
            <a:pathLst>
              <a:path w="3828870" h="2677604">
                <a:moveTo>
                  <a:pt x="3828870" y="0"/>
                </a:moveTo>
                <a:lnTo>
                  <a:pt x="0" y="0"/>
                </a:lnTo>
                <a:lnTo>
                  <a:pt x="0" y="2677604"/>
                </a:lnTo>
                <a:lnTo>
                  <a:pt x="3828870" y="2677604"/>
                </a:lnTo>
                <a:lnTo>
                  <a:pt x="382887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8" name="Freeform 8"/>
          <p:cNvSpPr/>
          <p:nvPr/>
        </p:nvSpPr>
        <p:spPr>
          <a:xfrm rot="292895">
            <a:off x="1650277" y="614691"/>
            <a:ext cx="7243802" cy="5439437"/>
          </a:xfrm>
          <a:custGeom>
            <a:avLst/>
            <a:gdLst/>
            <a:ahLst/>
            <a:cxnLst/>
            <a:rect l="l" t="t" r="r" b="b"/>
            <a:pathLst>
              <a:path w="10865703" h="8159155">
                <a:moveTo>
                  <a:pt x="0" y="0"/>
                </a:moveTo>
                <a:lnTo>
                  <a:pt x="10865703" y="0"/>
                </a:lnTo>
                <a:lnTo>
                  <a:pt x="10865703" y="8159155"/>
                </a:lnTo>
                <a:lnTo>
                  <a:pt x="0" y="8159155"/>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sp>
      <p:sp>
        <p:nvSpPr>
          <p:cNvPr id="9" name="Freeform 9"/>
          <p:cNvSpPr/>
          <p:nvPr/>
        </p:nvSpPr>
        <p:spPr>
          <a:xfrm rot="5550130" flipH="1" flipV="1">
            <a:off x="2035773" y="952606"/>
            <a:ext cx="1206861" cy="968506"/>
          </a:xfrm>
          <a:custGeom>
            <a:avLst/>
            <a:gdLst/>
            <a:ahLst/>
            <a:cxnLst/>
            <a:rect l="l" t="t" r="r" b="b"/>
            <a:pathLst>
              <a:path w="1810291" h="1452759">
                <a:moveTo>
                  <a:pt x="1810291" y="1452758"/>
                </a:moveTo>
                <a:lnTo>
                  <a:pt x="0" y="1452758"/>
                </a:lnTo>
                <a:lnTo>
                  <a:pt x="0" y="0"/>
                </a:lnTo>
                <a:lnTo>
                  <a:pt x="1810291" y="0"/>
                </a:lnTo>
                <a:lnTo>
                  <a:pt x="1810291" y="1452758"/>
                </a:lnTo>
                <a:close/>
              </a:path>
            </a:pathLst>
          </a:custGeom>
          <a:blipFill>
            <a:blip r:embed="rId16">
              <a:extLst>
                <a:ext uri="{96DAC541-7B7A-43D3-8B79-37D633B846F1}">
                  <asvg:svgBlip xmlns:asvg="http://schemas.microsoft.com/office/drawing/2016/SVG/main" xmlns="" r:embed="rId17"/>
                </a:ext>
              </a:extLst>
            </a:blip>
            <a:stretch>
              <a:fillRect/>
            </a:stretch>
          </a:blipFill>
        </p:spPr>
      </p:sp>
      <p:sp>
        <p:nvSpPr>
          <p:cNvPr id="10" name="Freeform 10"/>
          <p:cNvSpPr/>
          <p:nvPr/>
        </p:nvSpPr>
        <p:spPr>
          <a:xfrm rot="5550130">
            <a:off x="8722562" y="4671572"/>
            <a:ext cx="1206861" cy="968506"/>
          </a:xfrm>
          <a:custGeom>
            <a:avLst/>
            <a:gdLst/>
            <a:ahLst/>
            <a:cxnLst/>
            <a:rect l="l" t="t" r="r" b="b"/>
            <a:pathLst>
              <a:path w="1810291" h="1452759">
                <a:moveTo>
                  <a:pt x="0" y="0"/>
                </a:moveTo>
                <a:lnTo>
                  <a:pt x="1810291" y="0"/>
                </a:lnTo>
                <a:lnTo>
                  <a:pt x="1810291" y="1452759"/>
                </a:lnTo>
                <a:lnTo>
                  <a:pt x="0" y="1452759"/>
                </a:lnTo>
                <a:lnTo>
                  <a:pt x="0" y="0"/>
                </a:lnTo>
                <a:close/>
              </a:path>
            </a:pathLst>
          </a:custGeom>
          <a:blipFill>
            <a:blip r:embed="rId16">
              <a:extLst>
                <a:ext uri="{96DAC541-7B7A-43D3-8B79-37D633B846F1}">
                  <asvg:svgBlip xmlns:asvg="http://schemas.microsoft.com/office/drawing/2016/SVG/main" xmlns="" r:embed="rId17"/>
                </a:ext>
              </a:extLst>
            </a:blip>
            <a:stretch>
              <a:fillRect/>
            </a:stretch>
          </a:blipFill>
        </p:spPr>
      </p:sp>
      <p:sp>
        <p:nvSpPr>
          <p:cNvPr id="11" name="Freeform 11"/>
          <p:cNvSpPr/>
          <p:nvPr/>
        </p:nvSpPr>
        <p:spPr>
          <a:xfrm rot="468778">
            <a:off x="6551024" y="695708"/>
            <a:ext cx="2151435" cy="1815274"/>
          </a:xfrm>
          <a:custGeom>
            <a:avLst/>
            <a:gdLst/>
            <a:ahLst/>
            <a:cxnLst/>
            <a:rect l="l" t="t" r="r" b="b"/>
            <a:pathLst>
              <a:path w="3227153" h="2722911">
                <a:moveTo>
                  <a:pt x="0" y="0"/>
                </a:moveTo>
                <a:lnTo>
                  <a:pt x="3227153" y="0"/>
                </a:lnTo>
                <a:lnTo>
                  <a:pt x="3227153" y="2722911"/>
                </a:lnTo>
                <a:lnTo>
                  <a:pt x="0" y="2722911"/>
                </a:lnTo>
                <a:lnTo>
                  <a:pt x="0" y="0"/>
                </a:lnTo>
                <a:close/>
              </a:path>
            </a:pathLst>
          </a:custGeom>
          <a:blipFill>
            <a:blip r:embed="rId18"/>
            <a:stretch>
              <a:fillRect/>
            </a:stretch>
          </a:blipFill>
        </p:spPr>
      </p:sp>
      <p:sp>
        <p:nvSpPr>
          <p:cNvPr id="12" name="Freeform 12"/>
          <p:cNvSpPr/>
          <p:nvPr/>
        </p:nvSpPr>
        <p:spPr>
          <a:xfrm>
            <a:off x="1431976" y="3832810"/>
            <a:ext cx="1938181" cy="2128895"/>
          </a:xfrm>
          <a:custGeom>
            <a:avLst/>
            <a:gdLst/>
            <a:ahLst/>
            <a:cxnLst/>
            <a:rect l="l" t="t" r="r" b="b"/>
            <a:pathLst>
              <a:path w="2907272" h="3193343">
                <a:moveTo>
                  <a:pt x="0" y="0"/>
                </a:moveTo>
                <a:lnTo>
                  <a:pt x="2907273" y="0"/>
                </a:lnTo>
                <a:lnTo>
                  <a:pt x="2907273" y="3193342"/>
                </a:lnTo>
                <a:lnTo>
                  <a:pt x="0" y="3193342"/>
                </a:lnTo>
                <a:lnTo>
                  <a:pt x="0" y="0"/>
                </a:lnTo>
                <a:close/>
              </a:path>
            </a:pathLst>
          </a:custGeom>
          <a:blipFill>
            <a:blip r:embed="rId19">
              <a:extLst>
                <a:ext uri="{96DAC541-7B7A-43D3-8B79-37D633B846F1}">
                  <asvg:svgBlip xmlns:asvg="http://schemas.microsoft.com/office/drawing/2016/SVG/main" xmlns="" r:embed="rId20"/>
                </a:ext>
              </a:extLst>
            </a:blip>
            <a:stretch>
              <a:fillRect/>
            </a:stretch>
          </a:blipFill>
        </p:spPr>
      </p:sp>
      <p:sp>
        <p:nvSpPr>
          <p:cNvPr id="14" name="Freeform 14"/>
          <p:cNvSpPr/>
          <p:nvPr/>
        </p:nvSpPr>
        <p:spPr>
          <a:xfrm>
            <a:off x="7682320" y="892535"/>
            <a:ext cx="3669608" cy="5922703"/>
          </a:xfrm>
          <a:custGeom>
            <a:avLst/>
            <a:gdLst/>
            <a:ahLst/>
            <a:cxnLst/>
            <a:rect l="l" t="t" r="r" b="b"/>
            <a:pathLst>
              <a:path w="5504412" h="8884055">
                <a:moveTo>
                  <a:pt x="0" y="0"/>
                </a:moveTo>
                <a:lnTo>
                  <a:pt x="5504412" y="0"/>
                </a:lnTo>
                <a:lnTo>
                  <a:pt x="5504412" y="8884055"/>
                </a:lnTo>
                <a:lnTo>
                  <a:pt x="0" y="8884055"/>
                </a:lnTo>
                <a:lnTo>
                  <a:pt x="0" y="0"/>
                </a:lnTo>
                <a:close/>
              </a:path>
            </a:pathLst>
          </a:custGeom>
          <a:blipFill>
            <a:blip r:embed="rId21">
              <a:extLst>
                <a:ext uri="{96DAC541-7B7A-43D3-8B79-37D633B846F1}">
                  <asvg:svgBlip xmlns:asvg="http://schemas.microsoft.com/office/drawing/2016/SVG/main" xmlns="" r:embed="rId22"/>
                </a:ext>
              </a:extLst>
            </a:blip>
            <a:stretch>
              <a:fillRect/>
            </a:stretch>
          </a:blipFill>
        </p:spPr>
      </p:sp>
      <p:pic>
        <p:nvPicPr>
          <p:cNvPr id="13" name="Picture 12">
            <a:extLst>
              <a:ext uri="{FF2B5EF4-FFF2-40B4-BE49-F238E27FC236}">
                <a16:creationId xmlns:a16="http://schemas.microsoft.com/office/drawing/2014/main" id="{26E73848-21E9-F9AF-7029-1C1C80989BFB}"/>
              </a:ext>
            </a:extLst>
          </p:cNvPr>
          <p:cNvPicPr>
            <a:picLocks noChangeAspect="1"/>
          </p:cNvPicPr>
          <p:nvPr/>
        </p:nvPicPr>
        <p:blipFill>
          <a:blip r:embed="rId23"/>
          <a:stretch>
            <a:fillRect/>
          </a:stretch>
        </p:blipFill>
        <p:spPr>
          <a:xfrm>
            <a:off x="1316090" y="1188648"/>
            <a:ext cx="7395089" cy="5279594"/>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8EC"/>
        </a:solidFill>
        <a:effectLst/>
      </p:bgPr>
    </p:bg>
    <p:spTree>
      <p:nvGrpSpPr>
        <p:cNvPr id="1" name=""/>
        <p:cNvGrpSpPr/>
        <p:nvPr/>
      </p:nvGrpSpPr>
      <p:grpSpPr>
        <a:xfrm>
          <a:off x="0" y="0"/>
          <a:ext cx="0" cy="0"/>
          <a:chOff x="0" y="0"/>
          <a:chExt cx="0" cy="0"/>
        </a:xfrm>
      </p:grpSpPr>
      <p:sp>
        <p:nvSpPr>
          <p:cNvPr id="2" name="Freeform 2"/>
          <p:cNvSpPr/>
          <p:nvPr/>
        </p:nvSpPr>
        <p:spPr>
          <a:xfrm flipH="1">
            <a:off x="9076158" y="5107274"/>
            <a:ext cx="3519886" cy="1750726"/>
          </a:xfrm>
          <a:custGeom>
            <a:avLst/>
            <a:gdLst/>
            <a:ahLst/>
            <a:cxnLst/>
            <a:rect l="l" t="t" r="r" b="b"/>
            <a:pathLst>
              <a:path w="5279829" h="2626089">
                <a:moveTo>
                  <a:pt x="5279828" y="0"/>
                </a:moveTo>
                <a:lnTo>
                  <a:pt x="0" y="0"/>
                </a:lnTo>
                <a:lnTo>
                  <a:pt x="0" y="2626089"/>
                </a:lnTo>
                <a:lnTo>
                  <a:pt x="5279828" y="2626089"/>
                </a:lnTo>
                <a:lnTo>
                  <a:pt x="5279828" y="0"/>
                </a:lnTo>
                <a:close/>
              </a:path>
            </a:pathLst>
          </a:custGeom>
          <a:blipFill>
            <a:blip r:embed="rId2">
              <a:extLst>
                <a:ext uri="{96DAC541-7B7A-43D3-8B79-37D633B846F1}">
                  <asvg:svgBlip xmlns:asvg="http://schemas.microsoft.com/office/drawing/2016/SVG/main" xmlns="" r:embed="rId3"/>
                </a:ext>
              </a:extLst>
            </a:blip>
            <a:stretch>
              <a:fillRect t="-50972"/>
            </a:stretch>
          </a:blipFill>
        </p:spPr>
      </p:sp>
      <p:sp>
        <p:nvSpPr>
          <p:cNvPr id="3" name="Freeform 3"/>
          <p:cNvSpPr/>
          <p:nvPr/>
        </p:nvSpPr>
        <p:spPr>
          <a:xfrm flipH="1" flipV="1">
            <a:off x="10150664" y="-685800"/>
            <a:ext cx="2508781" cy="2743200"/>
          </a:xfrm>
          <a:custGeom>
            <a:avLst/>
            <a:gdLst/>
            <a:ahLst/>
            <a:cxnLst/>
            <a:rect l="l" t="t" r="r" b="b"/>
            <a:pathLst>
              <a:path w="3763172" h="4114800">
                <a:moveTo>
                  <a:pt x="3763172" y="4114800"/>
                </a:moveTo>
                <a:lnTo>
                  <a:pt x="0" y="4114800"/>
                </a:lnTo>
                <a:lnTo>
                  <a:pt x="0" y="0"/>
                </a:lnTo>
                <a:lnTo>
                  <a:pt x="3763172" y="0"/>
                </a:lnTo>
                <a:lnTo>
                  <a:pt x="3763172" y="411480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flipH="1">
            <a:off x="0" y="0"/>
            <a:ext cx="2552580" cy="1785069"/>
          </a:xfrm>
          <a:custGeom>
            <a:avLst/>
            <a:gdLst/>
            <a:ahLst/>
            <a:cxnLst/>
            <a:rect l="l" t="t" r="r" b="b"/>
            <a:pathLst>
              <a:path w="3828870" h="2677604">
                <a:moveTo>
                  <a:pt x="3828870" y="0"/>
                </a:moveTo>
                <a:lnTo>
                  <a:pt x="0" y="0"/>
                </a:lnTo>
                <a:lnTo>
                  <a:pt x="0" y="2677604"/>
                </a:lnTo>
                <a:lnTo>
                  <a:pt x="3828870" y="2677604"/>
                </a:lnTo>
                <a:lnTo>
                  <a:pt x="382887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Freeform 5"/>
          <p:cNvSpPr/>
          <p:nvPr/>
        </p:nvSpPr>
        <p:spPr>
          <a:xfrm rot="-3777306">
            <a:off x="-714015" y="4464590"/>
            <a:ext cx="1990067" cy="2743200"/>
          </a:xfrm>
          <a:custGeom>
            <a:avLst/>
            <a:gdLst/>
            <a:ahLst/>
            <a:cxnLst/>
            <a:rect l="l" t="t" r="r" b="b"/>
            <a:pathLst>
              <a:path w="2985100" h="4114800">
                <a:moveTo>
                  <a:pt x="0" y="0"/>
                </a:moveTo>
                <a:lnTo>
                  <a:pt x="2985100" y="0"/>
                </a:lnTo>
                <a:lnTo>
                  <a:pt x="2985100" y="4114800"/>
                </a:lnTo>
                <a:lnTo>
                  <a:pt x="0" y="4114800"/>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grpSp>
        <p:nvGrpSpPr>
          <p:cNvPr id="6" name="Group 6"/>
          <p:cNvGrpSpPr/>
          <p:nvPr/>
        </p:nvGrpSpPr>
        <p:grpSpPr>
          <a:xfrm>
            <a:off x="281019" y="341572"/>
            <a:ext cx="11594033" cy="6174857"/>
            <a:chOff x="0" y="0"/>
            <a:chExt cx="4580359" cy="2439450"/>
          </a:xfrm>
        </p:grpSpPr>
        <p:sp>
          <p:nvSpPr>
            <p:cNvPr id="7" name="Freeform 7"/>
            <p:cNvSpPr/>
            <p:nvPr/>
          </p:nvSpPr>
          <p:spPr>
            <a:xfrm>
              <a:off x="0" y="0"/>
              <a:ext cx="4580359" cy="2439450"/>
            </a:xfrm>
            <a:custGeom>
              <a:avLst/>
              <a:gdLst/>
              <a:ahLst/>
              <a:cxnLst/>
              <a:rect l="l" t="t" r="r" b="b"/>
              <a:pathLst>
                <a:path w="4580359" h="2439450">
                  <a:moveTo>
                    <a:pt x="22704" y="0"/>
                  </a:moveTo>
                  <a:lnTo>
                    <a:pt x="4557655" y="0"/>
                  </a:lnTo>
                  <a:cubicBezTo>
                    <a:pt x="4563676" y="0"/>
                    <a:pt x="4569451" y="2392"/>
                    <a:pt x="4573709" y="6650"/>
                  </a:cubicBezTo>
                  <a:cubicBezTo>
                    <a:pt x="4577967" y="10907"/>
                    <a:pt x="4580359" y="16682"/>
                    <a:pt x="4580359" y="22704"/>
                  </a:cubicBezTo>
                  <a:lnTo>
                    <a:pt x="4580359" y="2416746"/>
                  </a:lnTo>
                  <a:cubicBezTo>
                    <a:pt x="4580359" y="2429285"/>
                    <a:pt x="4570194" y="2439450"/>
                    <a:pt x="4557655" y="2439450"/>
                  </a:cubicBezTo>
                  <a:lnTo>
                    <a:pt x="22704" y="2439450"/>
                  </a:lnTo>
                  <a:cubicBezTo>
                    <a:pt x="16682" y="2439450"/>
                    <a:pt x="10907" y="2437058"/>
                    <a:pt x="6650" y="2432800"/>
                  </a:cubicBezTo>
                  <a:cubicBezTo>
                    <a:pt x="2392" y="2428542"/>
                    <a:pt x="0" y="2422768"/>
                    <a:pt x="0" y="2416746"/>
                  </a:cubicBezTo>
                  <a:lnTo>
                    <a:pt x="0" y="22704"/>
                  </a:lnTo>
                  <a:cubicBezTo>
                    <a:pt x="0" y="16682"/>
                    <a:pt x="2392" y="10907"/>
                    <a:pt x="6650" y="6650"/>
                  </a:cubicBezTo>
                  <a:cubicBezTo>
                    <a:pt x="10907" y="2392"/>
                    <a:pt x="16682" y="0"/>
                    <a:pt x="22704" y="0"/>
                  </a:cubicBezTo>
                  <a:close/>
                </a:path>
              </a:pathLst>
            </a:custGeom>
            <a:solidFill>
              <a:srgbClr val="FFFFFF"/>
            </a:solidFill>
            <a:ln w="47625" cap="rnd">
              <a:solidFill>
                <a:srgbClr val="4F3B20"/>
              </a:solidFill>
              <a:prstDash val="solid"/>
              <a:round/>
            </a:ln>
          </p:spPr>
        </p:sp>
        <p:sp>
          <p:nvSpPr>
            <p:cNvPr id="8" name="TextBox 8"/>
            <p:cNvSpPr txBox="1"/>
            <p:nvPr/>
          </p:nvSpPr>
          <p:spPr>
            <a:xfrm>
              <a:off x="0" y="-38100"/>
              <a:ext cx="4580359" cy="2477550"/>
            </a:xfrm>
            <a:prstGeom prst="rect">
              <a:avLst/>
            </a:prstGeom>
          </p:spPr>
          <p:txBody>
            <a:bodyPr lIns="33867" tIns="33867" rIns="33867" bIns="33867" rtlCol="0" anchor="ctr"/>
            <a:lstStyle/>
            <a:p>
              <a:pPr algn="ctr" defTabSz="609630">
                <a:lnSpc>
                  <a:spcPts val="1773"/>
                </a:lnSpc>
                <a:spcBef>
                  <a:spcPct val="0"/>
                </a:spcBef>
              </a:pPr>
              <a:endParaRPr sz="1200">
                <a:solidFill>
                  <a:prstClr val="black"/>
                </a:solidFill>
                <a:latin typeface="Calibri"/>
              </a:endParaRPr>
            </a:p>
          </p:txBody>
        </p:sp>
      </p:grpSp>
      <p:sp>
        <p:nvSpPr>
          <p:cNvPr id="9" name="TextBox 9"/>
          <p:cNvSpPr txBox="1"/>
          <p:nvPr/>
        </p:nvSpPr>
        <p:spPr>
          <a:xfrm>
            <a:off x="534323" y="914654"/>
            <a:ext cx="10787793" cy="5631029"/>
          </a:xfrm>
          <a:prstGeom prst="rect">
            <a:avLst/>
          </a:prstGeom>
        </p:spPr>
        <p:txBody>
          <a:bodyPr lIns="0" tIns="0" rIns="0" bIns="0" rtlCol="0" anchor="t">
            <a:spAutoFit/>
          </a:bodyPr>
          <a:lstStyle/>
          <a:p>
            <a:pPr algn="just" defTabSz="609630">
              <a:lnSpc>
                <a:spcPts val="3445"/>
              </a:lnSpc>
            </a:pPr>
            <a:r>
              <a:rPr lang="en-US" sz="2461" dirty="0">
                <a:solidFill>
                  <a:srgbClr val="000000"/>
                </a:solidFill>
                <a:latin typeface="Cambria"/>
              </a:rPr>
              <a:t>    </a:t>
            </a:r>
            <a:r>
              <a:rPr lang="en-US" sz="2461" dirty="0" err="1">
                <a:solidFill>
                  <a:srgbClr val="000000"/>
                </a:solidFill>
                <a:latin typeface="Cambria"/>
              </a:rPr>
              <a:t>Hôm</a:t>
            </a:r>
            <a:r>
              <a:rPr lang="en-US" sz="2461" dirty="0">
                <a:solidFill>
                  <a:srgbClr val="000000"/>
                </a:solidFill>
                <a:latin typeface="Cambria"/>
              </a:rPr>
              <a:t> qua, </a:t>
            </a:r>
            <a:r>
              <a:rPr lang="en-US" sz="2461" dirty="0" err="1">
                <a:solidFill>
                  <a:srgbClr val="000000"/>
                </a:solidFill>
                <a:latin typeface="Cambria"/>
              </a:rPr>
              <a:t>bố</a:t>
            </a:r>
            <a:r>
              <a:rPr lang="en-US" sz="2461" dirty="0">
                <a:solidFill>
                  <a:srgbClr val="000000"/>
                </a:solidFill>
                <a:latin typeface="Cambria"/>
              </a:rPr>
              <a:t> </a:t>
            </a:r>
            <a:r>
              <a:rPr lang="en-US" sz="2461" dirty="0" err="1">
                <a:solidFill>
                  <a:srgbClr val="000000"/>
                </a:solidFill>
                <a:latin typeface="Cambria"/>
              </a:rPr>
              <a:t>rủ</a:t>
            </a:r>
            <a:r>
              <a:rPr lang="en-US" sz="2461" dirty="0">
                <a:solidFill>
                  <a:srgbClr val="000000"/>
                </a:solidFill>
                <a:latin typeface="Cambria"/>
              </a:rPr>
              <a:t> </a:t>
            </a:r>
            <a:r>
              <a:rPr lang="en-US" sz="2461" dirty="0" err="1">
                <a:solidFill>
                  <a:srgbClr val="000000"/>
                </a:solidFill>
                <a:latin typeface="Cambria"/>
              </a:rPr>
              <a:t>tôi</a:t>
            </a:r>
            <a:r>
              <a:rPr lang="en-US" sz="2461" dirty="0">
                <a:solidFill>
                  <a:srgbClr val="000000"/>
                </a:solidFill>
                <a:latin typeface="Cambria"/>
              </a:rPr>
              <a:t> </a:t>
            </a:r>
            <a:r>
              <a:rPr lang="en-US" sz="2461" dirty="0" err="1">
                <a:solidFill>
                  <a:srgbClr val="000000"/>
                </a:solidFill>
                <a:latin typeface="Cambria"/>
              </a:rPr>
              <a:t>đi</a:t>
            </a:r>
            <a:r>
              <a:rPr lang="en-US" sz="2461" dirty="0">
                <a:solidFill>
                  <a:srgbClr val="000000"/>
                </a:solidFill>
                <a:latin typeface="Cambria"/>
              </a:rPr>
              <a:t> </a:t>
            </a:r>
            <a:r>
              <a:rPr lang="en-US" sz="2461" dirty="0" err="1">
                <a:solidFill>
                  <a:srgbClr val="000000"/>
                </a:solidFill>
                <a:latin typeface="Cambria"/>
              </a:rPr>
              <a:t>tàu</a:t>
            </a:r>
            <a:r>
              <a:rPr lang="en-US" sz="2461" dirty="0">
                <a:solidFill>
                  <a:srgbClr val="000000"/>
                </a:solidFill>
                <a:latin typeface="Cambria"/>
              </a:rPr>
              <a:t> </a:t>
            </a:r>
            <a:r>
              <a:rPr lang="en-US" sz="2461" dirty="0" err="1">
                <a:solidFill>
                  <a:srgbClr val="000000"/>
                </a:solidFill>
                <a:latin typeface="Cambria"/>
              </a:rPr>
              <a:t>đến</a:t>
            </a:r>
            <a:r>
              <a:rPr lang="en-US" sz="2461" dirty="0">
                <a:solidFill>
                  <a:srgbClr val="000000"/>
                </a:solidFill>
                <a:latin typeface="Cambria"/>
              </a:rPr>
              <a:t> </a:t>
            </a:r>
            <a:r>
              <a:rPr lang="en-US" sz="2461" dirty="0" err="1">
                <a:solidFill>
                  <a:srgbClr val="000000"/>
                </a:solidFill>
                <a:latin typeface="Cambria"/>
              </a:rPr>
              <a:t>thăm</a:t>
            </a:r>
            <a:r>
              <a:rPr lang="en-US" sz="2461" dirty="0">
                <a:solidFill>
                  <a:srgbClr val="000000"/>
                </a:solidFill>
                <a:latin typeface="Cambria"/>
              </a:rPr>
              <a:t> </a:t>
            </a:r>
            <a:r>
              <a:rPr lang="en-US" sz="2461" dirty="0" err="1">
                <a:solidFill>
                  <a:srgbClr val="000000"/>
                </a:solidFill>
                <a:latin typeface="Cambria"/>
              </a:rPr>
              <a:t>người</a:t>
            </a:r>
            <a:r>
              <a:rPr lang="en-US" sz="2461" dirty="0">
                <a:solidFill>
                  <a:srgbClr val="000000"/>
                </a:solidFill>
                <a:latin typeface="Cambria"/>
              </a:rPr>
              <a:t> </a:t>
            </a:r>
            <a:r>
              <a:rPr lang="en-US" sz="2461" dirty="0" err="1">
                <a:solidFill>
                  <a:srgbClr val="000000"/>
                </a:solidFill>
                <a:latin typeface="Cambria"/>
              </a:rPr>
              <a:t>thầy</a:t>
            </a:r>
            <a:r>
              <a:rPr lang="en-US" sz="2461" dirty="0">
                <a:solidFill>
                  <a:srgbClr val="000000"/>
                </a:solidFill>
                <a:latin typeface="Cambria"/>
              </a:rPr>
              <a:t> </a:t>
            </a:r>
            <a:r>
              <a:rPr lang="en-US" sz="2461" dirty="0" err="1">
                <a:solidFill>
                  <a:srgbClr val="000000"/>
                </a:solidFill>
                <a:latin typeface="Cambria"/>
              </a:rPr>
              <a:t>đầu</a:t>
            </a:r>
            <a:r>
              <a:rPr lang="en-US" sz="2461" dirty="0">
                <a:solidFill>
                  <a:srgbClr val="000000"/>
                </a:solidFill>
                <a:latin typeface="Cambria"/>
              </a:rPr>
              <a:t> </a:t>
            </a:r>
            <a:r>
              <a:rPr lang="en-US" sz="2461" dirty="0" err="1">
                <a:solidFill>
                  <a:srgbClr val="000000"/>
                </a:solidFill>
                <a:latin typeface="Cambria"/>
              </a:rPr>
              <a:t>tiên</a:t>
            </a:r>
            <a:r>
              <a:rPr lang="en-US" sz="2461" dirty="0">
                <a:solidFill>
                  <a:srgbClr val="000000"/>
                </a:solidFill>
                <a:latin typeface="Cambria"/>
              </a:rPr>
              <a:t> </a:t>
            </a:r>
            <a:r>
              <a:rPr lang="en-US" sz="2461" dirty="0" err="1">
                <a:solidFill>
                  <a:srgbClr val="000000"/>
                </a:solidFill>
                <a:latin typeface="Cambria"/>
              </a:rPr>
              <a:t>của</a:t>
            </a:r>
            <a:r>
              <a:rPr lang="en-US" sz="2461" dirty="0">
                <a:solidFill>
                  <a:srgbClr val="000000"/>
                </a:solidFill>
                <a:latin typeface="Cambria"/>
              </a:rPr>
              <a:t> </a:t>
            </a:r>
            <a:r>
              <a:rPr lang="en-US" sz="2461" dirty="0" err="1">
                <a:solidFill>
                  <a:srgbClr val="000000"/>
                </a:solidFill>
                <a:latin typeface="Cambria"/>
              </a:rPr>
              <a:t>bố</a:t>
            </a:r>
            <a:r>
              <a:rPr lang="en-US" sz="2461" dirty="0">
                <a:solidFill>
                  <a:srgbClr val="000000"/>
                </a:solidFill>
                <a:latin typeface="Cambria"/>
              </a:rPr>
              <a:t>, </a:t>
            </a:r>
            <a:r>
              <a:rPr lang="en-US" sz="2461" dirty="0" err="1">
                <a:solidFill>
                  <a:srgbClr val="000000"/>
                </a:solidFill>
                <a:latin typeface="Cambria"/>
              </a:rPr>
              <a:t>thầy</a:t>
            </a:r>
            <a:r>
              <a:rPr lang="en-US" sz="2461" dirty="0">
                <a:solidFill>
                  <a:srgbClr val="000000"/>
                </a:solidFill>
                <a:latin typeface="Cambria"/>
              </a:rPr>
              <a:t> </a:t>
            </a:r>
            <a:r>
              <a:rPr lang="en-US" sz="2461" dirty="0" err="1">
                <a:solidFill>
                  <a:srgbClr val="000000"/>
                </a:solidFill>
                <a:latin typeface="Cambria"/>
              </a:rPr>
              <a:t>Cơ-rô-xét-ti</a:t>
            </a:r>
            <a:r>
              <a:rPr lang="en-US" sz="2461" dirty="0">
                <a:solidFill>
                  <a:srgbClr val="000000"/>
                </a:solidFill>
                <a:latin typeface="Cambria"/>
              </a:rPr>
              <a:t>, </a:t>
            </a:r>
            <a:r>
              <a:rPr lang="en-US" sz="2461" dirty="0" err="1">
                <a:solidFill>
                  <a:srgbClr val="000000"/>
                </a:solidFill>
                <a:latin typeface="Cambria"/>
              </a:rPr>
              <a:t>năm</a:t>
            </a:r>
            <a:r>
              <a:rPr lang="en-US" sz="2461" dirty="0">
                <a:solidFill>
                  <a:srgbClr val="000000"/>
                </a:solidFill>
                <a:latin typeface="Cambria"/>
              </a:rPr>
              <a:t> nay </a:t>
            </a:r>
            <a:r>
              <a:rPr lang="en-US" sz="2461" dirty="0" err="1">
                <a:solidFill>
                  <a:srgbClr val="000000"/>
                </a:solidFill>
                <a:latin typeface="Cambria"/>
              </a:rPr>
              <a:t>đã</a:t>
            </a:r>
            <a:r>
              <a:rPr lang="en-US" sz="2461" dirty="0">
                <a:solidFill>
                  <a:srgbClr val="000000"/>
                </a:solidFill>
                <a:latin typeface="Cambria"/>
              </a:rPr>
              <a:t> </a:t>
            </a:r>
            <a:r>
              <a:rPr lang="en-US" sz="2461" dirty="0" err="1">
                <a:solidFill>
                  <a:srgbClr val="000000"/>
                </a:solidFill>
                <a:latin typeface="Cambria"/>
              </a:rPr>
              <a:t>tám</a:t>
            </a:r>
            <a:r>
              <a:rPr lang="en-US" sz="2461" dirty="0">
                <a:solidFill>
                  <a:srgbClr val="000000"/>
                </a:solidFill>
                <a:latin typeface="Cambria"/>
              </a:rPr>
              <a:t> </a:t>
            </a:r>
            <a:r>
              <a:rPr lang="en-US" sz="2461" dirty="0" err="1">
                <a:solidFill>
                  <a:srgbClr val="000000"/>
                </a:solidFill>
                <a:latin typeface="Cambria"/>
              </a:rPr>
              <a:t>mươi</a:t>
            </a:r>
            <a:r>
              <a:rPr lang="en-US" sz="2461" dirty="0">
                <a:solidFill>
                  <a:srgbClr val="000000"/>
                </a:solidFill>
                <a:latin typeface="Cambria"/>
              </a:rPr>
              <a:t> </a:t>
            </a:r>
            <a:r>
              <a:rPr lang="en-US" sz="2461" dirty="0" err="1">
                <a:solidFill>
                  <a:srgbClr val="000000"/>
                </a:solidFill>
                <a:latin typeface="Cambria"/>
              </a:rPr>
              <a:t>tuổi</a:t>
            </a:r>
            <a:r>
              <a:rPr lang="en-US" sz="2461" dirty="0">
                <a:solidFill>
                  <a:srgbClr val="000000"/>
                </a:solidFill>
                <a:latin typeface="Cambria"/>
              </a:rPr>
              <a:t>.</a:t>
            </a:r>
          </a:p>
          <a:p>
            <a:pPr algn="just" defTabSz="609630">
              <a:lnSpc>
                <a:spcPts val="3445"/>
              </a:lnSpc>
            </a:pPr>
            <a:r>
              <a:rPr lang="en-US" sz="2461" dirty="0" err="1">
                <a:solidFill>
                  <a:srgbClr val="000000"/>
                </a:solidFill>
                <a:latin typeface="Cambria"/>
              </a:rPr>
              <a:t>Xuống</a:t>
            </a:r>
            <a:r>
              <a:rPr lang="en-US" sz="2461" dirty="0">
                <a:solidFill>
                  <a:srgbClr val="000000"/>
                </a:solidFill>
                <a:latin typeface="Cambria"/>
              </a:rPr>
              <a:t> </a:t>
            </a:r>
            <a:r>
              <a:rPr lang="en-US" sz="2461" dirty="0" err="1">
                <a:solidFill>
                  <a:srgbClr val="000000"/>
                </a:solidFill>
                <a:latin typeface="Cambria"/>
              </a:rPr>
              <a:t>tàu</a:t>
            </a:r>
            <a:r>
              <a:rPr lang="en-US" sz="2461" dirty="0">
                <a:solidFill>
                  <a:srgbClr val="000000"/>
                </a:solidFill>
                <a:latin typeface="Cambria"/>
              </a:rPr>
              <a:t>, </a:t>
            </a:r>
            <a:r>
              <a:rPr lang="en-US" sz="2461" dirty="0" err="1">
                <a:solidFill>
                  <a:srgbClr val="000000"/>
                </a:solidFill>
                <a:latin typeface="Cambria"/>
              </a:rPr>
              <a:t>chúng</a:t>
            </a:r>
            <a:r>
              <a:rPr lang="en-US" sz="2461" dirty="0">
                <a:solidFill>
                  <a:srgbClr val="000000"/>
                </a:solidFill>
                <a:latin typeface="Cambria"/>
              </a:rPr>
              <a:t> </a:t>
            </a:r>
            <a:r>
              <a:rPr lang="en-US" sz="2461" dirty="0" err="1">
                <a:solidFill>
                  <a:srgbClr val="000000"/>
                </a:solidFill>
                <a:latin typeface="Cambria"/>
              </a:rPr>
              <a:t>tôi</a:t>
            </a:r>
            <a:r>
              <a:rPr lang="en-US" sz="2461" dirty="0">
                <a:solidFill>
                  <a:srgbClr val="000000"/>
                </a:solidFill>
                <a:latin typeface="Cambria"/>
              </a:rPr>
              <a:t> </a:t>
            </a:r>
            <a:r>
              <a:rPr lang="en-US" sz="2461" dirty="0" err="1">
                <a:solidFill>
                  <a:srgbClr val="000000"/>
                </a:solidFill>
                <a:latin typeface="Cambria"/>
              </a:rPr>
              <a:t>hỏi</a:t>
            </a:r>
            <a:r>
              <a:rPr lang="en-US" sz="2461" dirty="0">
                <a:solidFill>
                  <a:srgbClr val="000000"/>
                </a:solidFill>
                <a:latin typeface="Cambria"/>
              </a:rPr>
              <a:t> </a:t>
            </a:r>
            <a:r>
              <a:rPr lang="en-US" sz="2461" dirty="0" err="1">
                <a:solidFill>
                  <a:srgbClr val="000000"/>
                </a:solidFill>
                <a:latin typeface="Cambria"/>
              </a:rPr>
              <a:t>thăm</a:t>
            </a:r>
            <a:r>
              <a:rPr lang="en-US" sz="2461" dirty="0">
                <a:solidFill>
                  <a:srgbClr val="000000"/>
                </a:solidFill>
                <a:latin typeface="Cambria"/>
              </a:rPr>
              <a:t> </a:t>
            </a:r>
            <a:r>
              <a:rPr lang="en-US" sz="2461" dirty="0" err="1">
                <a:solidFill>
                  <a:srgbClr val="000000"/>
                </a:solidFill>
                <a:latin typeface="Cambria"/>
              </a:rPr>
              <a:t>đường</a:t>
            </a:r>
            <a:r>
              <a:rPr lang="en-US" sz="2461" dirty="0">
                <a:solidFill>
                  <a:srgbClr val="000000"/>
                </a:solidFill>
                <a:latin typeface="Cambria"/>
              </a:rPr>
              <a:t> </a:t>
            </a:r>
            <a:r>
              <a:rPr lang="en-US" sz="2461" dirty="0" err="1">
                <a:solidFill>
                  <a:srgbClr val="000000"/>
                </a:solidFill>
                <a:latin typeface="Cambria"/>
              </a:rPr>
              <a:t>đến</a:t>
            </a:r>
            <a:r>
              <a:rPr lang="en-US" sz="2461" dirty="0">
                <a:solidFill>
                  <a:srgbClr val="000000"/>
                </a:solidFill>
                <a:latin typeface="Cambria"/>
              </a:rPr>
              <a:t> </a:t>
            </a:r>
            <a:r>
              <a:rPr lang="en-US" sz="2461" dirty="0" err="1">
                <a:solidFill>
                  <a:srgbClr val="000000"/>
                </a:solidFill>
                <a:latin typeface="Cambria"/>
              </a:rPr>
              <a:t>nhà</a:t>
            </a:r>
            <a:r>
              <a:rPr lang="en-US" sz="2461" dirty="0">
                <a:solidFill>
                  <a:srgbClr val="000000"/>
                </a:solidFill>
                <a:latin typeface="Cambria"/>
              </a:rPr>
              <a:t> </a:t>
            </a:r>
            <a:r>
              <a:rPr lang="en-US" sz="2461" dirty="0" err="1">
                <a:solidFill>
                  <a:srgbClr val="000000"/>
                </a:solidFill>
                <a:latin typeface="Cambria"/>
              </a:rPr>
              <a:t>thầy</a:t>
            </a:r>
            <a:r>
              <a:rPr lang="en-US" sz="2461" dirty="0">
                <a:solidFill>
                  <a:srgbClr val="000000"/>
                </a:solidFill>
                <a:latin typeface="Cambria"/>
              </a:rPr>
              <a:t>, </a:t>
            </a:r>
            <a:r>
              <a:rPr lang="en-US" sz="2461" dirty="0" err="1">
                <a:solidFill>
                  <a:srgbClr val="000000"/>
                </a:solidFill>
                <a:latin typeface="Cambria"/>
              </a:rPr>
              <a:t>một</a:t>
            </a:r>
            <a:r>
              <a:rPr lang="en-US" sz="2461" dirty="0">
                <a:solidFill>
                  <a:srgbClr val="000000"/>
                </a:solidFill>
                <a:latin typeface="Cambria"/>
              </a:rPr>
              <a:t> </a:t>
            </a:r>
            <a:r>
              <a:rPr lang="en-US" sz="2461" dirty="0" err="1">
                <a:solidFill>
                  <a:srgbClr val="000000"/>
                </a:solidFill>
                <a:latin typeface="Cambria"/>
              </a:rPr>
              <a:t>ngôi</a:t>
            </a:r>
            <a:r>
              <a:rPr lang="en-US" sz="2461" dirty="0">
                <a:solidFill>
                  <a:srgbClr val="000000"/>
                </a:solidFill>
                <a:latin typeface="Cambria"/>
              </a:rPr>
              <a:t> </a:t>
            </a:r>
            <a:r>
              <a:rPr lang="en-US" sz="2461" dirty="0" err="1">
                <a:solidFill>
                  <a:srgbClr val="000000"/>
                </a:solidFill>
                <a:latin typeface="Cambria"/>
              </a:rPr>
              <a:t>nhà</a:t>
            </a:r>
            <a:r>
              <a:rPr lang="en-US" sz="2461" dirty="0">
                <a:solidFill>
                  <a:srgbClr val="000000"/>
                </a:solidFill>
                <a:latin typeface="Cambria"/>
              </a:rPr>
              <a:t> </a:t>
            </a:r>
            <a:r>
              <a:rPr lang="en-US" sz="2461" dirty="0" err="1">
                <a:solidFill>
                  <a:srgbClr val="000000"/>
                </a:solidFill>
                <a:latin typeface="Cambria"/>
              </a:rPr>
              <a:t>nhỏ</a:t>
            </a:r>
            <a:r>
              <a:rPr lang="en-US" sz="2461" dirty="0">
                <a:solidFill>
                  <a:srgbClr val="000000"/>
                </a:solidFill>
                <a:latin typeface="Cambria"/>
              </a:rPr>
              <a:t> </a:t>
            </a:r>
            <a:r>
              <a:rPr lang="en-US" sz="2461" dirty="0" err="1">
                <a:solidFill>
                  <a:srgbClr val="000000"/>
                </a:solidFill>
                <a:latin typeface="Cambria"/>
              </a:rPr>
              <a:t>cuối</a:t>
            </a:r>
            <a:r>
              <a:rPr lang="en-US" sz="2461" dirty="0">
                <a:solidFill>
                  <a:srgbClr val="000000"/>
                </a:solidFill>
                <a:latin typeface="Cambria"/>
              </a:rPr>
              <a:t> </a:t>
            </a:r>
            <a:r>
              <a:rPr lang="en-US" sz="2461" dirty="0" err="1">
                <a:solidFill>
                  <a:srgbClr val="000000"/>
                </a:solidFill>
                <a:latin typeface="Cambria"/>
              </a:rPr>
              <a:t>làng</a:t>
            </a:r>
            <a:r>
              <a:rPr lang="en-US" sz="2461" dirty="0">
                <a:solidFill>
                  <a:srgbClr val="000000"/>
                </a:solidFill>
                <a:latin typeface="Cambria"/>
              </a:rPr>
              <a:t>. </a:t>
            </a:r>
            <a:r>
              <a:rPr lang="en-US" sz="2461" dirty="0" err="1">
                <a:solidFill>
                  <a:srgbClr val="000000"/>
                </a:solidFill>
                <a:latin typeface="Cambria"/>
              </a:rPr>
              <a:t>Bố</a:t>
            </a:r>
            <a:r>
              <a:rPr lang="en-US" sz="2461" dirty="0">
                <a:solidFill>
                  <a:srgbClr val="000000"/>
                </a:solidFill>
                <a:latin typeface="Cambria"/>
              </a:rPr>
              <a:t> </a:t>
            </a:r>
            <a:r>
              <a:rPr lang="en-US" sz="2461" dirty="0" err="1">
                <a:solidFill>
                  <a:srgbClr val="000000"/>
                </a:solidFill>
                <a:latin typeface="Cambria"/>
              </a:rPr>
              <a:t>nhẹ</a:t>
            </a:r>
            <a:r>
              <a:rPr lang="en-US" sz="2461" dirty="0">
                <a:solidFill>
                  <a:srgbClr val="000000"/>
                </a:solidFill>
                <a:latin typeface="Cambria"/>
              </a:rPr>
              <a:t> </a:t>
            </a:r>
            <a:r>
              <a:rPr lang="en-US" sz="2461" dirty="0" err="1">
                <a:solidFill>
                  <a:srgbClr val="000000"/>
                </a:solidFill>
                <a:latin typeface="Cambria"/>
              </a:rPr>
              <a:t>nhàng</a:t>
            </a:r>
            <a:r>
              <a:rPr lang="en-US" sz="2461" dirty="0">
                <a:solidFill>
                  <a:srgbClr val="000000"/>
                </a:solidFill>
                <a:latin typeface="Cambria"/>
              </a:rPr>
              <a:t> </a:t>
            </a:r>
            <a:r>
              <a:rPr lang="en-US" sz="2461" dirty="0" err="1">
                <a:solidFill>
                  <a:srgbClr val="000000"/>
                </a:solidFill>
                <a:latin typeface="Cambria"/>
              </a:rPr>
              <a:t>gõ</a:t>
            </a:r>
            <a:r>
              <a:rPr lang="en-US" sz="2461" dirty="0">
                <a:solidFill>
                  <a:srgbClr val="000000"/>
                </a:solidFill>
                <a:latin typeface="Cambria"/>
              </a:rPr>
              <a:t> </a:t>
            </a:r>
            <a:r>
              <a:rPr lang="en-US" sz="2461" dirty="0" err="1">
                <a:solidFill>
                  <a:srgbClr val="000000"/>
                </a:solidFill>
                <a:latin typeface="Cambria"/>
              </a:rPr>
              <a:t>cửa</a:t>
            </a:r>
            <a:r>
              <a:rPr lang="en-US" sz="2461" dirty="0">
                <a:solidFill>
                  <a:srgbClr val="000000"/>
                </a:solidFill>
                <a:latin typeface="Cambria"/>
              </a:rPr>
              <a:t>. Ra </a:t>
            </a:r>
            <a:r>
              <a:rPr lang="en-US" sz="2461" dirty="0" err="1">
                <a:solidFill>
                  <a:srgbClr val="000000"/>
                </a:solidFill>
                <a:latin typeface="Cambria"/>
              </a:rPr>
              <a:t>mở</a:t>
            </a:r>
            <a:r>
              <a:rPr lang="en-US" sz="2461" dirty="0">
                <a:solidFill>
                  <a:srgbClr val="000000"/>
                </a:solidFill>
                <a:latin typeface="Cambria"/>
              </a:rPr>
              <a:t> </a:t>
            </a:r>
            <a:r>
              <a:rPr lang="en-US" sz="2461" dirty="0" err="1">
                <a:solidFill>
                  <a:srgbClr val="000000"/>
                </a:solidFill>
                <a:latin typeface="Cambria"/>
              </a:rPr>
              <a:t>cửa</a:t>
            </a:r>
            <a:r>
              <a:rPr lang="en-US" sz="2461" dirty="0">
                <a:solidFill>
                  <a:srgbClr val="000000"/>
                </a:solidFill>
                <a:latin typeface="Cambria"/>
              </a:rPr>
              <a:t> </a:t>
            </a:r>
            <a:r>
              <a:rPr lang="en-US" sz="2461" dirty="0" err="1">
                <a:solidFill>
                  <a:srgbClr val="000000"/>
                </a:solidFill>
                <a:latin typeface="Cambria"/>
              </a:rPr>
              <a:t>là</a:t>
            </a:r>
            <a:r>
              <a:rPr lang="en-US" sz="2461" dirty="0">
                <a:solidFill>
                  <a:srgbClr val="000000"/>
                </a:solidFill>
                <a:latin typeface="Cambria"/>
              </a:rPr>
              <a:t> </a:t>
            </a:r>
            <a:r>
              <a:rPr lang="en-US" sz="2461" dirty="0" err="1">
                <a:solidFill>
                  <a:srgbClr val="000000"/>
                </a:solidFill>
                <a:latin typeface="Cambria"/>
              </a:rPr>
              <a:t>một</a:t>
            </a:r>
            <a:r>
              <a:rPr lang="en-US" sz="2461" dirty="0">
                <a:solidFill>
                  <a:srgbClr val="000000"/>
                </a:solidFill>
                <a:latin typeface="Cambria"/>
              </a:rPr>
              <a:t> </a:t>
            </a:r>
            <a:r>
              <a:rPr lang="en-US" sz="2461" dirty="0" err="1">
                <a:solidFill>
                  <a:srgbClr val="000000"/>
                </a:solidFill>
                <a:latin typeface="Cambria"/>
              </a:rPr>
              <a:t>cụ</a:t>
            </a:r>
            <a:r>
              <a:rPr lang="en-US" sz="2461" dirty="0">
                <a:solidFill>
                  <a:srgbClr val="000000"/>
                </a:solidFill>
                <a:latin typeface="Cambria"/>
              </a:rPr>
              <a:t> </a:t>
            </a:r>
            <a:r>
              <a:rPr lang="en-US" sz="2461" dirty="0" err="1">
                <a:solidFill>
                  <a:srgbClr val="000000"/>
                </a:solidFill>
                <a:latin typeface="Cambria"/>
              </a:rPr>
              <a:t>già</a:t>
            </a:r>
            <a:r>
              <a:rPr lang="en-US" sz="2461" dirty="0">
                <a:solidFill>
                  <a:srgbClr val="000000"/>
                </a:solidFill>
                <a:latin typeface="Cambria"/>
              </a:rPr>
              <a:t> </a:t>
            </a:r>
            <a:r>
              <a:rPr lang="en-US" sz="2461" dirty="0" err="1">
                <a:solidFill>
                  <a:srgbClr val="000000"/>
                </a:solidFill>
                <a:latin typeface="Cambria"/>
              </a:rPr>
              <a:t>râu</a:t>
            </a:r>
            <a:r>
              <a:rPr lang="en-US" sz="2461" dirty="0">
                <a:solidFill>
                  <a:srgbClr val="000000"/>
                </a:solidFill>
                <a:latin typeface="Cambria"/>
              </a:rPr>
              <a:t> </a:t>
            </a:r>
            <a:r>
              <a:rPr lang="en-US" sz="2461" dirty="0" err="1">
                <a:solidFill>
                  <a:srgbClr val="000000"/>
                </a:solidFill>
                <a:latin typeface="Cambria"/>
              </a:rPr>
              <a:t>tóc</a:t>
            </a:r>
            <a:r>
              <a:rPr lang="en-US" sz="2461" dirty="0">
                <a:solidFill>
                  <a:srgbClr val="000000"/>
                </a:solidFill>
                <a:latin typeface="Cambria"/>
              </a:rPr>
              <a:t> </a:t>
            </a:r>
            <a:r>
              <a:rPr lang="en-US" sz="2461" dirty="0" err="1">
                <a:solidFill>
                  <a:srgbClr val="000000"/>
                </a:solidFill>
                <a:latin typeface="Cambria"/>
              </a:rPr>
              <a:t>đã</a:t>
            </a:r>
            <a:r>
              <a:rPr lang="en-US" sz="2461" dirty="0">
                <a:solidFill>
                  <a:srgbClr val="000000"/>
                </a:solidFill>
                <a:latin typeface="Cambria"/>
              </a:rPr>
              <a:t> </a:t>
            </a:r>
            <a:r>
              <a:rPr lang="en-US" sz="2461" dirty="0" err="1">
                <a:solidFill>
                  <a:srgbClr val="000000"/>
                </a:solidFill>
                <a:latin typeface="Cambria"/>
              </a:rPr>
              <a:t>bạc</a:t>
            </a:r>
            <a:r>
              <a:rPr lang="en-US" sz="2461" dirty="0">
                <a:solidFill>
                  <a:srgbClr val="000000"/>
                </a:solidFill>
                <a:latin typeface="Cambria"/>
              </a:rPr>
              <a:t>.</a:t>
            </a:r>
          </a:p>
          <a:p>
            <a:pPr algn="just" defTabSz="609630">
              <a:lnSpc>
                <a:spcPts val="3445"/>
              </a:lnSpc>
            </a:pPr>
            <a:r>
              <a:rPr lang="en-US" sz="2461" dirty="0">
                <a:solidFill>
                  <a:srgbClr val="000000"/>
                </a:solidFill>
                <a:latin typeface="Cambria"/>
              </a:rPr>
              <a:t>– Con </a:t>
            </a:r>
            <a:r>
              <a:rPr lang="en-US" sz="2461" dirty="0" err="1">
                <a:solidFill>
                  <a:srgbClr val="000000"/>
                </a:solidFill>
                <a:latin typeface="Cambria"/>
              </a:rPr>
              <a:t>chào</a:t>
            </a:r>
            <a:r>
              <a:rPr lang="en-US" sz="2461" dirty="0">
                <a:solidFill>
                  <a:srgbClr val="000000"/>
                </a:solidFill>
                <a:latin typeface="Cambria"/>
              </a:rPr>
              <a:t> </a:t>
            </a:r>
            <a:r>
              <a:rPr lang="en-US" sz="2461" dirty="0" err="1">
                <a:solidFill>
                  <a:srgbClr val="000000"/>
                </a:solidFill>
                <a:latin typeface="Cambria"/>
              </a:rPr>
              <a:t>thầy</a:t>
            </a:r>
            <a:r>
              <a:rPr lang="en-US" sz="2461" dirty="0">
                <a:solidFill>
                  <a:srgbClr val="000000"/>
                </a:solidFill>
                <a:latin typeface="Cambria"/>
              </a:rPr>
              <a:t> ạ! – </a:t>
            </a:r>
            <a:r>
              <a:rPr lang="en-US" sz="2461" dirty="0" err="1">
                <a:solidFill>
                  <a:srgbClr val="000000"/>
                </a:solidFill>
                <a:latin typeface="Cambria"/>
              </a:rPr>
              <a:t>Bố</a:t>
            </a:r>
            <a:r>
              <a:rPr lang="en-US" sz="2461" dirty="0">
                <a:solidFill>
                  <a:srgbClr val="000000"/>
                </a:solidFill>
                <a:latin typeface="Cambria"/>
              </a:rPr>
              <a:t> </a:t>
            </a:r>
            <a:r>
              <a:rPr lang="en-US" sz="2461" dirty="0" err="1">
                <a:solidFill>
                  <a:srgbClr val="000000"/>
                </a:solidFill>
                <a:latin typeface="Cambria"/>
              </a:rPr>
              <a:t>vừa</a:t>
            </a:r>
            <a:r>
              <a:rPr lang="en-US" sz="2461" dirty="0">
                <a:solidFill>
                  <a:srgbClr val="000000"/>
                </a:solidFill>
                <a:latin typeface="Cambria"/>
              </a:rPr>
              <a:t> </a:t>
            </a:r>
            <a:r>
              <a:rPr lang="en-US" sz="2461" dirty="0" err="1">
                <a:solidFill>
                  <a:srgbClr val="000000"/>
                </a:solidFill>
                <a:latin typeface="Cambria"/>
              </a:rPr>
              <a:t>nói</a:t>
            </a:r>
            <a:r>
              <a:rPr lang="en-US" sz="2461" dirty="0">
                <a:solidFill>
                  <a:srgbClr val="000000"/>
                </a:solidFill>
                <a:latin typeface="Cambria"/>
              </a:rPr>
              <a:t> </a:t>
            </a:r>
            <a:r>
              <a:rPr lang="en-US" sz="2461" dirty="0" err="1">
                <a:solidFill>
                  <a:srgbClr val="000000"/>
                </a:solidFill>
                <a:latin typeface="Cambria"/>
              </a:rPr>
              <a:t>vừa</a:t>
            </a:r>
            <a:r>
              <a:rPr lang="en-US" sz="2461" dirty="0">
                <a:solidFill>
                  <a:srgbClr val="000000"/>
                </a:solidFill>
                <a:latin typeface="Cambria"/>
              </a:rPr>
              <a:t> </a:t>
            </a:r>
            <a:r>
              <a:rPr lang="en-US" sz="2461" dirty="0" err="1">
                <a:solidFill>
                  <a:srgbClr val="000000"/>
                </a:solidFill>
                <a:latin typeface="Cambria"/>
              </a:rPr>
              <a:t>bỏ</a:t>
            </a:r>
            <a:r>
              <a:rPr lang="en-US" sz="2461" dirty="0">
                <a:solidFill>
                  <a:srgbClr val="000000"/>
                </a:solidFill>
                <a:latin typeface="Cambria"/>
              </a:rPr>
              <a:t> </a:t>
            </a:r>
            <a:r>
              <a:rPr lang="en-US" sz="2461" dirty="0" err="1">
                <a:solidFill>
                  <a:srgbClr val="000000"/>
                </a:solidFill>
                <a:latin typeface="Cambria"/>
              </a:rPr>
              <a:t>mũ</a:t>
            </a:r>
            <a:r>
              <a:rPr lang="en-US" sz="2461" dirty="0">
                <a:solidFill>
                  <a:srgbClr val="000000"/>
                </a:solidFill>
                <a:latin typeface="Cambria"/>
              </a:rPr>
              <a:t> </a:t>
            </a:r>
            <a:r>
              <a:rPr lang="en-US" sz="2461" dirty="0" err="1">
                <a:solidFill>
                  <a:srgbClr val="000000"/>
                </a:solidFill>
                <a:latin typeface="Cambria"/>
              </a:rPr>
              <a:t>ra.</a:t>
            </a:r>
            <a:endParaRPr lang="en-US" sz="2461" dirty="0">
              <a:solidFill>
                <a:srgbClr val="000000"/>
              </a:solidFill>
              <a:latin typeface="Cambria"/>
            </a:endParaRPr>
          </a:p>
          <a:p>
            <a:pPr algn="just" defTabSz="609630">
              <a:lnSpc>
                <a:spcPts val="3445"/>
              </a:lnSpc>
            </a:pPr>
            <a:r>
              <a:rPr lang="en-US" sz="2461" dirty="0">
                <a:solidFill>
                  <a:srgbClr val="000000"/>
                </a:solidFill>
                <a:latin typeface="Cambria"/>
              </a:rPr>
              <a:t>– </a:t>
            </a:r>
            <a:r>
              <a:rPr lang="en-US" sz="2461" dirty="0" err="1">
                <a:solidFill>
                  <a:srgbClr val="000000"/>
                </a:solidFill>
                <a:latin typeface="Cambria"/>
              </a:rPr>
              <a:t>Chào</a:t>
            </a:r>
            <a:r>
              <a:rPr lang="en-US" sz="2461" dirty="0">
                <a:solidFill>
                  <a:srgbClr val="000000"/>
                </a:solidFill>
                <a:latin typeface="Cambria"/>
              </a:rPr>
              <a:t> </a:t>
            </a:r>
            <a:r>
              <a:rPr lang="en-US" sz="2461" dirty="0" err="1">
                <a:solidFill>
                  <a:srgbClr val="000000"/>
                </a:solidFill>
                <a:latin typeface="Cambria"/>
              </a:rPr>
              <a:t>anh</a:t>
            </a:r>
            <a:r>
              <a:rPr lang="en-US" sz="2461" dirty="0">
                <a:solidFill>
                  <a:srgbClr val="000000"/>
                </a:solidFill>
                <a:latin typeface="Cambria"/>
              </a:rPr>
              <a:t>. Xin </a:t>
            </a:r>
            <a:r>
              <a:rPr lang="en-US" sz="2461" dirty="0" err="1">
                <a:solidFill>
                  <a:srgbClr val="000000"/>
                </a:solidFill>
                <a:latin typeface="Cambria"/>
              </a:rPr>
              <a:t>lỗi</a:t>
            </a:r>
            <a:r>
              <a:rPr lang="en-US" sz="2461" dirty="0">
                <a:solidFill>
                  <a:srgbClr val="000000"/>
                </a:solidFill>
                <a:latin typeface="Cambria"/>
              </a:rPr>
              <a:t>, </a:t>
            </a:r>
            <a:r>
              <a:rPr lang="en-US" sz="2461" dirty="0" err="1">
                <a:solidFill>
                  <a:srgbClr val="000000"/>
                </a:solidFill>
                <a:latin typeface="Cambria"/>
              </a:rPr>
              <a:t>anh</a:t>
            </a:r>
            <a:r>
              <a:rPr lang="en-US" sz="2461" dirty="0">
                <a:solidFill>
                  <a:srgbClr val="000000"/>
                </a:solidFill>
                <a:latin typeface="Cambria"/>
              </a:rPr>
              <a:t> </a:t>
            </a:r>
            <a:r>
              <a:rPr lang="en-US" sz="2461" dirty="0" err="1">
                <a:solidFill>
                  <a:srgbClr val="000000"/>
                </a:solidFill>
                <a:latin typeface="Cambria"/>
              </a:rPr>
              <a:t>là</a:t>
            </a:r>
            <a:r>
              <a:rPr lang="en-US" sz="2461" dirty="0">
                <a:solidFill>
                  <a:srgbClr val="000000"/>
                </a:solidFill>
                <a:latin typeface="Cambria"/>
              </a:rPr>
              <a:t>...</a:t>
            </a:r>
          </a:p>
          <a:p>
            <a:pPr algn="just" defTabSz="609630">
              <a:lnSpc>
                <a:spcPts val="3445"/>
              </a:lnSpc>
            </a:pPr>
            <a:r>
              <a:rPr lang="en-US" sz="2461" dirty="0">
                <a:solidFill>
                  <a:srgbClr val="000000"/>
                </a:solidFill>
                <a:latin typeface="Cambria"/>
              </a:rPr>
              <a:t>– Con </a:t>
            </a:r>
            <a:r>
              <a:rPr lang="en-US" sz="2461" dirty="0" err="1">
                <a:solidFill>
                  <a:srgbClr val="000000"/>
                </a:solidFill>
                <a:latin typeface="Cambria"/>
              </a:rPr>
              <a:t>là</a:t>
            </a:r>
            <a:r>
              <a:rPr lang="en-US" sz="2461" dirty="0">
                <a:solidFill>
                  <a:srgbClr val="000000"/>
                </a:solidFill>
                <a:latin typeface="Cambria"/>
              </a:rPr>
              <a:t> An-</a:t>
            </a:r>
            <a:r>
              <a:rPr lang="en-US" sz="2461" dirty="0" err="1">
                <a:solidFill>
                  <a:srgbClr val="000000"/>
                </a:solidFill>
                <a:latin typeface="Cambria"/>
              </a:rPr>
              <a:t>béc</a:t>
            </a:r>
            <a:r>
              <a:rPr lang="en-US" sz="2461" dirty="0">
                <a:solidFill>
                  <a:srgbClr val="000000"/>
                </a:solidFill>
                <a:latin typeface="Cambria"/>
              </a:rPr>
              <a:t>-</a:t>
            </a:r>
            <a:r>
              <a:rPr lang="en-US" sz="2461" dirty="0" err="1">
                <a:solidFill>
                  <a:srgbClr val="000000"/>
                </a:solidFill>
                <a:latin typeface="Cambria"/>
              </a:rPr>
              <a:t>tô</a:t>
            </a:r>
            <a:r>
              <a:rPr lang="en-US" sz="2461" dirty="0">
                <a:solidFill>
                  <a:srgbClr val="000000"/>
                </a:solidFill>
                <a:latin typeface="Cambria"/>
              </a:rPr>
              <a:t>, </a:t>
            </a:r>
            <a:r>
              <a:rPr lang="en-US" sz="2461" dirty="0" err="1">
                <a:solidFill>
                  <a:srgbClr val="000000"/>
                </a:solidFill>
                <a:latin typeface="Cambria"/>
              </a:rPr>
              <a:t>học</a:t>
            </a:r>
            <a:r>
              <a:rPr lang="en-US" sz="2461" dirty="0">
                <a:solidFill>
                  <a:srgbClr val="000000"/>
                </a:solidFill>
                <a:latin typeface="Cambria"/>
              </a:rPr>
              <a:t> </a:t>
            </a:r>
            <a:r>
              <a:rPr lang="en-US" sz="2461" dirty="0" err="1">
                <a:solidFill>
                  <a:srgbClr val="000000"/>
                </a:solidFill>
                <a:latin typeface="Cambria"/>
              </a:rPr>
              <a:t>trò</a:t>
            </a:r>
            <a:r>
              <a:rPr lang="en-US" sz="2461" dirty="0">
                <a:solidFill>
                  <a:srgbClr val="000000"/>
                </a:solidFill>
                <a:latin typeface="Cambria"/>
              </a:rPr>
              <a:t> </a:t>
            </a:r>
            <a:r>
              <a:rPr lang="en-US" sz="2461" dirty="0" err="1">
                <a:solidFill>
                  <a:srgbClr val="000000"/>
                </a:solidFill>
                <a:latin typeface="Cambria"/>
              </a:rPr>
              <a:t>cũ</a:t>
            </a:r>
            <a:r>
              <a:rPr lang="en-US" sz="2461" dirty="0">
                <a:solidFill>
                  <a:srgbClr val="000000"/>
                </a:solidFill>
                <a:latin typeface="Cambria"/>
              </a:rPr>
              <a:t> </a:t>
            </a:r>
            <a:r>
              <a:rPr lang="en-US" sz="2461" dirty="0" err="1">
                <a:solidFill>
                  <a:srgbClr val="000000"/>
                </a:solidFill>
                <a:latin typeface="Cambria"/>
              </a:rPr>
              <a:t>của</a:t>
            </a:r>
            <a:r>
              <a:rPr lang="en-US" sz="2461" dirty="0">
                <a:solidFill>
                  <a:srgbClr val="000000"/>
                </a:solidFill>
                <a:latin typeface="Cambria"/>
              </a:rPr>
              <a:t> </a:t>
            </a:r>
            <a:r>
              <a:rPr lang="en-US" sz="2461" dirty="0" err="1">
                <a:solidFill>
                  <a:srgbClr val="000000"/>
                </a:solidFill>
                <a:latin typeface="Cambria"/>
              </a:rPr>
              <a:t>thầy</a:t>
            </a:r>
            <a:r>
              <a:rPr lang="en-US" sz="2461" dirty="0">
                <a:solidFill>
                  <a:srgbClr val="000000"/>
                </a:solidFill>
                <a:latin typeface="Cambria"/>
              </a:rPr>
              <a:t>. Con </a:t>
            </a:r>
            <a:r>
              <a:rPr lang="en-US" sz="2461" dirty="0" err="1">
                <a:solidFill>
                  <a:srgbClr val="000000"/>
                </a:solidFill>
                <a:latin typeface="Cambria"/>
              </a:rPr>
              <a:t>đến</a:t>
            </a:r>
            <a:r>
              <a:rPr lang="en-US" sz="2461" dirty="0">
                <a:solidFill>
                  <a:srgbClr val="000000"/>
                </a:solidFill>
                <a:latin typeface="Cambria"/>
              </a:rPr>
              <a:t> </a:t>
            </a:r>
            <a:r>
              <a:rPr lang="en-US" sz="2461" dirty="0" err="1">
                <a:solidFill>
                  <a:srgbClr val="000000"/>
                </a:solidFill>
                <a:latin typeface="Cambria"/>
              </a:rPr>
              <a:t>thăm</a:t>
            </a:r>
            <a:r>
              <a:rPr lang="en-US" sz="2461" dirty="0">
                <a:solidFill>
                  <a:srgbClr val="000000"/>
                </a:solidFill>
                <a:latin typeface="Cambria"/>
              </a:rPr>
              <a:t> </a:t>
            </a:r>
            <a:r>
              <a:rPr lang="en-US" sz="2461" dirty="0" err="1">
                <a:solidFill>
                  <a:srgbClr val="000000"/>
                </a:solidFill>
                <a:latin typeface="Cambria"/>
              </a:rPr>
              <a:t>thầy</a:t>
            </a:r>
            <a:r>
              <a:rPr lang="en-US" sz="2461" dirty="0">
                <a:solidFill>
                  <a:srgbClr val="000000"/>
                </a:solidFill>
                <a:latin typeface="Cambria"/>
              </a:rPr>
              <a:t> ạ.</a:t>
            </a:r>
          </a:p>
          <a:p>
            <a:pPr algn="just" defTabSz="609630">
              <a:lnSpc>
                <a:spcPts val="3445"/>
              </a:lnSpc>
            </a:pPr>
            <a:r>
              <a:rPr lang="en-US" sz="2461" dirty="0">
                <a:solidFill>
                  <a:srgbClr val="000000"/>
                </a:solidFill>
                <a:latin typeface="Cambria"/>
              </a:rPr>
              <a:t>– </a:t>
            </a:r>
            <a:r>
              <a:rPr lang="en-US" sz="2461" dirty="0" err="1">
                <a:solidFill>
                  <a:srgbClr val="000000"/>
                </a:solidFill>
                <a:latin typeface="Cambria"/>
              </a:rPr>
              <a:t>Thật</a:t>
            </a:r>
            <a:r>
              <a:rPr lang="en-US" sz="2461" dirty="0">
                <a:solidFill>
                  <a:srgbClr val="000000"/>
                </a:solidFill>
                <a:latin typeface="Cambria"/>
              </a:rPr>
              <a:t> </a:t>
            </a:r>
            <a:r>
              <a:rPr lang="en-US" sz="2461" dirty="0" err="1">
                <a:solidFill>
                  <a:srgbClr val="000000"/>
                </a:solidFill>
                <a:latin typeface="Cambria"/>
              </a:rPr>
              <a:t>hân</a:t>
            </a:r>
            <a:r>
              <a:rPr lang="en-US" sz="2461" dirty="0">
                <a:solidFill>
                  <a:srgbClr val="000000"/>
                </a:solidFill>
                <a:latin typeface="Cambria"/>
              </a:rPr>
              <a:t> </a:t>
            </a:r>
            <a:r>
              <a:rPr lang="en-US" sz="2461" dirty="0" err="1">
                <a:solidFill>
                  <a:srgbClr val="000000"/>
                </a:solidFill>
                <a:latin typeface="Cambria"/>
              </a:rPr>
              <a:t>hạnh</a:t>
            </a:r>
            <a:r>
              <a:rPr lang="en-US" sz="2461" dirty="0">
                <a:solidFill>
                  <a:srgbClr val="000000"/>
                </a:solidFill>
                <a:latin typeface="Cambria"/>
              </a:rPr>
              <a:t> </a:t>
            </a:r>
            <a:r>
              <a:rPr lang="en-US" sz="2461" dirty="0" err="1">
                <a:solidFill>
                  <a:srgbClr val="000000"/>
                </a:solidFill>
                <a:latin typeface="Cambria"/>
              </a:rPr>
              <a:t>quá</a:t>
            </a:r>
            <a:r>
              <a:rPr lang="en-US" sz="2461" dirty="0">
                <a:solidFill>
                  <a:srgbClr val="000000"/>
                </a:solidFill>
                <a:latin typeface="Cambria"/>
              </a:rPr>
              <a:t>! </a:t>
            </a:r>
            <a:r>
              <a:rPr lang="en-US" sz="2461" dirty="0" err="1">
                <a:solidFill>
                  <a:srgbClr val="000000"/>
                </a:solidFill>
                <a:latin typeface="Cambria"/>
              </a:rPr>
              <a:t>Nhưng</a:t>
            </a:r>
            <a:r>
              <a:rPr lang="en-US" sz="2461" dirty="0">
                <a:solidFill>
                  <a:srgbClr val="000000"/>
                </a:solidFill>
                <a:latin typeface="Cambria"/>
              </a:rPr>
              <a:t>... </a:t>
            </a:r>
            <a:r>
              <a:rPr lang="en-US" sz="2461" dirty="0" err="1">
                <a:solidFill>
                  <a:srgbClr val="000000"/>
                </a:solidFill>
                <a:latin typeface="Cambria"/>
              </a:rPr>
              <a:t>anh</a:t>
            </a:r>
            <a:r>
              <a:rPr lang="en-US" sz="2461" dirty="0">
                <a:solidFill>
                  <a:srgbClr val="000000"/>
                </a:solidFill>
                <a:latin typeface="Cambria"/>
              </a:rPr>
              <a:t> </a:t>
            </a:r>
            <a:r>
              <a:rPr lang="en-US" sz="2461" dirty="0" err="1">
                <a:solidFill>
                  <a:srgbClr val="000000"/>
                </a:solidFill>
                <a:latin typeface="Cambria"/>
              </a:rPr>
              <a:t>học</a:t>
            </a:r>
            <a:r>
              <a:rPr lang="en-US" sz="2461" dirty="0">
                <a:solidFill>
                  <a:srgbClr val="000000"/>
                </a:solidFill>
                <a:latin typeface="Cambria"/>
              </a:rPr>
              <a:t> </a:t>
            </a:r>
            <a:r>
              <a:rPr lang="en-US" sz="2461" dirty="0" err="1">
                <a:solidFill>
                  <a:srgbClr val="000000"/>
                </a:solidFill>
                <a:latin typeface="Cambria"/>
              </a:rPr>
              <a:t>với</a:t>
            </a:r>
            <a:r>
              <a:rPr lang="en-US" sz="2461" dirty="0">
                <a:solidFill>
                  <a:srgbClr val="000000"/>
                </a:solidFill>
                <a:latin typeface="Cambria"/>
              </a:rPr>
              <a:t> </a:t>
            </a:r>
            <a:r>
              <a:rPr lang="en-US" sz="2461" dirty="0" err="1">
                <a:solidFill>
                  <a:srgbClr val="000000"/>
                </a:solidFill>
                <a:latin typeface="Cambria"/>
              </a:rPr>
              <a:t>tôi</a:t>
            </a:r>
            <a:r>
              <a:rPr lang="en-US" sz="2461" dirty="0">
                <a:solidFill>
                  <a:srgbClr val="000000"/>
                </a:solidFill>
                <a:latin typeface="Cambria"/>
              </a:rPr>
              <a:t> </a:t>
            </a:r>
            <a:r>
              <a:rPr lang="en-US" sz="2461" dirty="0" err="1">
                <a:solidFill>
                  <a:srgbClr val="000000"/>
                </a:solidFill>
                <a:latin typeface="Cambria"/>
              </a:rPr>
              <a:t>hồi</a:t>
            </a:r>
            <a:r>
              <a:rPr lang="en-US" sz="2461" dirty="0">
                <a:solidFill>
                  <a:srgbClr val="000000"/>
                </a:solidFill>
                <a:latin typeface="Cambria"/>
              </a:rPr>
              <a:t> </a:t>
            </a:r>
            <a:r>
              <a:rPr lang="en-US" sz="2461" dirty="0" err="1">
                <a:solidFill>
                  <a:srgbClr val="000000"/>
                </a:solidFill>
                <a:latin typeface="Cambria"/>
              </a:rPr>
              <a:t>nào</a:t>
            </a:r>
            <a:r>
              <a:rPr lang="en-US" sz="2461" dirty="0">
                <a:solidFill>
                  <a:srgbClr val="000000"/>
                </a:solidFill>
                <a:latin typeface="Cambria"/>
              </a:rPr>
              <a:t> </a:t>
            </a:r>
            <a:r>
              <a:rPr lang="en-US" sz="2461" dirty="0" err="1">
                <a:solidFill>
                  <a:srgbClr val="000000"/>
                </a:solidFill>
                <a:latin typeface="Cambria"/>
              </a:rPr>
              <a:t>nhỉ</a:t>
            </a:r>
            <a:r>
              <a:rPr lang="en-US" sz="2461" dirty="0">
                <a:solidFill>
                  <a:srgbClr val="000000"/>
                </a:solidFill>
                <a:latin typeface="Cambria"/>
              </a:rPr>
              <a:t>?</a:t>
            </a:r>
          </a:p>
          <a:p>
            <a:pPr algn="just" defTabSz="609630">
              <a:lnSpc>
                <a:spcPts val="3445"/>
              </a:lnSpc>
            </a:pPr>
            <a:r>
              <a:rPr lang="en-US" sz="2461" dirty="0" err="1">
                <a:solidFill>
                  <a:srgbClr val="000000"/>
                </a:solidFill>
                <a:latin typeface="Cambria"/>
              </a:rPr>
              <a:t>Bố</a:t>
            </a:r>
            <a:r>
              <a:rPr lang="en-US" sz="2461" dirty="0">
                <a:solidFill>
                  <a:srgbClr val="000000"/>
                </a:solidFill>
                <a:latin typeface="Cambria"/>
              </a:rPr>
              <a:t> </a:t>
            </a:r>
            <a:r>
              <a:rPr lang="en-US" sz="2461" dirty="0" err="1">
                <a:solidFill>
                  <a:srgbClr val="000000"/>
                </a:solidFill>
                <a:latin typeface="Cambria"/>
              </a:rPr>
              <a:t>nói</a:t>
            </a:r>
            <a:r>
              <a:rPr lang="en-US" sz="2461" dirty="0">
                <a:solidFill>
                  <a:srgbClr val="000000"/>
                </a:solidFill>
                <a:latin typeface="Cambria"/>
              </a:rPr>
              <a:t> </a:t>
            </a:r>
            <a:r>
              <a:rPr lang="en-US" sz="2461" dirty="0" err="1">
                <a:solidFill>
                  <a:srgbClr val="000000"/>
                </a:solidFill>
                <a:latin typeface="Cambria"/>
              </a:rPr>
              <a:t>tên</a:t>
            </a:r>
            <a:r>
              <a:rPr lang="en-US" sz="2461" dirty="0">
                <a:solidFill>
                  <a:srgbClr val="000000"/>
                </a:solidFill>
                <a:latin typeface="Cambria"/>
              </a:rPr>
              <a:t> </a:t>
            </a:r>
            <a:r>
              <a:rPr lang="en-US" sz="2461" dirty="0" err="1">
                <a:solidFill>
                  <a:srgbClr val="000000"/>
                </a:solidFill>
                <a:latin typeface="Cambria"/>
              </a:rPr>
              <a:t>lớp</a:t>
            </a:r>
            <a:r>
              <a:rPr lang="en-US" sz="2461" dirty="0">
                <a:solidFill>
                  <a:srgbClr val="000000"/>
                </a:solidFill>
                <a:latin typeface="Cambria"/>
              </a:rPr>
              <a:t> </a:t>
            </a:r>
            <a:r>
              <a:rPr lang="en-US" sz="2461" dirty="0" err="1">
                <a:solidFill>
                  <a:srgbClr val="000000"/>
                </a:solidFill>
                <a:latin typeface="Cambria"/>
              </a:rPr>
              <a:t>và</a:t>
            </a:r>
            <a:r>
              <a:rPr lang="en-US" sz="2461" dirty="0">
                <a:solidFill>
                  <a:srgbClr val="000000"/>
                </a:solidFill>
                <a:latin typeface="Cambria"/>
              </a:rPr>
              <a:t> </a:t>
            </a:r>
            <a:r>
              <a:rPr lang="en-US" sz="2461" dirty="0" err="1">
                <a:solidFill>
                  <a:srgbClr val="000000"/>
                </a:solidFill>
                <a:latin typeface="Cambria"/>
              </a:rPr>
              <a:t>ngày</a:t>
            </a:r>
            <a:r>
              <a:rPr lang="en-US" sz="2461" dirty="0">
                <a:solidFill>
                  <a:srgbClr val="000000"/>
                </a:solidFill>
                <a:latin typeface="Cambria"/>
              </a:rPr>
              <a:t> </a:t>
            </a:r>
            <a:r>
              <a:rPr lang="en-US" sz="2461" dirty="0" err="1">
                <a:solidFill>
                  <a:srgbClr val="000000"/>
                </a:solidFill>
                <a:latin typeface="Cambria"/>
              </a:rPr>
              <a:t>bố</a:t>
            </a:r>
            <a:r>
              <a:rPr lang="en-US" sz="2461" dirty="0">
                <a:solidFill>
                  <a:srgbClr val="000000"/>
                </a:solidFill>
                <a:latin typeface="Cambria"/>
              </a:rPr>
              <a:t> </a:t>
            </a:r>
            <a:r>
              <a:rPr lang="en-US" sz="2461" dirty="0" err="1">
                <a:solidFill>
                  <a:srgbClr val="000000"/>
                </a:solidFill>
                <a:latin typeface="Cambria"/>
              </a:rPr>
              <a:t>vào</a:t>
            </a:r>
            <a:r>
              <a:rPr lang="en-US" sz="2461" dirty="0">
                <a:solidFill>
                  <a:srgbClr val="000000"/>
                </a:solidFill>
                <a:latin typeface="Cambria"/>
              </a:rPr>
              <a:t> </a:t>
            </a:r>
            <a:r>
              <a:rPr lang="en-US" sz="2461" dirty="0" err="1">
                <a:solidFill>
                  <a:srgbClr val="000000"/>
                </a:solidFill>
                <a:latin typeface="Cambria"/>
              </a:rPr>
              <a:t>trường</a:t>
            </a:r>
            <a:r>
              <a:rPr lang="en-US" sz="2461" dirty="0">
                <a:solidFill>
                  <a:srgbClr val="000000"/>
                </a:solidFill>
                <a:latin typeface="Cambria"/>
              </a:rPr>
              <a:t>. </a:t>
            </a:r>
            <a:r>
              <a:rPr lang="en-US" sz="2461" dirty="0" err="1">
                <a:solidFill>
                  <a:srgbClr val="000000"/>
                </a:solidFill>
                <a:latin typeface="Cambria"/>
              </a:rPr>
              <a:t>Cụ</a:t>
            </a:r>
            <a:r>
              <a:rPr lang="en-US" sz="2461" dirty="0">
                <a:solidFill>
                  <a:srgbClr val="000000"/>
                </a:solidFill>
                <a:latin typeface="Cambria"/>
              </a:rPr>
              <a:t> </a:t>
            </a:r>
            <a:r>
              <a:rPr lang="en-US" sz="2461" dirty="0" err="1">
                <a:solidFill>
                  <a:srgbClr val="000000"/>
                </a:solidFill>
                <a:latin typeface="Cambria"/>
              </a:rPr>
              <a:t>cúi</a:t>
            </a:r>
            <a:r>
              <a:rPr lang="en-US" sz="2461" dirty="0">
                <a:solidFill>
                  <a:srgbClr val="000000"/>
                </a:solidFill>
                <a:latin typeface="Cambria"/>
              </a:rPr>
              <a:t> </a:t>
            </a:r>
            <a:r>
              <a:rPr lang="en-US" sz="2461" dirty="0" err="1">
                <a:solidFill>
                  <a:srgbClr val="000000"/>
                </a:solidFill>
                <a:latin typeface="Cambria"/>
              </a:rPr>
              <a:t>đầu</a:t>
            </a:r>
            <a:r>
              <a:rPr lang="en-US" sz="2461" dirty="0">
                <a:solidFill>
                  <a:srgbClr val="000000"/>
                </a:solidFill>
                <a:latin typeface="Cambria"/>
              </a:rPr>
              <a:t> </a:t>
            </a:r>
            <a:r>
              <a:rPr lang="en-US" sz="2461" dirty="0" err="1">
                <a:solidFill>
                  <a:srgbClr val="000000"/>
                </a:solidFill>
                <a:latin typeface="Cambria"/>
              </a:rPr>
              <a:t>suy</a:t>
            </a:r>
            <a:r>
              <a:rPr lang="en-US" sz="2461" dirty="0">
                <a:solidFill>
                  <a:srgbClr val="000000"/>
                </a:solidFill>
                <a:latin typeface="Cambria"/>
              </a:rPr>
              <a:t> </a:t>
            </a:r>
            <a:r>
              <a:rPr lang="en-US" sz="2461" dirty="0" err="1">
                <a:solidFill>
                  <a:srgbClr val="000000"/>
                </a:solidFill>
                <a:latin typeface="Cambria"/>
              </a:rPr>
              <a:t>nghĩ</a:t>
            </a:r>
            <a:r>
              <a:rPr lang="en-US" sz="2461" dirty="0">
                <a:solidFill>
                  <a:srgbClr val="000000"/>
                </a:solidFill>
                <a:latin typeface="Cambria"/>
              </a:rPr>
              <a:t> </a:t>
            </a:r>
            <a:r>
              <a:rPr lang="en-US" sz="2461" dirty="0" err="1">
                <a:solidFill>
                  <a:srgbClr val="000000"/>
                </a:solidFill>
                <a:latin typeface="Cambria"/>
              </a:rPr>
              <a:t>rồi</a:t>
            </a:r>
            <a:r>
              <a:rPr lang="en-US" sz="2461" dirty="0">
                <a:solidFill>
                  <a:srgbClr val="000000"/>
                </a:solidFill>
                <a:latin typeface="Cambria"/>
              </a:rPr>
              <a:t> </a:t>
            </a:r>
            <a:r>
              <a:rPr lang="en-US" sz="2461" dirty="0" err="1">
                <a:solidFill>
                  <a:srgbClr val="000000"/>
                </a:solidFill>
                <a:latin typeface="Cambria"/>
              </a:rPr>
              <a:t>bỗng</a:t>
            </a:r>
            <a:r>
              <a:rPr lang="en-US" sz="2461" dirty="0">
                <a:solidFill>
                  <a:srgbClr val="000000"/>
                </a:solidFill>
                <a:latin typeface="Cambria"/>
              </a:rPr>
              <a:t> </a:t>
            </a:r>
            <a:r>
              <a:rPr lang="en-US" sz="2461" dirty="0" err="1">
                <a:solidFill>
                  <a:srgbClr val="000000"/>
                </a:solidFill>
                <a:latin typeface="Cambria"/>
              </a:rPr>
              <a:t>ngẩng</a:t>
            </a:r>
            <a:r>
              <a:rPr lang="en-US" sz="2461" dirty="0">
                <a:solidFill>
                  <a:srgbClr val="000000"/>
                </a:solidFill>
                <a:latin typeface="Cambria"/>
              </a:rPr>
              <a:t> </a:t>
            </a:r>
            <a:r>
              <a:rPr lang="en-US" sz="2461" dirty="0" err="1">
                <a:solidFill>
                  <a:srgbClr val="000000"/>
                </a:solidFill>
                <a:latin typeface="Cambria"/>
              </a:rPr>
              <a:t>lên</a:t>
            </a:r>
            <a:r>
              <a:rPr lang="en-US" sz="2461" dirty="0">
                <a:solidFill>
                  <a:srgbClr val="000000"/>
                </a:solidFill>
                <a:latin typeface="Cambria"/>
              </a:rPr>
              <a:t>:</a:t>
            </a:r>
          </a:p>
          <a:p>
            <a:pPr algn="just" defTabSz="609630">
              <a:lnSpc>
                <a:spcPts val="3445"/>
              </a:lnSpc>
            </a:pPr>
            <a:r>
              <a:rPr lang="en-US" sz="2461" dirty="0">
                <a:solidFill>
                  <a:srgbClr val="000000"/>
                </a:solidFill>
                <a:latin typeface="Cambria"/>
              </a:rPr>
              <a:t>– An-</a:t>
            </a:r>
            <a:r>
              <a:rPr lang="en-US" sz="2461" dirty="0" err="1">
                <a:solidFill>
                  <a:srgbClr val="000000"/>
                </a:solidFill>
                <a:latin typeface="Cambria"/>
              </a:rPr>
              <a:t>béc</a:t>
            </a:r>
            <a:r>
              <a:rPr lang="en-US" sz="2461" dirty="0">
                <a:solidFill>
                  <a:srgbClr val="000000"/>
                </a:solidFill>
                <a:latin typeface="Cambria"/>
              </a:rPr>
              <a:t>-</a:t>
            </a:r>
            <a:r>
              <a:rPr lang="en-US" sz="2461" dirty="0" err="1">
                <a:solidFill>
                  <a:srgbClr val="000000"/>
                </a:solidFill>
                <a:latin typeface="Cambria"/>
              </a:rPr>
              <a:t>tô</a:t>
            </a:r>
            <a:r>
              <a:rPr lang="en-US" sz="2461" dirty="0">
                <a:solidFill>
                  <a:srgbClr val="000000"/>
                </a:solidFill>
                <a:latin typeface="Cambria"/>
              </a:rPr>
              <a:t> </a:t>
            </a:r>
            <a:r>
              <a:rPr lang="en-US" sz="2461" dirty="0" err="1">
                <a:solidFill>
                  <a:srgbClr val="000000"/>
                </a:solidFill>
                <a:latin typeface="Cambria"/>
              </a:rPr>
              <a:t>Bốt-ti-ni</a:t>
            </a:r>
            <a:r>
              <a:rPr lang="en-US" sz="2461" dirty="0">
                <a:solidFill>
                  <a:srgbClr val="000000"/>
                </a:solidFill>
                <a:latin typeface="Cambria"/>
              </a:rPr>
              <a:t>?</a:t>
            </a:r>
          </a:p>
          <a:p>
            <a:pPr algn="just" defTabSz="609630">
              <a:lnSpc>
                <a:spcPts val="3445"/>
              </a:lnSpc>
            </a:pPr>
            <a:r>
              <a:rPr lang="en-US" sz="2461" dirty="0">
                <a:solidFill>
                  <a:srgbClr val="000000"/>
                </a:solidFill>
                <a:latin typeface="Cambria"/>
              </a:rPr>
              <a:t>– </a:t>
            </a:r>
            <a:r>
              <a:rPr lang="en-US" sz="2461" dirty="0" err="1">
                <a:solidFill>
                  <a:srgbClr val="000000"/>
                </a:solidFill>
                <a:latin typeface="Cambria"/>
              </a:rPr>
              <a:t>Đúng</a:t>
            </a:r>
            <a:r>
              <a:rPr lang="en-US" sz="2461" dirty="0">
                <a:solidFill>
                  <a:srgbClr val="000000"/>
                </a:solidFill>
                <a:latin typeface="Cambria"/>
              </a:rPr>
              <a:t> ạ! – </a:t>
            </a:r>
            <a:r>
              <a:rPr lang="en-US" sz="2461" dirty="0" err="1">
                <a:solidFill>
                  <a:srgbClr val="000000"/>
                </a:solidFill>
                <a:latin typeface="Cambria"/>
              </a:rPr>
              <a:t>Bố</a:t>
            </a:r>
            <a:r>
              <a:rPr lang="en-US" sz="2461" dirty="0">
                <a:solidFill>
                  <a:srgbClr val="000000"/>
                </a:solidFill>
                <a:latin typeface="Cambria"/>
              </a:rPr>
              <a:t> </a:t>
            </a:r>
            <a:r>
              <a:rPr lang="en-US" sz="2461" dirty="0" err="1">
                <a:solidFill>
                  <a:srgbClr val="000000"/>
                </a:solidFill>
                <a:latin typeface="Cambria"/>
              </a:rPr>
              <a:t>đưa</a:t>
            </a:r>
            <a:r>
              <a:rPr lang="en-US" sz="2461" dirty="0">
                <a:solidFill>
                  <a:srgbClr val="000000"/>
                </a:solidFill>
                <a:latin typeface="Cambria"/>
              </a:rPr>
              <a:t> </a:t>
            </a:r>
            <a:r>
              <a:rPr lang="en-US" sz="2461" dirty="0" err="1">
                <a:solidFill>
                  <a:srgbClr val="000000"/>
                </a:solidFill>
                <a:latin typeface="Cambria"/>
              </a:rPr>
              <a:t>cả</a:t>
            </a:r>
            <a:r>
              <a:rPr lang="en-US" sz="2461" dirty="0">
                <a:solidFill>
                  <a:srgbClr val="000000"/>
                </a:solidFill>
                <a:latin typeface="Cambria"/>
              </a:rPr>
              <a:t> </a:t>
            </a:r>
            <a:r>
              <a:rPr lang="en-US" sz="2461" dirty="0" err="1">
                <a:solidFill>
                  <a:srgbClr val="000000"/>
                </a:solidFill>
                <a:latin typeface="Cambria"/>
              </a:rPr>
              <a:t>hai</a:t>
            </a:r>
            <a:r>
              <a:rPr lang="en-US" sz="2461" dirty="0">
                <a:solidFill>
                  <a:srgbClr val="000000"/>
                </a:solidFill>
                <a:latin typeface="Cambria"/>
              </a:rPr>
              <a:t> </a:t>
            </a:r>
            <a:r>
              <a:rPr lang="en-US" sz="2461" dirty="0" err="1">
                <a:solidFill>
                  <a:srgbClr val="000000"/>
                </a:solidFill>
                <a:latin typeface="Cambria"/>
              </a:rPr>
              <a:t>tay</a:t>
            </a:r>
            <a:r>
              <a:rPr lang="en-US" sz="2461" dirty="0">
                <a:solidFill>
                  <a:srgbClr val="000000"/>
                </a:solidFill>
                <a:latin typeface="Cambria"/>
              </a:rPr>
              <a:t> </a:t>
            </a:r>
            <a:r>
              <a:rPr lang="en-US" sz="2461" dirty="0" err="1">
                <a:solidFill>
                  <a:srgbClr val="000000"/>
                </a:solidFill>
                <a:latin typeface="Cambria"/>
              </a:rPr>
              <a:t>về</a:t>
            </a:r>
            <a:r>
              <a:rPr lang="en-US" sz="2461" dirty="0">
                <a:solidFill>
                  <a:srgbClr val="000000"/>
                </a:solidFill>
                <a:latin typeface="Cambria"/>
              </a:rPr>
              <a:t> </a:t>
            </a:r>
            <a:r>
              <a:rPr lang="en-US" sz="2461" dirty="0" err="1">
                <a:solidFill>
                  <a:srgbClr val="000000"/>
                </a:solidFill>
                <a:latin typeface="Cambria"/>
              </a:rPr>
              <a:t>phía</a:t>
            </a:r>
            <a:r>
              <a:rPr lang="en-US" sz="2461" dirty="0">
                <a:solidFill>
                  <a:srgbClr val="000000"/>
                </a:solidFill>
                <a:latin typeface="Cambria"/>
              </a:rPr>
              <a:t> </a:t>
            </a:r>
            <a:r>
              <a:rPr lang="en-US" sz="2461" dirty="0" err="1">
                <a:solidFill>
                  <a:srgbClr val="000000"/>
                </a:solidFill>
                <a:latin typeface="Cambria"/>
              </a:rPr>
              <a:t>cụ</a:t>
            </a:r>
            <a:r>
              <a:rPr lang="en-US" sz="2461" dirty="0">
                <a:solidFill>
                  <a:srgbClr val="000000"/>
                </a:solidFill>
                <a:latin typeface="Cambria"/>
              </a:rPr>
              <a:t>.</a:t>
            </a:r>
          </a:p>
          <a:p>
            <a:pPr algn="just" defTabSz="609630">
              <a:lnSpc>
                <a:spcPts val="3445"/>
              </a:lnSpc>
            </a:pPr>
            <a:r>
              <a:rPr lang="en-US" sz="2461" dirty="0" err="1">
                <a:solidFill>
                  <a:srgbClr val="000000"/>
                </a:solidFill>
                <a:latin typeface="Cambria"/>
              </a:rPr>
              <a:t>Cụ</a:t>
            </a:r>
            <a:r>
              <a:rPr lang="en-US" sz="2461" dirty="0">
                <a:solidFill>
                  <a:srgbClr val="000000"/>
                </a:solidFill>
                <a:latin typeface="Cambria"/>
              </a:rPr>
              <a:t> </a:t>
            </a:r>
            <a:r>
              <a:rPr lang="en-US" sz="2461" dirty="0" err="1">
                <a:solidFill>
                  <a:srgbClr val="000000"/>
                </a:solidFill>
                <a:latin typeface="Cambria"/>
              </a:rPr>
              <a:t>bước</a:t>
            </a:r>
            <a:r>
              <a:rPr lang="en-US" sz="2461" dirty="0">
                <a:solidFill>
                  <a:srgbClr val="000000"/>
                </a:solidFill>
                <a:latin typeface="Cambria"/>
              </a:rPr>
              <a:t> </a:t>
            </a:r>
            <a:r>
              <a:rPr lang="en-US" sz="2461" dirty="0" err="1">
                <a:solidFill>
                  <a:srgbClr val="000000"/>
                </a:solidFill>
                <a:latin typeface="Cambria"/>
              </a:rPr>
              <a:t>tới</a:t>
            </a:r>
            <a:r>
              <a:rPr lang="en-US" sz="2461" dirty="0">
                <a:solidFill>
                  <a:srgbClr val="000000"/>
                </a:solidFill>
                <a:latin typeface="Cambria"/>
              </a:rPr>
              <a:t> </a:t>
            </a:r>
            <a:r>
              <a:rPr lang="en-US" sz="2461" dirty="0" err="1">
                <a:solidFill>
                  <a:srgbClr val="000000"/>
                </a:solidFill>
                <a:latin typeface="Cambria"/>
              </a:rPr>
              <a:t>ôm</a:t>
            </a:r>
            <a:r>
              <a:rPr lang="en-US" sz="2461" dirty="0">
                <a:solidFill>
                  <a:srgbClr val="000000"/>
                </a:solidFill>
                <a:latin typeface="Cambria"/>
              </a:rPr>
              <a:t> </a:t>
            </a:r>
            <a:r>
              <a:rPr lang="en-US" sz="2461" dirty="0" err="1">
                <a:solidFill>
                  <a:srgbClr val="000000"/>
                </a:solidFill>
                <a:latin typeface="Cambria"/>
              </a:rPr>
              <a:t>hôn</a:t>
            </a:r>
            <a:r>
              <a:rPr lang="en-US" sz="2461" dirty="0">
                <a:solidFill>
                  <a:srgbClr val="000000"/>
                </a:solidFill>
                <a:latin typeface="Cambria"/>
              </a:rPr>
              <a:t> </a:t>
            </a:r>
            <a:r>
              <a:rPr lang="en-US" sz="2461" dirty="0" err="1">
                <a:solidFill>
                  <a:srgbClr val="000000"/>
                </a:solidFill>
                <a:latin typeface="Cambria"/>
              </a:rPr>
              <a:t>bố</a:t>
            </a:r>
            <a:r>
              <a:rPr lang="en-US" sz="2461" dirty="0">
                <a:solidFill>
                  <a:srgbClr val="000000"/>
                </a:solidFill>
                <a:latin typeface="Cambria"/>
              </a:rPr>
              <a:t> </a:t>
            </a:r>
            <a:r>
              <a:rPr lang="en-US" sz="2461" dirty="0" err="1">
                <a:solidFill>
                  <a:srgbClr val="000000"/>
                </a:solidFill>
                <a:latin typeface="Cambria"/>
              </a:rPr>
              <a:t>và</a:t>
            </a:r>
            <a:r>
              <a:rPr lang="en-US" sz="2461" dirty="0">
                <a:solidFill>
                  <a:srgbClr val="000000"/>
                </a:solidFill>
                <a:latin typeface="Cambria"/>
              </a:rPr>
              <a:t> </a:t>
            </a:r>
            <a:r>
              <a:rPr lang="en-US" sz="2461" dirty="0" err="1">
                <a:solidFill>
                  <a:srgbClr val="000000"/>
                </a:solidFill>
                <a:latin typeface="Cambria"/>
              </a:rPr>
              <a:t>nói</a:t>
            </a:r>
            <a:r>
              <a:rPr lang="en-US" sz="2461" dirty="0">
                <a:solidFill>
                  <a:srgbClr val="000000"/>
                </a:solidFill>
                <a:latin typeface="Cambria"/>
              </a:rPr>
              <a:t>:</a:t>
            </a:r>
          </a:p>
          <a:p>
            <a:pPr algn="just" defTabSz="609630">
              <a:lnSpc>
                <a:spcPts val="3445"/>
              </a:lnSpc>
              <a:spcBef>
                <a:spcPct val="0"/>
              </a:spcBef>
            </a:pPr>
            <a:r>
              <a:rPr lang="en-US" sz="2461" dirty="0">
                <a:solidFill>
                  <a:srgbClr val="000000"/>
                </a:solidFill>
                <a:latin typeface="Cambria"/>
              </a:rPr>
              <a:t>– Xin </a:t>
            </a:r>
            <a:r>
              <a:rPr lang="en-US" sz="2461" dirty="0" err="1">
                <a:solidFill>
                  <a:srgbClr val="000000"/>
                </a:solidFill>
                <a:latin typeface="Cambria"/>
              </a:rPr>
              <a:t>mời</a:t>
            </a:r>
            <a:r>
              <a:rPr lang="en-US" sz="2461" dirty="0">
                <a:solidFill>
                  <a:srgbClr val="000000"/>
                </a:solidFill>
                <a:latin typeface="Cambria"/>
              </a:rPr>
              <a:t> </a:t>
            </a:r>
            <a:r>
              <a:rPr lang="en-US" sz="2461" dirty="0" err="1">
                <a:solidFill>
                  <a:srgbClr val="000000"/>
                </a:solidFill>
                <a:latin typeface="Cambria"/>
              </a:rPr>
              <a:t>vào</a:t>
            </a:r>
            <a:r>
              <a:rPr lang="en-US" sz="2461" dirty="0">
                <a:solidFill>
                  <a:srgbClr val="000000"/>
                </a:solidFill>
                <a:latin typeface="Cambria"/>
              </a:rPr>
              <a:t> </a:t>
            </a:r>
            <a:r>
              <a:rPr lang="en-US" sz="2461" dirty="0" err="1">
                <a:solidFill>
                  <a:srgbClr val="000000"/>
                </a:solidFill>
                <a:latin typeface="Cambria"/>
              </a:rPr>
              <a:t>nhà</a:t>
            </a:r>
            <a:r>
              <a:rPr lang="en-US" sz="2461" dirty="0">
                <a:solidFill>
                  <a:srgbClr val="000000"/>
                </a:solidFill>
                <a:latin typeface="Cambria"/>
              </a:rPr>
              <a:t>.</a:t>
            </a:r>
          </a:p>
        </p:txBody>
      </p:sp>
      <p:pic>
        <p:nvPicPr>
          <p:cNvPr id="11" name="Picture 10">
            <a:extLst>
              <a:ext uri="{FF2B5EF4-FFF2-40B4-BE49-F238E27FC236}">
                <a16:creationId xmlns:a16="http://schemas.microsoft.com/office/drawing/2014/main" id="{6D8255A2-5446-630D-61E1-73EA860B9656}"/>
              </a:ext>
            </a:extLst>
          </p:cNvPr>
          <p:cNvPicPr>
            <a:picLocks noChangeAspect="1"/>
          </p:cNvPicPr>
          <p:nvPr/>
        </p:nvPicPr>
        <p:blipFill>
          <a:blip r:embed="rId10"/>
          <a:stretch>
            <a:fillRect/>
          </a:stretch>
        </p:blipFill>
        <p:spPr>
          <a:xfrm>
            <a:off x="2856182" y="245131"/>
            <a:ext cx="6017274" cy="969348"/>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TotalTime>
  <Words>1936</Words>
  <Application>Microsoft Office PowerPoint</Application>
  <PresentationFormat>Widescreen</PresentationFormat>
  <Paragraphs>93</Paragraphs>
  <Slides>29</Slides>
  <Notes>0</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29</vt:i4>
      </vt:variant>
    </vt:vector>
  </HeadingPairs>
  <TitlesOfParts>
    <vt:vector size="42" baseType="lpstr">
      <vt:lpstr>#9Slide07 HoneyCream</vt:lpstr>
      <vt:lpstr>Arial</vt:lpstr>
      <vt:lpstr>Calibri</vt:lpstr>
      <vt:lpstr>Calibri Light</vt:lpstr>
      <vt:lpstr>Cambria</vt:lpstr>
      <vt:lpstr>Cambria Bold</vt:lpstr>
      <vt:lpstr>SVN-Newton</vt:lpstr>
      <vt:lpstr>SVN-Ready</vt:lpstr>
      <vt:lpstr>Times New Roman</vt:lpstr>
      <vt:lpstr>Office Theme</vt:lpstr>
      <vt:lpstr>1_Office Theme</vt:lpstr>
      <vt:lpstr>2_Office Theme</vt:lpstr>
      <vt:lpstr>Chủ đề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Laptop T&amp;T</cp:lastModifiedBy>
  <cp:revision>13</cp:revision>
  <dcterms:created xsi:type="dcterms:W3CDTF">2024-02-09T00:54:47Z</dcterms:created>
  <dcterms:modified xsi:type="dcterms:W3CDTF">2024-02-26T16:51:02Z</dcterms:modified>
</cp:coreProperties>
</file>