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7" r:id="rId4"/>
    <p:sldId id="266" r:id="rId5"/>
    <p:sldId id="258" r:id="rId6"/>
    <p:sldId id="259" r:id="rId7"/>
    <p:sldId id="267" r:id="rId8"/>
    <p:sldId id="285" r:id="rId9"/>
    <p:sldId id="268" r:id="rId10"/>
    <p:sldId id="261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86" r:id="rId19"/>
    <p:sldId id="278" r:id="rId20"/>
    <p:sldId id="277" r:id="rId21"/>
    <p:sldId id="287" r:id="rId22"/>
    <p:sldId id="280" r:id="rId23"/>
    <p:sldId id="281" r:id="rId24"/>
    <p:sldId id="282" r:id="rId25"/>
    <p:sldId id="283" r:id="rId26"/>
    <p:sldId id="284" r:id="rId27"/>
  </p:sldIdLst>
  <p:sldSz cx="18288000" cy="10287000"/>
  <p:notesSz cx="6858000" cy="9144000"/>
  <p:embeddedFontLst>
    <p:embeddedFont>
      <p:font typeface="#9Slide06 SVNDope Script" pitchFamily="2" charset="0"/>
      <p:regular r:id="rId29"/>
    </p:embeddedFont>
    <p:embeddedFont>
      <p:font typeface="Adigiana Toybox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SVN-Newton" panose="02040603050506020204" pitchFamily="18" charset="0"/>
      <p:regular r:id="rId35"/>
    </p:embeddedFont>
    <p:embeddedFont>
      <p:font typeface="Montserrat Bold" panose="00000800000000000000" pitchFamily="2" charset="0"/>
      <p:regular r:id="rId36"/>
      <p:bold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5CA"/>
    <a:srgbClr val="95AD5C"/>
    <a:srgbClr val="C9E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79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132D2-45AD-4C57-B7F6-651022FCAFC5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E9E6C-B4B9-45FC-9ADF-4A46208BB1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60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60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134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34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014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552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165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6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58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NHẤN</a:t>
            </a:r>
            <a:r>
              <a:rPr lang="en-GB" baseline="0" dirty="0" smtClean="0"/>
              <a:t> VÀO HỘP QUÀ ĐỂ ĐẾN CÂU HỎI,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dãy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cỏ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827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dirty="0" smtClean="0"/>
              <a:t> </a:t>
            </a:r>
            <a:r>
              <a:rPr lang="en-GB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dãy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cỏ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phía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dưới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227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04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159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422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945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9E6C-B4B9-45FC-9ADF-4A46208BB1D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77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47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86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146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328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076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531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25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016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91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140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068800" y="9696209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281364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903156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972300" y="1190315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pic>
        <p:nvPicPr>
          <p:cNvPr id="11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281364"/>
            <a:ext cx="2706858" cy="3813378"/>
          </a:xfrm>
          <a:prstGeom prst="rect">
            <a:avLst/>
          </a:prstGeom>
        </p:spPr>
      </p:pic>
      <p:pic>
        <p:nvPicPr>
          <p:cNvPr id="12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903156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3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image" Target="../media/image4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5.png"/><Relationship Id="rId10" Type="http://schemas.openxmlformats.org/officeDocument/2006/relationships/image" Target="../media/image40.svg"/><Relationship Id="rId4" Type="http://schemas.openxmlformats.org/officeDocument/2006/relationships/image" Target="../media/image4.sv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878" y="-242783"/>
            <a:ext cx="19356478" cy="10772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0363200" y="1181100"/>
            <a:ext cx="7441941" cy="8625792"/>
          </a:xfrm>
          <a:prstGeom prst="rect">
            <a:avLst/>
          </a:prstGeom>
          <a:solidFill>
            <a:schemeClr val="bg1"/>
          </a:solidFill>
          <a:ln w="50800">
            <a:solidFill>
              <a:srgbClr val="95A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2"/>
          <p:cNvSpPr/>
          <p:nvPr/>
        </p:nvSpPr>
        <p:spPr>
          <a:xfrm flipH="1" flipV="1">
            <a:off x="-354331" y="-104775"/>
            <a:ext cx="18996661" cy="1511818"/>
          </a:xfrm>
          <a:custGeom>
            <a:avLst/>
            <a:gdLst/>
            <a:ahLst/>
            <a:cxnLst/>
            <a:rect l="l" t="t" r="r" b="b"/>
            <a:pathLst>
              <a:path w="18996661" h="1511818">
                <a:moveTo>
                  <a:pt x="18996662" y="1511818"/>
                </a:moveTo>
                <a:lnTo>
                  <a:pt x="0" y="1511818"/>
                </a:lnTo>
                <a:lnTo>
                  <a:pt x="0" y="0"/>
                </a:lnTo>
                <a:lnTo>
                  <a:pt x="18996662" y="0"/>
                </a:lnTo>
                <a:lnTo>
                  <a:pt x="18996662" y="15118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99162" y="768459"/>
            <a:ext cx="1260138" cy="1277167"/>
          </a:xfrm>
          <a:custGeom>
            <a:avLst/>
            <a:gdLst/>
            <a:ahLst/>
            <a:cxnLst/>
            <a:rect l="l" t="t" r="r" b="b"/>
            <a:pathLst>
              <a:path w="1260138" h="1277167">
                <a:moveTo>
                  <a:pt x="0" y="0"/>
                </a:moveTo>
                <a:lnTo>
                  <a:pt x="1260138" y="0"/>
                </a:lnTo>
                <a:lnTo>
                  <a:pt x="1260138" y="1277167"/>
                </a:lnTo>
                <a:lnTo>
                  <a:pt x="0" y="1277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3800" y="2708534"/>
            <a:ext cx="1172847" cy="1188696"/>
          </a:xfrm>
          <a:custGeom>
            <a:avLst/>
            <a:gdLst/>
            <a:ahLst/>
            <a:cxnLst/>
            <a:rect l="l" t="t" r="r" b="b"/>
            <a:pathLst>
              <a:path w="1172847" h="1188696">
                <a:moveTo>
                  <a:pt x="0" y="0"/>
                </a:moveTo>
                <a:lnTo>
                  <a:pt x="1172847" y="0"/>
                </a:lnTo>
                <a:lnTo>
                  <a:pt x="1172847" y="1188696"/>
                </a:lnTo>
                <a:lnTo>
                  <a:pt x="0" y="118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668981"/>
            <a:ext cx="8753525" cy="714871"/>
          </a:xfrm>
          <a:custGeom>
            <a:avLst/>
            <a:gdLst/>
            <a:ahLst/>
            <a:cxnLst/>
            <a:rect l="l" t="t" r="r" b="b"/>
            <a:pathLst>
              <a:path w="8753525" h="714871">
                <a:moveTo>
                  <a:pt x="0" y="0"/>
                </a:moveTo>
                <a:lnTo>
                  <a:pt x="8753525" y="0"/>
                </a:lnTo>
                <a:lnTo>
                  <a:pt x="8753525" y="714871"/>
                </a:lnTo>
                <a:lnTo>
                  <a:pt x="0" y="71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52528" y="1820804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8" name="Group 17"/>
          <p:cNvGrpSpPr/>
          <p:nvPr/>
        </p:nvGrpSpPr>
        <p:grpSpPr>
          <a:xfrm>
            <a:off x="885303" y="4335960"/>
            <a:ext cx="8917891" cy="3810335"/>
            <a:chOff x="2207309" y="3368459"/>
            <a:chExt cx="8917891" cy="3810335"/>
          </a:xfrm>
        </p:grpSpPr>
        <p:grpSp>
          <p:nvGrpSpPr>
            <p:cNvPr id="25" name="Group 24"/>
            <p:cNvGrpSpPr/>
            <p:nvPr/>
          </p:nvGrpSpPr>
          <p:grpSpPr>
            <a:xfrm>
              <a:off x="2207309" y="3368459"/>
              <a:ext cx="8917891" cy="3810335"/>
              <a:chOff x="2008630" y="2941896"/>
              <a:chExt cx="14270740" cy="6316404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2174910" y="3168098"/>
                <a:ext cx="14104460" cy="6090202"/>
                <a:chOff x="0" y="0"/>
                <a:chExt cx="3714755" cy="1604004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3714755" cy="160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4755" h="1604004">
                      <a:moveTo>
                        <a:pt x="27994" y="0"/>
                      </a:moveTo>
                      <a:lnTo>
                        <a:pt x="3686761" y="0"/>
                      </a:lnTo>
                      <a:cubicBezTo>
                        <a:pt x="3694186" y="0"/>
                        <a:pt x="3701306" y="2949"/>
                        <a:pt x="3706556" y="8199"/>
                      </a:cubicBezTo>
                      <a:cubicBezTo>
                        <a:pt x="3711806" y="13449"/>
                        <a:pt x="3714755" y="20569"/>
                        <a:pt x="3714755" y="27994"/>
                      </a:cubicBezTo>
                      <a:lnTo>
                        <a:pt x="3714755" y="1576010"/>
                      </a:lnTo>
                      <a:cubicBezTo>
                        <a:pt x="3714755" y="1583434"/>
                        <a:pt x="3711806" y="1590555"/>
                        <a:pt x="3706556" y="1595805"/>
                      </a:cubicBezTo>
                      <a:cubicBezTo>
                        <a:pt x="3701306" y="1601055"/>
                        <a:pt x="3694186" y="1604004"/>
                        <a:pt x="3686761" y="1604004"/>
                      </a:cubicBezTo>
                      <a:lnTo>
                        <a:pt x="27994" y="1604004"/>
                      </a:lnTo>
                      <a:cubicBezTo>
                        <a:pt x="20569" y="1604004"/>
                        <a:pt x="13449" y="1601055"/>
                        <a:pt x="8199" y="1595805"/>
                      </a:cubicBezTo>
                      <a:cubicBezTo>
                        <a:pt x="2949" y="1590555"/>
                        <a:pt x="0" y="1583434"/>
                        <a:pt x="0" y="1576010"/>
                      </a:cubicBezTo>
                      <a:lnTo>
                        <a:pt x="0" y="27994"/>
                      </a:lnTo>
                      <a:cubicBezTo>
                        <a:pt x="0" y="20569"/>
                        <a:pt x="2949" y="13449"/>
                        <a:pt x="8199" y="8199"/>
                      </a:cubicBezTo>
                      <a:cubicBezTo>
                        <a:pt x="13449" y="2949"/>
                        <a:pt x="20569" y="0"/>
                        <a:pt x="27994" y="0"/>
                      </a:cubicBezTo>
                      <a:close/>
                    </a:path>
                  </a:pathLst>
                </a:custGeom>
                <a:solidFill>
                  <a:srgbClr val="95AD5C"/>
                </a:solidFill>
                <a:ln w="38100" cap="rnd">
                  <a:solidFill>
                    <a:srgbClr val="000000"/>
                  </a:solidFill>
                  <a:prstDash val="solid"/>
                  <a:round/>
                </a:ln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-38100"/>
                  <a:ext cx="3714755" cy="164210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2008630" y="2941896"/>
                <a:ext cx="14077334" cy="6090202"/>
                <a:chOff x="0" y="0"/>
                <a:chExt cx="3707610" cy="1604004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3707611" cy="160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7611" h="1604004">
                      <a:moveTo>
                        <a:pt x="28048" y="0"/>
                      </a:moveTo>
                      <a:lnTo>
                        <a:pt x="3679563" y="0"/>
                      </a:lnTo>
                      <a:cubicBezTo>
                        <a:pt x="3695053" y="0"/>
                        <a:pt x="3707611" y="12557"/>
                        <a:pt x="3707611" y="28048"/>
                      </a:cubicBezTo>
                      <a:lnTo>
                        <a:pt x="3707611" y="1575956"/>
                      </a:lnTo>
                      <a:cubicBezTo>
                        <a:pt x="3707611" y="1591446"/>
                        <a:pt x="3695053" y="1604004"/>
                        <a:pt x="3679563" y="1604004"/>
                      </a:cubicBezTo>
                      <a:lnTo>
                        <a:pt x="28048" y="1604004"/>
                      </a:lnTo>
                      <a:cubicBezTo>
                        <a:pt x="12557" y="1604004"/>
                        <a:pt x="0" y="1591446"/>
                        <a:pt x="0" y="1575956"/>
                      </a:cubicBezTo>
                      <a:lnTo>
                        <a:pt x="0" y="28048"/>
                      </a:lnTo>
                      <a:cubicBezTo>
                        <a:pt x="0" y="12557"/>
                        <a:pt x="12557" y="0"/>
                        <a:pt x="280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100" cap="rnd">
                  <a:solidFill>
                    <a:srgbClr val="000000"/>
                  </a:solidFill>
                  <a:prstDash val="solid"/>
                  <a:round/>
                </a:ln>
              </p:spPr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0" y="-38100"/>
                  <a:ext cx="3707610" cy="164210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2126647" y="3041280"/>
                <a:ext cx="13860348" cy="5891434"/>
                <a:chOff x="0" y="0"/>
                <a:chExt cx="3650462" cy="1551653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3650462" cy="155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0462" h="1551653">
                      <a:moveTo>
                        <a:pt x="22901" y="0"/>
                      </a:moveTo>
                      <a:lnTo>
                        <a:pt x="3627561" y="0"/>
                      </a:lnTo>
                      <a:cubicBezTo>
                        <a:pt x="3633635" y="0"/>
                        <a:pt x="3639460" y="2413"/>
                        <a:pt x="3643754" y="6708"/>
                      </a:cubicBezTo>
                      <a:cubicBezTo>
                        <a:pt x="3648049" y="11002"/>
                        <a:pt x="3650462" y="16827"/>
                        <a:pt x="3650462" y="22901"/>
                      </a:cubicBezTo>
                      <a:lnTo>
                        <a:pt x="3650462" y="1528752"/>
                      </a:lnTo>
                      <a:cubicBezTo>
                        <a:pt x="3650462" y="1534826"/>
                        <a:pt x="3648049" y="1540651"/>
                        <a:pt x="3643754" y="1544946"/>
                      </a:cubicBezTo>
                      <a:cubicBezTo>
                        <a:pt x="3639460" y="1549241"/>
                        <a:pt x="3633635" y="1551653"/>
                        <a:pt x="3627561" y="1551653"/>
                      </a:cubicBezTo>
                      <a:lnTo>
                        <a:pt x="22901" y="1551653"/>
                      </a:lnTo>
                      <a:cubicBezTo>
                        <a:pt x="16827" y="1551653"/>
                        <a:pt x="11002" y="1549241"/>
                        <a:pt x="6708" y="1544946"/>
                      </a:cubicBezTo>
                      <a:cubicBezTo>
                        <a:pt x="2413" y="1540651"/>
                        <a:pt x="0" y="1534826"/>
                        <a:pt x="0" y="1528752"/>
                      </a:cubicBezTo>
                      <a:lnTo>
                        <a:pt x="0" y="22901"/>
                      </a:lnTo>
                      <a:cubicBezTo>
                        <a:pt x="0" y="16827"/>
                        <a:pt x="2413" y="11002"/>
                        <a:pt x="6708" y="6708"/>
                      </a:cubicBezTo>
                      <a:cubicBezTo>
                        <a:pt x="11002" y="2413"/>
                        <a:pt x="16827" y="0"/>
                        <a:pt x="229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1450" cap="rnd">
                  <a:solidFill>
                    <a:srgbClr val="95AD5C"/>
                  </a:solidFill>
                  <a:prstDash val="solid"/>
                  <a:round/>
                </a:ln>
              </p:spPr>
            </p:sp>
            <p:sp>
              <p:nvSpPr>
                <p:cNvPr id="14" name="TextBox 14"/>
                <p:cNvSpPr txBox="1"/>
                <p:nvPr/>
              </p:nvSpPr>
              <p:spPr>
                <a:xfrm>
                  <a:off x="0" y="-38100"/>
                  <a:ext cx="3650462" cy="158975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" name="Group 15"/>
              <p:cNvGrpSpPr/>
              <p:nvPr/>
            </p:nvGrpSpPr>
            <p:grpSpPr>
              <a:xfrm>
                <a:off x="2279047" y="3222255"/>
                <a:ext cx="13554543" cy="5519170"/>
                <a:chOff x="0" y="0"/>
                <a:chExt cx="3569921" cy="1453608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3569921" cy="145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9921" h="1453608">
                      <a:moveTo>
                        <a:pt x="23418" y="0"/>
                      </a:moveTo>
                      <a:lnTo>
                        <a:pt x="3546503" y="0"/>
                      </a:lnTo>
                      <a:cubicBezTo>
                        <a:pt x="3559436" y="0"/>
                        <a:pt x="3569921" y="10485"/>
                        <a:pt x="3569921" y="23418"/>
                      </a:cubicBezTo>
                      <a:lnTo>
                        <a:pt x="3569921" y="1430191"/>
                      </a:lnTo>
                      <a:cubicBezTo>
                        <a:pt x="3569921" y="1443124"/>
                        <a:pt x="3559436" y="1453608"/>
                        <a:pt x="3546503" y="1453608"/>
                      </a:cubicBezTo>
                      <a:lnTo>
                        <a:pt x="23418" y="1453608"/>
                      </a:lnTo>
                      <a:cubicBezTo>
                        <a:pt x="17207" y="1453608"/>
                        <a:pt x="11251" y="1451141"/>
                        <a:pt x="6859" y="1446750"/>
                      </a:cubicBezTo>
                      <a:cubicBezTo>
                        <a:pt x="2467" y="1442358"/>
                        <a:pt x="0" y="1436401"/>
                        <a:pt x="0" y="1430191"/>
                      </a:cubicBezTo>
                      <a:lnTo>
                        <a:pt x="0" y="23418"/>
                      </a:lnTo>
                      <a:cubicBezTo>
                        <a:pt x="0" y="10485"/>
                        <a:pt x="10485" y="0"/>
                        <a:pt x="234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95AD5C"/>
                  </a:solidFill>
                  <a:prstDash val="lgDash"/>
                  <a:round/>
                </a:ln>
              </p:spPr>
            </p:sp>
            <p:sp>
              <p:nvSpPr>
                <p:cNvPr id="17" name="TextBox 17"/>
                <p:cNvSpPr txBox="1"/>
                <p:nvPr/>
              </p:nvSpPr>
              <p:spPr>
                <a:xfrm>
                  <a:off x="0" y="-38100"/>
                  <a:ext cx="3569921" cy="149170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29" name="TextBox 19"/>
            <p:cNvSpPr txBox="1"/>
            <p:nvPr/>
          </p:nvSpPr>
          <p:spPr>
            <a:xfrm>
              <a:off x="2797658" y="4120080"/>
              <a:ext cx="7489342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85800" indent="-685800" algn="just">
                <a:buFontTx/>
                <a:buChar char="-"/>
              </a:pPr>
              <a:r>
                <a:rPr lang="en-US" sz="48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Thảo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48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luận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48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nhóm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48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đôi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.</a:t>
              </a:r>
            </a:p>
            <a:p>
              <a:pPr marL="685800" indent="-685800" algn="just">
                <a:buFontTx/>
                <a:buChar char="-"/>
              </a:pPr>
              <a:r>
                <a:rPr lang="en-US" sz="48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Hoàn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48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thành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48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phiếu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48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học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48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tập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</a:p>
            <a:p>
              <a:pPr marL="685800" indent="-685800" algn="just">
                <a:buFontTx/>
                <a:buChar char="-"/>
              </a:pP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Chia </a:t>
              </a:r>
              <a:r>
                <a:rPr lang="en-US" sz="48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sẻ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48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kết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48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quả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48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trước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48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lớp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811069" y="1590258"/>
            <a:ext cx="6022817" cy="749521"/>
            <a:chOff x="3103571" y="2351604"/>
            <a:chExt cx="11735143" cy="749521"/>
          </a:xfrm>
        </p:grpSpPr>
        <p:sp>
          <p:nvSpPr>
            <p:cNvPr id="32" name="TextBox 9"/>
            <p:cNvSpPr txBox="1"/>
            <p:nvPr/>
          </p:nvSpPr>
          <p:spPr>
            <a:xfrm>
              <a:off x="3158104" y="2351604"/>
              <a:ext cx="11680610" cy="738664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800" dirty="0" smtClean="0">
                  <a:ln w="31750">
                    <a:noFill/>
                  </a:ln>
                  <a:pattFill prst="trellis">
                    <a:fgClr>
                      <a:srgbClr val="EEB618"/>
                    </a:fgClr>
                    <a:bgClr>
                      <a:srgbClr val="95AD5C"/>
                    </a:bgClr>
                  </a:pattFill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PHIẾU HỌC TẬP</a:t>
              </a:r>
              <a:endParaRPr lang="en-US" sz="4800" dirty="0">
                <a:ln w="31750">
                  <a:noFill/>
                </a:ln>
                <a:pattFill prst="trellis">
                  <a:fgClr>
                    <a:srgbClr val="EEB618"/>
                  </a:fgClr>
                  <a:bgClr>
                    <a:srgbClr val="95AD5C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endParaRPr>
            </a:p>
          </p:txBody>
        </p:sp>
        <p:sp>
          <p:nvSpPr>
            <p:cNvPr id="33" name="TextBox 9"/>
            <p:cNvSpPr txBox="1"/>
            <p:nvPr/>
          </p:nvSpPr>
          <p:spPr>
            <a:xfrm>
              <a:off x="3103571" y="2362461"/>
              <a:ext cx="11680610" cy="738664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800" dirty="0" smtClean="0">
                  <a:ln w="31750">
                    <a:noFill/>
                  </a:ln>
                  <a:pattFill prst="trellis">
                    <a:fgClr>
                      <a:srgbClr val="EEB618"/>
                    </a:fgClr>
                    <a:bgClr>
                      <a:srgbClr val="95AD5C"/>
                    </a:bgClr>
                  </a:pattFill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PHIẾU HỌC TẬP</a:t>
              </a:r>
              <a:endParaRPr lang="en-US" sz="4800" dirty="0">
                <a:ln w="31750">
                  <a:noFill/>
                </a:ln>
                <a:pattFill prst="trellis">
                  <a:fgClr>
                    <a:srgbClr val="EEB618"/>
                  </a:fgClr>
                  <a:bgClr>
                    <a:srgbClr val="95AD5C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endParaRPr>
            </a:p>
          </p:txBody>
        </p:sp>
      </p:grpSp>
      <p:sp>
        <p:nvSpPr>
          <p:cNvPr id="34" name="TextBox 19"/>
          <p:cNvSpPr txBox="1"/>
          <p:nvPr/>
        </p:nvSpPr>
        <p:spPr>
          <a:xfrm>
            <a:off x="10693435" y="2499302"/>
            <a:ext cx="669411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1. Các câu trong những đoạn văn dưới đây liên kết với nhau bằng cách nào?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4066"/>
              </p:ext>
            </p:extLst>
          </p:nvPr>
        </p:nvGraphicFramePr>
        <p:xfrm>
          <a:off x="10950941" y="3887374"/>
          <a:ext cx="6357967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108">
                  <a:extLst>
                    <a:ext uri="{9D8B030D-6E8A-4147-A177-3AD203B41FA5}">
                      <a16:colId xmlns:a16="http://schemas.microsoft.com/office/drawing/2014/main" val="1918493176"/>
                    </a:ext>
                  </a:extLst>
                </a:gridCol>
                <a:gridCol w="2372989">
                  <a:extLst>
                    <a:ext uri="{9D8B030D-6E8A-4147-A177-3AD203B41FA5}">
                      <a16:colId xmlns:a16="http://schemas.microsoft.com/office/drawing/2014/main" val="1614915723"/>
                    </a:ext>
                  </a:extLst>
                </a:gridCol>
                <a:gridCol w="2250870">
                  <a:extLst>
                    <a:ext uri="{9D8B030D-6E8A-4147-A177-3AD203B41FA5}">
                      <a16:colId xmlns:a16="http://schemas.microsoft.com/office/drawing/2014/main" val="887615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liên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liên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464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GB" sz="28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733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GB" sz="28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933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GB" sz="28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155059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45432" y="1791687"/>
            <a:ext cx="1176020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6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olor wheel  3 Minute Countdown With Music  3 phút đếm ngược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57175"/>
            <a:ext cx="17221200" cy="96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0"/>
            <a:ext cx="19356478" cy="105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6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54331" y="-104775"/>
            <a:ext cx="18996661" cy="1511818"/>
          </a:xfrm>
          <a:custGeom>
            <a:avLst/>
            <a:gdLst/>
            <a:ahLst/>
            <a:cxnLst/>
            <a:rect l="l" t="t" r="r" b="b"/>
            <a:pathLst>
              <a:path w="18996661" h="1511818">
                <a:moveTo>
                  <a:pt x="18996662" y="1511818"/>
                </a:moveTo>
                <a:lnTo>
                  <a:pt x="0" y="1511818"/>
                </a:lnTo>
                <a:lnTo>
                  <a:pt x="0" y="0"/>
                </a:lnTo>
                <a:lnTo>
                  <a:pt x="18996662" y="0"/>
                </a:lnTo>
                <a:lnTo>
                  <a:pt x="18996662" y="15118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3800" y="2708534"/>
            <a:ext cx="1172847" cy="1188696"/>
          </a:xfrm>
          <a:custGeom>
            <a:avLst/>
            <a:gdLst/>
            <a:ahLst/>
            <a:cxnLst/>
            <a:rect l="l" t="t" r="r" b="b"/>
            <a:pathLst>
              <a:path w="1172847" h="1188696">
                <a:moveTo>
                  <a:pt x="0" y="0"/>
                </a:moveTo>
                <a:lnTo>
                  <a:pt x="1172847" y="0"/>
                </a:lnTo>
                <a:lnTo>
                  <a:pt x="1172847" y="1188696"/>
                </a:lnTo>
                <a:lnTo>
                  <a:pt x="0" y="118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14400" y="9731508"/>
            <a:ext cx="8753525" cy="714871"/>
          </a:xfrm>
          <a:custGeom>
            <a:avLst/>
            <a:gdLst/>
            <a:ahLst/>
            <a:cxnLst/>
            <a:rect l="l" t="t" r="r" b="b"/>
            <a:pathLst>
              <a:path w="8753525" h="714871">
                <a:moveTo>
                  <a:pt x="0" y="0"/>
                </a:moveTo>
                <a:lnTo>
                  <a:pt x="8753525" y="0"/>
                </a:lnTo>
                <a:lnTo>
                  <a:pt x="8753525" y="714871"/>
                </a:lnTo>
                <a:lnTo>
                  <a:pt x="0" y="71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52528" y="1820804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392811"/>
              </p:ext>
            </p:extLst>
          </p:nvPr>
        </p:nvGraphicFramePr>
        <p:xfrm>
          <a:off x="2604315" y="2856426"/>
          <a:ext cx="1410067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1918493176"/>
                    </a:ext>
                  </a:extLst>
                </a:gridCol>
                <a:gridCol w="5984501">
                  <a:extLst>
                    <a:ext uri="{9D8B030D-6E8A-4147-A177-3AD203B41FA5}">
                      <a16:colId xmlns:a16="http://schemas.microsoft.com/office/drawing/2014/main" val="1614915723"/>
                    </a:ext>
                  </a:extLst>
                </a:gridCol>
                <a:gridCol w="4991969">
                  <a:extLst>
                    <a:ext uri="{9D8B030D-6E8A-4147-A177-3AD203B41FA5}">
                      <a16:colId xmlns:a16="http://schemas.microsoft.com/office/drawing/2014/main" val="887615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</a:t>
                      </a:r>
                      <a:r>
                        <a:rPr lang="en-GB" sz="40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endParaRPr lang="en-GB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GB" sz="40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liên</a:t>
                      </a:r>
                      <a:r>
                        <a:rPr lang="en-GB" sz="40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GB" sz="40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GB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40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GB" sz="40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liên</a:t>
                      </a:r>
                      <a:r>
                        <a:rPr lang="en-GB" sz="40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endParaRPr lang="en-GB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464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GB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40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Liên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nối</a:t>
                      </a:r>
                      <a:endParaRPr lang="en-GB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40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Thế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</a:t>
                      </a:r>
                      <a:endParaRPr lang="en-GB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733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GB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n-GB" sz="4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Liên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lặp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GB" sz="4000" baseline="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Liên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thay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thế</a:t>
                      </a:r>
                      <a:endParaRPr lang="en-GB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n-GB" sz="4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40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võ</a:t>
                      </a:r>
                      <a:r>
                        <a:rPr lang="en-GB" sz="4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đười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ươi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khỉ</a:t>
                      </a:r>
                      <a:endParaRPr lang="en-GB" sz="4000" baseline="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Con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dữ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thay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thế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endParaRPr lang="en-GB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933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GB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40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Liên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lặp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GB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40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GB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rông</a:t>
                      </a:r>
                      <a:endParaRPr lang="en-GB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155059"/>
                  </a:ext>
                </a:extLst>
              </a:tr>
            </a:tbl>
          </a:graphicData>
        </a:graphic>
      </p:graphicFrame>
      <p:sp>
        <p:nvSpPr>
          <p:cNvPr id="35" name="Freeform 6"/>
          <p:cNvSpPr/>
          <p:nvPr/>
        </p:nvSpPr>
        <p:spPr>
          <a:xfrm rot="12945776">
            <a:off x="16017207" y="1015460"/>
            <a:ext cx="2509256" cy="2078665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5"/>
          <p:cNvSpPr/>
          <p:nvPr/>
        </p:nvSpPr>
        <p:spPr>
          <a:xfrm>
            <a:off x="7696405" y="9731507"/>
            <a:ext cx="8753525" cy="714871"/>
          </a:xfrm>
          <a:custGeom>
            <a:avLst/>
            <a:gdLst/>
            <a:ahLst/>
            <a:cxnLst/>
            <a:rect l="l" t="t" r="r" b="b"/>
            <a:pathLst>
              <a:path w="8753525" h="714871">
                <a:moveTo>
                  <a:pt x="0" y="0"/>
                </a:moveTo>
                <a:lnTo>
                  <a:pt x="8753525" y="0"/>
                </a:lnTo>
                <a:lnTo>
                  <a:pt x="8753525" y="714871"/>
                </a:lnTo>
                <a:lnTo>
                  <a:pt x="0" y="71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>
            <a:off x="16307210" y="9731506"/>
            <a:ext cx="8753525" cy="714871"/>
          </a:xfrm>
          <a:custGeom>
            <a:avLst/>
            <a:gdLst/>
            <a:ahLst/>
            <a:cxnLst/>
            <a:rect l="l" t="t" r="r" b="b"/>
            <a:pathLst>
              <a:path w="8753525" h="714871">
                <a:moveTo>
                  <a:pt x="0" y="0"/>
                </a:moveTo>
                <a:lnTo>
                  <a:pt x="8753525" y="0"/>
                </a:lnTo>
                <a:lnTo>
                  <a:pt x="8753525" y="714871"/>
                </a:lnTo>
                <a:lnTo>
                  <a:pt x="0" y="71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7774" y="478188"/>
            <a:ext cx="5755123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9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28600" y="1504938"/>
            <a:ext cx="17733555" cy="8625792"/>
          </a:xfrm>
          <a:prstGeom prst="rect">
            <a:avLst/>
          </a:prstGeom>
          <a:solidFill>
            <a:schemeClr val="bg1"/>
          </a:solidFill>
          <a:ln w="50800">
            <a:solidFill>
              <a:srgbClr val="95A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2"/>
          <p:cNvSpPr/>
          <p:nvPr/>
        </p:nvSpPr>
        <p:spPr>
          <a:xfrm flipH="1" flipV="1">
            <a:off x="-354332" y="-104776"/>
            <a:ext cx="18996661" cy="2352675"/>
          </a:xfrm>
          <a:custGeom>
            <a:avLst/>
            <a:gdLst/>
            <a:ahLst/>
            <a:cxnLst/>
            <a:rect l="l" t="t" r="r" b="b"/>
            <a:pathLst>
              <a:path w="18996661" h="1511818">
                <a:moveTo>
                  <a:pt x="18996662" y="1511818"/>
                </a:moveTo>
                <a:lnTo>
                  <a:pt x="0" y="1511818"/>
                </a:lnTo>
                <a:lnTo>
                  <a:pt x="0" y="0"/>
                </a:lnTo>
                <a:lnTo>
                  <a:pt x="18996662" y="0"/>
                </a:lnTo>
                <a:lnTo>
                  <a:pt x="18996662" y="15118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11600" y="768459"/>
            <a:ext cx="1260138" cy="1277167"/>
          </a:xfrm>
          <a:custGeom>
            <a:avLst/>
            <a:gdLst/>
            <a:ahLst/>
            <a:cxnLst/>
            <a:rect l="l" t="t" r="r" b="b"/>
            <a:pathLst>
              <a:path w="1260138" h="1277167">
                <a:moveTo>
                  <a:pt x="0" y="0"/>
                </a:moveTo>
                <a:lnTo>
                  <a:pt x="1260138" y="0"/>
                </a:lnTo>
                <a:lnTo>
                  <a:pt x="1260138" y="1277167"/>
                </a:lnTo>
                <a:lnTo>
                  <a:pt x="0" y="1277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208" y="22860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480" y="910590"/>
            <a:ext cx="1172847" cy="1188696"/>
          </a:xfrm>
          <a:custGeom>
            <a:avLst/>
            <a:gdLst/>
            <a:ahLst/>
            <a:cxnLst/>
            <a:rect l="l" t="t" r="r" b="b"/>
            <a:pathLst>
              <a:path w="1172847" h="1188696">
                <a:moveTo>
                  <a:pt x="0" y="0"/>
                </a:moveTo>
                <a:lnTo>
                  <a:pt x="1172847" y="0"/>
                </a:lnTo>
                <a:lnTo>
                  <a:pt x="1172847" y="1188696"/>
                </a:lnTo>
                <a:lnTo>
                  <a:pt x="0" y="118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2590800" y="83433"/>
            <a:ext cx="1424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2.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Chọn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từ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ngữ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thay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cho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bông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hoa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để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liên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kết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các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câu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trong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đoạn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văn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Montserrat Bold"/>
              <a:sym typeface="Montserrat Bold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6325" y="2636185"/>
            <a:ext cx="9702075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(1)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Ngày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xửa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ngày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xưa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ở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một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nhà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kia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có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hai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anh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em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cha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mẹ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mất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sớm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 (2)   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chăm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lo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làm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lụng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nên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trong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nhà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cũng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đủ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ăn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 (3)   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từ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khi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có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vợ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người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anh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sinh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ra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lười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biếng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bao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nhiêu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công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việc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khó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nhọc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đều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trút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cho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vợ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chồng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người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em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 (4)   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thức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khuya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dậy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sớm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cố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gắng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làm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lụng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 (5)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Thấy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thế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    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sợ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em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tranh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công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liền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bàn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với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vợ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cho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hai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vợ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chồng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người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em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ra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ở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riêng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</a:t>
            </a:r>
          </a:p>
          <a:p>
            <a:pPr lvl="0" algn="r"/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(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Truyện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Cây</a:t>
            </a:r>
            <a:r>
              <a:rPr lang="en-US" sz="44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khế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)</a:t>
            </a:r>
            <a:endParaRPr lang="en-US" sz="4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Montserrat Bold"/>
              <a:sym typeface="Montserrat Bol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0" t="66714" r="8223" b="6265"/>
          <a:stretch/>
        </p:blipFill>
        <p:spPr>
          <a:xfrm>
            <a:off x="8158283" y="3522518"/>
            <a:ext cx="530086" cy="554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0" t="66714" r="8223" b="6265"/>
          <a:stretch/>
        </p:blipFill>
        <p:spPr>
          <a:xfrm>
            <a:off x="1374914" y="4894118"/>
            <a:ext cx="530086" cy="554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0" t="66714" r="8223" b="6265"/>
          <a:stretch/>
        </p:blipFill>
        <p:spPr>
          <a:xfrm>
            <a:off x="1222514" y="6875318"/>
            <a:ext cx="530086" cy="5541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0" t="66714" r="8223" b="6265"/>
          <a:stretch/>
        </p:blipFill>
        <p:spPr>
          <a:xfrm>
            <a:off x="5032514" y="7561118"/>
            <a:ext cx="530086" cy="554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7902" y="3635655"/>
            <a:ext cx="7727172" cy="646084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09624" y="1492267"/>
            <a:ext cx="13299727" cy="1181877"/>
            <a:chOff x="2393690" y="1565666"/>
            <a:chExt cx="13299727" cy="1181877"/>
          </a:xfrm>
        </p:grpSpPr>
        <p:sp>
          <p:nvSpPr>
            <p:cNvPr id="7" name="Rounded Rectangle 6"/>
            <p:cNvSpPr/>
            <p:nvPr/>
          </p:nvSpPr>
          <p:spPr>
            <a:xfrm>
              <a:off x="2393690" y="1565666"/>
              <a:ext cx="13247032" cy="1181877"/>
            </a:xfrm>
            <a:prstGeom prst="roundRect">
              <a:avLst/>
            </a:prstGeom>
            <a:solidFill>
              <a:srgbClr val="FEE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26902" y="1737959"/>
              <a:ext cx="1326651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Người</a:t>
              </a:r>
              <a:r>
                <a:rPr lang="en-US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anh</a:t>
              </a:r>
              <a:r>
                <a:rPr lang="en-US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hai</a:t>
              </a:r>
              <a:r>
                <a:rPr lang="en-US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anh</a:t>
              </a:r>
              <a:r>
                <a:rPr lang="en-US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em</a:t>
              </a:r>
              <a:r>
                <a:rPr lang="en-US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hai</a:t>
              </a:r>
              <a:r>
                <a:rPr lang="en-US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vợ</a:t>
              </a:r>
              <a:r>
                <a:rPr lang="en-US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chồng</a:t>
              </a:r>
              <a:r>
                <a:rPr lang="en-US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người</a:t>
              </a:r>
              <a:r>
                <a:rPr lang="en-US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em</a:t>
              </a:r>
              <a:r>
                <a:rPr lang="en-US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nhưng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7796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54331" y="-104775"/>
            <a:ext cx="18996661" cy="1511818"/>
          </a:xfrm>
          <a:custGeom>
            <a:avLst/>
            <a:gdLst/>
            <a:ahLst/>
            <a:cxnLst/>
            <a:rect l="l" t="t" r="r" b="b"/>
            <a:pathLst>
              <a:path w="18996661" h="1511818">
                <a:moveTo>
                  <a:pt x="18996662" y="1511818"/>
                </a:moveTo>
                <a:lnTo>
                  <a:pt x="0" y="1511818"/>
                </a:lnTo>
                <a:lnTo>
                  <a:pt x="0" y="0"/>
                </a:lnTo>
                <a:lnTo>
                  <a:pt x="18996662" y="0"/>
                </a:lnTo>
                <a:lnTo>
                  <a:pt x="18996662" y="15118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99162" y="768459"/>
            <a:ext cx="1260138" cy="1277167"/>
          </a:xfrm>
          <a:custGeom>
            <a:avLst/>
            <a:gdLst/>
            <a:ahLst/>
            <a:cxnLst/>
            <a:rect l="l" t="t" r="r" b="b"/>
            <a:pathLst>
              <a:path w="1260138" h="1277167">
                <a:moveTo>
                  <a:pt x="0" y="0"/>
                </a:moveTo>
                <a:lnTo>
                  <a:pt x="1260138" y="0"/>
                </a:lnTo>
                <a:lnTo>
                  <a:pt x="1260138" y="1277167"/>
                </a:lnTo>
                <a:lnTo>
                  <a:pt x="0" y="1277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3800" y="2708534"/>
            <a:ext cx="1172847" cy="1188696"/>
          </a:xfrm>
          <a:custGeom>
            <a:avLst/>
            <a:gdLst/>
            <a:ahLst/>
            <a:cxnLst/>
            <a:rect l="l" t="t" r="r" b="b"/>
            <a:pathLst>
              <a:path w="1172847" h="1188696">
                <a:moveTo>
                  <a:pt x="0" y="0"/>
                </a:moveTo>
                <a:lnTo>
                  <a:pt x="1172847" y="0"/>
                </a:lnTo>
                <a:lnTo>
                  <a:pt x="1172847" y="1188696"/>
                </a:lnTo>
                <a:lnTo>
                  <a:pt x="0" y="118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668981"/>
            <a:ext cx="8753525" cy="714871"/>
          </a:xfrm>
          <a:custGeom>
            <a:avLst/>
            <a:gdLst/>
            <a:ahLst/>
            <a:cxnLst/>
            <a:rect l="l" t="t" r="r" b="b"/>
            <a:pathLst>
              <a:path w="8753525" h="714871">
                <a:moveTo>
                  <a:pt x="0" y="0"/>
                </a:moveTo>
                <a:lnTo>
                  <a:pt x="8753525" y="0"/>
                </a:lnTo>
                <a:lnTo>
                  <a:pt x="8753525" y="714871"/>
                </a:lnTo>
                <a:lnTo>
                  <a:pt x="0" y="71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52528" y="1820804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8" name="Group 17"/>
          <p:cNvGrpSpPr/>
          <p:nvPr/>
        </p:nvGrpSpPr>
        <p:grpSpPr>
          <a:xfrm>
            <a:off x="2895600" y="4128414"/>
            <a:ext cx="13524757" cy="4799178"/>
            <a:chOff x="2207309" y="3368459"/>
            <a:chExt cx="8917891" cy="3810335"/>
          </a:xfrm>
        </p:grpSpPr>
        <p:grpSp>
          <p:nvGrpSpPr>
            <p:cNvPr id="25" name="Group 24"/>
            <p:cNvGrpSpPr/>
            <p:nvPr/>
          </p:nvGrpSpPr>
          <p:grpSpPr>
            <a:xfrm>
              <a:off x="2207309" y="3368459"/>
              <a:ext cx="8917891" cy="3810335"/>
              <a:chOff x="2008630" y="2941896"/>
              <a:chExt cx="14270740" cy="6316404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2174910" y="3168098"/>
                <a:ext cx="14104460" cy="6090202"/>
                <a:chOff x="0" y="0"/>
                <a:chExt cx="3714755" cy="1604004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3714755" cy="160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4755" h="1604004">
                      <a:moveTo>
                        <a:pt x="27994" y="0"/>
                      </a:moveTo>
                      <a:lnTo>
                        <a:pt x="3686761" y="0"/>
                      </a:lnTo>
                      <a:cubicBezTo>
                        <a:pt x="3694186" y="0"/>
                        <a:pt x="3701306" y="2949"/>
                        <a:pt x="3706556" y="8199"/>
                      </a:cubicBezTo>
                      <a:cubicBezTo>
                        <a:pt x="3711806" y="13449"/>
                        <a:pt x="3714755" y="20569"/>
                        <a:pt x="3714755" y="27994"/>
                      </a:cubicBezTo>
                      <a:lnTo>
                        <a:pt x="3714755" y="1576010"/>
                      </a:lnTo>
                      <a:cubicBezTo>
                        <a:pt x="3714755" y="1583434"/>
                        <a:pt x="3711806" y="1590555"/>
                        <a:pt x="3706556" y="1595805"/>
                      </a:cubicBezTo>
                      <a:cubicBezTo>
                        <a:pt x="3701306" y="1601055"/>
                        <a:pt x="3694186" y="1604004"/>
                        <a:pt x="3686761" y="1604004"/>
                      </a:cubicBezTo>
                      <a:lnTo>
                        <a:pt x="27994" y="1604004"/>
                      </a:lnTo>
                      <a:cubicBezTo>
                        <a:pt x="20569" y="1604004"/>
                        <a:pt x="13449" y="1601055"/>
                        <a:pt x="8199" y="1595805"/>
                      </a:cubicBezTo>
                      <a:cubicBezTo>
                        <a:pt x="2949" y="1590555"/>
                        <a:pt x="0" y="1583434"/>
                        <a:pt x="0" y="1576010"/>
                      </a:cubicBezTo>
                      <a:lnTo>
                        <a:pt x="0" y="27994"/>
                      </a:lnTo>
                      <a:cubicBezTo>
                        <a:pt x="0" y="20569"/>
                        <a:pt x="2949" y="13449"/>
                        <a:pt x="8199" y="8199"/>
                      </a:cubicBezTo>
                      <a:cubicBezTo>
                        <a:pt x="13449" y="2949"/>
                        <a:pt x="20569" y="0"/>
                        <a:pt x="27994" y="0"/>
                      </a:cubicBezTo>
                      <a:close/>
                    </a:path>
                  </a:pathLst>
                </a:custGeom>
                <a:solidFill>
                  <a:srgbClr val="95AD5C"/>
                </a:solidFill>
                <a:ln w="38100" cap="rnd">
                  <a:solidFill>
                    <a:srgbClr val="000000"/>
                  </a:solidFill>
                  <a:prstDash val="solid"/>
                  <a:round/>
                </a:ln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-38100"/>
                  <a:ext cx="3714755" cy="164210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2008630" y="2941896"/>
                <a:ext cx="14077334" cy="6090202"/>
                <a:chOff x="0" y="0"/>
                <a:chExt cx="3707610" cy="1604004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3707611" cy="160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7611" h="1604004">
                      <a:moveTo>
                        <a:pt x="28048" y="0"/>
                      </a:moveTo>
                      <a:lnTo>
                        <a:pt x="3679563" y="0"/>
                      </a:lnTo>
                      <a:cubicBezTo>
                        <a:pt x="3695053" y="0"/>
                        <a:pt x="3707611" y="12557"/>
                        <a:pt x="3707611" y="28048"/>
                      </a:cubicBezTo>
                      <a:lnTo>
                        <a:pt x="3707611" y="1575956"/>
                      </a:lnTo>
                      <a:cubicBezTo>
                        <a:pt x="3707611" y="1591446"/>
                        <a:pt x="3695053" y="1604004"/>
                        <a:pt x="3679563" y="1604004"/>
                      </a:cubicBezTo>
                      <a:lnTo>
                        <a:pt x="28048" y="1604004"/>
                      </a:lnTo>
                      <a:cubicBezTo>
                        <a:pt x="12557" y="1604004"/>
                        <a:pt x="0" y="1591446"/>
                        <a:pt x="0" y="1575956"/>
                      </a:cubicBezTo>
                      <a:lnTo>
                        <a:pt x="0" y="28048"/>
                      </a:lnTo>
                      <a:cubicBezTo>
                        <a:pt x="0" y="12557"/>
                        <a:pt x="12557" y="0"/>
                        <a:pt x="280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100" cap="rnd">
                  <a:solidFill>
                    <a:srgbClr val="000000"/>
                  </a:solidFill>
                  <a:prstDash val="solid"/>
                  <a:round/>
                </a:ln>
              </p:spPr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0" y="-38100"/>
                  <a:ext cx="3707610" cy="164210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2126647" y="3041280"/>
                <a:ext cx="13860348" cy="5891434"/>
                <a:chOff x="0" y="0"/>
                <a:chExt cx="3650462" cy="1551653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3650462" cy="155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0462" h="1551653">
                      <a:moveTo>
                        <a:pt x="22901" y="0"/>
                      </a:moveTo>
                      <a:lnTo>
                        <a:pt x="3627561" y="0"/>
                      </a:lnTo>
                      <a:cubicBezTo>
                        <a:pt x="3633635" y="0"/>
                        <a:pt x="3639460" y="2413"/>
                        <a:pt x="3643754" y="6708"/>
                      </a:cubicBezTo>
                      <a:cubicBezTo>
                        <a:pt x="3648049" y="11002"/>
                        <a:pt x="3650462" y="16827"/>
                        <a:pt x="3650462" y="22901"/>
                      </a:cubicBezTo>
                      <a:lnTo>
                        <a:pt x="3650462" y="1528752"/>
                      </a:lnTo>
                      <a:cubicBezTo>
                        <a:pt x="3650462" y="1534826"/>
                        <a:pt x="3648049" y="1540651"/>
                        <a:pt x="3643754" y="1544946"/>
                      </a:cubicBezTo>
                      <a:cubicBezTo>
                        <a:pt x="3639460" y="1549241"/>
                        <a:pt x="3633635" y="1551653"/>
                        <a:pt x="3627561" y="1551653"/>
                      </a:cubicBezTo>
                      <a:lnTo>
                        <a:pt x="22901" y="1551653"/>
                      </a:lnTo>
                      <a:cubicBezTo>
                        <a:pt x="16827" y="1551653"/>
                        <a:pt x="11002" y="1549241"/>
                        <a:pt x="6708" y="1544946"/>
                      </a:cubicBezTo>
                      <a:cubicBezTo>
                        <a:pt x="2413" y="1540651"/>
                        <a:pt x="0" y="1534826"/>
                        <a:pt x="0" y="1528752"/>
                      </a:cubicBezTo>
                      <a:lnTo>
                        <a:pt x="0" y="22901"/>
                      </a:lnTo>
                      <a:cubicBezTo>
                        <a:pt x="0" y="16827"/>
                        <a:pt x="2413" y="11002"/>
                        <a:pt x="6708" y="6708"/>
                      </a:cubicBezTo>
                      <a:cubicBezTo>
                        <a:pt x="11002" y="2413"/>
                        <a:pt x="16827" y="0"/>
                        <a:pt x="229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1450" cap="rnd">
                  <a:solidFill>
                    <a:srgbClr val="95AD5C"/>
                  </a:solidFill>
                  <a:prstDash val="solid"/>
                  <a:round/>
                </a:ln>
              </p:spPr>
            </p:sp>
            <p:sp>
              <p:nvSpPr>
                <p:cNvPr id="14" name="TextBox 14"/>
                <p:cNvSpPr txBox="1"/>
                <p:nvPr/>
              </p:nvSpPr>
              <p:spPr>
                <a:xfrm>
                  <a:off x="0" y="-38100"/>
                  <a:ext cx="3650462" cy="158975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" name="Group 15"/>
              <p:cNvGrpSpPr/>
              <p:nvPr/>
            </p:nvGrpSpPr>
            <p:grpSpPr>
              <a:xfrm>
                <a:off x="2279047" y="3222255"/>
                <a:ext cx="13554543" cy="5519170"/>
                <a:chOff x="0" y="0"/>
                <a:chExt cx="3569921" cy="1453608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3569921" cy="145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9921" h="1453608">
                      <a:moveTo>
                        <a:pt x="23418" y="0"/>
                      </a:moveTo>
                      <a:lnTo>
                        <a:pt x="3546503" y="0"/>
                      </a:lnTo>
                      <a:cubicBezTo>
                        <a:pt x="3559436" y="0"/>
                        <a:pt x="3569921" y="10485"/>
                        <a:pt x="3569921" y="23418"/>
                      </a:cubicBezTo>
                      <a:lnTo>
                        <a:pt x="3569921" y="1430191"/>
                      </a:lnTo>
                      <a:cubicBezTo>
                        <a:pt x="3569921" y="1443124"/>
                        <a:pt x="3559436" y="1453608"/>
                        <a:pt x="3546503" y="1453608"/>
                      </a:cubicBezTo>
                      <a:lnTo>
                        <a:pt x="23418" y="1453608"/>
                      </a:lnTo>
                      <a:cubicBezTo>
                        <a:pt x="17207" y="1453608"/>
                        <a:pt x="11251" y="1451141"/>
                        <a:pt x="6859" y="1446750"/>
                      </a:cubicBezTo>
                      <a:cubicBezTo>
                        <a:pt x="2467" y="1442358"/>
                        <a:pt x="0" y="1436401"/>
                        <a:pt x="0" y="1430191"/>
                      </a:cubicBezTo>
                      <a:lnTo>
                        <a:pt x="0" y="23418"/>
                      </a:lnTo>
                      <a:cubicBezTo>
                        <a:pt x="0" y="10485"/>
                        <a:pt x="10485" y="0"/>
                        <a:pt x="234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95AD5C"/>
                  </a:solidFill>
                  <a:prstDash val="lgDash"/>
                  <a:round/>
                </a:ln>
              </p:spPr>
            </p:sp>
            <p:sp>
              <p:nvSpPr>
                <p:cNvPr id="17" name="TextBox 17"/>
                <p:cNvSpPr txBox="1"/>
                <p:nvPr/>
              </p:nvSpPr>
              <p:spPr>
                <a:xfrm>
                  <a:off x="0" y="-38100"/>
                  <a:ext cx="3569921" cy="149170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29" name="TextBox 19"/>
            <p:cNvSpPr txBox="1"/>
            <p:nvPr/>
          </p:nvSpPr>
          <p:spPr>
            <a:xfrm>
              <a:off x="2797658" y="4120080"/>
              <a:ext cx="7489342" cy="21992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85800" indent="-685800" algn="just">
                <a:buFontTx/>
                <a:buChar char="-"/>
              </a:pP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Làm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việc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cá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nhân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,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trao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đổi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kết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quả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với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bạn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cùng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bạn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.</a:t>
              </a:r>
            </a:p>
            <a:p>
              <a:pPr marL="685800" indent="-685800" algn="just">
                <a:buFontTx/>
                <a:buChar char="-"/>
              </a:pP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Chia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sẻ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kết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quả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trước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lớp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.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3897" y="1279983"/>
            <a:ext cx="11760203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5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1181100"/>
            <a:ext cx="14478000" cy="81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4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0"/>
            <a:ext cx="19356478" cy="105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566519" y="-876102"/>
            <a:ext cx="18996661" cy="1511818"/>
          </a:xfrm>
          <a:custGeom>
            <a:avLst/>
            <a:gdLst/>
            <a:ahLst/>
            <a:cxnLst/>
            <a:rect l="l" t="t" r="r" b="b"/>
            <a:pathLst>
              <a:path w="18996661" h="1511818">
                <a:moveTo>
                  <a:pt x="18996662" y="1511818"/>
                </a:moveTo>
                <a:lnTo>
                  <a:pt x="0" y="1511818"/>
                </a:lnTo>
                <a:lnTo>
                  <a:pt x="0" y="0"/>
                </a:lnTo>
                <a:lnTo>
                  <a:pt x="18996662" y="0"/>
                </a:lnTo>
                <a:lnTo>
                  <a:pt x="18996662" y="15118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3800" y="2708534"/>
            <a:ext cx="1172847" cy="1188696"/>
          </a:xfrm>
          <a:custGeom>
            <a:avLst/>
            <a:gdLst/>
            <a:ahLst/>
            <a:cxnLst/>
            <a:rect l="l" t="t" r="r" b="b"/>
            <a:pathLst>
              <a:path w="1172847" h="1188696">
                <a:moveTo>
                  <a:pt x="0" y="0"/>
                </a:moveTo>
                <a:lnTo>
                  <a:pt x="1172847" y="0"/>
                </a:lnTo>
                <a:lnTo>
                  <a:pt x="1172847" y="1188696"/>
                </a:lnTo>
                <a:lnTo>
                  <a:pt x="0" y="118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52528" y="1820804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5" name="Freeform 6"/>
          <p:cNvSpPr/>
          <p:nvPr/>
        </p:nvSpPr>
        <p:spPr>
          <a:xfrm rot="12945776">
            <a:off x="16017207" y="1015460"/>
            <a:ext cx="2509256" cy="2078665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2217267" y="3448224"/>
            <a:ext cx="145787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n-US" sz="4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Montserrat Bold"/>
              <a:sym typeface="Montserrat Bold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98344" y="2708534"/>
            <a:ext cx="17041720" cy="7248764"/>
            <a:chOff x="2207309" y="3368459"/>
            <a:chExt cx="8917891" cy="3810335"/>
          </a:xfrm>
        </p:grpSpPr>
        <p:grpSp>
          <p:nvGrpSpPr>
            <p:cNvPr id="18" name="Group 17"/>
            <p:cNvGrpSpPr/>
            <p:nvPr/>
          </p:nvGrpSpPr>
          <p:grpSpPr>
            <a:xfrm>
              <a:off x="2207309" y="3368459"/>
              <a:ext cx="8917891" cy="3810335"/>
              <a:chOff x="2008630" y="2941896"/>
              <a:chExt cx="14270740" cy="6316404"/>
            </a:xfrm>
          </p:grpSpPr>
          <p:sp>
            <p:nvSpPr>
              <p:cNvPr id="39" name="TextBox 8"/>
              <p:cNvSpPr txBox="1"/>
              <p:nvPr/>
            </p:nvSpPr>
            <p:spPr>
              <a:xfrm>
                <a:off x="2174910" y="3023437"/>
                <a:ext cx="14104460" cy="62348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1200"/>
              </a:p>
            </p:txBody>
          </p:sp>
          <p:grpSp>
            <p:nvGrpSpPr>
              <p:cNvPr id="23" name="Group 9"/>
              <p:cNvGrpSpPr/>
              <p:nvPr/>
            </p:nvGrpSpPr>
            <p:grpSpPr>
              <a:xfrm>
                <a:off x="2008630" y="2941896"/>
                <a:ext cx="14077334" cy="6090202"/>
                <a:chOff x="0" y="0"/>
                <a:chExt cx="3707610" cy="1604004"/>
              </a:xfrm>
            </p:grpSpPr>
            <p:sp>
              <p:nvSpPr>
                <p:cNvPr id="33" name="Freeform 10"/>
                <p:cNvSpPr/>
                <p:nvPr/>
              </p:nvSpPr>
              <p:spPr>
                <a:xfrm>
                  <a:off x="0" y="0"/>
                  <a:ext cx="3707611" cy="160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7611" h="1604004">
                      <a:moveTo>
                        <a:pt x="28048" y="0"/>
                      </a:moveTo>
                      <a:lnTo>
                        <a:pt x="3679563" y="0"/>
                      </a:lnTo>
                      <a:cubicBezTo>
                        <a:pt x="3695053" y="0"/>
                        <a:pt x="3707611" y="12557"/>
                        <a:pt x="3707611" y="28048"/>
                      </a:cubicBezTo>
                      <a:lnTo>
                        <a:pt x="3707611" y="1575956"/>
                      </a:lnTo>
                      <a:cubicBezTo>
                        <a:pt x="3707611" y="1591446"/>
                        <a:pt x="3695053" y="1604004"/>
                        <a:pt x="3679563" y="1604004"/>
                      </a:cubicBezTo>
                      <a:lnTo>
                        <a:pt x="28048" y="1604004"/>
                      </a:lnTo>
                      <a:cubicBezTo>
                        <a:pt x="12557" y="1604004"/>
                        <a:pt x="0" y="1591446"/>
                        <a:pt x="0" y="1575956"/>
                      </a:cubicBezTo>
                      <a:lnTo>
                        <a:pt x="0" y="28048"/>
                      </a:lnTo>
                      <a:cubicBezTo>
                        <a:pt x="0" y="12557"/>
                        <a:pt x="12557" y="0"/>
                        <a:pt x="280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100" cap="rnd">
                  <a:solidFill>
                    <a:srgbClr val="000000"/>
                  </a:solidFill>
                  <a:prstDash val="solid"/>
                  <a:round/>
                </a:ln>
              </p:spPr>
            </p:sp>
            <p:sp>
              <p:nvSpPr>
                <p:cNvPr id="34" name="TextBox 11"/>
                <p:cNvSpPr txBox="1"/>
                <p:nvPr/>
              </p:nvSpPr>
              <p:spPr>
                <a:xfrm>
                  <a:off x="0" y="-38100"/>
                  <a:ext cx="3707610" cy="164210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 sz="1200"/>
                </a:p>
              </p:txBody>
            </p:sp>
          </p:grpSp>
          <p:grpSp>
            <p:nvGrpSpPr>
              <p:cNvPr id="24" name="Group 12"/>
              <p:cNvGrpSpPr/>
              <p:nvPr/>
            </p:nvGrpSpPr>
            <p:grpSpPr>
              <a:xfrm>
                <a:off x="2126647" y="3041280"/>
                <a:ext cx="13860348" cy="5891434"/>
                <a:chOff x="0" y="0"/>
                <a:chExt cx="3650462" cy="1551653"/>
              </a:xfrm>
            </p:grpSpPr>
            <p:sp>
              <p:nvSpPr>
                <p:cNvPr id="31" name="Freeform 13"/>
                <p:cNvSpPr/>
                <p:nvPr/>
              </p:nvSpPr>
              <p:spPr>
                <a:xfrm>
                  <a:off x="0" y="0"/>
                  <a:ext cx="3650462" cy="155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0462" h="1551653">
                      <a:moveTo>
                        <a:pt x="22901" y="0"/>
                      </a:moveTo>
                      <a:lnTo>
                        <a:pt x="3627561" y="0"/>
                      </a:lnTo>
                      <a:cubicBezTo>
                        <a:pt x="3633635" y="0"/>
                        <a:pt x="3639460" y="2413"/>
                        <a:pt x="3643754" y="6708"/>
                      </a:cubicBezTo>
                      <a:cubicBezTo>
                        <a:pt x="3648049" y="11002"/>
                        <a:pt x="3650462" y="16827"/>
                        <a:pt x="3650462" y="22901"/>
                      </a:cubicBezTo>
                      <a:lnTo>
                        <a:pt x="3650462" y="1528752"/>
                      </a:lnTo>
                      <a:cubicBezTo>
                        <a:pt x="3650462" y="1534826"/>
                        <a:pt x="3648049" y="1540651"/>
                        <a:pt x="3643754" y="1544946"/>
                      </a:cubicBezTo>
                      <a:cubicBezTo>
                        <a:pt x="3639460" y="1549241"/>
                        <a:pt x="3633635" y="1551653"/>
                        <a:pt x="3627561" y="1551653"/>
                      </a:cubicBezTo>
                      <a:lnTo>
                        <a:pt x="22901" y="1551653"/>
                      </a:lnTo>
                      <a:cubicBezTo>
                        <a:pt x="16827" y="1551653"/>
                        <a:pt x="11002" y="1549241"/>
                        <a:pt x="6708" y="1544946"/>
                      </a:cubicBezTo>
                      <a:cubicBezTo>
                        <a:pt x="2413" y="1540651"/>
                        <a:pt x="0" y="1534826"/>
                        <a:pt x="0" y="1528752"/>
                      </a:cubicBezTo>
                      <a:lnTo>
                        <a:pt x="0" y="22901"/>
                      </a:lnTo>
                      <a:cubicBezTo>
                        <a:pt x="0" y="16827"/>
                        <a:pt x="2413" y="11002"/>
                        <a:pt x="6708" y="6708"/>
                      </a:cubicBezTo>
                      <a:cubicBezTo>
                        <a:pt x="11002" y="2413"/>
                        <a:pt x="16827" y="0"/>
                        <a:pt x="229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1450" cap="rnd">
                  <a:solidFill>
                    <a:srgbClr val="95AD5C"/>
                  </a:solidFill>
                  <a:prstDash val="solid"/>
                  <a:round/>
                </a:ln>
              </p:spPr>
            </p:sp>
            <p:sp>
              <p:nvSpPr>
                <p:cNvPr id="32" name="TextBox 14"/>
                <p:cNvSpPr txBox="1"/>
                <p:nvPr/>
              </p:nvSpPr>
              <p:spPr>
                <a:xfrm>
                  <a:off x="0" y="-38100"/>
                  <a:ext cx="3650462" cy="158975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 sz="1200"/>
                </a:p>
              </p:txBody>
            </p:sp>
          </p:grpSp>
          <p:grpSp>
            <p:nvGrpSpPr>
              <p:cNvPr id="25" name="Group 15"/>
              <p:cNvGrpSpPr/>
              <p:nvPr/>
            </p:nvGrpSpPr>
            <p:grpSpPr>
              <a:xfrm>
                <a:off x="2279047" y="3222255"/>
                <a:ext cx="13554543" cy="5519170"/>
                <a:chOff x="0" y="0"/>
                <a:chExt cx="3569921" cy="1453608"/>
              </a:xfrm>
            </p:grpSpPr>
            <p:sp>
              <p:nvSpPr>
                <p:cNvPr id="29" name="Freeform 16"/>
                <p:cNvSpPr/>
                <p:nvPr/>
              </p:nvSpPr>
              <p:spPr>
                <a:xfrm>
                  <a:off x="0" y="0"/>
                  <a:ext cx="3569921" cy="145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9921" h="1453608">
                      <a:moveTo>
                        <a:pt x="23418" y="0"/>
                      </a:moveTo>
                      <a:lnTo>
                        <a:pt x="3546503" y="0"/>
                      </a:lnTo>
                      <a:cubicBezTo>
                        <a:pt x="3559436" y="0"/>
                        <a:pt x="3569921" y="10485"/>
                        <a:pt x="3569921" y="23418"/>
                      </a:cubicBezTo>
                      <a:lnTo>
                        <a:pt x="3569921" y="1430191"/>
                      </a:lnTo>
                      <a:cubicBezTo>
                        <a:pt x="3569921" y="1443124"/>
                        <a:pt x="3559436" y="1453608"/>
                        <a:pt x="3546503" y="1453608"/>
                      </a:cubicBezTo>
                      <a:lnTo>
                        <a:pt x="23418" y="1453608"/>
                      </a:lnTo>
                      <a:cubicBezTo>
                        <a:pt x="17207" y="1453608"/>
                        <a:pt x="11251" y="1451141"/>
                        <a:pt x="6859" y="1446750"/>
                      </a:cubicBezTo>
                      <a:cubicBezTo>
                        <a:pt x="2467" y="1442358"/>
                        <a:pt x="0" y="1436401"/>
                        <a:pt x="0" y="1430191"/>
                      </a:cubicBezTo>
                      <a:lnTo>
                        <a:pt x="0" y="23418"/>
                      </a:lnTo>
                      <a:cubicBezTo>
                        <a:pt x="0" y="10485"/>
                        <a:pt x="10485" y="0"/>
                        <a:pt x="234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95AD5C"/>
                  </a:solidFill>
                  <a:prstDash val="lgDash"/>
                  <a:round/>
                </a:ln>
              </p:spPr>
            </p:sp>
            <p:sp>
              <p:nvSpPr>
                <p:cNvPr id="30" name="TextBox 17"/>
                <p:cNvSpPr txBox="1"/>
                <p:nvPr/>
              </p:nvSpPr>
              <p:spPr>
                <a:xfrm>
                  <a:off x="0" y="-38100"/>
                  <a:ext cx="3569921" cy="149170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 sz="1200"/>
                </a:p>
              </p:txBody>
            </p:sp>
          </p:grpSp>
        </p:grpSp>
        <p:sp>
          <p:nvSpPr>
            <p:cNvPr id="19" name="TextBox 19"/>
            <p:cNvSpPr txBox="1"/>
            <p:nvPr/>
          </p:nvSpPr>
          <p:spPr>
            <a:xfrm>
              <a:off x="2600540" y="3767034"/>
              <a:ext cx="8021843" cy="28473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(1)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Ngày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xửa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ngày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xưa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ở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một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nhà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kia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có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hai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anh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em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cha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mẹ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mất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sớm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. (2) 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Hai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anh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em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chăm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lo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làm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lụng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nên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trong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nhà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cũng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đủ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ăn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. (3)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Nhưng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từ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khi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có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vợ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người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anh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sinh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ra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lười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biếng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bao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nhiêu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công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việc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khó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nhọc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đều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trút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cho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vợ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chồng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người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em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. (4) 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Hai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vợ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chồng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người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em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thức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khuya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dậy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sớm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cố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gắng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làm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lụng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. (5)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Thấy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thế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người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anh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sợ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em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tranh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công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liền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bàn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với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vợ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cho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hai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vợ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chồng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người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em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ra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ở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riêng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.</a:t>
              </a:r>
            </a:p>
            <a:p>
              <a:pPr lvl="0" algn="r"/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(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Truyện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Cây</a:t>
              </a:r>
              <a:r>
                <a:rPr lang="en-US" sz="44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4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khế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)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-1501"/>
            <a:ext cx="757798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28600" y="1504938"/>
            <a:ext cx="17733555" cy="4205228"/>
          </a:xfrm>
          <a:prstGeom prst="rect">
            <a:avLst/>
          </a:prstGeom>
          <a:solidFill>
            <a:schemeClr val="bg1"/>
          </a:solidFill>
          <a:ln w="50800">
            <a:solidFill>
              <a:srgbClr val="95A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2"/>
          <p:cNvSpPr/>
          <p:nvPr/>
        </p:nvSpPr>
        <p:spPr>
          <a:xfrm flipH="1" flipV="1">
            <a:off x="-402954" y="-35633"/>
            <a:ext cx="18996661" cy="2352675"/>
          </a:xfrm>
          <a:custGeom>
            <a:avLst/>
            <a:gdLst/>
            <a:ahLst/>
            <a:cxnLst/>
            <a:rect l="l" t="t" r="r" b="b"/>
            <a:pathLst>
              <a:path w="18996661" h="1511818">
                <a:moveTo>
                  <a:pt x="18996662" y="1511818"/>
                </a:moveTo>
                <a:lnTo>
                  <a:pt x="0" y="1511818"/>
                </a:lnTo>
                <a:lnTo>
                  <a:pt x="0" y="0"/>
                </a:lnTo>
                <a:lnTo>
                  <a:pt x="18996662" y="0"/>
                </a:lnTo>
                <a:lnTo>
                  <a:pt x="18996662" y="15118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11600" y="768459"/>
            <a:ext cx="1260138" cy="1277167"/>
          </a:xfrm>
          <a:custGeom>
            <a:avLst/>
            <a:gdLst/>
            <a:ahLst/>
            <a:cxnLst/>
            <a:rect l="l" t="t" r="r" b="b"/>
            <a:pathLst>
              <a:path w="1260138" h="1277167">
                <a:moveTo>
                  <a:pt x="0" y="0"/>
                </a:moveTo>
                <a:lnTo>
                  <a:pt x="1260138" y="0"/>
                </a:lnTo>
                <a:lnTo>
                  <a:pt x="1260138" y="1277167"/>
                </a:lnTo>
                <a:lnTo>
                  <a:pt x="0" y="1277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208" y="22860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480" y="910590"/>
            <a:ext cx="1172847" cy="1188696"/>
          </a:xfrm>
          <a:custGeom>
            <a:avLst/>
            <a:gdLst/>
            <a:ahLst/>
            <a:cxnLst/>
            <a:rect l="l" t="t" r="r" b="b"/>
            <a:pathLst>
              <a:path w="1172847" h="1188696">
                <a:moveTo>
                  <a:pt x="0" y="0"/>
                </a:moveTo>
                <a:lnTo>
                  <a:pt x="1172847" y="0"/>
                </a:lnTo>
                <a:lnTo>
                  <a:pt x="1172847" y="1188696"/>
                </a:lnTo>
                <a:lnTo>
                  <a:pt x="0" y="118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809792" y="2534799"/>
            <a:ext cx="1666841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3.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Viết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đoạn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văn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( 4 – 5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câu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)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giới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thiệu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về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một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phương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tiện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đi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lại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của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người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dân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ở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vùng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sông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nước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trong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đó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có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sử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dụng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tự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ngữ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nối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để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liên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kết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câu</a:t>
            </a:r>
            <a:r>
              <a:rPr lang="en-US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</a:t>
            </a:r>
            <a:endParaRPr lang="en-US" sz="5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Montserrat Bold"/>
              <a:sym typeface="Montserrat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273" y="5688108"/>
            <a:ext cx="17283658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-191088"/>
            <a:ext cx="19533277" cy="1049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0"/>
            <a:ext cx="19356478" cy="105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6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54331" y="-104775"/>
            <a:ext cx="18996661" cy="1511818"/>
          </a:xfrm>
          <a:custGeom>
            <a:avLst/>
            <a:gdLst/>
            <a:ahLst/>
            <a:cxnLst/>
            <a:rect l="l" t="t" r="r" b="b"/>
            <a:pathLst>
              <a:path w="18996661" h="1511818">
                <a:moveTo>
                  <a:pt x="18996662" y="1511818"/>
                </a:moveTo>
                <a:lnTo>
                  <a:pt x="0" y="1511818"/>
                </a:lnTo>
                <a:lnTo>
                  <a:pt x="0" y="0"/>
                </a:lnTo>
                <a:lnTo>
                  <a:pt x="18996662" y="0"/>
                </a:lnTo>
                <a:lnTo>
                  <a:pt x="18996662" y="15118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99162" y="768459"/>
            <a:ext cx="1260138" cy="1277167"/>
          </a:xfrm>
          <a:custGeom>
            <a:avLst/>
            <a:gdLst/>
            <a:ahLst/>
            <a:cxnLst/>
            <a:rect l="l" t="t" r="r" b="b"/>
            <a:pathLst>
              <a:path w="1260138" h="1277167">
                <a:moveTo>
                  <a:pt x="0" y="0"/>
                </a:moveTo>
                <a:lnTo>
                  <a:pt x="1260138" y="0"/>
                </a:lnTo>
                <a:lnTo>
                  <a:pt x="1260138" y="1277167"/>
                </a:lnTo>
                <a:lnTo>
                  <a:pt x="0" y="1277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3800" y="2708534"/>
            <a:ext cx="1172847" cy="1188696"/>
          </a:xfrm>
          <a:custGeom>
            <a:avLst/>
            <a:gdLst/>
            <a:ahLst/>
            <a:cxnLst/>
            <a:rect l="l" t="t" r="r" b="b"/>
            <a:pathLst>
              <a:path w="1172847" h="1188696">
                <a:moveTo>
                  <a:pt x="0" y="0"/>
                </a:moveTo>
                <a:lnTo>
                  <a:pt x="1172847" y="0"/>
                </a:lnTo>
                <a:lnTo>
                  <a:pt x="1172847" y="1188696"/>
                </a:lnTo>
                <a:lnTo>
                  <a:pt x="0" y="118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668981"/>
            <a:ext cx="8753525" cy="714871"/>
          </a:xfrm>
          <a:custGeom>
            <a:avLst/>
            <a:gdLst/>
            <a:ahLst/>
            <a:cxnLst/>
            <a:rect l="l" t="t" r="r" b="b"/>
            <a:pathLst>
              <a:path w="8753525" h="714871">
                <a:moveTo>
                  <a:pt x="0" y="0"/>
                </a:moveTo>
                <a:lnTo>
                  <a:pt x="8753525" y="0"/>
                </a:lnTo>
                <a:lnTo>
                  <a:pt x="8753525" y="714871"/>
                </a:lnTo>
                <a:lnTo>
                  <a:pt x="0" y="71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52528" y="1820804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8" name="Group 17"/>
          <p:cNvGrpSpPr/>
          <p:nvPr/>
        </p:nvGrpSpPr>
        <p:grpSpPr>
          <a:xfrm>
            <a:off x="852528" y="3752257"/>
            <a:ext cx="16749672" cy="5725539"/>
            <a:chOff x="2207309" y="3281193"/>
            <a:chExt cx="8917891" cy="3897601"/>
          </a:xfrm>
        </p:grpSpPr>
        <p:grpSp>
          <p:nvGrpSpPr>
            <p:cNvPr id="25" name="Group 24"/>
            <p:cNvGrpSpPr/>
            <p:nvPr/>
          </p:nvGrpSpPr>
          <p:grpSpPr>
            <a:xfrm>
              <a:off x="2207309" y="3281193"/>
              <a:ext cx="8917891" cy="3897601"/>
              <a:chOff x="2008630" y="2797235"/>
              <a:chExt cx="14270740" cy="6461065"/>
            </a:xfrm>
          </p:grpSpPr>
          <p:sp>
            <p:nvSpPr>
              <p:cNvPr id="8" name="TextBox 8"/>
              <p:cNvSpPr txBox="1"/>
              <p:nvPr/>
            </p:nvSpPr>
            <p:spPr>
              <a:xfrm>
                <a:off x="2174910" y="3023437"/>
                <a:ext cx="14104460" cy="62348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  <p:grpSp>
            <p:nvGrpSpPr>
              <p:cNvPr id="9" name="Group 9"/>
              <p:cNvGrpSpPr/>
              <p:nvPr/>
            </p:nvGrpSpPr>
            <p:grpSpPr>
              <a:xfrm>
                <a:off x="2008630" y="2797235"/>
                <a:ext cx="14077338" cy="6334246"/>
                <a:chOff x="0" y="-38100"/>
                <a:chExt cx="3707611" cy="1668279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3707611" cy="1630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7611" h="1604004">
                      <a:moveTo>
                        <a:pt x="28048" y="0"/>
                      </a:moveTo>
                      <a:lnTo>
                        <a:pt x="3679563" y="0"/>
                      </a:lnTo>
                      <a:cubicBezTo>
                        <a:pt x="3695053" y="0"/>
                        <a:pt x="3707611" y="12557"/>
                        <a:pt x="3707611" y="28048"/>
                      </a:cubicBezTo>
                      <a:lnTo>
                        <a:pt x="3707611" y="1575956"/>
                      </a:lnTo>
                      <a:cubicBezTo>
                        <a:pt x="3707611" y="1591446"/>
                        <a:pt x="3695053" y="1604004"/>
                        <a:pt x="3679563" y="1604004"/>
                      </a:cubicBezTo>
                      <a:lnTo>
                        <a:pt x="28048" y="1604004"/>
                      </a:lnTo>
                      <a:cubicBezTo>
                        <a:pt x="12557" y="1604004"/>
                        <a:pt x="0" y="1591446"/>
                        <a:pt x="0" y="1575956"/>
                      </a:cubicBezTo>
                      <a:lnTo>
                        <a:pt x="0" y="28048"/>
                      </a:lnTo>
                      <a:cubicBezTo>
                        <a:pt x="0" y="12557"/>
                        <a:pt x="12557" y="0"/>
                        <a:pt x="280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100" cap="rnd">
                  <a:solidFill>
                    <a:srgbClr val="000000"/>
                  </a:solidFill>
                  <a:prstDash val="solid"/>
                  <a:round/>
                </a:ln>
              </p:spPr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0" y="-38100"/>
                  <a:ext cx="3707610" cy="164210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2126647" y="3041280"/>
                <a:ext cx="13860348" cy="5891434"/>
                <a:chOff x="0" y="0"/>
                <a:chExt cx="3650462" cy="1551653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3650462" cy="155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0462" h="1551653">
                      <a:moveTo>
                        <a:pt x="22901" y="0"/>
                      </a:moveTo>
                      <a:lnTo>
                        <a:pt x="3627561" y="0"/>
                      </a:lnTo>
                      <a:cubicBezTo>
                        <a:pt x="3633635" y="0"/>
                        <a:pt x="3639460" y="2413"/>
                        <a:pt x="3643754" y="6708"/>
                      </a:cubicBezTo>
                      <a:cubicBezTo>
                        <a:pt x="3648049" y="11002"/>
                        <a:pt x="3650462" y="16827"/>
                        <a:pt x="3650462" y="22901"/>
                      </a:cubicBezTo>
                      <a:lnTo>
                        <a:pt x="3650462" y="1528752"/>
                      </a:lnTo>
                      <a:cubicBezTo>
                        <a:pt x="3650462" y="1534826"/>
                        <a:pt x="3648049" y="1540651"/>
                        <a:pt x="3643754" y="1544946"/>
                      </a:cubicBezTo>
                      <a:cubicBezTo>
                        <a:pt x="3639460" y="1549241"/>
                        <a:pt x="3633635" y="1551653"/>
                        <a:pt x="3627561" y="1551653"/>
                      </a:cubicBezTo>
                      <a:lnTo>
                        <a:pt x="22901" y="1551653"/>
                      </a:lnTo>
                      <a:cubicBezTo>
                        <a:pt x="16827" y="1551653"/>
                        <a:pt x="11002" y="1549241"/>
                        <a:pt x="6708" y="1544946"/>
                      </a:cubicBezTo>
                      <a:cubicBezTo>
                        <a:pt x="2413" y="1540651"/>
                        <a:pt x="0" y="1534826"/>
                        <a:pt x="0" y="1528752"/>
                      </a:cubicBezTo>
                      <a:lnTo>
                        <a:pt x="0" y="22901"/>
                      </a:lnTo>
                      <a:cubicBezTo>
                        <a:pt x="0" y="16827"/>
                        <a:pt x="2413" y="11002"/>
                        <a:pt x="6708" y="6708"/>
                      </a:cubicBezTo>
                      <a:cubicBezTo>
                        <a:pt x="11002" y="2413"/>
                        <a:pt x="16827" y="0"/>
                        <a:pt x="229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1450" cap="rnd">
                  <a:solidFill>
                    <a:srgbClr val="95AD5C"/>
                  </a:solidFill>
                  <a:prstDash val="solid"/>
                  <a:round/>
                </a:ln>
              </p:spPr>
            </p:sp>
            <p:sp>
              <p:nvSpPr>
                <p:cNvPr id="14" name="TextBox 14"/>
                <p:cNvSpPr txBox="1"/>
                <p:nvPr/>
              </p:nvSpPr>
              <p:spPr>
                <a:xfrm>
                  <a:off x="0" y="-38100"/>
                  <a:ext cx="3650462" cy="158975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" name="Group 15"/>
              <p:cNvGrpSpPr/>
              <p:nvPr/>
            </p:nvGrpSpPr>
            <p:grpSpPr>
              <a:xfrm>
                <a:off x="2279047" y="3222255"/>
                <a:ext cx="13554543" cy="5519170"/>
                <a:chOff x="0" y="0"/>
                <a:chExt cx="3569921" cy="1453608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3569921" cy="145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9921" h="1453608">
                      <a:moveTo>
                        <a:pt x="23418" y="0"/>
                      </a:moveTo>
                      <a:lnTo>
                        <a:pt x="3546503" y="0"/>
                      </a:lnTo>
                      <a:cubicBezTo>
                        <a:pt x="3559436" y="0"/>
                        <a:pt x="3569921" y="10485"/>
                        <a:pt x="3569921" y="23418"/>
                      </a:cubicBezTo>
                      <a:lnTo>
                        <a:pt x="3569921" y="1430191"/>
                      </a:lnTo>
                      <a:cubicBezTo>
                        <a:pt x="3569921" y="1443124"/>
                        <a:pt x="3559436" y="1453608"/>
                        <a:pt x="3546503" y="1453608"/>
                      </a:cubicBezTo>
                      <a:lnTo>
                        <a:pt x="23418" y="1453608"/>
                      </a:lnTo>
                      <a:cubicBezTo>
                        <a:pt x="17207" y="1453608"/>
                        <a:pt x="11251" y="1451141"/>
                        <a:pt x="6859" y="1446750"/>
                      </a:cubicBezTo>
                      <a:cubicBezTo>
                        <a:pt x="2467" y="1442358"/>
                        <a:pt x="0" y="1436401"/>
                        <a:pt x="0" y="1430191"/>
                      </a:cubicBezTo>
                      <a:lnTo>
                        <a:pt x="0" y="23418"/>
                      </a:lnTo>
                      <a:cubicBezTo>
                        <a:pt x="0" y="10485"/>
                        <a:pt x="10485" y="0"/>
                        <a:pt x="234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95AD5C"/>
                  </a:solidFill>
                  <a:prstDash val="lgDash"/>
                  <a:round/>
                </a:ln>
              </p:spPr>
            </p:sp>
            <p:sp>
              <p:nvSpPr>
                <p:cNvPr id="17" name="TextBox 17"/>
                <p:cNvSpPr txBox="1"/>
                <p:nvPr/>
              </p:nvSpPr>
              <p:spPr>
                <a:xfrm>
                  <a:off x="0" y="-38100"/>
                  <a:ext cx="3569921" cy="149170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29" name="TextBox 19"/>
            <p:cNvSpPr txBox="1"/>
            <p:nvPr/>
          </p:nvSpPr>
          <p:spPr>
            <a:xfrm>
              <a:off x="2469796" y="3792919"/>
              <a:ext cx="8283330" cy="28284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-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Đoạn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văn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viết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đúng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chủ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đề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: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phương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tiện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đi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lại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của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người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dân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vùng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sông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nước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.</a:t>
              </a:r>
            </a:p>
            <a:p>
              <a:pPr algn="just"/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-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Các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câu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trong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đoạn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văn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liên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kết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với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nhau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bằng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từ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ngữ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nối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.</a:t>
              </a:r>
            </a:p>
            <a:p>
              <a:pPr algn="just"/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-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Đủ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số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lượng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4 – 5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câu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3001" y="1058977"/>
            <a:ext cx="11778493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6016"/>
            <a:ext cx="19533277" cy="104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9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/>
          <p:cNvSpPr/>
          <p:nvPr/>
        </p:nvSpPr>
        <p:spPr>
          <a:xfrm rot="1794205">
            <a:off x="84671" y="6171887"/>
            <a:ext cx="3699907" cy="3283529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6"/>
          <p:cNvSpPr/>
          <p:nvPr/>
        </p:nvSpPr>
        <p:spPr>
          <a:xfrm rot="12945776">
            <a:off x="14551093" y="1413051"/>
            <a:ext cx="3699907" cy="3283529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354331" y="-147261"/>
            <a:ext cx="18996661" cy="1511818"/>
          </a:xfrm>
          <a:custGeom>
            <a:avLst/>
            <a:gdLst/>
            <a:ahLst/>
            <a:cxnLst/>
            <a:rect l="l" t="t" r="r" b="b"/>
            <a:pathLst>
              <a:path w="18996661" h="1511818">
                <a:moveTo>
                  <a:pt x="18996662" y="1511817"/>
                </a:moveTo>
                <a:lnTo>
                  <a:pt x="0" y="1511817"/>
                </a:lnTo>
                <a:lnTo>
                  <a:pt x="0" y="0"/>
                </a:lnTo>
                <a:lnTo>
                  <a:pt x="18996662" y="0"/>
                </a:lnTo>
                <a:lnTo>
                  <a:pt x="18996662" y="151181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8893869"/>
            <a:ext cx="18288000" cy="1493520"/>
          </a:xfrm>
          <a:custGeom>
            <a:avLst/>
            <a:gdLst/>
            <a:ahLst/>
            <a:cxnLst/>
            <a:rect l="l" t="t" r="r" b="b"/>
            <a:pathLst>
              <a:path w="18288000" h="1493520">
                <a:moveTo>
                  <a:pt x="0" y="0"/>
                </a:moveTo>
                <a:lnTo>
                  <a:pt x="18288000" y="0"/>
                </a:lnTo>
                <a:lnTo>
                  <a:pt x="18288000" y="1493520"/>
                </a:lnTo>
                <a:lnTo>
                  <a:pt x="0" y="14935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820804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99162" y="6595110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806" y="2970276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8" y="0"/>
                </a:lnTo>
                <a:lnTo>
                  <a:pt x="1751788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3656381" y="1700989"/>
            <a:ext cx="11144284" cy="6811943"/>
            <a:chOff x="3656381" y="1700989"/>
            <a:chExt cx="11144284" cy="6811943"/>
          </a:xfrm>
        </p:grpSpPr>
        <p:grpSp>
          <p:nvGrpSpPr>
            <p:cNvPr id="13" name="Group 12"/>
            <p:cNvGrpSpPr/>
            <p:nvPr/>
          </p:nvGrpSpPr>
          <p:grpSpPr>
            <a:xfrm>
              <a:off x="3656381" y="1700989"/>
              <a:ext cx="11144284" cy="6811943"/>
              <a:chOff x="1811669" y="-383402"/>
              <a:chExt cx="13102961" cy="8573000"/>
            </a:xfrm>
          </p:grpSpPr>
          <p:sp>
            <p:nvSpPr>
              <p:cNvPr id="11" name="Cloud 10"/>
              <p:cNvSpPr/>
              <p:nvPr/>
            </p:nvSpPr>
            <p:spPr>
              <a:xfrm rot="386069">
                <a:off x="1811669" y="-383402"/>
                <a:ext cx="13102961" cy="8573000"/>
              </a:xfrm>
              <a:custGeom>
                <a:avLst/>
                <a:gdLst>
                  <a:gd name="connsiteX0" fmla="*/ 3900 w 43200"/>
                  <a:gd name="connsiteY0" fmla="*/ 14370 h 43200"/>
                  <a:gd name="connsiteX1" fmla="*/ 5623 w 43200"/>
                  <a:gd name="connsiteY1" fmla="*/ 6907 h 43200"/>
                  <a:gd name="connsiteX2" fmla="*/ 14005 w 43200"/>
                  <a:gd name="connsiteY2" fmla="*/ 5202 h 43200"/>
                  <a:gd name="connsiteX3" fmla="*/ 22456 w 43200"/>
                  <a:gd name="connsiteY3" fmla="*/ 3432 h 43200"/>
                  <a:gd name="connsiteX4" fmla="*/ 25749 w 43200"/>
                  <a:gd name="connsiteY4" fmla="*/ 200 h 43200"/>
                  <a:gd name="connsiteX5" fmla="*/ 29833 w 43200"/>
                  <a:gd name="connsiteY5" fmla="*/ 2481 h 43200"/>
                  <a:gd name="connsiteX6" fmla="*/ 35463 w 43200"/>
                  <a:gd name="connsiteY6" fmla="*/ 690 h 43200"/>
                  <a:gd name="connsiteX7" fmla="*/ 38318 w 43200"/>
                  <a:gd name="connsiteY7" fmla="*/ 5576 h 43200"/>
                  <a:gd name="connsiteX8" fmla="*/ 41982 w 43200"/>
                  <a:gd name="connsiteY8" fmla="*/ 10318 h 43200"/>
                  <a:gd name="connsiteX9" fmla="*/ 41818 w 43200"/>
                  <a:gd name="connsiteY9" fmla="*/ 15460 h 43200"/>
                  <a:gd name="connsiteX10" fmla="*/ 43016 w 43200"/>
                  <a:gd name="connsiteY10" fmla="*/ 23322 h 43200"/>
                  <a:gd name="connsiteX11" fmla="*/ 37404 w 43200"/>
                  <a:gd name="connsiteY11" fmla="*/ 30204 h 43200"/>
                  <a:gd name="connsiteX12" fmla="*/ 35395 w 43200"/>
                  <a:gd name="connsiteY12" fmla="*/ 36101 h 43200"/>
                  <a:gd name="connsiteX13" fmla="*/ 28555 w 43200"/>
                  <a:gd name="connsiteY13" fmla="*/ 36815 h 43200"/>
                  <a:gd name="connsiteX14" fmla="*/ 23667 w 43200"/>
                  <a:gd name="connsiteY14" fmla="*/ 43106 h 43200"/>
                  <a:gd name="connsiteX15" fmla="*/ 16480 w 43200"/>
                  <a:gd name="connsiteY15" fmla="*/ 39266 h 43200"/>
                  <a:gd name="connsiteX16" fmla="*/ 5804 w 43200"/>
                  <a:gd name="connsiteY16" fmla="*/ 35472 h 43200"/>
                  <a:gd name="connsiteX17" fmla="*/ 1110 w 43200"/>
                  <a:gd name="connsiteY17" fmla="*/ 31250 h 43200"/>
                  <a:gd name="connsiteX18" fmla="*/ 2113 w 43200"/>
                  <a:gd name="connsiteY18" fmla="*/ 25551 h 43200"/>
                  <a:gd name="connsiteX19" fmla="*/ -5 w 43200"/>
                  <a:gd name="connsiteY19" fmla="*/ 19704 h 43200"/>
                  <a:gd name="connsiteX20" fmla="*/ 3863 w 43200"/>
                  <a:gd name="connsiteY20" fmla="*/ 14507 h 43200"/>
                  <a:gd name="connsiteX21" fmla="*/ 3900 w 43200"/>
                  <a:gd name="connsiteY21" fmla="*/ 14370 h 43200"/>
                  <a:gd name="connsiteX0" fmla="*/ 4693 w 43200"/>
                  <a:gd name="connsiteY0" fmla="*/ 26177 h 43200"/>
                  <a:gd name="connsiteX1" fmla="*/ 2160 w 43200"/>
                  <a:gd name="connsiteY1" fmla="*/ 25380 h 43200"/>
                  <a:gd name="connsiteX2" fmla="*/ 6928 w 43200"/>
                  <a:gd name="connsiteY2" fmla="*/ 34899 h 43200"/>
                  <a:gd name="connsiteX3" fmla="*/ 5820 w 43200"/>
                  <a:gd name="connsiteY3" fmla="*/ 35280 h 43200"/>
                  <a:gd name="connsiteX4" fmla="*/ 16478 w 43200"/>
                  <a:gd name="connsiteY4" fmla="*/ 39090 h 43200"/>
                  <a:gd name="connsiteX5" fmla="*/ 15810 w 43200"/>
                  <a:gd name="connsiteY5" fmla="*/ 37350 h 43200"/>
                  <a:gd name="connsiteX6" fmla="*/ 28827 w 43200"/>
                  <a:gd name="connsiteY6" fmla="*/ 34751 h 43200"/>
                  <a:gd name="connsiteX7" fmla="*/ 28560 w 43200"/>
                  <a:gd name="connsiteY7" fmla="*/ 36660 h 43200"/>
                  <a:gd name="connsiteX8" fmla="*/ 34129 w 43200"/>
                  <a:gd name="connsiteY8" fmla="*/ 22954 h 43200"/>
                  <a:gd name="connsiteX9" fmla="*/ 37380 w 43200"/>
                  <a:gd name="connsiteY9" fmla="*/ 30090 h 43200"/>
                  <a:gd name="connsiteX10" fmla="*/ 41798 w 43200"/>
                  <a:gd name="connsiteY10" fmla="*/ 15354 h 43200"/>
                  <a:gd name="connsiteX11" fmla="*/ 40350 w 43200"/>
                  <a:gd name="connsiteY11" fmla="*/ 18030 h 43200"/>
                  <a:gd name="connsiteX12" fmla="*/ 38324 w 43200"/>
                  <a:gd name="connsiteY12" fmla="*/ 5426 h 43200"/>
                  <a:gd name="connsiteX13" fmla="*/ 38400 w 43200"/>
                  <a:gd name="connsiteY13" fmla="*/ 6690 h 43200"/>
                  <a:gd name="connsiteX14" fmla="*/ 29078 w 43200"/>
                  <a:gd name="connsiteY14" fmla="*/ 3952 h 43200"/>
                  <a:gd name="connsiteX15" fmla="*/ 29820 w 43200"/>
                  <a:gd name="connsiteY15" fmla="*/ 2340 h 43200"/>
                  <a:gd name="connsiteX16" fmla="*/ 22141 w 43200"/>
                  <a:gd name="connsiteY16" fmla="*/ 4720 h 43200"/>
                  <a:gd name="connsiteX17" fmla="*/ 22500 w 43200"/>
                  <a:gd name="connsiteY17" fmla="*/ 3330 h 43200"/>
                  <a:gd name="connsiteX18" fmla="*/ 14000 w 43200"/>
                  <a:gd name="connsiteY18" fmla="*/ 5192 h 43200"/>
                  <a:gd name="connsiteX19" fmla="*/ 15300 w 43200"/>
                  <a:gd name="connsiteY19" fmla="*/ 6540 h 43200"/>
                  <a:gd name="connsiteX20" fmla="*/ 4127 w 43200"/>
                  <a:gd name="connsiteY20" fmla="*/ 15789 h 43200"/>
                  <a:gd name="connsiteX21" fmla="*/ 3900 w 43200"/>
                  <a:gd name="connsiteY21" fmla="*/ 14370 h 43200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22177 w 43256"/>
                  <a:gd name="connsiteY16" fmla="*/ 4579 h 43219"/>
                  <a:gd name="connsiteX17" fmla="*/ 22536 w 43256"/>
                  <a:gd name="connsiteY17" fmla="*/ 3189 h 43219"/>
                  <a:gd name="connsiteX18" fmla="*/ 4163 w 43256"/>
                  <a:gd name="connsiteY18" fmla="*/ 15648 h 43219"/>
                  <a:gd name="connsiteX19" fmla="*/ 3936 w 43256"/>
                  <a:gd name="connsiteY1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4163 w 43256"/>
                  <a:gd name="connsiteY16" fmla="*/ 15648 h 43219"/>
                  <a:gd name="connsiteX17" fmla="*/ 3936 w 43256"/>
                  <a:gd name="connsiteY1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4163 w 43256"/>
                  <a:gd name="connsiteY12" fmla="*/ 15648 h 43219"/>
                  <a:gd name="connsiteX13" fmla="*/ 3936 w 43256"/>
                  <a:gd name="connsiteY13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63 w 43256"/>
                  <a:gd name="connsiteY10" fmla="*/ 15648 h 43219"/>
                  <a:gd name="connsiteX11" fmla="*/ 3936 w 43256"/>
                  <a:gd name="connsiteY11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4163 w 43256"/>
                  <a:gd name="connsiteY8" fmla="*/ 15648 h 43219"/>
                  <a:gd name="connsiteX9" fmla="*/ 3936 w 43256"/>
                  <a:gd name="connsiteY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4163 w 43256"/>
                  <a:gd name="connsiteY6" fmla="*/ 15648 h 43219"/>
                  <a:gd name="connsiteX7" fmla="*/ 3936 w 43256"/>
                  <a:gd name="connsiteY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4163 w 43256"/>
                  <a:gd name="connsiteY4" fmla="*/ 15648 h 43219"/>
                  <a:gd name="connsiteX5" fmla="*/ 3936 w 43256"/>
                  <a:gd name="connsiteY5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4163 w 43256"/>
                  <a:gd name="connsiteY2" fmla="*/ 15648 h 43219"/>
                  <a:gd name="connsiteX3" fmla="*/ 3936 w 43256"/>
                  <a:gd name="connsiteY3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163 w 43256"/>
                  <a:gd name="connsiteY0" fmla="*/ 15648 h 43219"/>
                  <a:gd name="connsiteX1" fmla="*/ 3936 w 43256"/>
                  <a:gd name="connsiteY1" fmla="*/ 14229 h 43219"/>
                  <a:gd name="connsiteX0" fmla="*/ 3936 w 43256"/>
                  <a:gd name="connsiteY0" fmla="*/ 14277 h 43267"/>
                  <a:gd name="connsiteX1" fmla="*/ 5659 w 43256"/>
                  <a:gd name="connsiteY1" fmla="*/ 6814 h 43267"/>
                  <a:gd name="connsiteX2" fmla="*/ 14041 w 43256"/>
                  <a:gd name="connsiteY2" fmla="*/ 5109 h 43267"/>
                  <a:gd name="connsiteX3" fmla="*/ 25785 w 43256"/>
                  <a:gd name="connsiteY3" fmla="*/ 107 h 43267"/>
                  <a:gd name="connsiteX4" fmla="*/ 29869 w 43256"/>
                  <a:gd name="connsiteY4" fmla="*/ 2388 h 43267"/>
                  <a:gd name="connsiteX5" fmla="*/ 35499 w 43256"/>
                  <a:gd name="connsiteY5" fmla="*/ 597 h 43267"/>
                  <a:gd name="connsiteX6" fmla="*/ 38354 w 43256"/>
                  <a:gd name="connsiteY6" fmla="*/ 5483 h 43267"/>
                  <a:gd name="connsiteX7" fmla="*/ 42018 w 43256"/>
                  <a:gd name="connsiteY7" fmla="*/ 10225 h 43267"/>
                  <a:gd name="connsiteX8" fmla="*/ 41854 w 43256"/>
                  <a:gd name="connsiteY8" fmla="*/ 15367 h 43267"/>
                  <a:gd name="connsiteX9" fmla="*/ 43052 w 43256"/>
                  <a:gd name="connsiteY9" fmla="*/ 23229 h 43267"/>
                  <a:gd name="connsiteX10" fmla="*/ 37440 w 43256"/>
                  <a:gd name="connsiteY10" fmla="*/ 30111 h 43267"/>
                  <a:gd name="connsiteX11" fmla="*/ 35431 w 43256"/>
                  <a:gd name="connsiteY11" fmla="*/ 36008 h 43267"/>
                  <a:gd name="connsiteX12" fmla="*/ 28591 w 43256"/>
                  <a:gd name="connsiteY12" fmla="*/ 36722 h 43267"/>
                  <a:gd name="connsiteX13" fmla="*/ 23703 w 43256"/>
                  <a:gd name="connsiteY13" fmla="*/ 43013 h 43267"/>
                  <a:gd name="connsiteX14" fmla="*/ 16516 w 43256"/>
                  <a:gd name="connsiteY14" fmla="*/ 39173 h 43267"/>
                  <a:gd name="connsiteX15" fmla="*/ 5840 w 43256"/>
                  <a:gd name="connsiteY15" fmla="*/ 35379 h 43267"/>
                  <a:gd name="connsiteX16" fmla="*/ 1146 w 43256"/>
                  <a:gd name="connsiteY16" fmla="*/ 31157 h 43267"/>
                  <a:gd name="connsiteX17" fmla="*/ 2149 w 43256"/>
                  <a:gd name="connsiteY17" fmla="*/ 25458 h 43267"/>
                  <a:gd name="connsiteX18" fmla="*/ 31 w 43256"/>
                  <a:gd name="connsiteY18" fmla="*/ 19611 h 43267"/>
                  <a:gd name="connsiteX19" fmla="*/ 3899 w 43256"/>
                  <a:gd name="connsiteY19" fmla="*/ 14414 h 43267"/>
                  <a:gd name="connsiteX20" fmla="*/ 3936 w 43256"/>
                  <a:gd name="connsiteY20" fmla="*/ 14277 h 43267"/>
                  <a:gd name="connsiteX0" fmla="*/ 4163 w 43256"/>
                  <a:gd name="connsiteY0" fmla="*/ 15696 h 43267"/>
                  <a:gd name="connsiteX1" fmla="*/ 3936 w 43256"/>
                  <a:gd name="connsiteY1" fmla="*/ 14277 h 43267"/>
                  <a:gd name="connsiteX0" fmla="*/ 3936 w 43256"/>
                  <a:gd name="connsiteY0" fmla="*/ 15050 h 44040"/>
                  <a:gd name="connsiteX1" fmla="*/ 5659 w 43256"/>
                  <a:gd name="connsiteY1" fmla="*/ 7587 h 44040"/>
                  <a:gd name="connsiteX2" fmla="*/ 14041 w 43256"/>
                  <a:gd name="connsiteY2" fmla="*/ 5882 h 44040"/>
                  <a:gd name="connsiteX3" fmla="*/ 21053 w 43256"/>
                  <a:gd name="connsiteY3" fmla="*/ 69 h 44040"/>
                  <a:gd name="connsiteX4" fmla="*/ 29869 w 43256"/>
                  <a:gd name="connsiteY4" fmla="*/ 3161 h 44040"/>
                  <a:gd name="connsiteX5" fmla="*/ 35499 w 43256"/>
                  <a:gd name="connsiteY5" fmla="*/ 1370 h 44040"/>
                  <a:gd name="connsiteX6" fmla="*/ 38354 w 43256"/>
                  <a:gd name="connsiteY6" fmla="*/ 6256 h 44040"/>
                  <a:gd name="connsiteX7" fmla="*/ 42018 w 43256"/>
                  <a:gd name="connsiteY7" fmla="*/ 10998 h 44040"/>
                  <a:gd name="connsiteX8" fmla="*/ 41854 w 43256"/>
                  <a:gd name="connsiteY8" fmla="*/ 16140 h 44040"/>
                  <a:gd name="connsiteX9" fmla="*/ 43052 w 43256"/>
                  <a:gd name="connsiteY9" fmla="*/ 24002 h 44040"/>
                  <a:gd name="connsiteX10" fmla="*/ 37440 w 43256"/>
                  <a:gd name="connsiteY10" fmla="*/ 30884 h 44040"/>
                  <a:gd name="connsiteX11" fmla="*/ 35431 w 43256"/>
                  <a:gd name="connsiteY11" fmla="*/ 36781 h 44040"/>
                  <a:gd name="connsiteX12" fmla="*/ 28591 w 43256"/>
                  <a:gd name="connsiteY12" fmla="*/ 37495 h 44040"/>
                  <a:gd name="connsiteX13" fmla="*/ 23703 w 43256"/>
                  <a:gd name="connsiteY13" fmla="*/ 43786 h 44040"/>
                  <a:gd name="connsiteX14" fmla="*/ 16516 w 43256"/>
                  <a:gd name="connsiteY14" fmla="*/ 39946 h 44040"/>
                  <a:gd name="connsiteX15" fmla="*/ 5840 w 43256"/>
                  <a:gd name="connsiteY15" fmla="*/ 36152 h 44040"/>
                  <a:gd name="connsiteX16" fmla="*/ 1146 w 43256"/>
                  <a:gd name="connsiteY16" fmla="*/ 31930 h 44040"/>
                  <a:gd name="connsiteX17" fmla="*/ 2149 w 43256"/>
                  <a:gd name="connsiteY17" fmla="*/ 26231 h 44040"/>
                  <a:gd name="connsiteX18" fmla="*/ 31 w 43256"/>
                  <a:gd name="connsiteY18" fmla="*/ 20384 h 44040"/>
                  <a:gd name="connsiteX19" fmla="*/ 3899 w 43256"/>
                  <a:gd name="connsiteY19" fmla="*/ 15187 h 44040"/>
                  <a:gd name="connsiteX20" fmla="*/ 3936 w 43256"/>
                  <a:gd name="connsiteY20" fmla="*/ 15050 h 44040"/>
                  <a:gd name="connsiteX0" fmla="*/ 4163 w 43256"/>
                  <a:gd name="connsiteY0" fmla="*/ 16469 h 44040"/>
                  <a:gd name="connsiteX1" fmla="*/ 3936 w 43256"/>
                  <a:gd name="connsiteY1" fmla="*/ 15050 h 44040"/>
                  <a:gd name="connsiteX0" fmla="*/ 3936 w 43256"/>
                  <a:gd name="connsiteY0" fmla="*/ 15113 h 44103"/>
                  <a:gd name="connsiteX1" fmla="*/ 5659 w 43256"/>
                  <a:gd name="connsiteY1" fmla="*/ 7650 h 44103"/>
                  <a:gd name="connsiteX2" fmla="*/ 14041 w 43256"/>
                  <a:gd name="connsiteY2" fmla="*/ 5945 h 44103"/>
                  <a:gd name="connsiteX3" fmla="*/ 21053 w 43256"/>
                  <a:gd name="connsiteY3" fmla="*/ 132 h 44103"/>
                  <a:gd name="connsiteX4" fmla="*/ 29869 w 43256"/>
                  <a:gd name="connsiteY4" fmla="*/ 3224 h 44103"/>
                  <a:gd name="connsiteX5" fmla="*/ 35499 w 43256"/>
                  <a:gd name="connsiteY5" fmla="*/ 1433 h 44103"/>
                  <a:gd name="connsiteX6" fmla="*/ 38354 w 43256"/>
                  <a:gd name="connsiteY6" fmla="*/ 6319 h 44103"/>
                  <a:gd name="connsiteX7" fmla="*/ 42018 w 43256"/>
                  <a:gd name="connsiteY7" fmla="*/ 11061 h 44103"/>
                  <a:gd name="connsiteX8" fmla="*/ 41854 w 43256"/>
                  <a:gd name="connsiteY8" fmla="*/ 16203 h 44103"/>
                  <a:gd name="connsiteX9" fmla="*/ 43052 w 43256"/>
                  <a:gd name="connsiteY9" fmla="*/ 24065 h 44103"/>
                  <a:gd name="connsiteX10" fmla="*/ 37440 w 43256"/>
                  <a:gd name="connsiteY10" fmla="*/ 30947 h 44103"/>
                  <a:gd name="connsiteX11" fmla="*/ 35431 w 43256"/>
                  <a:gd name="connsiteY11" fmla="*/ 36844 h 44103"/>
                  <a:gd name="connsiteX12" fmla="*/ 28591 w 43256"/>
                  <a:gd name="connsiteY12" fmla="*/ 37558 h 44103"/>
                  <a:gd name="connsiteX13" fmla="*/ 23703 w 43256"/>
                  <a:gd name="connsiteY13" fmla="*/ 43849 h 44103"/>
                  <a:gd name="connsiteX14" fmla="*/ 16516 w 43256"/>
                  <a:gd name="connsiteY14" fmla="*/ 40009 h 44103"/>
                  <a:gd name="connsiteX15" fmla="*/ 5840 w 43256"/>
                  <a:gd name="connsiteY15" fmla="*/ 36215 h 44103"/>
                  <a:gd name="connsiteX16" fmla="*/ 1146 w 43256"/>
                  <a:gd name="connsiteY16" fmla="*/ 31993 h 44103"/>
                  <a:gd name="connsiteX17" fmla="*/ 2149 w 43256"/>
                  <a:gd name="connsiteY17" fmla="*/ 26294 h 44103"/>
                  <a:gd name="connsiteX18" fmla="*/ 31 w 43256"/>
                  <a:gd name="connsiteY18" fmla="*/ 20447 h 44103"/>
                  <a:gd name="connsiteX19" fmla="*/ 3899 w 43256"/>
                  <a:gd name="connsiteY19" fmla="*/ 15250 h 44103"/>
                  <a:gd name="connsiteX20" fmla="*/ 3936 w 43256"/>
                  <a:gd name="connsiteY20" fmla="*/ 15113 h 44103"/>
                  <a:gd name="connsiteX0" fmla="*/ 4163 w 43256"/>
                  <a:gd name="connsiteY0" fmla="*/ 16532 h 44103"/>
                  <a:gd name="connsiteX1" fmla="*/ 3936 w 43256"/>
                  <a:gd name="connsiteY1" fmla="*/ 15113 h 44103"/>
                  <a:gd name="connsiteX0" fmla="*/ 3936 w 43256"/>
                  <a:gd name="connsiteY0" fmla="*/ 14982 h 43972"/>
                  <a:gd name="connsiteX1" fmla="*/ 5659 w 43256"/>
                  <a:gd name="connsiteY1" fmla="*/ 7519 h 43972"/>
                  <a:gd name="connsiteX2" fmla="*/ 14041 w 43256"/>
                  <a:gd name="connsiteY2" fmla="*/ 5814 h 43972"/>
                  <a:gd name="connsiteX3" fmla="*/ 16584 w 43256"/>
                  <a:gd name="connsiteY3" fmla="*/ 3185 h 43972"/>
                  <a:gd name="connsiteX4" fmla="*/ 21053 w 43256"/>
                  <a:gd name="connsiteY4" fmla="*/ 1 h 43972"/>
                  <a:gd name="connsiteX5" fmla="*/ 29869 w 43256"/>
                  <a:gd name="connsiteY5" fmla="*/ 3093 h 43972"/>
                  <a:gd name="connsiteX6" fmla="*/ 35499 w 43256"/>
                  <a:gd name="connsiteY6" fmla="*/ 1302 h 43972"/>
                  <a:gd name="connsiteX7" fmla="*/ 38354 w 43256"/>
                  <a:gd name="connsiteY7" fmla="*/ 6188 h 43972"/>
                  <a:gd name="connsiteX8" fmla="*/ 42018 w 43256"/>
                  <a:gd name="connsiteY8" fmla="*/ 10930 h 43972"/>
                  <a:gd name="connsiteX9" fmla="*/ 41854 w 43256"/>
                  <a:gd name="connsiteY9" fmla="*/ 16072 h 43972"/>
                  <a:gd name="connsiteX10" fmla="*/ 43052 w 43256"/>
                  <a:gd name="connsiteY10" fmla="*/ 23934 h 43972"/>
                  <a:gd name="connsiteX11" fmla="*/ 37440 w 43256"/>
                  <a:gd name="connsiteY11" fmla="*/ 30816 h 43972"/>
                  <a:gd name="connsiteX12" fmla="*/ 35431 w 43256"/>
                  <a:gd name="connsiteY12" fmla="*/ 36713 h 43972"/>
                  <a:gd name="connsiteX13" fmla="*/ 28591 w 43256"/>
                  <a:gd name="connsiteY13" fmla="*/ 37427 h 43972"/>
                  <a:gd name="connsiteX14" fmla="*/ 23703 w 43256"/>
                  <a:gd name="connsiteY14" fmla="*/ 43718 h 43972"/>
                  <a:gd name="connsiteX15" fmla="*/ 16516 w 43256"/>
                  <a:gd name="connsiteY15" fmla="*/ 39878 h 43972"/>
                  <a:gd name="connsiteX16" fmla="*/ 5840 w 43256"/>
                  <a:gd name="connsiteY16" fmla="*/ 36084 h 43972"/>
                  <a:gd name="connsiteX17" fmla="*/ 1146 w 43256"/>
                  <a:gd name="connsiteY17" fmla="*/ 31862 h 43972"/>
                  <a:gd name="connsiteX18" fmla="*/ 2149 w 43256"/>
                  <a:gd name="connsiteY18" fmla="*/ 26163 h 43972"/>
                  <a:gd name="connsiteX19" fmla="*/ 31 w 43256"/>
                  <a:gd name="connsiteY19" fmla="*/ 20316 h 43972"/>
                  <a:gd name="connsiteX20" fmla="*/ 3899 w 43256"/>
                  <a:gd name="connsiteY20" fmla="*/ 15119 h 43972"/>
                  <a:gd name="connsiteX21" fmla="*/ 3936 w 43256"/>
                  <a:gd name="connsiteY21" fmla="*/ 14982 h 43972"/>
                  <a:gd name="connsiteX0" fmla="*/ 4163 w 43256"/>
                  <a:gd name="connsiteY0" fmla="*/ 16401 h 43972"/>
                  <a:gd name="connsiteX1" fmla="*/ 3936 w 43256"/>
                  <a:gd name="connsiteY1" fmla="*/ 14982 h 43972"/>
                  <a:gd name="connsiteX0" fmla="*/ 3936 w 43256"/>
                  <a:gd name="connsiteY0" fmla="*/ 15314 h 44304"/>
                  <a:gd name="connsiteX1" fmla="*/ 5659 w 43256"/>
                  <a:gd name="connsiteY1" fmla="*/ 7851 h 44304"/>
                  <a:gd name="connsiteX2" fmla="*/ 14041 w 43256"/>
                  <a:gd name="connsiteY2" fmla="*/ 6146 h 44304"/>
                  <a:gd name="connsiteX3" fmla="*/ 16584 w 43256"/>
                  <a:gd name="connsiteY3" fmla="*/ 3517 h 44304"/>
                  <a:gd name="connsiteX4" fmla="*/ 21905 w 43256"/>
                  <a:gd name="connsiteY4" fmla="*/ 0 h 44304"/>
                  <a:gd name="connsiteX5" fmla="*/ 29869 w 43256"/>
                  <a:gd name="connsiteY5" fmla="*/ 3425 h 44304"/>
                  <a:gd name="connsiteX6" fmla="*/ 35499 w 43256"/>
                  <a:gd name="connsiteY6" fmla="*/ 1634 h 44304"/>
                  <a:gd name="connsiteX7" fmla="*/ 38354 w 43256"/>
                  <a:gd name="connsiteY7" fmla="*/ 6520 h 44304"/>
                  <a:gd name="connsiteX8" fmla="*/ 42018 w 43256"/>
                  <a:gd name="connsiteY8" fmla="*/ 11262 h 44304"/>
                  <a:gd name="connsiteX9" fmla="*/ 41854 w 43256"/>
                  <a:gd name="connsiteY9" fmla="*/ 16404 h 44304"/>
                  <a:gd name="connsiteX10" fmla="*/ 43052 w 43256"/>
                  <a:gd name="connsiteY10" fmla="*/ 24266 h 44304"/>
                  <a:gd name="connsiteX11" fmla="*/ 37440 w 43256"/>
                  <a:gd name="connsiteY11" fmla="*/ 31148 h 44304"/>
                  <a:gd name="connsiteX12" fmla="*/ 35431 w 43256"/>
                  <a:gd name="connsiteY12" fmla="*/ 37045 h 44304"/>
                  <a:gd name="connsiteX13" fmla="*/ 28591 w 43256"/>
                  <a:gd name="connsiteY13" fmla="*/ 37759 h 44304"/>
                  <a:gd name="connsiteX14" fmla="*/ 23703 w 43256"/>
                  <a:gd name="connsiteY14" fmla="*/ 44050 h 44304"/>
                  <a:gd name="connsiteX15" fmla="*/ 16516 w 43256"/>
                  <a:gd name="connsiteY15" fmla="*/ 40210 h 44304"/>
                  <a:gd name="connsiteX16" fmla="*/ 5840 w 43256"/>
                  <a:gd name="connsiteY16" fmla="*/ 36416 h 44304"/>
                  <a:gd name="connsiteX17" fmla="*/ 1146 w 43256"/>
                  <a:gd name="connsiteY17" fmla="*/ 32194 h 44304"/>
                  <a:gd name="connsiteX18" fmla="*/ 2149 w 43256"/>
                  <a:gd name="connsiteY18" fmla="*/ 26495 h 44304"/>
                  <a:gd name="connsiteX19" fmla="*/ 31 w 43256"/>
                  <a:gd name="connsiteY19" fmla="*/ 20648 h 44304"/>
                  <a:gd name="connsiteX20" fmla="*/ 3899 w 43256"/>
                  <a:gd name="connsiteY20" fmla="*/ 15451 h 44304"/>
                  <a:gd name="connsiteX21" fmla="*/ 3936 w 43256"/>
                  <a:gd name="connsiteY21" fmla="*/ 15314 h 44304"/>
                  <a:gd name="connsiteX0" fmla="*/ 4163 w 43256"/>
                  <a:gd name="connsiteY0" fmla="*/ 16733 h 44304"/>
                  <a:gd name="connsiteX1" fmla="*/ 3936 w 43256"/>
                  <a:gd name="connsiteY1" fmla="*/ 15314 h 4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256" h="44304">
                    <a:moveTo>
                      <a:pt x="3936" y="15314"/>
                    </a:moveTo>
                    <a:cubicBezTo>
                      <a:pt x="3665" y="12601"/>
                      <a:pt x="4297" y="9865"/>
                      <a:pt x="5659" y="7851"/>
                    </a:cubicBezTo>
                    <a:cubicBezTo>
                      <a:pt x="7811" y="4670"/>
                      <a:pt x="11300" y="3961"/>
                      <a:pt x="14041" y="6146"/>
                    </a:cubicBezTo>
                    <a:cubicBezTo>
                      <a:pt x="15926" y="5504"/>
                      <a:pt x="15415" y="4486"/>
                      <a:pt x="16584" y="3517"/>
                    </a:cubicBezTo>
                    <a:cubicBezTo>
                      <a:pt x="17753" y="2548"/>
                      <a:pt x="19691" y="15"/>
                      <a:pt x="21905" y="0"/>
                    </a:cubicBezTo>
                    <a:cubicBezTo>
                      <a:pt x="24119" y="-15"/>
                      <a:pt x="28911" y="1714"/>
                      <a:pt x="29869" y="3425"/>
                    </a:cubicBezTo>
                    <a:cubicBezTo>
                      <a:pt x="31251" y="1211"/>
                      <a:pt x="33537" y="484"/>
                      <a:pt x="35499" y="1634"/>
                    </a:cubicBezTo>
                    <a:cubicBezTo>
                      <a:pt x="36994" y="2510"/>
                      <a:pt x="38066" y="4344"/>
                      <a:pt x="38354" y="6520"/>
                    </a:cubicBezTo>
                    <a:cubicBezTo>
                      <a:pt x="40082" y="7162"/>
                      <a:pt x="41458" y="8942"/>
                      <a:pt x="42018" y="11262"/>
                    </a:cubicBezTo>
                    <a:cubicBezTo>
                      <a:pt x="42425" y="12946"/>
                      <a:pt x="42367" y="14775"/>
                      <a:pt x="41854" y="16404"/>
                    </a:cubicBezTo>
                    <a:cubicBezTo>
                      <a:pt x="43115" y="18638"/>
                      <a:pt x="43556" y="21534"/>
                      <a:pt x="43052" y="24266"/>
                    </a:cubicBezTo>
                    <a:cubicBezTo>
                      <a:pt x="42382" y="27898"/>
                      <a:pt x="40164" y="30618"/>
                      <a:pt x="37440" y="31148"/>
                    </a:cubicBezTo>
                    <a:cubicBezTo>
                      <a:pt x="37427" y="33415"/>
                      <a:pt x="36694" y="35565"/>
                      <a:pt x="35431" y="37045"/>
                    </a:cubicBezTo>
                    <a:cubicBezTo>
                      <a:pt x="33512" y="39294"/>
                      <a:pt x="30740" y="39583"/>
                      <a:pt x="28591" y="37759"/>
                    </a:cubicBezTo>
                    <a:cubicBezTo>
                      <a:pt x="27896" y="40892"/>
                      <a:pt x="26035" y="43287"/>
                      <a:pt x="23703" y="44050"/>
                    </a:cubicBezTo>
                    <a:cubicBezTo>
                      <a:pt x="20955" y="44949"/>
                      <a:pt x="18087" y="43417"/>
                      <a:pt x="16516" y="40210"/>
                    </a:cubicBezTo>
                    <a:cubicBezTo>
                      <a:pt x="12808" y="43254"/>
                      <a:pt x="7992" y="41543"/>
                      <a:pt x="5840" y="36416"/>
                    </a:cubicBezTo>
                    <a:cubicBezTo>
                      <a:pt x="3726" y="36753"/>
                      <a:pt x="1741" y="34968"/>
                      <a:pt x="1146" y="32194"/>
                    </a:cubicBezTo>
                    <a:cubicBezTo>
                      <a:pt x="715" y="30187"/>
                      <a:pt x="1096" y="28021"/>
                      <a:pt x="2149" y="26495"/>
                    </a:cubicBezTo>
                    <a:cubicBezTo>
                      <a:pt x="655" y="25298"/>
                      <a:pt x="-177" y="23001"/>
                      <a:pt x="31" y="20648"/>
                    </a:cubicBezTo>
                    <a:cubicBezTo>
                      <a:pt x="275" y="17893"/>
                      <a:pt x="1881" y="15735"/>
                      <a:pt x="3899" y="15451"/>
                    </a:cubicBezTo>
                    <a:cubicBezTo>
                      <a:pt x="3911" y="15405"/>
                      <a:pt x="3924" y="15360"/>
                      <a:pt x="3936" y="15314"/>
                    </a:cubicBezTo>
                    <a:close/>
                  </a:path>
                  <a:path w="43256" h="44304" fill="none" extrusionOk="0">
                    <a:moveTo>
                      <a:pt x="4163" y="16733"/>
                    </a:moveTo>
                    <a:cubicBezTo>
                      <a:pt x="4060" y="16269"/>
                      <a:pt x="3984" y="15795"/>
                      <a:pt x="3936" y="15314"/>
                    </a:cubicBezTo>
                  </a:path>
                </a:pathLst>
              </a:custGeom>
              <a:solidFill>
                <a:srgbClr val="95AD5C"/>
              </a:solidFill>
              <a:ln w="1047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Cloud 10"/>
              <p:cNvSpPr/>
              <p:nvPr/>
            </p:nvSpPr>
            <p:spPr>
              <a:xfrm rot="386069">
                <a:off x="2170604" y="-127508"/>
                <a:ext cx="12385088" cy="7971027"/>
              </a:xfrm>
              <a:custGeom>
                <a:avLst/>
                <a:gdLst>
                  <a:gd name="connsiteX0" fmla="*/ 3900 w 43200"/>
                  <a:gd name="connsiteY0" fmla="*/ 14370 h 43200"/>
                  <a:gd name="connsiteX1" fmla="*/ 5623 w 43200"/>
                  <a:gd name="connsiteY1" fmla="*/ 6907 h 43200"/>
                  <a:gd name="connsiteX2" fmla="*/ 14005 w 43200"/>
                  <a:gd name="connsiteY2" fmla="*/ 5202 h 43200"/>
                  <a:gd name="connsiteX3" fmla="*/ 22456 w 43200"/>
                  <a:gd name="connsiteY3" fmla="*/ 3432 h 43200"/>
                  <a:gd name="connsiteX4" fmla="*/ 25749 w 43200"/>
                  <a:gd name="connsiteY4" fmla="*/ 200 h 43200"/>
                  <a:gd name="connsiteX5" fmla="*/ 29833 w 43200"/>
                  <a:gd name="connsiteY5" fmla="*/ 2481 h 43200"/>
                  <a:gd name="connsiteX6" fmla="*/ 35463 w 43200"/>
                  <a:gd name="connsiteY6" fmla="*/ 690 h 43200"/>
                  <a:gd name="connsiteX7" fmla="*/ 38318 w 43200"/>
                  <a:gd name="connsiteY7" fmla="*/ 5576 h 43200"/>
                  <a:gd name="connsiteX8" fmla="*/ 41982 w 43200"/>
                  <a:gd name="connsiteY8" fmla="*/ 10318 h 43200"/>
                  <a:gd name="connsiteX9" fmla="*/ 41818 w 43200"/>
                  <a:gd name="connsiteY9" fmla="*/ 15460 h 43200"/>
                  <a:gd name="connsiteX10" fmla="*/ 43016 w 43200"/>
                  <a:gd name="connsiteY10" fmla="*/ 23322 h 43200"/>
                  <a:gd name="connsiteX11" fmla="*/ 37404 w 43200"/>
                  <a:gd name="connsiteY11" fmla="*/ 30204 h 43200"/>
                  <a:gd name="connsiteX12" fmla="*/ 35395 w 43200"/>
                  <a:gd name="connsiteY12" fmla="*/ 36101 h 43200"/>
                  <a:gd name="connsiteX13" fmla="*/ 28555 w 43200"/>
                  <a:gd name="connsiteY13" fmla="*/ 36815 h 43200"/>
                  <a:gd name="connsiteX14" fmla="*/ 23667 w 43200"/>
                  <a:gd name="connsiteY14" fmla="*/ 43106 h 43200"/>
                  <a:gd name="connsiteX15" fmla="*/ 16480 w 43200"/>
                  <a:gd name="connsiteY15" fmla="*/ 39266 h 43200"/>
                  <a:gd name="connsiteX16" fmla="*/ 5804 w 43200"/>
                  <a:gd name="connsiteY16" fmla="*/ 35472 h 43200"/>
                  <a:gd name="connsiteX17" fmla="*/ 1110 w 43200"/>
                  <a:gd name="connsiteY17" fmla="*/ 31250 h 43200"/>
                  <a:gd name="connsiteX18" fmla="*/ 2113 w 43200"/>
                  <a:gd name="connsiteY18" fmla="*/ 25551 h 43200"/>
                  <a:gd name="connsiteX19" fmla="*/ -5 w 43200"/>
                  <a:gd name="connsiteY19" fmla="*/ 19704 h 43200"/>
                  <a:gd name="connsiteX20" fmla="*/ 3863 w 43200"/>
                  <a:gd name="connsiteY20" fmla="*/ 14507 h 43200"/>
                  <a:gd name="connsiteX21" fmla="*/ 3900 w 43200"/>
                  <a:gd name="connsiteY21" fmla="*/ 14370 h 43200"/>
                  <a:gd name="connsiteX0" fmla="*/ 4693 w 43200"/>
                  <a:gd name="connsiteY0" fmla="*/ 26177 h 43200"/>
                  <a:gd name="connsiteX1" fmla="*/ 2160 w 43200"/>
                  <a:gd name="connsiteY1" fmla="*/ 25380 h 43200"/>
                  <a:gd name="connsiteX2" fmla="*/ 6928 w 43200"/>
                  <a:gd name="connsiteY2" fmla="*/ 34899 h 43200"/>
                  <a:gd name="connsiteX3" fmla="*/ 5820 w 43200"/>
                  <a:gd name="connsiteY3" fmla="*/ 35280 h 43200"/>
                  <a:gd name="connsiteX4" fmla="*/ 16478 w 43200"/>
                  <a:gd name="connsiteY4" fmla="*/ 39090 h 43200"/>
                  <a:gd name="connsiteX5" fmla="*/ 15810 w 43200"/>
                  <a:gd name="connsiteY5" fmla="*/ 37350 h 43200"/>
                  <a:gd name="connsiteX6" fmla="*/ 28827 w 43200"/>
                  <a:gd name="connsiteY6" fmla="*/ 34751 h 43200"/>
                  <a:gd name="connsiteX7" fmla="*/ 28560 w 43200"/>
                  <a:gd name="connsiteY7" fmla="*/ 36660 h 43200"/>
                  <a:gd name="connsiteX8" fmla="*/ 34129 w 43200"/>
                  <a:gd name="connsiteY8" fmla="*/ 22954 h 43200"/>
                  <a:gd name="connsiteX9" fmla="*/ 37380 w 43200"/>
                  <a:gd name="connsiteY9" fmla="*/ 30090 h 43200"/>
                  <a:gd name="connsiteX10" fmla="*/ 41798 w 43200"/>
                  <a:gd name="connsiteY10" fmla="*/ 15354 h 43200"/>
                  <a:gd name="connsiteX11" fmla="*/ 40350 w 43200"/>
                  <a:gd name="connsiteY11" fmla="*/ 18030 h 43200"/>
                  <a:gd name="connsiteX12" fmla="*/ 38324 w 43200"/>
                  <a:gd name="connsiteY12" fmla="*/ 5426 h 43200"/>
                  <a:gd name="connsiteX13" fmla="*/ 38400 w 43200"/>
                  <a:gd name="connsiteY13" fmla="*/ 6690 h 43200"/>
                  <a:gd name="connsiteX14" fmla="*/ 29078 w 43200"/>
                  <a:gd name="connsiteY14" fmla="*/ 3952 h 43200"/>
                  <a:gd name="connsiteX15" fmla="*/ 29820 w 43200"/>
                  <a:gd name="connsiteY15" fmla="*/ 2340 h 43200"/>
                  <a:gd name="connsiteX16" fmla="*/ 22141 w 43200"/>
                  <a:gd name="connsiteY16" fmla="*/ 4720 h 43200"/>
                  <a:gd name="connsiteX17" fmla="*/ 22500 w 43200"/>
                  <a:gd name="connsiteY17" fmla="*/ 3330 h 43200"/>
                  <a:gd name="connsiteX18" fmla="*/ 14000 w 43200"/>
                  <a:gd name="connsiteY18" fmla="*/ 5192 h 43200"/>
                  <a:gd name="connsiteX19" fmla="*/ 15300 w 43200"/>
                  <a:gd name="connsiteY19" fmla="*/ 6540 h 43200"/>
                  <a:gd name="connsiteX20" fmla="*/ 4127 w 43200"/>
                  <a:gd name="connsiteY20" fmla="*/ 15789 h 43200"/>
                  <a:gd name="connsiteX21" fmla="*/ 3900 w 43200"/>
                  <a:gd name="connsiteY21" fmla="*/ 14370 h 43200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22177 w 43256"/>
                  <a:gd name="connsiteY16" fmla="*/ 4579 h 43219"/>
                  <a:gd name="connsiteX17" fmla="*/ 22536 w 43256"/>
                  <a:gd name="connsiteY17" fmla="*/ 3189 h 43219"/>
                  <a:gd name="connsiteX18" fmla="*/ 4163 w 43256"/>
                  <a:gd name="connsiteY18" fmla="*/ 15648 h 43219"/>
                  <a:gd name="connsiteX19" fmla="*/ 3936 w 43256"/>
                  <a:gd name="connsiteY1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4163 w 43256"/>
                  <a:gd name="connsiteY16" fmla="*/ 15648 h 43219"/>
                  <a:gd name="connsiteX17" fmla="*/ 3936 w 43256"/>
                  <a:gd name="connsiteY1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4163 w 43256"/>
                  <a:gd name="connsiteY12" fmla="*/ 15648 h 43219"/>
                  <a:gd name="connsiteX13" fmla="*/ 3936 w 43256"/>
                  <a:gd name="connsiteY13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63 w 43256"/>
                  <a:gd name="connsiteY10" fmla="*/ 15648 h 43219"/>
                  <a:gd name="connsiteX11" fmla="*/ 3936 w 43256"/>
                  <a:gd name="connsiteY11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4163 w 43256"/>
                  <a:gd name="connsiteY8" fmla="*/ 15648 h 43219"/>
                  <a:gd name="connsiteX9" fmla="*/ 3936 w 43256"/>
                  <a:gd name="connsiteY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4163 w 43256"/>
                  <a:gd name="connsiteY6" fmla="*/ 15648 h 43219"/>
                  <a:gd name="connsiteX7" fmla="*/ 3936 w 43256"/>
                  <a:gd name="connsiteY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4163 w 43256"/>
                  <a:gd name="connsiteY4" fmla="*/ 15648 h 43219"/>
                  <a:gd name="connsiteX5" fmla="*/ 3936 w 43256"/>
                  <a:gd name="connsiteY5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4163 w 43256"/>
                  <a:gd name="connsiteY2" fmla="*/ 15648 h 43219"/>
                  <a:gd name="connsiteX3" fmla="*/ 3936 w 43256"/>
                  <a:gd name="connsiteY3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163 w 43256"/>
                  <a:gd name="connsiteY0" fmla="*/ 15648 h 43219"/>
                  <a:gd name="connsiteX1" fmla="*/ 3936 w 43256"/>
                  <a:gd name="connsiteY1" fmla="*/ 14229 h 43219"/>
                  <a:gd name="connsiteX0" fmla="*/ 3936 w 43256"/>
                  <a:gd name="connsiteY0" fmla="*/ 14277 h 43267"/>
                  <a:gd name="connsiteX1" fmla="*/ 5659 w 43256"/>
                  <a:gd name="connsiteY1" fmla="*/ 6814 h 43267"/>
                  <a:gd name="connsiteX2" fmla="*/ 14041 w 43256"/>
                  <a:gd name="connsiteY2" fmla="*/ 5109 h 43267"/>
                  <a:gd name="connsiteX3" fmla="*/ 25785 w 43256"/>
                  <a:gd name="connsiteY3" fmla="*/ 107 h 43267"/>
                  <a:gd name="connsiteX4" fmla="*/ 29869 w 43256"/>
                  <a:gd name="connsiteY4" fmla="*/ 2388 h 43267"/>
                  <a:gd name="connsiteX5" fmla="*/ 35499 w 43256"/>
                  <a:gd name="connsiteY5" fmla="*/ 597 h 43267"/>
                  <a:gd name="connsiteX6" fmla="*/ 38354 w 43256"/>
                  <a:gd name="connsiteY6" fmla="*/ 5483 h 43267"/>
                  <a:gd name="connsiteX7" fmla="*/ 42018 w 43256"/>
                  <a:gd name="connsiteY7" fmla="*/ 10225 h 43267"/>
                  <a:gd name="connsiteX8" fmla="*/ 41854 w 43256"/>
                  <a:gd name="connsiteY8" fmla="*/ 15367 h 43267"/>
                  <a:gd name="connsiteX9" fmla="*/ 43052 w 43256"/>
                  <a:gd name="connsiteY9" fmla="*/ 23229 h 43267"/>
                  <a:gd name="connsiteX10" fmla="*/ 37440 w 43256"/>
                  <a:gd name="connsiteY10" fmla="*/ 30111 h 43267"/>
                  <a:gd name="connsiteX11" fmla="*/ 35431 w 43256"/>
                  <a:gd name="connsiteY11" fmla="*/ 36008 h 43267"/>
                  <a:gd name="connsiteX12" fmla="*/ 28591 w 43256"/>
                  <a:gd name="connsiteY12" fmla="*/ 36722 h 43267"/>
                  <a:gd name="connsiteX13" fmla="*/ 23703 w 43256"/>
                  <a:gd name="connsiteY13" fmla="*/ 43013 h 43267"/>
                  <a:gd name="connsiteX14" fmla="*/ 16516 w 43256"/>
                  <a:gd name="connsiteY14" fmla="*/ 39173 h 43267"/>
                  <a:gd name="connsiteX15" fmla="*/ 5840 w 43256"/>
                  <a:gd name="connsiteY15" fmla="*/ 35379 h 43267"/>
                  <a:gd name="connsiteX16" fmla="*/ 1146 w 43256"/>
                  <a:gd name="connsiteY16" fmla="*/ 31157 h 43267"/>
                  <a:gd name="connsiteX17" fmla="*/ 2149 w 43256"/>
                  <a:gd name="connsiteY17" fmla="*/ 25458 h 43267"/>
                  <a:gd name="connsiteX18" fmla="*/ 31 w 43256"/>
                  <a:gd name="connsiteY18" fmla="*/ 19611 h 43267"/>
                  <a:gd name="connsiteX19" fmla="*/ 3899 w 43256"/>
                  <a:gd name="connsiteY19" fmla="*/ 14414 h 43267"/>
                  <a:gd name="connsiteX20" fmla="*/ 3936 w 43256"/>
                  <a:gd name="connsiteY20" fmla="*/ 14277 h 43267"/>
                  <a:gd name="connsiteX0" fmla="*/ 4163 w 43256"/>
                  <a:gd name="connsiteY0" fmla="*/ 15696 h 43267"/>
                  <a:gd name="connsiteX1" fmla="*/ 3936 w 43256"/>
                  <a:gd name="connsiteY1" fmla="*/ 14277 h 43267"/>
                  <a:gd name="connsiteX0" fmla="*/ 3936 w 43256"/>
                  <a:gd name="connsiteY0" fmla="*/ 15050 h 44040"/>
                  <a:gd name="connsiteX1" fmla="*/ 5659 w 43256"/>
                  <a:gd name="connsiteY1" fmla="*/ 7587 h 44040"/>
                  <a:gd name="connsiteX2" fmla="*/ 14041 w 43256"/>
                  <a:gd name="connsiteY2" fmla="*/ 5882 h 44040"/>
                  <a:gd name="connsiteX3" fmla="*/ 21053 w 43256"/>
                  <a:gd name="connsiteY3" fmla="*/ 69 h 44040"/>
                  <a:gd name="connsiteX4" fmla="*/ 29869 w 43256"/>
                  <a:gd name="connsiteY4" fmla="*/ 3161 h 44040"/>
                  <a:gd name="connsiteX5" fmla="*/ 35499 w 43256"/>
                  <a:gd name="connsiteY5" fmla="*/ 1370 h 44040"/>
                  <a:gd name="connsiteX6" fmla="*/ 38354 w 43256"/>
                  <a:gd name="connsiteY6" fmla="*/ 6256 h 44040"/>
                  <a:gd name="connsiteX7" fmla="*/ 42018 w 43256"/>
                  <a:gd name="connsiteY7" fmla="*/ 10998 h 44040"/>
                  <a:gd name="connsiteX8" fmla="*/ 41854 w 43256"/>
                  <a:gd name="connsiteY8" fmla="*/ 16140 h 44040"/>
                  <a:gd name="connsiteX9" fmla="*/ 43052 w 43256"/>
                  <a:gd name="connsiteY9" fmla="*/ 24002 h 44040"/>
                  <a:gd name="connsiteX10" fmla="*/ 37440 w 43256"/>
                  <a:gd name="connsiteY10" fmla="*/ 30884 h 44040"/>
                  <a:gd name="connsiteX11" fmla="*/ 35431 w 43256"/>
                  <a:gd name="connsiteY11" fmla="*/ 36781 h 44040"/>
                  <a:gd name="connsiteX12" fmla="*/ 28591 w 43256"/>
                  <a:gd name="connsiteY12" fmla="*/ 37495 h 44040"/>
                  <a:gd name="connsiteX13" fmla="*/ 23703 w 43256"/>
                  <a:gd name="connsiteY13" fmla="*/ 43786 h 44040"/>
                  <a:gd name="connsiteX14" fmla="*/ 16516 w 43256"/>
                  <a:gd name="connsiteY14" fmla="*/ 39946 h 44040"/>
                  <a:gd name="connsiteX15" fmla="*/ 5840 w 43256"/>
                  <a:gd name="connsiteY15" fmla="*/ 36152 h 44040"/>
                  <a:gd name="connsiteX16" fmla="*/ 1146 w 43256"/>
                  <a:gd name="connsiteY16" fmla="*/ 31930 h 44040"/>
                  <a:gd name="connsiteX17" fmla="*/ 2149 w 43256"/>
                  <a:gd name="connsiteY17" fmla="*/ 26231 h 44040"/>
                  <a:gd name="connsiteX18" fmla="*/ 31 w 43256"/>
                  <a:gd name="connsiteY18" fmla="*/ 20384 h 44040"/>
                  <a:gd name="connsiteX19" fmla="*/ 3899 w 43256"/>
                  <a:gd name="connsiteY19" fmla="*/ 15187 h 44040"/>
                  <a:gd name="connsiteX20" fmla="*/ 3936 w 43256"/>
                  <a:gd name="connsiteY20" fmla="*/ 15050 h 44040"/>
                  <a:gd name="connsiteX0" fmla="*/ 4163 w 43256"/>
                  <a:gd name="connsiteY0" fmla="*/ 16469 h 44040"/>
                  <a:gd name="connsiteX1" fmla="*/ 3936 w 43256"/>
                  <a:gd name="connsiteY1" fmla="*/ 15050 h 44040"/>
                  <a:gd name="connsiteX0" fmla="*/ 3936 w 43256"/>
                  <a:gd name="connsiteY0" fmla="*/ 15113 h 44103"/>
                  <a:gd name="connsiteX1" fmla="*/ 5659 w 43256"/>
                  <a:gd name="connsiteY1" fmla="*/ 7650 h 44103"/>
                  <a:gd name="connsiteX2" fmla="*/ 14041 w 43256"/>
                  <a:gd name="connsiteY2" fmla="*/ 5945 h 44103"/>
                  <a:gd name="connsiteX3" fmla="*/ 21053 w 43256"/>
                  <a:gd name="connsiteY3" fmla="*/ 132 h 44103"/>
                  <a:gd name="connsiteX4" fmla="*/ 29869 w 43256"/>
                  <a:gd name="connsiteY4" fmla="*/ 3224 h 44103"/>
                  <a:gd name="connsiteX5" fmla="*/ 35499 w 43256"/>
                  <a:gd name="connsiteY5" fmla="*/ 1433 h 44103"/>
                  <a:gd name="connsiteX6" fmla="*/ 38354 w 43256"/>
                  <a:gd name="connsiteY6" fmla="*/ 6319 h 44103"/>
                  <a:gd name="connsiteX7" fmla="*/ 42018 w 43256"/>
                  <a:gd name="connsiteY7" fmla="*/ 11061 h 44103"/>
                  <a:gd name="connsiteX8" fmla="*/ 41854 w 43256"/>
                  <a:gd name="connsiteY8" fmla="*/ 16203 h 44103"/>
                  <a:gd name="connsiteX9" fmla="*/ 43052 w 43256"/>
                  <a:gd name="connsiteY9" fmla="*/ 24065 h 44103"/>
                  <a:gd name="connsiteX10" fmla="*/ 37440 w 43256"/>
                  <a:gd name="connsiteY10" fmla="*/ 30947 h 44103"/>
                  <a:gd name="connsiteX11" fmla="*/ 35431 w 43256"/>
                  <a:gd name="connsiteY11" fmla="*/ 36844 h 44103"/>
                  <a:gd name="connsiteX12" fmla="*/ 28591 w 43256"/>
                  <a:gd name="connsiteY12" fmla="*/ 37558 h 44103"/>
                  <a:gd name="connsiteX13" fmla="*/ 23703 w 43256"/>
                  <a:gd name="connsiteY13" fmla="*/ 43849 h 44103"/>
                  <a:gd name="connsiteX14" fmla="*/ 16516 w 43256"/>
                  <a:gd name="connsiteY14" fmla="*/ 40009 h 44103"/>
                  <a:gd name="connsiteX15" fmla="*/ 5840 w 43256"/>
                  <a:gd name="connsiteY15" fmla="*/ 36215 h 44103"/>
                  <a:gd name="connsiteX16" fmla="*/ 1146 w 43256"/>
                  <a:gd name="connsiteY16" fmla="*/ 31993 h 44103"/>
                  <a:gd name="connsiteX17" fmla="*/ 2149 w 43256"/>
                  <a:gd name="connsiteY17" fmla="*/ 26294 h 44103"/>
                  <a:gd name="connsiteX18" fmla="*/ 31 w 43256"/>
                  <a:gd name="connsiteY18" fmla="*/ 20447 h 44103"/>
                  <a:gd name="connsiteX19" fmla="*/ 3899 w 43256"/>
                  <a:gd name="connsiteY19" fmla="*/ 15250 h 44103"/>
                  <a:gd name="connsiteX20" fmla="*/ 3936 w 43256"/>
                  <a:gd name="connsiteY20" fmla="*/ 15113 h 44103"/>
                  <a:gd name="connsiteX0" fmla="*/ 4163 w 43256"/>
                  <a:gd name="connsiteY0" fmla="*/ 16532 h 44103"/>
                  <a:gd name="connsiteX1" fmla="*/ 3936 w 43256"/>
                  <a:gd name="connsiteY1" fmla="*/ 15113 h 44103"/>
                  <a:gd name="connsiteX0" fmla="*/ 3936 w 43256"/>
                  <a:gd name="connsiteY0" fmla="*/ 14982 h 43972"/>
                  <a:gd name="connsiteX1" fmla="*/ 5659 w 43256"/>
                  <a:gd name="connsiteY1" fmla="*/ 7519 h 43972"/>
                  <a:gd name="connsiteX2" fmla="*/ 14041 w 43256"/>
                  <a:gd name="connsiteY2" fmla="*/ 5814 h 43972"/>
                  <a:gd name="connsiteX3" fmla="*/ 16584 w 43256"/>
                  <a:gd name="connsiteY3" fmla="*/ 3185 h 43972"/>
                  <a:gd name="connsiteX4" fmla="*/ 21053 w 43256"/>
                  <a:gd name="connsiteY4" fmla="*/ 1 h 43972"/>
                  <a:gd name="connsiteX5" fmla="*/ 29869 w 43256"/>
                  <a:gd name="connsiteY5" fmla="*/ 3093 h 43972"/>
                  <a:gd name="connsiteX6" fmla="*/ 35499 w 43256"/>
                  <a:gd name="connsiteY6" fmla="*/ 1302 h 43972"/>
                  <a:gd name="connsiteX7" fmla="*/ 38354 w 43256"/>
                  <a:gd name="connsiteY7" fmla="*/ 6188 h 43972"/>
                  <a:gd name="connsiteX8" fmla="*/ 42018 w 43256"/>
                  <a:gd name="connsiteY8" fmla="*/ 10930 h 43972"/>
                  <a:gd name="connsiteX9" fmla="*/ 41854 w 43256"/>
                  <a:gd name="connsiteY9" fmla="*/ 16072 h 43972"/>
                  <a:gd name="connsiteX10" fmla="*/ 43052 w 43256"/>
                  <a:gd name="connsiteY10" fmla="*/ 23934 h 43972"/>
                  <a:gd name="connsiteX11" fmla="*/ 37440 w 43256"/>
                  <a:gd name="connsiteY11" fmla="*/ 30816 h 43972"/>
                  <a:gd name="connsiteX12" fmla="*/ 35431 w 43256"/>
                  <a:gd name="connsiteY12" fmla="*/ 36713 h 43972"/>
                  <a:gd name="connsiteX13" fmla="*/ 28591 w 43256"/>
                  <a:gd name="connsiteY13" fmla="*/ 37427 h 43972"/>
                  <a:gd name="connsiteX14" fmla="*/ 23703 w 43256"/>
                  <a:gd name="connsiteY14" fmla="*/ 43718 h 43972"/>
                  <a:gd name="connsiteX15" fmla="*/ 16516 w 43256"/>
                  <a:gd name="connsiteY15" fmla="*/ 39878 h 43972"/>
                  <a:gd name="connsiteX16" fmla="*/ 5840 w 43256"/>
                  <a:gd name="connsiteY16" fmla="*/ 36084 h 43972"/>
                  <a:gd name="connsiteX17" fmla="*/ 1146 w 43256"/>
                  <a:gd name="connsiteY17" fmla="*/ 31862 h 43972"/>
                  <a:gd name="connsiteX18" fmla="*/ 2149 w 43256"/>
                  <a:gd name="connsiteY18" fmla="*/ 26163 h 43972"/>
                  <a:gd name="connsiteX19" fmla="*/ 31 w 43256"/>
                  <a:gd name="connsiteY19" fmla="*/ 20316 h 43972"/>
                  <a:gd name="connsiteX20" fmla="*/ 3899 w 43256"/>
                  <a:gd name="connsiteY20" fmla="*/ 15119 h 43972"/>
                  <a:gd name="connsiteX21" fmla="*/ 3936 w 43256"/>
                  <a:gd name="connsiteY21" fmla="*/ 14982 h 43972"/>
                  <a:gd name="connsiteX0" fmla="*/ 4163 w 43256"/>
                  <a:gd name="connsiteY0" fmla="*/ 16401 h 43972"/>
                  <a:gd name="connsiteX1" fmla="*/ 3936 w 43256"/>
                  <a:gd name="connsiteY1" fmla="*/ 14982 h 43972"/>
                  <a:gd name="connsiteX0" fmla="*/ 3936 w 43256"/>
                  <a:gd name="connsiteY0" fmla="*/ 15314 h 44304"/>
                  <a:gd name="connsiteX1" fmla="*/ 5659 w 43256"/>
                  <a:gd name="connsiteY1" fmla="*/ 7851 h 44304"/>
                  <a:gd name="connsiteX2" fmla="*/ 14041 w 43256"/>
                  <a:gd name="connsiteY2" fmla="*/ 6146 h 44304"/>
                  <a:gd name="connsiteX3" fmla="*/ 16584 w 43256"/>
                  <a:gd name="connsiteY3" fmla="*/ 3517 h 44304"/>
                  <a:gd name="connsiteX4" fmla="*/ 21905 w 43256"/>
                  <a:gd name="connsiteY4" fmla="*/ 0 h 44304"/>
                  <a:gd name="connsiteX5" fmla="*/ 29869 w 43256"/>
                  <a:gd name="connsiteY5" fmla="*/ 3425 h 44304"/>
                  <a:gd name="connsiteX6" fmla="*/ 35499 w 43256"/>
                  <a:gd name="connsiteY6" fmla="*/ 1634 h 44304"/>
                  <a:gd name="connsiteX7" fmla="*/ 38354 w 43256"/>
                  <a:gd name="connsiteY7" fmla="*/ 6520 h 44304"/>
                  <a:gd name="connsiteX8" fmla="*/ 42018 w 43256"/>
                  <a:gd name="connsiteY8" fmla="*/ 11262 h 44304"/>
                  <a:gd name="connsiteX9" fmla="*/ 41854 w 43256"/>
                  <a:gd name="connsiteY9" fmla="*/ 16404 h 44304"/>
                  <a:gd name="connsiteX10" fmla="*/ 43052 w 43256"/>
                  <a:gd name="connsiteY10" fmla="*/ 24266 h 44304"/>
                  <a:gd name="connsiteX11" fmla="*/ 37440 w 43256"/>
                  <a:gd name="connsiteY11" fmla="*/ 31148 h 44304"/>
                  <a:gd name="connsiteX12" fmla="*/ 35431 w 43256"/>
                  <a:gd name="connsiteY12" fmla="*/ 37045 h 44304"/>
                  <a:gd name="connsiteX13" fmla="*/ 28591 w 43256"/>
                  <a:gd name="connsiteY13" fmla="*/ 37759 h 44304"/>
                  <a:gd name="connsiteX14" fmla="*/ 23703 w 43256"/>
                  <a:gd name="connsiteY14" fmla="*/ 44050 h 44304"/>
                  <a:gd name="connsiteX15" fmla="*/ 16516 w 43256"/>
                  <a:gd name="connsiteY15" fmla="*/ 40210 h 44304"/>
                  <a:gd name="connsiteX16" fmla="*/ 5840 w 43256"/>
                  <a:gd name="connsiteY16" fmla="*/ 36416 h 44304"/>
                  <a:gd name="connsiteX17" fmla="*/ 1146 w 43256"/>
                  <a:gd name="connsiteY17" fmla="*/ 32194 h 44304"/>
                  <a:gd name="connsiteX18" fmla="*/ 2149 w 43256"/>
                  <a:gd name="connsiteY18" fmla="*/ 26495 h 44304"/>
                  <a:gd name="connsiteX19" fmla="*/ 31 w 43256"/>
                  <a:gd name="connsiteY19" fmla="*/ 20648 h 44304"/>
                  <a:gd name="connsiteX20" fmla="*/ 3899 w 43256"/>
                  <a:gd name="connsiteY20" fmla="*/ 15451 h 44304"/>
                  <a:gd name="connsiteX21" fmla="*/ 3936 w 43256"/>
                  <a:gd name="connsiteY21" fmla="*/ 15314 h 44304"/>
                  <a:gd name="connsiteX0" fmla="*/ 4163 w 43256"/>
                  <a:gd name="connsiteY0" fmla="*/ 16733 h 44304"/>
                  <a:gd name="connsiteX1" fmla="*/ 3936 w 43256"/>
                  <a:gd name="connsiteY1" fmla="*/ 15314 h 44304"/>
                  <a:gd name="connsiteX0" fmla="*/ 3936 w 43256"/>
                  <a:gd name="connsiteY0" fmla="*/ 15314 h 44304"/>
                  <a:gd name="connsiteX1" fmla="*/ 5659 w 43256"/>
                  <a:gd name="connsiteY1" fmla="*/ 7851 h 44304"/>
                  <a:gd name="connsiteX2" fmla="*/ 14041 w 43256"/>
                  <a:gd name="connsiteY2" fmla="*/ 6146 h 44304"/>
                  <a:gd name="connsiteX3" fmla="*/ 16584 w 43256"/>
                  <a:gd name="connsiteY3" fmla="*/ 3517 h 44304"/>
                  <a:gd name="connsiteX4" fmla="*/ 21905 w 43256"/>
                  <a:gd name="connsiteY4" fmla="*/ 0 h 44304"/>
                  <a:gd name="connsiteX5" fmla="*/ 29869 w 43256"/>
                  <a:gd name="connsiteY5" fmla="*/ 3425 h 44304"/>
                  <a:gd name="connsiteX6" fmla="*/ 35499 w 43256"/>
                  <a:gd name="connsiteY6" fmla="*/ 1634 h 44304"/>
                  <a:gd name="connsiteX7" fmla="*/ 38354 w 43256"/>
                  <a:gd name="connsiteY7" fmla="*/ 6520 h 44304"/>
                  <a:gd name="connsiteX8" fmla="*/ 42018 w 43256"/>
                  <a:gd name="connsiteY8" fmla="*/ 11262 h 44304"/>
                  <a:gd name="connsiteX9" fmla="*/ 41854 w 43256"/>
                  <a:gd name="connsiteY9" fmla="*/ 16404 h 44304"/>
                  <a:gd name="connsiteX10" fmla="*/ 43052 w 43256"/>
                  <a:gd name="connsiteY10" fmla="*/ 24266 h 44304"/>
                  <a:gd name="connsiteX11" fmla="*/ 37440 w 43256"/>
                  <a:gd name="connsiteY11" fmla="*/ 31148 h 44304"/>
                  <a:gd name="connsiteX12" fmla="*/ 35431 w 43256"/>
                  <a:gd name="connsiteY12" fmla="*/ 37045 h 44304"/>
                  <a:gd name="connsiteX13" fmla="*/ 28591 w 43256"/>
                  <a:gd name="connsiteY13" fmla="*/ 37759 h 44304"/>
                  <a:gd name="connsiteX14" fmla="*/ 23703 w 43256"/>
                  <a:gd name="connsiteY14" fmla="*/ 44050 h 44304"/>
                  <a:gd name="connsiteX15" fmla="*/ 16516 w 43256"/>
                  <a:gd name="connsiteY15" fmla="*/ 40210 h 44304"/>
                  <a:gd name="connsiteX16" fmla="*/ 5840 w 43256"/>
                  <a:gd name="connsiteY16" fmla="*/ 36416 h 44304"/>
                  <a:gd name="connsiteX17" fmla="*/ 1146 w 43256"/>
                  <a:gd name="connsiteY17" fmla="*/ 32194 h 44304"/>
                  <a:gd name="connsiteX18" fmla="*/ 2149 w 43256"/>
                  <a:gd name="connsiteY18" fmla="*/ 26495 h 44304"/>
                  <a:gd name="connsiteX19" fmla="*/ 31 w 43256"/>
                  <a:gd name="connsiteY19" fmla="*/ 20648 h 44304"/>
                  <a:gd name="connsiteX20" fmla="*/ 3899 w 43256"/>
                  <a:gd name="connsiteY20" fmla="*/ 15451 h 44304"/>
                  <a:gd name="connsiteX21" fmla="*/ 3936 w 43256"/>
                  <a:gd name="connsiteY21" fmla="*/ 15314 h 44304"/>
                  <a:gd name="connsiteX0" fmla="*/ 3809 w 43256"/>
                  <a:gd name="connsiteY0" fmla="*/ 15774 h 44304"/>
                  <a:gd name="connsiteX1" fmla="*/ 3936 w 43256"/>
                  <a:gd name="connsiteY1" fmla="*/ 15314 h 4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256" h="44304">
                    <a:moveTo>
                      <a:pt x="3936" y="15314"/>
                    </a:moveTo>
                    <a:cubicBezTo>
                      <a:pt x="3665" y="12601"/>
                      <a:pt x="4297" y="9865"/>
                      <a:pt x="5659" y="7851"/>
                    </a:cubicBezTo>
                    <a:cubicBezTo>
                      <a:pt x="7811" y="4670"/>
                      <a:pt x="11300" y="3961"/>
                      <a:pt x="14041" y="6146"/>
                    </a:cubicBezTo>
                    <a:cubicBezTo>
                      <a:pt x="15926" y="5504"/>
                      <a:pt x="15415" y="4486"/>
                      <a:pt x="16584" y="3517"/>
                    </a:cubicBezTo>
                    <a:cubicBezTo>
                      <a:pt x="17753" y="2548"/>
                      <a:pt x="19691" y="15"/>
                      <a:pt x="21905" y="0"/>
                    </a:cubicBezTo>
                    <a:cubicBezTo>
                      <a:pt x="24119" y="-15"/>
                      <a:pt x="28911" y="1714"/>
                      <a:pt x="29869" y="3425"/>
                    </a:cubicBezTo>
                    <a:cubicBezTo>
                      <a:pt x="31251" y="1211"/>
                      <a:pt x="33537" y="484"/>
                      <a:pt x="35499" y="1634"/>
                    </a:cubicBezTo>
                    <a:cubicBezTo>
                      <a:pt x="36994" y="2510"/>
                      <a:pt x="38066" y="4344"/>
                      <a:pt x="38354" y="6520"/>
                    </a:cubicBezTo>
                    <a:cubicBezTo>
                      <a:pt x="40082" y="7162"/>
                      <a:pt x="41458" y="8942"/>
                      <a:pt x="42018" y="11262"/>
                    </a:cubicBezTo>
                    <a:cubicBezTo>
                      <a:pt x="42425" y="12946"/>
                      <a:pt x="42367" y="14775"/>
                      <a:pt x="41854" y="16404"/>
                    </a:cubicBezTo>
                    <a:cubicBezTo>
                      <a:pt x="43115" y="18638"/>
                      <a:pt x="43556" y="21534"/>
                      <a:pt x="43052" y="24266"/>
                    </a:cubicBezTo>
                    <a:cubicBezTo>
                      <a:pt x="42382" y="27898"/>
                      <a:pt x="40164" y="30618"/>
                      <a:pt x="37440" y="31148"/>
                    </a:cubicBezTo>
                    <a:cubicBezTo>
                      <a:pt x="37427" y="33415"/>
                      <a:pt x="36694" y="35565"/>
                      <a:pt x="35431" y="37045"/>
                    </a:cubicBezTo>
                    <a:cubicBezTo>
                      <a:pt x="33512" y="39294"/>
                      <a:pt x="30740" y="39583"/>
                      <a:pt x="28591" y="37759"/>
                    </a:cubicBezTo>
                    <a:cubicBezTo>
                      <a:pt x="27896" y="40892"/>
                      <a:pt x="26035" y="43287"/>
                      <a:pt x="23703" y="44050"/>
                    </a:cubicBezTo>
                    <a:cubicBezTo>
                      <a:pt x="20955" y="44949"/>
                      <a:pt x="18087" y="43417"/>
                      <a:pt x="16516" y="40210"/>
                    </a:cubicBezTo>
                    <a:cubicBezTo>
                      <a:pt x="12808" y="43254"/>
                      <a:pt x="7992" y="41543"/>
                      <a:pt x="5840" y="36416"/>
                    </a:cubicBezTo>
                    <a:cubicBezTo>
                      <a:pt x="3726" y="36753"/>
                      <a:pt x="1741" y="34968"/>
                      <a:pt x="1146" y="32194"/>
                    </a:cubicBezTo>
                    <a:cubicBezTo>
                      <a:pt x="715" y="30187"/>
                      <a:pt x="1096" y="28021"/>
                      <a:pt x="2149" y="26495"/>
                    </a:cubicBezTo>
                    <a:cubicBezTo>
                      <a:pt x="655" y="25298"/>
                      <a:pt x="-177" y="23001"/>
                      <a:pt x="31" y="20648"/>
                    </a:cubicBezTo>
                    <a:cubicBezTo>
                      <a:pt x="275" y="17893"/>
                      <a:pt x="1881" y="15735"/>
                      <a:pt x="3899" y="15451"/>
                    </a:cubicBezTo>
                    <a:cubicBezTo>
                      <a:pt x="3911" y="15405"/>
                      <a:pt x="3924" y="15360"/>
                      <a:pt x="3936" y="15314"/>
                    </a:cubicBezTo>
                    <a:close/>
                  </a:path>
                  <a:path w="43256" h="44304" fill="none" extrusionOk="0">
                    <a:moveTo>
                      <a:pt x="3809" y="15774"/>
                    </a:moveTo>
                    <a:cubicBezTo>
                      <a:pt x="3706" y="15310"/>
                      <a:pt x="3984" y="15795"/>
                      <a:pt x="3936" y="15314"/>
                    </a:cubicBezTo>
                  </a:path>
                </a:pathLst>
              </a:custGeom>
              <a:solidFill>
                <a:schemeClr val="bg1"/>
              </a:solidFill>
              <a:ln w="104775">
                <a:solidFill>
                  <a:srgbClr val="95AD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TextBox 19"/>
            <p:cNvSpPr txBox="1"/>
            <p:nvPr/>
          </p:nvSpPr>
          <p:spPr>
            <a:xfrm>
              <a:off x="5363661" y="3054815"/>
              <a:ext cx="7569866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Đặt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hai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đến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ba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câu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có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sự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liên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kết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với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nhau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,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nêu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rõ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các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câu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được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liên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kết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bằng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cách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nào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Adigiana Toybox"/>
                  <a:sym typeface="Adigiana Toybox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217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-34089"/>
            <a:ext cx="19533277" cy="104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14800" y="-2324100"/>
            <a:ext cx="22801016" cy="144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7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54331" y="-104775"/>
            <a:ext cx="18996661" cy="1511818"/>
          </a:xfrm>
          <a:custGeom>
            <a:avLst/>
            <a:gdLst/>
            <a:ahLst/>
            <a:cxnLst/>
            <a:rect l="l" t="t" r="r" b="b"/>
            <a:pathLst>
              <a:path w="18996661" h="1511818">
                <a:moveTo>
                  <a:pt x="18996662" y="1511818"/>
                </a:moveTo>
                <a:lnTo>
                  <a:pt x="0" y="1511818"/>
                </a:lnTo>
                <a:lnTo>
                  <a:pt x="0" y="0"/>
                </a:lnTo>
                <a:lnTo>
                  <a:pt x="18996662" y="0"/>
                </a:lnTo>
                <a:lnTo>
                  <a:pt x="18996662" y="15118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99162" y="768459"/>
            <a:ext cx="1260138" cy="1277167"/>
          </a:xfrm>
          <a:custGeom>
            <a:avLst/>
            <a:gdLst/>
            <a:ahLst/>
            <a:cxnLst/>
            <a:rect l="l" t="t" r="r" b="b"/>
            <a:pathLst>
              <a:path w="1260138" h="1277167">
                <a:moveTo>
                  <a:pt x="0" y="0"/>
                </a:moveTo>
                <a:lnTo>
                  <a:pt x="1260138" y="0"/>
                </a:lnTo>
                <a:lnTo>
                  <a:pt x="1260138" y="1277167"/>
                </a:lnTo>
                <a:lnTo>
                  <a:pt x="0" y="1277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3800" y="2708534"/>
            <a:ext cx="1172847" cy="1188696"/>
          </a:xfrm>
          <a:custGeom>
            <a:avLst/>
            <a:gdLst/>
            <a:ahLst/>
            <a:cxnLst/>
            <a:rect l="l" t="t" r="r" b="b"/>
            <a:pathLst>
              <a:path w="1172847" h="1188696">
                <a:moveTo>
                  <a:pt x="0" y="0"/>
                </a:moveTo>
                <a:lnTo>
                  <a:pt x="1172847" y="0"/>
                </a:lnTo>
                <a:lnTo>
                  <a:pt x="1172847" y="1188696"/>
                </a:lnTo>
                <a:lnTo>
                  <a:pt x="0" y="118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668981"/>
            <a:ext cx="8753525" cy="714871"/>
          </a:xfrm>
          <a:custGeom>
            <a:avLst/>
            <a:gdLst/>
            <a:ahLst/>
            <a:cxnLst/>
            <a:rect l="l" t="t" r="r" b="b"/>
            <a:pathLst>
              <a:path w="8753525" h="714871">
                <a:moveTo>
                  <a:pt x="0" y="0"/>
                </a:moveTo>
                <a:lnTo>
                  <a:pt x="8753525" y="0"/>
                </a:lnTo>
                <a:lnTo>
                  <a:pt x="8753525" y="714871"/>
                </a:lnTo>
                <a:lnTo>
                  <a:pt x="0" y="71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2207309" y="3368459"/>
            <a:ext cx="14270740" cy="6316404"/>
            <a:chOff x="2008630" y="2941896"/>
            <a:chExt cx="14270740" cy="6316404"/>
          </a:xfrm>
        </p:grpSpPr>
        <p:grpSp>
          <p:nvGrpSpPr>
            <p:cNvPr id="6" name="Group 6"/>
            <p:cNvGrpSpPr/>
            <p:nvPr/>
          </p:nvGrpSpPr>
          <p:grpSpPr>
            <a:xfrm>
              <a:off x="2174910" y="3168098"/>
              <a:ext cx="14104460" cy="6090202"/>
              <a:chOff x="0" y="0"/>
              <a:chExt cx="3714755" cy="160400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714755" cy="1604004"/>
              </a:xfrm>
              <a:custGeom>
                <a:avLst/>
                <a:gdLst/>
                <a:ahLst/>
                <a:cxnLst/>
                <a:rect l="l" t="t" r="r" b="b"/>
                <a:pathLst>
                  <a:path w="3714755" h="1604004">
                    <a:moveTo>
                      <a:pt x="27994" y="0"/>
                    </a:moveTo>
                    <a:lnTo>
                      <a:pt x="3686761" y="0"/>
                    </a:lnTo>
                    <a:cubicBezTo>
                      <a:pt x="3694186" y="0"/>
                      <a:pt x="3701306" y="2949"/>
                      <a:pt x="3706556" y="8199"/>
                    </a:cubicBezTo>
                    <a:cubicBezTo>
                      <a:pt x="3711806" y="13449"/>
                      <a:pt x="3714755" y="20569"/>
                      <a:pt x="3714755" y="27994"/>
                    </a:cubicBezTo>
                    <a:lnTo>
                      <a:pt x="3714755" y="1576010"/>
                    </a:lnTo>
                    <a:cubicBezTo>
                      <a:pt x="3714755" y="1583434"/>
                      <a:pt x="3711806" y="1590555"/>
                      <a:pt x="3706556" y="1595805"/>
                    </a:cubicBezTo>
                    <a:cubicBezTo>
                      <a:pt x="3701306" y="1601055"/>
                      <a:pt x="3694186" y="1604004"/>
                      <a:pt x="3686761" y="1604004"/>
                    </a:cubicBezTo>
                    <a:lnTo>
                      <a:pt x="27994" y="1604004"/>
                    </a:lnTo>
                    <a:cubicBezTo>
                      <a:pt x="20569" y="1604004"/>
                      <a:pt x="13449" y="1601055"/>
                      <a:pt x="8199" y="1595805"/>
                    </a:cubicBezTo>
                    <a:cubicBezTo>
                      <a:pt x="2949" y="1590555"/>
                      <a:pt x="0" y="1583434"/>
                      <a:pt x="0" y="1576010"/>
                    </a:cubicBezTo>
                    <a:lnTo>
                      <a:pt x="0" y="27994"/>
                    </a:lnTo>
                    <a:cubicBezTo>
                      <a:pt x="0" y="20569"/>
                      <a:pt x="2949" y="13449"/>
                      <a:pt x="8199" y="8199"/>
                    </a:cubicBezTo>
                    <a:cubicBezTo>
                      <a:pt x="13449" y="2949"/>
                      <a:pt x="20569" y="0"/>
                      <a:pt x="27994" y="0"/>
                    </a:cubicBezTo>
                    <a:close/>
                  </a:path>
                </a:pathLst>
              </a:custGeom>
              <a:solidFill>
                <a:srgbClr val="95AD5C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714755" cy="16421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008630" y="2941896"/>
              <a:ext cx="14077334" cy="6090202"/>
              <a:chOff x="0" y="0"/>
              <a:chExt cx="3707610" cy="160400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707611" cy="1604004"/>
              </a:xfrm>
              <a:custGeom>
                <a:avLst/>
                <a:gdLst/>
                <a:ahLst/>
                <a:cxnLst/>
                <a:rect l="l" t="t" r="r" b="b"/>
                <a:pathLst>
                  <a:path w="3707611" h="1604004">
                    <a:moveTo>
                      <a:pt x="28048" y="0"/>
                    </a:moveTo>
                    <a:lnTo>
                      <a:pt x="3679563" y="0"/>
                    </a:lnTo>
                    <a:cubicBezTo>
                      <a:pt x="3695053" y="0"/>
                      <a:pt x="3707611" y="12557"/>
                      <a:pt x="3707611" y="28048"/>
                    </a:cubicBezTo>
                    <a:lnTo>
                      <a:pt x="3707611" y="1575956"/>
                    </a:lnTo>
                    <a:cubicBezTo>
                      <a:pt x="3707611" y="1591446"/>
                      <a:pt x="3695053" y="1604004"/>
                      <a:pt x="3679563" y="1604004"/>
                    </a:cubicBezTo>
                    <a:lnTo>
                      <a:pt x="28048" y="1604004"/>
                    </a:lnTo>
                    <a:cubicBezTo>
                      <a:pt x="12557" y="1604004"/>
                      <a:pt x="0" y="1591446"/>
                      <a:pt x="0" y="1575956"/>
                    </a:cubicBezTo>
                    <a:lnTo>
                      <a:pt x="0" y="28048"/>
                    </a:lnTo>
                    <a:cubicBezTo>
                      <a:pt x="0" y="12557"/>
                      <a:pt x="12557" y="0"/>
                      <a:pt x="28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3707610" cy="16421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126647" y="3041280"/>
              <a:ext cx="13860348" cy="5891434"/>
              <a:chOff x="0" y="0"/>
              <a:chExt cx="3650462" cy="155165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650462" cy="1551653"/>
              </a:xfrm>
              <a:custGeom>
                <a:avLst/>
                <a:gdLst/>
                <a:ahLst/>
                <a:cxnLst/>
                <a:rect l="l" t="t" r="r" b="b"/>
                <a:pathLst>
                  <a:path w="3650462" h="1551653">
                    <a:moveTo>
                      <a:pt x="22901" y="0"/>
                    </a:moveTo>
                    <a:lnTo>
                      <a:pt x="3627561" y="0"/>
                    </a:lnTo>
                    <a:cubicBezTo>
                      <a:pt x="3633635" y="0"/>
                      <a:pt x="3639460" y="2413"/>
                      <a:pt x="3643754" y="6708"/>
                    </a:cubicBezTo>
                    <a:cubicBezTo>
                      <a:pt x="3648049" y="11002"/>
                      <a:pt x="3650462" y="16827"/>
                      <a:pt x="3650462" y="22901"/>
                    </a:cubicBezTo>
                    <a:lnTo>
                      <a:pt x="3650462" y="1528752"/>
                    </a:lnTo>
                    <a:cubicBezTo>
                      <a:pt x="3650462" y="1534826"/>
                      <a:pt x="3648049" y="1540651"/>
                      <a:pt x="3643754" y="1544946"/>
                    </a:cubicBezTo>
                    <a:cubicBezTo>
                      <a:pt x="3639460" y="1549241"/>
                      <a:pt x="3633635" y="1551653"/>
                      <a:pt x="3627561" y="1551653"/>
                    </a:cubicBezTo>
                    <a:lnTo>
                      <a:pt x="22901" y="1551653"/>
                    </a:lnTo>
                    <a:cubicBezTo>
                      <a:pt x="16827" y="1551653"/>
                      <a:pt x="11002" y="1549241"/>
                      <a:pt x="6708" y="1544946"/>
                    </a:cubicBezTo>
                    <a:cubicBezTo>
                      <a:pt x="2413" y="1540651"/>
                      <a:pt x="0" y="1534826"/>
                      <a:pt x="0" y="1528752"/>
                    </a:cubicBezTo>
                    <a:lnTo>
                      <a:pt x="0" y="22901"/>
                    </a:lnTo>
                    <a:cubicBezTo>
                      <a:pt x="0" y="16827"/>
                      <a:pt x="2413" y="11002"/>
                      <a:pt x="6708" y="6708"/>
                    </a:cubicBezTo>
                    <a:cubicBezTo>
                      <a:pt x="11002" y="2413"/>
                      <a:pt x="16827" y="0"/>
                      <a:pt x="229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450" cap="rnd">
                <a:solidFill>
                  <a:srgbClr val="95AD5C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3650462" cy="15897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279047" y="3222255"/>
              <a:ext cx="13554543" cy="5519170"/>
              <a:chOff x="0" y="0"/>
              <a:chExt cx="3569921" cy="145360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569921" cy="1453608"/>
              </a:xfrm>
              <a:custGeom>
                <a:avLst/>
                <a:gdLst/>
                <a:ahLst/>
                <a:cxnLst/>
                <a:rect l="l" t="t" r="r" b="b"/>
                <a:pathLst>
                  <a:path w="3569921" h="1453608">
                    <a:moveTo>
                      <a:pt x="23418" y="0"/>
                    </a:moveTo>
                    <a:lnTo>
                      <a:pt x="3546503" y="0"/>
                    </a:lnTo>
                    <a:cubicBezTo>
                      <a:pt x="3559436" y="0"/>
                      <a:pt x="3569921" y="10485"/>
                      <a:pt x="3569921" y="23418"/>
                    </a:cubicBezTo>
                    <a:lnTo>
                      <a:pt x="3569921" y="1430191"/>
                    </a:lnTo>
                    <a:cubicBezTo>
                      <a:pt x="3569921" y="1443124"/>
                      <a:pt x="3559436" y="1453608"/>
                      <a:pt x="3546503" y="1453608"/>
                    </a:cubicBezTo>
                    <a:lnTo>
                      <a:pt x="23418" y="1453608"/>
                    </a:lnTo>
                    <a:cubicBezTo>
                      <a:pt x="17207" y="1453608"/>
                      <a:pt x="11251" y="1451141"/>
                      <a:pt x="6859" y="1446750"/>
                    </a:cubicBezTo>
                    <a:cubicBezTo>
                      <a:pt x="2467" y="1442358"/>
                      <a:pt x="0" y="1436401"/>
                      <a:pt x="0" y="1430191"/>
                    </a:cubicBezTo>
                    <a:lnTo>
                      <a:pt x="0" y="23418"/>
                    </a:lnTo>
                    <a:cubicBezTo>
                      <a:pt x="0" y="10485"/>
                      <a:pt x="10485" y="0"/>
                      <a:pt x="234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95AD5C"/>
                </a:solidFill>
                <a:prstDash val="lgDash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569921" cy="14917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852528" y="1820804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Freeform 6"/>
          <p:cNvSpPr/>
          <p:nvPr/>
        </p:nvSpPr>
        <p:spPr>
          <a:xfrm rot="9083236" flipV="1">
            <a:off x="14937022" y="6513230"/>
            <a:ext cx="3699907" cy="3178807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TextBox 19"/>
          <p:cNvSpPr txBox="1"/>
          <p:nvPr/>
        </p:nvSpPr>
        <p:spPr>
          <a:xfrm>
            <a:off x="2797658" y="4120080"/>
            <a:ext cx="12914678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i="1" u="sng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Luật</a:t>
            </a:r>
            <a:r>
              <a:rPr lang="en-US" sz="4800" b="1" i="1" u="sng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b="1" i="1" u="sng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chơi</a:t>
            </a:r>
            <a:r>
              <a:rPr lang="en-US" sz="4800" b="1" i="1" u="sng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: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Có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hai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hộp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quà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mỗi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hộp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chứa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một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câu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hỏi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liên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quan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đến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nội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dung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bài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học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. Hai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bạn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bất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kì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sẽ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được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chọn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hộp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quà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và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trả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lời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câu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hỏi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chứa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trong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hộp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Trả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lời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đúng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sẽ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nhận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được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phần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thưởng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trả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lời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sai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sẽ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phải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nhường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quyền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trả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lời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cho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bạn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khác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Adigiana Toybox"/>
                <a:sym typeface="Adigiana Toybox"/>
              </a:rPr>
              <a:t>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  <a:cs typeface="Adigiana Toybox"/>
              <a:sym typeface="Adigiana Toybox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8647" y="1014254"/>
            <a:ext cx="1461947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9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54331" y="-104775"/>
            <a:ext cx="18996661" cy="1511818"/>
          </a:xfrm>
          <a:custGeom>
            <a:avLst/>
            <a:gdLst/>
            <a:ahLst/>
            <a:cxnLst/>
            <a:rect l="l" t="t" r="r" b="b"/>
            <a:pathLst>
              <a:path w="18996661" h="1511818">
                <a:moveTo>
                  <a:pt x="18996662" y="1511818"/>
                </a:moveTo>
                <a:lnTo>
                  <a:pt x="0" y="1511818"/>
                </a:lnTo>
                <a:lnTo>
                  <a:pt x="0" y="0"/>
                </a:lnTo>
                <a:lnTo>
                  <a:pt x="18996662" y="0"/>
                </a:lnTo>
                <a:lnTo>
                  <a:pt x="18996662" y="15118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99162" y="768459"/>
            <a:ext cx="1260138" cy="1277167"/>
          </a:xfrm>
          <a:custGeom>
            <a:avLst/>
            <a:gdLst/>
            <a:ahLst/>
            <a:cxnLst/>
            <a:rect l="l" t="t" r="r" b="b"/>
            <a:pathLst>
              <a:path w="1260138" h="1277167">
                <a:moveTo>
                  <a:pt x="0" y="0"/>
                </a:moveTo>
                <a:lnTo>
                  <a:pt x="1260138" y="0"/>
                </a:lnTo>
                <a:lnTo>
                  <a:pt x="1260138" y="1277167"/>
                </a:lnTo>
                <a:lnTo>
                  <a:pt x="0" y="1277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2528" y="1820804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07513" y="7482840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do">
            <a:hlinkClick r:id="rId6" action="ppaction://hlinksldjump"/>
          </p:cNvPr>
          <p:cNvSpPr/>
          <p:nvPr/>
        </p:nvSpPr>
        <p:spPr>
          <a:xfrm>
            <a:off x="2209800" y="2680594"/>
            <a:ext cx="5461912" cy="5350378"/>
          </a:xfrm>
          <a:custGeom>
            <a:avLst/>
            <a:gdLst/>
            <a:ahLst/>
            <a:cxnLst/>
            <a:rect l="l" t="t" r="r" b="b"/>
            <a:pathLst>
              <a:path w="7951851" h="8229600">
                <a:moveTo>
                  <a:pt x="0" y="0"/>
                </a:moveTo>
                <a:lnTo>
                  <a:pt x="7951851" y="0"/>
                </a:lnTo>
                <a:lnTo>
                  <a:pt x="79518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xanh">
            <a:hlinkClick r:id="rId8" action="ppaction://hlinksldjump"/>
          </p:cNvPr>
          <p:cNvSpPr/>
          <p:nvPr/>
        </p:nvSpPr>
        <p:spPr>
          <a:xfrm>
            <a:off x="8991600" y="2380874"/>
            <a:ext cx="6272073" cy="5956676"/>
          </a:xfrm>
          <a:custGeom>
            <a:avLst/>
            <a:gdLst/>
            <a:ahLst/>
            <a:cxnLst/>
            <a:rect l="l" t="t" r="r" b="b"/>
            <a:pathLst>
              <a:path w="8023860" h="8229600">
                <a:moveTo>
                  <a:pt x="0" y="0"/>
                </a:moveTo>
                <a:lnTo>
                  <a:pt x="8023860" y="0"/>
                </a:lnTo>
                <a:lnTo>
                  <a:pt x="80238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6">
            <a:hlinkClick r:id="rId10" action="ppaction://hlinksldjump"/>
          </p:cNvPr>
          <p:cNvSpPr/>
          <p:nvPr/>
        </p:nvSpPr>
        <p:spPr>
          <a:xfrm>
            <a:off x="0" y="9668981"/>
            <a:ext cx="8753525" cy="714871"/>
          </a:xfrm>
          <a:custGeom>
            <a:avLst/>
            <a:gdLst/>
            <a:ahLst/>
            <a:cxnLst/>
            <a:rect l="l" t="t" r="r" b="b"/>
            <a:pathLst>
              <a:path w="8753525" h="714871">
                <a:moveTo>
                  <a:pt x="0" y="0"/>
                </a:moveTo>
                <a:lnTo>
                  <a:pt x="8753525" y="0"/>
                </a:lnTo>
                <a:lnTo>
                  <a:pt x="8753525" y="714871"/>
                </a:lnTo>
                <a:lnTo>
                  <a:pt x="0" y="7148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54331" y="-104775"/>
            <a:ext cx="18996661" cy="1511818"/>
          </a:xfrm>
          <a:custGeom>
            <a:avLst/>
            <a:gdLst/>
            <a:ahLst/>
            <a:cxnLst/>
            <a:rect l="l" t="t" r="r" b="b"/>
            <a:pathLst>
              <a:path w="18996661" h="1511818">
                <a:moveTo>
                  <a:pt x="18996662" y="1511818"/>
                </a:moveTo>
                <a:lnTo>
                  <a:pt x="0" y="1511818"/>
                </a:lnTo>
                <a:lnTo>
                  <a:pt x="0" y="0"/>
                </a:lnTo>
                <a:lnTo>
                  <a:pt x="18996662" y="0"/>
                </a:lnTo>
                <a:lnTo>
                  <a:pt x="18996662" y="15118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99162" y="768459"/>
            <a:ext cx="1260138" cy="1277167"/>
          </a:xfrm>
          <a:custGeom>
            <a:avLst/>
            <a:gdLst/>
            <a:ahLst/>
            <a:cxnLst/>
            <a:rect l="l" t="t" r="r" b="b"/>
            <a:pathLst>
              <a:path w="1260138" h="1277167">
                <a:moveTo>
                  <a:pt x="0" y="0"/>
                </a:moveTo>
                <a:lnTo>
                  <a:pt x="1260138" y="0"/>
                </a:lnTo>
                <a:lnTo>
                  <a:pt x="1260138" y="1277167"/>
                </a:lnTo>
                <a:lnTo>
                  <a:pt x="0" y="1277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7796" y="1407043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3800" y="2708534"/>
            <a:ext cx="1172847" cy="1188696"/>
          </a:xfrm>
          <a:custGeom>
            <a:avLst/>
            <a:gdLst/>
            <a:ahLst/>
            <a:cxnLst/>
            <a:rect l="l" t="t" r="r" b="b"/>
            <a:pathLst>
              <a:path w="1172847" h="1188696">
                <a:moveTo>
                  <a:pt x="0" y="0"/>
                </a:moveTo>
                <a:lnTo>
                  <a:pt x="1172847" y="0"/>
                </a:lnTo>
                <a:lnTo>
                  <a:pt x="1172847" y="1188696"/>
                </a:lnTo>
                <a:lnTo>
                  <a:pt x="0" y="118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hlinkClick r:id="rId6" action="ppaction://hlinksldjump"/>
          </p:cNvPr>
          <p:cNvSpPr/>
          <p:nvPr/>
        </p:nvSpPr>
        <p:spPr>
          <a:xfrm>
            <a:off x="0" y="9668981"/>
            <a:ext cx="8753525" cy="714871"/>
          </a:xfrm>
          <a:custGeom>
            <a:avLst/>
            <a:gdLst/>
            <a:ahLst/>
            <a:cxnLst/>
            <a:rect l="l" t="t" r="r" b="b"/>
            <a:pathLst>
              <a:path w="8753525" h="714871">
                <a:moveTo>
                  <a:pt x="0" y="0"/>
                </a:moveTo>
                <a:lnTo>
                  <a:pt x="8753525" y="0"/>
                </a:lnTo>
                <a:lnTo>
                  <a:pt x="8753525" y="714871"/>
                </a:lnTo>
                <a:lnTo>
                  <a:pt x="0" y="7148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5"/>
          <p:cNvGrpSpPr/>
          <p:nvPr/>
        </p:nvGrpSpPr>
        <p:grpSpPr>
          <a:xfrm>
            <a:off x="2294663" y="1962652"/>
            <a:ext cx="14270740" cy="2153329"/>
            <a:chOff x="2008630" y="2941896"/>
            <a:chExt cx="14270740" cy="3037566"/>
          </a:xfrm>
        </p:grpSpPr>
        <p:grpSp>
          <p:nvGrpSpPr>
            <p:cNvPr id="9" name="Group 9"/>
            <p:cNvGrpSpPr/>
            <p:nvPr/>
          </p:nvGrpSpPr>
          <p:grpSpPr>
            <a:xfrm>
              <a:off x="2174910" y="3050677"/>
              <a:ext cx="14104460" cy="2928785"/>
              <a:chOff x="0" y="0"/>
              <a:chExt cx="3714755" cy="77136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714755" cy="771367"/>
              </a:xfrm>
              <a:custGeom>
                <a:avLst/>
                <a:gdLst/>
                <a:ahLst/>
                <a:cxnLst/>
                <a:rect l="l" t="t" r="r" b="b"/>
                <a:pathLst>
                  <a:path w="3714755" h="771367">
                    <a:moveTo>
                      <a:pt x="27994" y="0"/>
                    </a:moveTo>
                    <a:lnTo>
                      <a:pt x="3686761" y="0"/>
                    </a:lnTo>
                    <a:cubicBezTo>
                      <a:pt x="3694186" y="0"/>
                      <a:pt x="3701306" y="2949"/>
                      <a:pt x="3706556" y="8199"/>
                    </a:cubicBezTo>
                    <a:cubicBezTo>
                      <a:pt x="3711806" y="13449"/>
                      <a:pt x="3714755" y="20569"/>
                      <a:pt x="3714755" y="27994"/>
                    </a:cubicBezTo>
                    <a:lnTo>
                      <a:pt x="3714755" y="743374"/>
                    </a:lnTo>
                    <a:cubicBezTo>
                      <a:pt x="3714755" y="750798"/>
                      <a:pt x="3711806" y="757918"/>
                      <a:pt x="3706556" y="763168"/>
                    </a:cubicBezTo>
                    <a:cubicBezTo>
                      <a:pt x="3701306" y="768418"/>
                      <a:pt x="3694186" y="771367"/>
                      <a:pt x="3686761" y="771367"/>
                    </a:cubicBezTo>
                    <a:lnTo>
                      <a:pt x="27994" y="771367"/>
                    </a:lnTo>
                    <a:cubicBezTo>
                      <a:pt x="20569" y="771367"/>
                      <a:pt x="13449" y="768418"/>
                      <a:pt x="8199" y="763168"/>
                    </a:cubicBezTo>
                    <a:cubicBezTo>
                      <a:pt x="2949" y="757918"/>
                      <a:pt x="0" y="750798"/>
                      <a:pt x="0" y="743374"/>
                    </a:cubicBezTo>
                    <a:lnTo>
                      <a:pt x="0" y="27994"/>
                    </a:lnTo>
                    <a:cubicBezTo>
                      <a:pt x="0" y="20569"/>
                      <a:pt x="2949" y="13449"/>
                      <a:pt x="8199" y="8199"/>
                    </a:cubicBezTo>
                    <a:cubicBezTo>
                      <a:pt x="13449" y="2949"/>
                      <a:pt x="20569" y="0"/>
                      <a:pt x="27994" y="0"/>
                    </a:cubicBezTo>
                    <a:close/>
                  </a:path>
                </a:pathLst>
              </a:custGeom>
              <a:solidFill>
                <a:srgbClr val="95AD5C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3714755" cy="8094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008630" y="2941896"/>
              <a:ext cx="14077334" cy="2928785"/>
              <a:chOff x="0" y="0"/>
              <a:chExt cx="3707610" cy="77136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707611" cy="771367"/>
              </a:xfrm>
              <a:custGeom>
                <a:avLst/>
                <a:gdLst/>
                <a:ahLst/>
                <a:cxnLst/>
                <a:rect l="l" t="t" r="r" b="b"/>
                <a:pathLst>
                  <a:path w="3707611" h="771367">
                    <a:moveTo>
                      <a:pt x="28048" y="0"/>
                    </a:moveTo>
                    <a:lnTo>
                      <a:pt x="3679563" y="0"/>
                    </a:lnTo>
                    <a:cubicBezTo>
                      <a:pt x="3695053" y="0"/>
                      <a:pt x="3707611" y="12557"/>
                      <a:pt x="3707611" y="28048"/>
                    </a:cubicBezTo>
                    <a:lnTo>
                      <a:pt x="3707611" y="743320"/>
                    </a:lnTo>
                    <a:cubicBezTo>
                      <a:pt x="3707611" y="758810"/>
                      <a:pt x="3695053" y="771367"/>
                      <a:pt x="3679563" y="771367"/>
                    </a:cubicBezTo>
                    <a:lnTo>
                      <a:pt x="28048" y="771367"/>
                    </a:lnTo>
                    <a:cubicBezTo>
                      <a:pt x="12557" y="771367"/>
                      <a:pt x="0" y="758810"/>
                      <a:pt x="0" y="743320"/>
                    </a:cubicBezTo>
                    <a:lnTo>
                      <a:pt x="0" y="28048"/>
                    </a:lnTo>
                    <a:cubicBezTo>
                      <a:pt x="0" y="12557"/>
                      <a:pt x="12557" y="0"/>
                      <a:pt x="28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3707610" cy="8094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26647" y="2989690"/>
              <a:ext cx="13860348" cy="2833198"/>
              <a:chOff x="0" y="0"/>
              <a:chExt cx="3650462" cy="74619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650462" cy="746192"/>
              </a:xfrm>
              <a:custGeom>
                <a:avLst/>
                <a:gdLst/>
                <a:ahLst/>
                <a:cxnLst/>
                <a:rect l="l" t="t" r="r" b="b"/>
                <a:pathLst>
                  <a:path w="3650462" h="746192">
                    <a:moveTo>
                      <a:pt x="22901" y="0"/>
                    </a:moveTo>
                    <a:lnTo>
                      <a:pt x="3627561" y="0"/>
                    </a:lnTo>
                    <a:cubicBezTo>
                      <a:pt x="3633635" y="0"/>
                      <a:pt x="3639460" y="2413"/>
                      <a:pt x="3643754" y="6708"/>
                    </a:cubicBezTo>
                    <a:cubicBezTo>
                      <a:pt x="3648049" y="11002"/>
                      <a:pt x="3650462" y="16827"/>
                      <a:pt x="3650462" y="22901"/>
                    </a:cubicBezTo>
                    <a:lnTo>
                      <a:pt x="3650462" y="723291"/>
                    </a:lnTo>
                    <a:cubicBezTo>
                      <a:pt x="3650462" y="729365"/>
                      <a:pt x="3648049" y="735190"/>
                      <a:pt x="3643754" y="739484"/>
                    </a:cubicBezTo>
                    <a:cubicBezTo>
                      <a:pt x="3639460" y="743779"/>
                      <a:pt x="3633635" y="746192"/>
                      <a:pt x="3627561" y="746192"/>
                    </a:cubicBezTo>
                    <a:lnTo>
                      <a:pt x="22901" y="746192"/>
                    </a:lnTo>
                    <a:cubicBezTo>
                      <a:pt x="16827" y="746192"/>
                      <a:pt x="11002" y="743779"/>
                      <a:pt x="6708" y="739484"/>
                    </a:cubicBezTo>
                    <a:cubicBezTo>
                      <a:pt x="2413" y="735190"/>
                      <a:pt x="0" y="729365"/>
                      <a:pt x="0" y="723291"/>
                    </a:cubicBezTo>
                    <a:lnTo>
                      <a:pt x="0" y="22901"/>
                    </a:lnTo>
                    <a:cubicBezTo>
                      <a:pt x="0" y="16827"/>
                      <a:pt x="2413" y="11002"/>
                      <a:pt x="6708" y="6708"/>
                    </a:cubicBezTo>
                    <a:cubicBezTo>
                      <a:pt x="11002" y="2413"/>
                      <a:pt x="16827" y="0"/>
                      <a:pt x="229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450" cap="rnd">
                <a:solidFill>
                  <a:srgbClr val="95AD5C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50462" cy="7842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279047" y="3076721"/>
              <a:ext cx="13554543" cy="2654175"/>
              <a:chOff x="0" y="0"/>
              <a:chExt cx="3569921" cy="69904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569921" cy="699042"/>
              </a:xfrm>
              <a:custGeom>
                <a:avLst/>
                <a:gdLst/>
                <a:ahLst/>
                <a:cxnLst/>
                <a:rect l="l" t="t" r="r" b="b"/>
                <a:pathLst>
                  <a:path w="3569921" h="699042">
                    <a:moveTo>
                      <a:pt x="23418" y="0"/>
                    </a:moveTo>
                    <a:lnTo>
                      <a:pt x="3546503" y="0"/>
                    </a:lnTo>
                    <a:cubicBezTo>
                      <a:pt x="3559436" y="0"/>
                      <a:pt x="3569921" y="10485"/>
                      <a:pt x="3569921" y="23418"/>
                    </a:cubicBezTo>
                    <a:lnTo>
                      <a:pt x="3569921" y="675624"/>
                    </a:lnTo>
                    <a:cubicBezTo>
                      <a:pt x="3569921" y="688557"/>
                      <a:pt x="3559436" y="699042"/>
                      <a:pt x="3546503" y="699042"/>
                    </a:cubicBezTo>
                    <a:lnTo>
                      <a:pt x="23418" y="699042"/>
                    </a:lnTo>
                    <a:cubicBezTo>
                      <a:pt x="17207" y="699042"/>
                      <a:pt x="11251" y="696575"/>
                      <a:pt x="6859" y="692183"/>
                    </a:cubicBezTo>
                    <a:cubicBezTo>
                      <a:pt x="2467" y="687791"/>
                      <a:pt x="0" y="681835"/>
                      <a:pt x="0" y="675624"/>
                    </a:cubicBezTo>
                    <a:lnTo>
                      <a:pt x="0" y="23418"/>
                    </a:lnTo>
                    <a:cubicBezTo>
                      <a:pt x="0" y="10485"/>
                      <a:pt x="10485" y="0"/>
                      <a:pt x="234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95AD5C"/>
                </a:solidFill>
                <a:prstDash val="lgDash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3569921" cy="7371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2608397" y="3318457"/>
              <a:ext cx="12877800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Câu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hỏi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: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Có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mấy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cách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liên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kết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câu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trong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đoạn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văn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đó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là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những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cách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nào</a:t>
              </a:r>
              <a:r>
                <a:rPr lang="en-US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?</a:t>
              </a:r>
              <a:endPara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14992" y="4314845"/>
            <a:ext cx="13318599" cy="5177927"/>
            <a:chOff x="2514992" y="4314845"/>
            <a:chExt cx="13102961" cy="5581460"/>
          </a:xfrm>
        </p:grpSpPr>
        <p:grpSp>
          <p:nvGrpSpPr>
            <p:cNvPr id="37" name="Group 36"/>
            <p:cNvGrpSpPr/>
            <p:nvPr/>
          </p:nvGrpSpPr>
          <p:grpSpPr>
            <a:xfrm rot="21392190">
              <a:off x="2514992" y="4314845"/>
              <a:ext cx="13102961" cy="5581460"/>
              <a:chOff x="1811669" y="-383402"/>
              <a:chExt cx="13102961" cy="8573000"/>
            </a:xfrm>
          </p:grpSpPr>
          <p:sp>
            <p:nvSpPr>
              <p:cNvPr id="38" name="Cloud 10"/>
              <p:cNvSpPr/>
              <p:nvPr/>
            </p:nvSpPr>
            <p:spPr>
              <a:xfrm rot="386069">
                <a:off x="1811669" y="-383402"/>
                <a:ext cx="13102961" cy="8573000"/>
              </a:xfrm>
              <a:custGeom>
                <a:avLst/>
                <a:gdLst>
                  <a:gd name="connsiteX0" fmla="*/ 3900 w 43200"/>
                  <a:gd name="connsiteY0" fmla="*/ 14370 h 43200"/>
                  <a:gd name="connsiteX1" fmla="*/ 5623 w 43200"/>
                  <a:gd name="connsiteY1" fmla="*/ 6907 h 43200"/>
                  <a:gd name="connsiteX2" fmla="*/ 14005 w 43200"/>
                  <a:gd name="connsiteY2" fmla="*/ 5202 h 43200"/>
                  <a:gd name="connsiteX3" fmla="*/ 22456 w 43200"/>
                  <a:gd name="connsiteY3" fmla="*/ 3432 h 43200"/>
                  <a:gd name="connsiteX4" fmla="*/ 25749 w 43200"/>
                  <a:gd name="connsiteY4" fmla="*/ 200 h 43200"/>
                  <a:gd name="connsiteX5" fmla="*/ 29833 w 43200"/>
                  <a:gd name="connsiteY5" fmla="*/ 2481 h 43200"/>
                  <a:gd name="connsiteX6" fmla="*/ 35463 w 43200"/>
                  <a:gd name="connsiteY6" fmla="*/ 690 h 43200"/>
                  <a:gd name="connsiteX7" fmla="*/ 38318 w 43200"/>
                  <a:gd name="connsiteY7" fmla="*/ 5576 h 43200"/>
                  <a:gd name="connsiteX8" fmla="*/ 41982 w 43200"/>
                  <a:gd name="connsiteY8" fmla="*/ 10318 h 43200"/>
                  <a:gd name="connsiteX9" fmla="*/ 41818 w 43200"/>
                  <a:gd name="connsiteY9" fmla="*/ 15460 h 43200"/>
                  <a:gd name="connsiteX10" fmla="*/ 43016 w 43200"/>
                  <a:gd name="connsiteY10" fmla="*/ 23322 h 43200"/>
                  <a:gd name="connsiteX11" fmla="*/ 37404 w 43200"/>
                  <a:gd name="connsiteY11" fmla="*/ 30204 h 43200"/>
                  <a:gd name="connsiteX12" fmla="*/ 35395 w 43200"/>
                  <a:gd name="connsiteY12" fmla="*/ 36101 h 43200"/>
                  <a:gd name="connsiteX13" fmla="*/ 28555 w 43200"/>
                  <a:gd name="connsiteY13" fmla="*/ 36815 h 43200"/>
                  <a:gd name="connsiteX14" fmla="*/ 23667 w 43200"/>
                  <a:gd name="connsiteY14" fmla="*/ 43106 h 43200"/>
                  <a:gd name="connsiteX15" fmla="*/ 16480 w 43200"/>
                  <a:gd name="connsiteY15" fmla="*/ 39266 h 43200"/>
                  <a:gd name="connsiteX16" fmla="*/ 5804 w 43200"/>
                  <a:gd name="connsiteY16" fmla="*/ 35472 h 43200"/>
                  <a:gd name="connsiteX17" fmla="*/ 1110 w 43200"/>
                  <a:gd name="connsiteY17" fmla="*/ 31250 h 43200"/>
                  <a:gd name="connsiteX18" fmla="*/ 2113 w 43200"/>
                  <a:gd name="connsiteY18" fmla="*/ 25551 h 43200"/>
                  <a:gd name="connsiteX19" fmla="*/ -5 w 43200"/>
                  <a:gd name="connsiteY19" fmla="*/ 19704 h 43200"/>
                  <a:gd name="connsiteX20" fmla="*/ 3863 w 43200"/>
                  <a:gd name="connsiteY20" fmla="*/ 14507 h 43200"/>
                  <a:gd name="connsiteX21" fmla="*/ 3900 w 43200"/>
                  <a:gd name="connsiteY21" fmla="*/ 14370 h 43200"/>
                  <a:gd name="connsiteX0" fmla="*/ 4693 w 43200"/>
                  <a:gd name="connsiteY0" fmla="*/ 26177 h 43200"/>
                  <a:gd name="connsiteX1" fmla="*/ 2160 w 43200"/>
                  <a:gd name="connsiteY1" fmla="*/ 25380 h 43200"/>
                  <a:gd name="connsiteX2" fmla="*/ 6928 w 43200"/>
                  <a:gd name="connsiteY2" fmla="*/ 34899 h 43200"/>
                  <a:gd name="connsiteX3" fmla="*/ 5820 w 43200"/>
                  <a:gd name="connsiteY3" fmla="*/ 35280 h 43200"/>
                  <a:gd name="connsiteX4" fmla="*/ 16478 w 43200"/>
                  <a:gd name="connsiteY4" fmla="*/ 39090 h 43200"/>
                  <a:gd name="connsiteX5" fmla="*/ 15810 w 43200"/>
                  <a:gd name="connsiteY5" fmla="*/ 37350 h 43200"/>
                  <a:gd name="connsiteX6" fmla="*/ 28827 w 43200"/>
                  <a:gd name="connsiteY6" fmla="*/ 34751 h 43200"/>
                  <a:gd name="connsiteX7" fmla="*/ 28560 w 43200"/>
                  <a:gd name="connsiteY7" fmla="*/ 36660 h 43200"/>
                  <a:gd name="connsiteX8" fmla="*/ 34129 w 43200"/>
                  <a:gd name="connsiteY8" fmla="*/ 22954 h 43200"/>
                  <a:gd name="connsiteX9" fmla="*/ 37380 w 43200"/>
                  <a:gd name="connsiteY9" fmla="*/ 30090 h 43200"/>
                  <a:gd name="connsiteX10" fmla="*/ 41798 w 43200"/>
                  <a:gd name="connsiteY10" fmla="*/ 15354 h 43200"/>
                  <a:gd name="connsiteX11" fmla="*/ 40350 w 43200"/>
                  <a:gd name="connsiteY11" fmla="*/ 18030 h 43200"/>
                  <a:gd name="connsiteX12" fmla="*/ 38324 w 43200"/>
                  <a:gd name="connsiteY12" fmla="*/ 5426 h 43200"/>
                  <a:gd name="connsiteX13" fmla="*/ 38400 w 43200"/>
                  <a:gd name="connsiteY13" fmla="*/ 6690 h 43200"/>
                  <a:gd name="connsiteX14" fmla="*/ 29078 w 43200"/>
                  <a:gd name="connsiteY14" fmla="*/ 3952 h 43200"/>
                  <a:gd name="connsiteX15" fmla="*/ 29820 w 43200"/>
                  <a:gd name="connsiteY15" fmla="*/ 2340 h 43200"/>
                  <a:gd name="connsiteX16" fmla="*/ 22141 w 43200"/>
                  <a:gd name="connsiteY16" fmla="*/ 4720 h 43200"/>
                  <a:gd name="connsiteX17" fmla="*/ 22500 w 43200"/>
                  <a:gd name="connsiteY17" fmla="*/ 3330 h 43200"/>
                  <a:gd name="connsiteX18" fmla="*/ 14000 w 43200"/>
                  <a:gd name="connsiteY18" fmla="*/ 5192 h 43200"/>
                  <a:gd name="connsiteX19" fmla="*/ 15300 w 43200"/>
                  <a:gd name="connsiteY19" fmla="*/ 6540 h 43200"/>
                  <a:gd name="connsiteX20" fmla="*/ 4127 w 43200"/>
                  <a:gd name="connsiteY20" fmla="*/ 15789 h 43200"/>
                  <a:gd name="connsiteX21" fmla="*/ 3900 w 43200"/>
                  <a:gd name="connsiteY21" fmla="*/ 14370 h 43200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22177 w 43256"/>
                  <a:gd name="connsiteY16" fmla="*/ 4579 h 43219"/>
                  <a:gd name="connsiteX17" fmla="*/ 22536 w 43256"/>
                  <a:gd name="connsiteY17" fmla="*/ 3189 h 43219"/>
                  <a:gd name="connsiteX18" fmla="*/ 4163 w 43256"/>
                  <a:gd name="connsiteY18" fmla="*/ 15648 h 43219"/>
                  <a:gd name="connsiteX19" fmla="*/ 3936 w 43256"/>
                  <a:gd name="connsiteY1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4163 w 43256"/>
                  <a:gd name="connsiteY16" fmla="*/ 15648 h 43219"/>
                  <a:gd name="connsiteX17" fmla="*/ 3936 w 43256"/>
                  <a:gd name="connsiteY1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4163 w 43256"/>
                  <a:gd name="connsiteY12" fmla="*/ 15648 h 43219"/>
                  <a:gd name="connsiteX13" fmla="*/ 3936 w 43256"/>
                  <a:gd name="connsiteY13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63 w 43256"/>
                  <a:gd name="connsiteY10" fmla="*/ 15648 h 43219"/>
                  <a:gd name="connsiteX11" fmla="*/ 3936 w 43256"/>
                  <a:gd name="connsiteY11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4163 w 43256"/>
                  <a:gd name="connsiteY8" fmla="*/ 15648 h 43219"/>
                  <a:gd name="connsiteX9" fmla="*/ 3936 w 43256"/>
                  <a:gd name="connsiteY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4163 w 43256"/>
                  <a:gd name="connsiteY6" fmla="*/ 15648 h 43219"/>
                  <a:gd name="connsiteX7" fmla="*/ 3936 w 43256"/>
                  <a:gd name="connsiteY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4163 w 43256"/>
                  <a:gd name="connsiteY4" fmla="*/ 15648 h 43219"/>
                  <a:gd name="connsiteX5" fmla="*/ 3936 w 43256"/>
                  <a:gd name="connsiteY5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4163 w 43256"/>
                  <a:gd name="connsiteY2" fmla="*/ 15648 h 43219"/>
                  <a:gd name="connsiteX3" fmla="*/ 3936 w 43256"/>
                  <a:gd name="connsiteY3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163 w 43256"/>
                  <a:gd name="connsiteY0" fmla="*/ 15648 h 43219"/>
                  <a:gd name="connsiteX1" fmla="*/ 3936 w 43256"/>
                  <a:gd name="connsiteY1" fmla="*/ 14229 h 43219"/>
                  <a:gd name="connsiteX0" fmla="*/ 3936 w 43256"/>
                  <a:gd name="connsiteY0" fmla="*/ 14277 h 43267"/>
                  <a:gd name="connsiteX1" fmla="*/ 5659 w 43256"/>
                  <a:gd name="connsiteY1" fmla="*/ 6814 h 43267"/>
                  <a:gd name="connsiteX2" fmla="*/ 14041 w 43256"/>
                  <a:gd name="connsiteY2" fmla="*/ 5109 h 43267"/>
                  <a:gd name="connsiteX3" fmla="*/ 25785 w 43256"/>
                  <a:gd name="connsiteY3" fmla="*/ 107 h 43267"/>
                  <a:gd name="connsiteX4" fmla="*/ 29869 w 43256"/>
                  <a:gd name="connsiteY4" fmla="*/ 2388 h 43267"/>
                  <a:gd name="connsiteX5" fmla="*/ 35499 w 43256"/>
                  <a:gd name="connsiteY5" fmla="*/ 597 h 43267"/>
                  <a:gd name="connsiteX6" fmla="*/ 38354 w 43256"/>
                  <a:gd name="connsiteY6" fmla="*/ 5483 h 43267"/>
                  <a:gd name="connsiteX7" fmla="*/ 42018 w 43256"/>
                  <a:gd name="connsiteY7" fmla="*/ 10225 h 43267"/>
                  <a:gd name="connsiteX8" fmla="*/ 41854 w 43256"/>
                  <a:gd name="connsiteY8" fmla="*/ 15367 h 43267"/>
                  <a:gd name="connsiteX9" fmla="*/ 43052 w 43256"/>
                  <a:gd name="connsiteY9" fmla="*/ 23229 h 43267"/>
                  <a:gd name="connsiteX10" fmla="*/ 37440 w 43256"/>
                  <a:gd name="connsiteY10" fmla="*/ 30111 h 43267"/>
                  <a:gd name="connsiteX11" fmla="*/ 35431 w 43256"/>
                  <a:gd name="connsiteY11" fmla="*/ 36008 h 43267"/>
                  <a:gd name="connsiteX12" fmla="*/ 28591 w 43256"/>
                  <a:gd name="connsiteY12" fmla="*/ 36722 h 43267"/>
                  <a:gd name="connsiteX13" fmla="*/ 23703 w 43256"/>
                  <a:gd name="connsiteY13" fmla="*/ 43013 h 43267"/>
                  <a:gd name="connsiteX14" fmla="*/ 16516 w 43256"/>
                  <a:gd name="connsiteY14" fmla="*/ 39173 h 43267"/>
                  <a:gd name="connsiteX15" fmla="*/ 5840 w 43256"/>
                  <a:gd name="connsiteY15" fmla="*/ 35379 h 43267"/>
                  <a:gd name="connsiteX16" fmla="*/ 1146 w 43256"/>
                  <a:gd name="connsiteY16" fmla="*/ 31157 h 43267"/>
                  <a:gd name="connsiteX17" fmla="*/ 2149 w 43256"/>
                  <a:gd name="connsiteY17" fmla="*/ 25458 h 43267"/>
                  <a:gd name="connsiteX18" fmla="*/ 31 w 43256"/>
                  <a:gd name="connsiteY18" fmla="*/ 19611 h 43267"/>
                  <a:gd name="connsiteX19" fmla="*/ 3899 w 43256"/>
                  <a:gd name="connsiteY19" fmla="*/ 14414 h 43267"/>
                  <a:gd name="connsiteX20" fmla="*/ 3936 w 43256"/>
                  <a:gd name="connsiteY20" fmla="*/ 14277 h 43267"/>
                  <a:gd name="connsiteX0" fmla="*/ 4163 w 43256"/>
                  <a:gd name="connsiteY0" fmla="*/ 15696 h 43267"/>
                  <a:gd name="connsiteX1" fmla="*/ 3936 w 43256"/>
                  <a:gd name="connsiteY1" fmla="*/ 14277 h 43267"/>
                  <a:gd name="connsiteX0" fmla="*/ 3936 w 43256"/>
                  <a:gd name="connsiteY0" fmla="*/ 15050 h 44040"/>
                  <a:gd name="connsiteX1" fmla="*/ 5659 w 43256"/>
                  <a:gd name="connsiteY1" fmla="*/ 7587 h 44040"/>
                  <a:gd name="connsiteX2" fmla="*/ 14041 w 43256"/>
                  <a:gd name="connsiteY2" fmla="*/ 5882 h 44040"/>
                  <a:gd name="connsiteX3" fmla="*/ 21053 w 43256"/>
                  <a:gd name="connsiteY3" fmla="*/ 69 h 44040"/>
                  <a:gd name="connsiteX4" fmla="*/ 29869 w 43256"/>
                  <a:gd name="connsiteY4" fmla="*/ 3161 h 44040"/>
                  <a:gd name="connsiteX5" fmla="*/ 35499 w 43256"/>
                  <a:gd name="connsiteY5" fmla="*/ 1370 h 44040"/>
                  <a:gd name="connsiteX6" fmla="*/ 38354 w 43256"/>
                  <a:gd name="connsiteY6" fmla="*/ 6256 h 44040"/>
                  <a:gd name="connsiteX7" fmla="*/ 42018 w 43256"/>
                  <a:gd name="connsiteY7" fmla="*/ 10998 h 44040"/>
                  <a:gd name="connsiteX8" fmla="*/ 41854 w 43256"/>
                  <a:gd name="connsiteY8" fmla="*/ 16140 h 44040"/>
                  <a:gd name="connsiteX9" fmla="*/ 43052 w 43256"/>
                  <a:gd name="connsiteY9" fmla="*/ 24002 h 44040"/>
                  <a:gd name="connsiteX10" fmla="*/ 37440 w 43256"/>
                  <a:gd name="connsiteY10" fmla="*/ 30884 h 44040"/>
                  <a:gd name="connsiteX11" fmla="*/ 35431 w 43256"/>
                  <a:gd name="connsiteY11" fmla="*/ 36781 h 44040"/>
                  <a:gd name="connsiteX12" fmla="*/ 28591 w 43256"/>
                  <a:gd name="connsiteY12" fmla="*/ 37495 h 44040"/>
                  <a:gd name="connsiteX13" fmla="*/ 23703 w 43256"/>
                  <a:gd name="connsiteY13" fmla="*/ 43786 h 44040"/>
                  <a:gd name="connsiteX14" fmla="*/ 16516 w 43256"/>
                  <a:gd name="connsiteY14" fmla="*/ 39946 h 44040"/>
                  <a:gd name="connsiteX15" fmla="*/ 5840 w 43256"/>
                  <a:gd name="connsiteY15" fmla="*/ 36152 h 44040"/>
                  <a:gd name="connsiteX16" fmla="*/ 1146 w 43256"/>
                  <a:gd name="connsiteY16" fmla="*/ 31930 h 44040"/>
                  <a:gd name="connsiteX17" fmla="*/ 2149 w 43256"/>
                  <a:gd name="connsiteY17" fmla="*/ 26231 h 44040"/>
                  <a:gd name="connsiteX18" fmla="*/ 31 w 43256"/>
                  <a:gd name="connsiteY18" fmla="*/ 20384 h 44040"/>
                  <a:gd name="connsiteX19" fmla="*/ 3899 w 43256"/>
                  <a:gd name="connsiteY19" fmla="*/ 15187 h 44040"/>
                  <a:gd name="connsiteX20" fmla="*/ 3936 w 43256"/>
                  <a:gd name="connsiteY20" fmla="*/ 15050 h 44040"/>
                  <a:gd name="connsiteX0" fmla="*/ 4163 w 43256"/>
                  <a:gd name="connsiteY0" fmla="*/ 16469 h 44040"/>
                  <a:gd name="connsiteX1" fmla="*/ 3936 w 43256"/>
                  <a:gd name="connsiteY1" fmla="*/ 15050 h 44040"/>
                  <a:gd name="connsiteX0" fmla="*/ 3936 w 43256"/>
                  <a:gd name="connsiteY0" fmla="*/ 15113 h 44103"/>
                  <a:gd name="connsiteX1" fmla="*/ 5659 w 43256"/>
                  <a:gd name="connsiteY1" fmla="*/ 7650 h 44103"/>
                  <a:gd name="connsiteX2" fmla="*/ 14041 w 43256"/>
                  <a:gd name="connsiteY2" fmla="*/ 5945 h 44103"/>
                  <a:gd name="connsiteX3" fmla="*/ 21053 w 43256"/>
                  <a:gd name="connsiteY3" fmla="*/ 132 h 44103"/>
                  <a:gd name="connsiteX4" fmla="*/ 29869 w 43256"/>
                  <a:gd name="connsiteY4" fmla="*/ 3224 h 44103"/>
                  <a:gd name="connsiteX5" fmla="*/ 35499 w 43256"/>
                  <a:gd name="connsiteY5" fmla="*/ 1433 h 44103"/>
                  <a:gd name="connsiteX6" fmla="*/ 38354 w 43256"/>
                  <a:gd name="connsiteY6" fmla="*/ 6319 h 44103"/>
                  <a:gd name="connsiteX7" fmla="*/ 42018 w 43256"/>
                  <a:gd name="connsiteY7" fmla="*/ 11061 h 44103"/>
                  <a:gd name="connsiteX8" fmla="*/ 41854 w 43256"/>
                  <a:gd name="connsiteY8" fmla="*/ 16203 h 44103"/>
                  <a:gd name="connsiteX9" fmla="*/ 43052 w 43256"/>
                  <a:gd name="connsiteY9" fmla="*/ 24065 h 44103"/>
                  <a:gd name="connsiteX10" fmla="*/ 37440 w 43256"/>
                  <a:gd name="connsiteY10" fmla="*/ 30947 h 44103"/>
                  <a:gd name="connsiteX11" fmla="*/ 35431 w 43256"/>
                  <a:gd name="connsiteY11" fmla="*/ 36844 h 44103"/>
                  <a:gd name="connsiteX12" fmla="*/ 28591 w 43256"/>
                  <a:gd name="connsiteY12" fmla="*/ 37558 h 44103"/>
                  <a:gd name="connsiteX13" fmla="*/ 23703 w 43256"/>
                  <a:gd name="connsiteY13" fmla="*/ 43849 h 44103"/>
                  <a:gd name="connsiteX14" fmla="*/ 16516 w 43256"/>
                  <a:gd name="connsiteY14" fmla="*/ 40009 h 44103"/>
                  <a:gd name="connsiteX15" fmla="*/ 5840 w 43256"/>
                  <a:gd name="connsiteY15" fmla="*/ 36215 h 44103"/>
                  <a:gd name="connsiteX16" fmla="*/ 1146 w 43256"/>
                  <a:gd name="connsiteY16" fmla="*/ 31993 h 44103"/>
                  <a:gd name="connsiteX17" fmla="*/ 2149 w 43256"/>
                  <a:gd name="connsiteY17" fmla="*/ 26294 h 44103"/>
                  <a:gd name="connsiteX18" fmla="*/ 31 w 43256"/>
                  <a:gd name="connsiteY18" fmla="*/ 20447 h 44103"/>
                  <a:gd name="connsiteX19" fmla="*/ 3899 w 43256"/>
                  <a:gd name="connsiteY19" fmla="*/ 15250 h 44103"/>
                  <a:gd name="connsiteX20" fmla="*/ 3936 w 43256"/>
                  <a:gd name="connsiteY20" fmla="*/ 15113 h 44103"/>
                  <a:gd name="connsiteX0" fmla="*/ 4163 w 43256"/>
                  <a:gd name="connsiteY0" fmla="*/ 16532 h 44103"/>
                  <a:gd name="connsiteX1" fmla="*/ 3936 w 43256"/>
                  <a:gd name="connsiteY1" fmla="*/ 15113 h 44103"/>
                  <a:gd name="connsiteX0" fmla="*/ 3936 w 43256"/>
                  <a:gd name="connsiteY0" fmla="*/ 14982 h 43972"/>
                  <a:gd name="connsiteX1" fmla="*/ 5659 w 43256"/>
                  <a:gd name="connsiteY1" fmla="*/ 7519 h 43972"/>
                  <a:gd name="connsiteX2" fmla="*/ 14041 w 43256"/>
                  <a:gd name="connsiteY2" fmla="*/ 5814 h 43972"/>
                  <a:gd name="connsiteX3" fmla="*/ 16584 w 43256"/>
                  <a:gd name="connsiteY3" fmla="*/ 3185 h 43972"/>
                  <a:gd name="connsiteX4" fmla="*/ 21053 w 43256"/>
                  <a:gd name="connsiteY4" fmla="*/ 1 h 43972"/>
                  <a:gd name="connsiteX5" fmla="*/ 29869 w 43256"/>
                  <a:gd name="connsiteY5" fmla="*/ 3093 h 43972"/>
                  <a:gd name="connsiteX6" fmla="*/ 35499 w 43256"/>
                  <a:gd name="connsiteY6" fmla="*/ 1302 h 43972"/>
                  <a:gd name="connsiteX7" fmla="*/ 38354 w 43256"/>
                  <a:gd name="connsiteY7" fmla="*/ 6188 h 43972"/>
                  <a:gd name="connsiteX8" fmla="*/ 42018 w 43256"/>
                  <a:gd name="connsiteY8" fmla="*/ 10930 h 43972"/>
                  <a:gd name="connsiteX9" fmla="*/ 41854 w 43256"/>
                  <a:gd name="connsiteY9" fmla="*/ 16072 h 43972"/>
                  <a:gd name="connsiteX10" fmla="*/ 43052 w 43256"/>
                  <a:gd name="connsiteY10" fmla="*/ 23934 h 43972"/>
                  <a:gd name="connsiteX11" fmla="*/ 37440 w 43256"/>
                  <a:gd name="connsiteY11" fmla="*/ 30816 h 43972"/>
                  <a:gd name="connsiteX12" fmla="*/ 35431 w 43256"/>
                  <a:gd name="connsiteY12" fmla="*/ 36713 h 43972"/>
                  <a:gd name="connsiteX13" fmla="*/ 28591 w 43256"/>
                  <a:gd name="connsiteY13" fmla="*/ 37427 h 43972"/>
                  <a:gd name="connsiteX14" fmla="*/ 23703 w 43256"/>
                  <a:gd name="connsiteY14" fmla="*/ 43718 h 43972"/>
                  <a:gd name="connsiteX15" fmla="*/ 16516 w 43256"/>
                  <a:gd name="connsiteY15" fmla="*/ 39878 h 43972"/>
                  <a:gd name="connsiteX16" fmla="*/ 5840 w 43256"/>
                  <a:gd name="connsiteY16" fmla="*/ 36084 h 43972"/>
                  <a:gd name="connsiteX17" fmla="*/ 1146 w 43256"/>
                  <a:gd name="connsiteY17" fmla="*/ 31862 h 43972"/>
                  <a:gd name="connsiteX18" fmla="*/ 2149 w 43256"/>
                  <a:gd name="connsiteY18" fmla="*/ 26163 h 43972"/>
                  <a:gd name="connsiteX19" fmla="*/ 31 w 43256"/>
                  <a:gd name="connsiteY19" fmla="*/ 20316 h 43972"/>
                  <a:gd name="connsiteX20" fmla="*/ 3899 w 43256"/>
                  <a:gd name="connsiteY20" fmla="*/ 15119 h 43972"/>
                  <a:gd name="connsiteX21" fmla="*/ 3936 w 43256"/>
                  <a:gd name="connsiteY21" fmla="*/ 14982 h 43972"/>
                  <a:gd name="connsiteX0" fmla="*/ 4163 w 43256"/>
                  <a:gd name="connsiteY0" fmla="*/ 16401 h 43972"/>
                  <a:gd name="connsiteX1" fmla="*/ 3936 w 43256"/>
                  <a:gd name="connsiteY1" fmla="*/ 14982 h 43972"/>
                  <a:gd name="connsiteX0" fmla="*/ 3936 w 43256"/>
                  <a:gd name="connsiteY0" fmla="*/ 15314 h 44304"/>
                  <a:gd name="connsiteX1" fmla="*/ 5659 w 43256"/>
                  <a:gd name="connsiteY1" fmla="*/ 7851 h 44304"/>
                  <a:gd name="connsiteX2" fmla="*/ 14041 w 43256"/>
                  <a:gd name="connsiteY2" fmla="*/ 6146 h 44304"/>
                  <a:gd name="connsiteX3" fmla="*/ 16584 w 43256"/>
                  <a:gd name="connsiteY3" fmla="*/ 3517 h 44304"/>
                  <a:gd name="connsiteX4" fmla="*/ 21905 w 43256"/>
                  <a:gd name="connsiteY4" fmla="*/ 0 h 44304"/>
                  <a:gd name="connsiteX5" fmla="*/ 29869 w 43256"/>
                  <a:gd name="connsiteY5" fmla="*/ 3425 h 44304"/>
                  <a:gd name="connsiteX6" fmla="*/ 35499 w 43256"/>
                  <a:gd name="connsiteY6" fmla="*/ 1634 h 44304"/>
                  <a:gd name="connsiteX7" fmla="*/ 38354 w 43256"/>
                  <a:gd name="connsiteY7" fmla="*/ 6520 h 44304"/>
                  <a:gd name="connsiteX8" fmla="*/ 42018 w 43256"/>
                  <a:gd name="connsiteY8" fmla="*/ 11262 h 44304"/>
                  <a:gd name="connsiteX9" fmla="*/ 41854 w 43256"/>
                  <a:gd name="connsiteY9" fmla="*/ 16404 h 44304"/>
                  <a:gd name="connsiteX10" fmla="*/ 43052 w 43256"/>
                  <a:gd name="connsiteY10" fmla="*/ 24266 h 44304"/>
                  <a:gd name="connsiteX11" fmla="*/ 37440 w 43256"/>
                  <a:gd name="connsiteY11" fmla="*/ 31148 h 44304"/>
                  <a:gd name="connsiteX12" fmla="*/ 35431 w 43256"/>
                  <a:gd name="connsiteY12" fmla="*/ 37045 h 44304"/>
                  <a:gd name="connsiteX13" fmla="*/ 28591 w 43256"/>
                  <a:gd name="connsiteY13" fmla="*/ 37759 h 44304"/>
                  <a:gd name="connsiteX14" fmla="*/ 23703 w 43256"/>
                  <a:gd name="connsiteY14" fmla="*/ 44050 h 44304"/>
                  <a:gd name="connsiteX15" fmla="*/ 16516 w 43256"/>
                  <a:gd name="connsiteY15" fmla="*/ 40210 h 44304"/>
                  <a:gd name="connsiteX16" fmla="*/ 5840 w 43256"/>
                  <a:gd name="connsiteY16" fmla="*/ 36416 h 44304"/>
                  <a:gd name="connsiteX17" fmla="*/ 1146 w 43256"/>
                  <a:gd name="connsiteY17" fmla="*/ 32194 h 44304"/>
                  <a:gd name="connsiteX18" fmla="*/ 2149 w 43256"/>
                  <a:gd name="connsiteY18" fmla="*/ 26495 h 44304"/>
                  <a:gd name="connsiteX19" fmla="*/ 31 w 43256"/>
                  <a:gd name="connsiteY19" fmla="*/ 20648 h 44304"/>
                  <a:gd name="connsiteX20" fmla="*/ 3899 w 43256"/>
                  <a:gd name="connsiteY20" fmla="*/ 15451 h 44304"/>
                  <a:gd name="connsiteX21" fmla="*/ 3936 w 43256"/>
                  <a:gd name="connsiteY21" fmla="*/ 15314 h 44304"/>
                  <a:gd name="connsiteX0" fmla="*/ 4163 w 43256"/>
                  <a:gd name="connsiteY0" fmla="*/ 16733 h 44304"/>
                  <a:gd name="connsiteX1" fmla="*/ 3936 w 43256"/>
                  <a:gd name="connsiteY1" fmla="*/ 15314 h 4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256" h="44304">
                    <a:moveTo>
                      <a:pt x="3936" y="15314"/>
                    </a:moveTo>
                    <a:cubicBezTo>
                      <a:pt x="3665" y="12601"/>
                      <a:pt x="4297" y="9865"/>
                      <a:pt x="5659" y="7851"/>
                    </a:cubicBezTo>
                    <a:cubicBezTo>
                      <a:pt x="7811" y="4670"/>
                      <a:pt x="11300" y="3961"/>
                      <a:pt x="14041" y="6146"/>
                    </a:cubicBezTo>
                    <a:cubicBezTo>
                      <a:pt x="15926" y="5504"/>
                      <a:pt x="15415" y="4486"/>
                      <a:pt x="16584" y="3517"/>
                    </a:cubicBezTo>
                    <a:cubicBezTo>
                      <a:pt x="17753" y="2548"/>
                      <a:pt x="19691" y="15"/>
                      <a:pt x="21905" y="0"/>
                    </a:cubicBezTo>
                    <a:cubicBezTo>
                      <a:pt x="24119" y="-15"/>
                      <a:pt x="28911" y="1714"/>
                      <a:pt x="29869" y="3425"/>
                    </a:cubicBezTo>
                    <a:cubicBezTo>
                      <a:pt x="31251" y="1211"/>
                      <a:pt x="33537" y="484"/>
                      <a:pt x="35499" y="1634"/>
                    </a:cubicBezTo>
                    <a:cubicBezTo>
                      <a:pt x="36994" y="2510"/>
                      <a:pt x="38066" y="4344"/>
                      <a:pt x="38354" y="6520"/>
                    </a:cubicBezTo>
                    <a:cubicBezTo>
                      <a:pt x="40082" y="7162"/>
                      <a:pt x="41458" y="8942"/>
                      <a:pt x="42018" y="11262"/>
                    </a:cubicBezTo>
                    <a:cubicBezTo>
                      <a:pt x="42425" y="12946"/>
                      <a:pt x="42367" y="14775"/>
                      <a:pt x="41854" y="16404"/>
                    </a:cubicBezTo>
                    <a:cubicBezTo>
                      <a:pt x="43115" y="18638"/>
                      <a:pt x="43556" y="21534"/>
                      <a:pt x="43052" y="24266"/>
                    </a:cubicBezTo>
                    <a:cubicBezTo>
                      <a:pt x="42382" y="27898"/>
                      <a:pt x="40164" y="30618"/>
                      <a:pt x="37440" y="31148"/>
                    </a:cubicBezTo>
                    <a:cubicBezTo>
                      <a:pt x="37427" y="33415"/>
                      <a:pt x="36694" y="35565"/>
                      <a:pt x="35431" y="37045"/>
                    </a:cubicBezTo>
                    <a:cubicBezTo>
                      <a:pt x="33512" y="39294"/>
                      <a:pt x="30740" y="39583"/>
                      <a:pt x="28591" y="37759"/>
                    </a:cubicBezTo>
                    <a:cubicBezTo>
                      <a:pt x="27896" y="40892"/>
                      <a:pt x="26035" y="43287"/>
                      <a:pt x="23703" y="44050"/>
                    </a:cubicBezTo>
                    <a:cubicBezTo>
                      <a:pt x="20955" y="44949"/>
                      <a:pt x="18087" y="43417"/>
                      <a:pt x="16516" y="40210"/>
                    </a:cubicBezTo>
                    <a:cubicBezTo>
                      <a:pt x="12808" y="43254"/>
                      <a:pt x="7992" y="41543"/>
                      <a:pt x="5840" y="36416"/>
                    </a:cubicBezTo>
                    <a:cubicBezTo>
                      <a:pt x="3726" y="36753"/>
                      <a:pt x="1741" y="34968"/>
                      <a:pt x="1146" y="32194"/>
                    </a:cubicBezTo>
                    <a:cubicBezTo>
                      <a:pt x="715" y="30187"/>
                      <a:pt x="1096" y="28021"/>
                      <a:pt x="2149" y="26495"/>
                    </a:cubicBezTo>
                    <a:cubicBezTo>
                      <a:pt x="655" y="25298"/>
                      <a:pt x="-177" y="23001"/>
                      <a:pt x="31" y="20648"/>
                    </a:cubicBezTo>
                    <a:cubicBezTo>
                      <a:pt x="275" y="17893"/>
                      <a:pt x="1881" y="15735"/>
                      <a:pt x="3899" y="15451"/>
                    </a:cubicBezTo>
                    <a:cubicBezTo>
                      <a:pt x="3911" y="15405"/>
                      <a:pt x="3924" y="15360"/>
                      <a:pt x="3936" y="15314"/>
                    </a:cubicBezTo>
                    <a:close/>
                  </a:path>
                  <a:path w="43256" h="44304" fill="none" extrusionOk="0">
                    <a:moveTo>
                      <a:pt x="4163" y="16733"/>
                    </a:moveTo>
                    <a:cubicBezTo>
                      <a:pt x="4060" y="16269"/>
                      <a:pt x="3984" y="15795"/>
                      <a:pt x="3936" y="15314"/>
                    </a:cubicBezTo>
                  </a:path>
                </a:pathLst>
              </a:custGeom>
              <a:solidFill>
                <a:srgbClr val="95AD5C"/>
              </a:solidFill>
              <a:ln w="1047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Cloud 10"/>
              <p:cNvSpPr/>
              <p:nvPr/>
            </p:nvSpPr>
            <p:spPr>
              <a:xfrm rot="386069">
                <a:off x="2170604" y="-127508"/>
                <a:ext cx="12385088" cy="7971027"/>
              </a:xfrm>
              <a:custGeom>
                <a:avLst/>
                <a:gdLst>
                  <a:gd name="connsiteX0" fmla="*/ 3900 w 43200"/>
                  <a:gd name="connsiteY0" fmla="*/ 14370 h 43200"/>
                  <a:gd name="connsiteX1" fmla="*/ 5623 w 43200"/>
                  <a:gd name="connsiteY1" fmla="*/ 6907 h 43200"/>
                  <a:gd name="connsiteX2" fmla="*/ 14005 w 43200"/>
                  <a:gd name="connsiteY2" fmla="*/ 5202 h 43200"/>
                  <a:gd name="connsiteX3" fmla="*/ 22456 w 43200"/>
                  <a:gd name="connsiteY3" fmla="*/ 3432 h 43200"/>
                  <a:gd name="connsiteX4" fmla="*/ 25749 w 43200"/>
                  <a:gd name="connsiteY4" fmla="*/ 200 h 43200"/>
                  <a:gd name="connsiteX5" fmla="*/ 29833 w 43200"/>
                  <a:gd name="connsiteY5" fmla="*/ 2481 h 43200"/>
                  <a:gd name="connsiteX6" fmla="*/ 35463 w 43200"/>
                  <a:gd name="connsiteY6" fmla="*/ 690 h 43200"/>
                  <a:gd name="connsiteX7" fmla="*/ 38318 w 43200"/>
                  <a:gd name="connsiteY7" fmla="*/ 5576 h 43200"/>
                  <a:gd name="connsiteX8" fmla="*/ 41982 w 43200"/>
                  <a:gd name="connsiteY8" fmla="*/ 10318 h 43200"/>
                  <a:gd name="connsiteX9" fmla="*/ 41818 w 43200"/>
                  <a:gd name="connsiteY9" fmla="*/ 15460 h 43200"/>
                  <a:gd name="connsiteX10" fmla="*/ 43016 w 43200"/>
                  <a:gd name="connsiteY10" fmla="*/ 23322 h 43200"/>
                  <a:gd name="connsiteX11" fmla="*/ 37404 w 43200"/>
                  <a:gd name="connsiteY11" fmla="*/ 30204 h 43200"/>
                  <a:gd name="connsiteX12" fmla="*/ 35395 w 43200"/>
                  <a:gd name="connsiteY12" fmla="*/ 36101 h 43200"/>
                  <a:gd name="connsiteX13" fmla="*/ 28555 w 43200"/>
                  <a:gd name="connsiteY13" fmla="*/ 36815 h 43200"/>
                  <a:gd name="connsiteX14" fmla="*/ 23667 w 43200"/>
                  <a:gd name="connsiteY14" fmla="*/ 43106 h 43200"/>
                  <a:gd name="connsiteX15" fmla="*/ 16480 w 43200"/>
                  <a:gd name="connsiteY15" fmla="*/ 39266 h 43200"/>
                  <a:gd name="connsiteX16" fmla="*/ 5804 w 43200"/>
                  <a:gd name="connsiteY16" fmla="*/ 35472 h 43200"/>
                  <a:gd name="connsiteX17" fmla="*/ 1110 w 43200"/>
                  <a:gd name="connsiteY17" fmla="*/ 31250 h 43200"/>
                  <a:gd name="connsiteX18" fmla="*/ 2113 w 43200"/>
                  <a:gd name="connsiteY18" fmla="*/ 25551 h 43200"/>
                  <a:gd name="connsiteX19" fmla="*/ -5 w 43200"/>
                  <a:gd name="connsiteY19" fmla="*/ 19704 h 43200"/>
                  <a:gd name="connsiteX20" fmla="*/ 3863 w 43200"/>
                  <a:gd name="connsiteY20" fmla="*/ 14507 h 43200"/>
                  <a:gd name="connsiteX21" fmla="*/ 3900 w 43200"/>
                  <a:gd name="connsiteY21" fmla="*/ 14370 h 43200"/>
                  <a:gd name="connsiteX0" fmla="*/ 4693 w 43200"/>
                  <a:gd name="connsiteY0" fmla="*/ 26177 h 43200"/>
                  <a:gd name="connsiteX1" fmla="*/ 2160 w 43200"/>
                  <a:gd name="connsiteY1" fmla="*/ 25380 h 43200"/>
                  <a:gd name="connsiteX2" fmla="*/ 6928 w 43200"/>
                  <a:gd name="connsiteY2" fmla="*/ 34899 h 43200"/>
                  <a:gd name="connsiteX3" fmla="*/ 5820 w 43200"/>
                  <a:gd name="connsiteY3" fmla="*/ 35280 h 43200"/>
                  <a:gd name="connsiteX4" fmla="*/ 16478 w 43200"/>
                  <a:gd name="connsiteY4" fmla="*/ 39090 h 43200"/>
                  <a:gd name="connsiteX5" fmla="*/ 15810 w 43200"/>
                  <a:gd name="connsiteY5" fmla="*/ 37350 h 43200"/>
                  <a:gd name="connsiteX6" fmla="*/ 28827 w 43200"/>
                  <a:gd name="connsiteY6" fmla="*/ 34751 h 43200"/>
                  <a:gd name="connsiteX7" fmla="*/ 28560 w 43200"/>
                  <a:gd name="connsiteY7" fmla="*/ 36660 h 43200"/>
                  <a:gd name="connsiteX8" fmla="*/ 34129 w 43200"/>
                  <a:gd name="connsiteY8" fmla="*/ 22954 h 43200"/>
                  <a:gd name="connsiteX9" fmla="*/ 37380 w 43200"/>
                  <a:gd name="connsiteY9" fmla="*/ 30090 h 43200"/>
                  <a:gd name="connsiteX10" fmla="*/ 41798 w 43200"/>
                  <a:gd name="connsiteY10" fmla="*/ 15354 h 43200"/>
                  <a:gd name="connsiteX11" fmla="*/ 40350 w 43200"/>
                  <a:gd name="connsiteY11" fmla="*/ 18030 h 43200"/>
                  <a:gd name="connsiteX12" fmla="*/ 38324 w 43200"/>
                  <a:gd name="connsiteY12" fmla="*/ 5426 h 43200"/>
                  <a:gd name="connsiteX13" fmla="*/ 38400 w 43200"/>
                  <a:gd name="connsiteY13" fmla="*/ 6690 h 43200"/>
                  <a:gd name="connsiteX14" fmla="*/ 29078 w 43200"/>
                  <a:gd name="connsiteY14" fmla="*/ 3952 h 43200"/>
                  <a:gd name="connsiteX15" fmla="*/ 29820 w 43200"/>
                  <a:gd name="connsiteY15" fmla="*/ 2340 h 43200"/>
                  <a:gd name="connsiteX16" fmla="*/ 22141 w 43200"/>
                  <a:gd name="connsiteY16" fmla="*/ 4720 h 43200"/>
                  <a:gd name="connsiteX17" fmla="*/ 22500 w 43200"/>
                  <a:gd name="connsiteY17" fmla="*/ 3330 h 43200"/>
                  <a:gd name="connsiteX18" fmla="*/ 14000 w 43200"/>
                  <a:gd name="connsiteY18" fmla="*/ 5192 h 43200"/>
                  <a:gd name="connsiteX19" fmla="*/ 15300 w 43200"/>
                  <a:gd name="connsiteY19" fmla="*/ 6540 h 43200"/>
                  <a:gd name="connsiteX20" fmla="*/ 4127 w 43200"/>
                  <a:gd name="connsiteY20" fmla="*/ 15789 h 43200"/>
                  <a:gd name="connsiteX21" fmla="*/ 3900 w 43200"/>
                  <a:gd name="connsiteY21" fmla="*/ 14370 h 43200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22177 w 43256"/>
                  <a:gd name="connsiteY16" fmla="*/ 4579 h 43219"/>
                  <a:gd name="connsiteX17" fmla="*/ 22536 w 43256"/>
                  <a:gd name="connsiteY17" fmla="*/ 3189 h 43219"/>
                  <a:gd name="connsiteX18" fmla="*/ 4163 w 43256"/>
                  <a:gd name="connsiteY18" fmla="*/ 15648 h 43219"/>
                  <a:gd name="connsiteX19" fmla="*/ 3936 w 43256"/>
                  <a:gd name="connsiteY1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4163 w 43256"/>
                  <a:gd name="connsiteY16" fmla="*/ 15648 h 43219"/>
                  <a:gd name="connsiteX17" fmla="*/ 3936 w 43256"/>
                  <a:gd name="connsiteY1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4163 w 43256"/>
                  <a:gd name="connsiteY12" fmla="*/ 15648 h 43219"/>
                  <a:gd name="connsiteX13" fmla="*/ 3936 w 43256"/>
                  <a:gd name="connsiteY13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63 w 43256"/>
                  <a:gd name="connsiteY10" fmla="*/ 15648 h 43219"/>
                  <a:gd name="connsiteX11" fmla="*/ 3936 w 43256"/>
                  <a:gd name="connsiteY11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4163 w 43256"/>
                  <a:gd name="connsiteY8" fmla="*/ 15648 h 43219"/>
                  <a:gd name="connsiteX9" fmla="*/ 3936 w 43256"/>
                  <a:gd name="connsiteY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4163 w 43256"/>
                  <a:gd name="connsiteY6" fmla="*/ 15648 h 43219"/>
                  <a:gd name="connsiteX7" fmla="*/ 3936 w 43256"/>
                  <a:gd name="connsiteY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4163 w 43256"/>
                  <a:gd name="connsiteY4" fmla="*/ 15648 h 43219"/>
                  <a:gd name="connsiteX5" fmla="*/ 3936 w 43256"/>
                  <a:gd name="connsiteY5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4163 w 43256"/>
                  <a:gd name="connsiteY2" fmla="*/ 15648 h 43219"/>
                  <a:gd name="connsiteX3" fmla="*/ 3936 w 43256"/>
                  <a:gd name="connsiteY3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163 w 43256"/>
                  <a:gd name="connsiteY0" fmla="*/ 15648 h 43219"/>
                  <a:gd name="connsiteX1" fmla="*/ 3936 w 43256"/>
                  <a:gd name="connsiteY1" fmla="*/ 14229 h 43219"/>
                  <a:gd name="connsiteX0" fmla="*/ 3936 w 43256"/>
                  <a:gd name="connsiteY0" fmla="*/ 14277 h 43267"/>
                  <a:gd name="connsiteX1" fmla="*/ 5659 w 43256"/>
                  <a:gd name="connsiteY1" fmla="*/ 6814 h 43267"/>
                  <a:gd name="connsiteX2" fmla="*/ 14041 w 43256"/>
                  <a:gd name="connsiteY2" fmla="*/ 5109 h 43267"/>
                  <a:gd name="connsiteX3" fmla="*/ 25785 w 43256"/>
                  <a:gd name="connsiteY3" fmla="*/ 107 h 43267"/>
                  <a:gd name="connsiteX4" fmla="*/ 29869 w 43256"/>
                  <a:gd name="connsiteY4" fmla="*/ 2388 h 43267"/>
                  <a:gd name="connsiteX5" fmla="*/ 35499 w 43256"/>
                  <a:gd name="connsiteY5" fmla="*/ 597 h 43267"/>
                  <a:gd name="connsiteX6" fmla="*/ 38354 w 43256"/>
                  <a:gd name="connsiteY6" fmla="*/ 5483 h 43267"/>
                  <a:gd name="connsiteX7" fmla="*/ 42018 w 43256"/>
                  <a:gd name="connsiteY7" fmla="*/ 10225 h 43267"/>
                  <a:gd name="connsiteX8" fmla="*/ 41854 w 43256"/>
                  <a:gd name="connsiteY8" fmla="*/ 15367 h 43267"/>
                  <a:gd name="connsiteX9" fmla="*/ 43052 w 43256"/>
                  <a:gd name="connsiteY9" fmla="*/ 23229 h 43267"/>
                  <a:gd name="connsiteX10" fmla="*/ 37440 w 43256"/>
                  <a:gd name="connsiteY10" fmla="*/ 30111 h 43267"/>
                  <a:gd name="connsiteX11" fmla="*/ 35431 w 43256"/>
                  <a:gd name="connsiteY11" fmla="*/ 36008 h 43267"/>
                  <a:gd name="connsiteX12" fmla="*/ 28591 w 43256"/>
                  <a:gd name="connsiteY12" fmla="*/ 36722 h 43267"/>
                  <a:gd name="connsiteX13" fmla="*/ 23703 w 43256"/>
                  <a:gd name="connsiteY13" fmla="*/ 43013 h 43267"/>
                  <a:gd name="connsiteX14" fmla="*/ 16516 w 43256"/>
                  <a:gd name="connsiteY14" fmla="*/ 39173 h 43267"/>
                  <a:gd name="connsiteX15" fmla="*/ 5840 w 43256"/>
                  <a:gd name="connsiteY15" fmla="*/ 35379 h 43267"/>
                  <a:gd name="connsiteX16" fmla="*/ 1146 w 43256"/>
                  <a:gd name="connsiteY16" fmla="*/ 31157 h 43267"/>
                  <a:gd name="connsiteX17" fmla="*/ 2149 w 43256"/>
                  <a:gd name="connsiteY17" fmla="*/ 25458 h 43267"/>
                  <a:gd name="connsiteX18" fmla="*/ 31 w 43256"/>
                  <a:gd name="connsiteY18" fmla="*/ 19611 h 43267"/>
                  <a:gd name="connsiteX19" fmla="*/ 3899 w 43256"/>
                  <a:gd name="connsiteY19" fmla="*/ 14414 h 43267"/>
                  <a:gd name="connsiteX20" fmla="*/ 3936 w 43256"/>
                  <a:gd name="connsiteY20" fmla="*/ 14277 h 43267"/>
                  <a:gd name="connsiteX0" fmla="*/ 4163 w 43256"/>
                  <a:gd name="connsiteY0" fmla="*/ 15696 h 43267"/>
                  <a:gd name="connsiteX1" fmla="*/ 3936 w 43256"/>
                  <a:gd name="connsiteY1" fmla="*/ 14277 h 43267"/>
                  <a:gd name="connsiteX0" fmla="*/ 3936 w 43256"/>
                  <a:gd name="connsiteY0" fmla="*/ 15050 h 44040"/>
                  <a:gd name="connsiteX1" fmla="*/ 5659 w 43256"/>
                  <a:gd name="connsiteY1" fmla="*/ 7587 h 44040"/>
                  <a:gd name="connsiteX2" fmla="*/ 14041 w 43256"/>
                  <a:gd name="connsiteY2" fmla="*/ 5882 h 44040"/>
                  <a:gd name="connsiteX3" fmla="*/ 21053 w 43256"/>
                  <a:gd name="connsiteY3" fmla="*/ 69 h 44040"/>
                  <a:gd name="connsiteX4" fmla="*/ 29869 w 43256"/>
                  <a:gd name="connsiteY4" fmla="*/ 3161 h 44040"/>
                  <a:gd name="connsiteX5" fmla="*/ 35499 w 43256"/>
                  <a:gd name="connsiteY5" fmla="*/ 1370 h 44040"/>
                  <a:gd name="connsiteX6" fmla="*/ 38354 w 43256"/>
                  <a:gd name="connsiteY6" fmla="*/ 6256 h 44040"/>
                  <a:gd name="connsiteX7" fmla="*/ 42018 w 43256"/>
                  <a:gd name="connsiteY7" fmla="*/ 10998 h 44040"/>
                  <a:gd name="connsiteX8" fmla="*/ 41854 w 43256"/>
                  <a:gd name="connsiteY8" fmla="*/ 16140 h 44040"/>
                  <a:gd name="connsiteX9" fmla="*/ 43052 w 43256"/>
                  <a:gd name="connsiteY9" fmla="*/ 24002 h 44040"/>
                  <a:gd name="connsiteX10" fmla="*/ 37440 w 43256"/>
                  <a:gd name="connsiteY10" fmla="*/ 30884 h 44040"/>
                  <a:gd name="connsiteX11" fmla="*/ 35431 w 43256"/>
                  <a:gd name="connsiteY11" fmla="*/ 36781 h 44040"/>
                  <a:gd name="connsiteX12" fmla="*/ 28591 w 43256"/>
                  <a:gd name="connsiteY12" fmla="*/ 37495 h 44040"/>
                  <a:gd name="connsiteX13" fmla="*/ 23703 w 43256"/>
                  <a:gd name="connsiteY13" fmla="*/ 43786 h 44040"/>
                  <a:gd name="connsiteX14" fmla="*/ 16516 w 43256"/>
                  <a:gd name="connsiteY14" fmla="*/ 39946 h 44040"/>
                  <a:gd name="connsiteX15" fmla="*/ 5840 w 43256"/>
                  <a:gd name="connsiteY15" fmla="*/ 36152 h 44040"/>
                  <a:gd name="connsiteX16" fmla="*/ 1146 w 43256"/>
                  <a:gd name="connsiteY16" fmla="*/ 31930 h 44040"/>
                  <a:gd name="connsiteX17" fmla="*/ 2149 w 43256"/>
                  <a:gd name="connsiteY17" fmla="*/ 26231 h 44040"/>
                  <a:gd name="connsiteX18" fmla="*/ 31 w 43256"/>
                  <a:gd name="connsiteY18" fmla="*/ 20384 h 44040"/>
                  <a:gd name="connsiteX19" fmla="*/ 3899 w 43256"/>
                  <a:gd name="connsiteY19" fmla="*/ 15187 h 44040"/>
                  <a:gd name="connsiteX20" fmla="*/ 3936 w 43256"/>
                  <a:gd name="connsiteY20" fmla="*/ 15050 h 44040"/>
                  <a:gd name="connsiteX0" fmla="*/ 4163 w 43256"/>
                  <a:gd name="connsiteY0" fmla="*/ 16469 h 44040"/>
                  <a:gd name="connsiteX1" fmla="*/ 3936 w 43256"/>
                  <a:gd name="connsiteY1" fmla="*/ 15050 h 44040"/>
                  <a:gd name="connsiteX0" fmla="*/ 3936 w 43256"/>
                  <a:gd name="connsiteY0" fmla="*/ 15113 h 44103"/>
                  <a:gd name="connsiteX1" fmla="*/ 5659 w 43256"/>
                  <a:gd name="connsiteY1" fmla="*/ 7650 h 44103"/>
                  <a:gd name="connsiteX2" fmla="*/ 14041 w 43256"/>
                  <a:gd name="connsiteY2" fmla="*/ 5945 h 44103"/>
                  <a:gd name="connsiteX3" fmla="*/ 21053 w 43256"/>
                  <a:gd name="connsiteY3" fmla="*/ 132 h 44103"/>
                  <a:gd name="connsiteX4" fmla="*/ 29869 w 43256"/>
                  <a:gd name="connsiteY4" fmla="*/ 3224 h 44103"/>
                  <a:gd name="connsiteX5" fmla="*/ 35499 w 43256"/>
                  <a:gd name="connsiteY5" fmla="*/ 1433 h 44103"/>
                  <a:gd name="connsiteX6" fmla="*/ 38354 w 43256"/>
                  <a:gd name="connsiteY6" fmla="*/ 6319 h 44103"/>
                  <a:gd name="connsiteX7" fmla="*/ 42018 w 43256"/>
                  <a:gd name="connsiteY7" fmla="*/ 11061 h 44103"/>
                  <a:gd name="connsiteX8" fmla="*/ 41854 w 43256"/>
                  <a:gd name="connsiteY8" fmla="*/ 16203 h 44103"/>
                  <a:gd name="connsiteX9" fmla="*/ 43052 w 43256"/>
                  <a:gd name="connsiteY9" fmla="*/ 24065 h 44103"/>
                  <a:gd name="connsiteX10" fmla="*/ 37440 w 43256"/>
                  <a:gd name="connsiteY10" fmla="*/ 30947 h 44103"/>
                  <a:gd name="connsiteX11" fmla="*/ 35431 w 43256"/>
                  <a:gd name="connsiteY11" fmla="*/ 36844 h 44103"/>
                  <a:gd name="connsiteX12" fmla="*/ 28591 w 43256"/>
                  <a:gd name="connsiteY12" fmla="*/ 37558 h 44103"/>
                  <a:gd name="connsiteX13" fmla="*/ 23703 w 43256"/>
                  <a:gd name="connsiteY13" fmla="*/ 43849 h 44103"/>
                  <a:gd name="connsiteX14" fmla="*/ 16516 w 43256"/>
                  <a:gd name="connsiteY14" fmla="*/ 40009 h 44103"/>
                  <a:gd name="connsiteX15" fmla="*/ 5840 w 43256"/>
                  <a:gd name="connsiteY15" fmla="*/ 36215 h 44103"/>
                  <a:gd name="connsiteX16" fmla="*/ 1146 w 43256"/>
                  <a:gd name="connsiteY16" fmla="*/ 31993 h 44103"/>
                  <a:gd name="connsiteX17" fmla="*/ 2149 w 43256"/>
                  <a:gd name="connsiteY17" fmla="*/ 26294 h 44103"/>
                  <a:gd name="connsiteX18" fmla="*/ 31 w 43256"/>
                  <a:gd name="connsiteY18" fmla="*/ 20447 h 44103"/>
                  <a:gd name="connsiteX19" fmla="*/ 3899 w 43256"/>
                  <a:gd name="connsiteY19" fmla="*/ 15250 h 44103"/>
                  <a:gd name="connsiteX20" fmla="*/ 3936 w 43256"/>
                  <a:gd name="connsiteY20" fmla="*/ 15113 h 44103"/>
                  <a:gd name="connsiteX0" fmla="*/ 4163 w 43256"/>
                  <a:gd name="connsiteY0" fmla="*/ 16532 h 44103"/>
                  <a:gd name="connsiteX1" fmla="*/ 3936 w 43256"/>
                  <a:gd name="connsiteY1" fmla="*/ 15113 h 44103"/>
                  <a:gd name="connsiteX0" fmla="*/ 3936 w 43256"/>
                  <a:gd name="connsiteY0" fmla="*/ 14982 h 43972"/>
                  <a:gd name="connsiteX1" fmla="*/ 5659 w 43256"/>
                  <a:gd name="connsiteY1" fmla="*/ 7519 h 43972"/>
                  <a:gd name="connsiteX2" fmla="*/ 14041 w 43256"/>
                  <a:gd name="connsiteY2" fmla="*/ 5814 h 43972"/>
                  <a:gd name="connsiteX3" fmla="*/ 16584 w 43256"/>
                  <a:gd name="connsiteY3" fmla="*/ 3185 h 43972"/>
                  <a:gd name="connsiteX4" fmla="*/ 21053 w 43256"/>
                  <a:gd name="connsiteY4" fmla="*/ 1 h 43972"/>
                  <a:gd name="connsiteX5" fmla="*/ 29869 w 43256"/>
                  <a:gd name="connsiteY5" fmla="*/ 3093 h 43972"/>
                  <a:gd name="connsiteX6" fmla="*/ 35499 w 43256"/>
                  <a:gd name="connsiteY6" fmla="*/ 1302 h 43972"/>
                  <a:gd name="connsiteX7" fmla="*/ 38354 w 43256"/>
                  <a:gd name="connsiteY7" fmla="*/ 6188 h 43972"/>
                  <a:gd name="connsiteX8" fmla="*/ 42018 w 43256"/>
                  <a:gd name="connsiteY8" fmla="*/ 10930 h 43972"/>
                  <a:gd name="connsiteX9" fmla="*/ 41854 w 43256"/>
                  <a:gd name="connsiteY9" fmla="*/ 16072 h 43972"/>
                  <a:gd name="connsiteX10" fmla="*/ 43052 w 43256"/>
                  <a:gd name="connsiteY10" fmla="*/ 23934 h 43972"/>
                  <a:gd name="connsiteX11" fmla="*/ 37440 w 43256"/>
                  <a:gd name="connsiteY11" fmla="*/ 30816 h 43972"/>
                  <a:gd name="connsiteX12" fmla="*/ 35431 w 43256"/>
                  <a:gd name="connsiteY12" fmla="*/ 36713 h 43972"/>
                  <a:gd name="connsiteX13" fmla="*/ 28591 w 43256"/>
                  <a:gd name="connsiteY13" fmla="*/ 37427 h 43972"/>
                  <a:gd name="connsiteX14" fmla="*/ 23703 w 43256"/>
                  <a:gd name="connsiteY14" fmla="*/ 43718 h 43972"/>
                  <a:gd name="connsiteX15" fmla="*/ 16516 w 43256"/>
                  <a:gd name="connsiteY15" fmla="*/ 39878 h 43972"/>
                  <a:gd name="connsiteX16" fmla="*/ 5840 w 43256"/>
                  <a:gd name="connsiteY16" fmla="*/ 36084 h 43972"/>
                  <a:gd name="connsiteX17" fmla="*/ 1146 w 43256"/>
                  <a:gd name="connsiteY17" fmla="*/ 31862 h 43972"/>
                  <a:gd name="connsiteX18" fmla="*/ 2149 w 43256"/>
                  <a:gd name="connsiteY18" fmla="*/ 26163 h 43972"/>
                  <a:gd name="connsiteX19" fmla="*/ 31 w 43256"/>
                  <a:gd name="connsiteY19" fmla="*/ 20316 h 43972"/>
                  <a:gd name="connsiteX20" fmla="*/ 3899 w 43256"/>
                  <a:gd name="connsiteY20" fmla="*/ 15119 h 43972"/>
                  <a:gd name="connsiteX21" fmla="*/ 3936 w 43256"/>
                  <a:gd name="connsiteY21" fmla="*/ 14982 h 43972"/>
                  <a:gd name="connsiteX0" fmla="*/ 4163 w 43256"/>
                  <a:gd name="connsiteY0" fmla="*/ 16401 h 43972"/>
                  <a:gd name="connsiteX1" fmla="*/ 3936 w 43256"/>
                  <a:gd name="connsiteY1" fmla="*/ 14982 h 43972"/>
                  <a:gd name="connsiteX0" fmla="*/ 3936 w 43256"/>
                  <a:gd name="connsiteY0" fmla="*/ 15314 h 44304"/>
                  <a:gd name="connsiteX1" fmla="*/ 5659 w 43256"/>
                  <a:gd name="connsiteY1" fmla="*/ 7851 h 44304"/>
                  <a:gd name="connsiteX2" fmla="*/ 14041 w 43256"/>
                  <a:gd name="connsiteY2" fmla="*/ 6146 h 44304"/>
                  <a:gd name="connsiteX3" fmla="*/ 16584 w 43256"/>
                  <a:gd name="connsiteY3" fmla="*/ 3517 h 44304"/>
                  <a:gd name="connsiteX4" fmla="*/ 21905 w 43256"/>
                  <a:gd name="connsiteY4" fmla="*/ 0 h 44304"/>
                  <a:gd name="connsiteX5" fmla="*/ 29869 w 43256"/>
                  <a:gd name="connsiteY5" fmla="*/ 3425 h 44304"/>
                  <a:gd name="connsiteX6" fmla="*/ 35499 w 43256"/>
                  <a:gd name="connsiteY6" fmla="*/ 1634 h 44304"/>
                  <a:gd name="connsiteX7" fmla="*/ 38354 w 43256"/>
                  <a:gd name="connsiteY7" fmla="*/ 6520 h 44304"/>
                  <a:gd name="connsiteX8" fmla="*/ 42018 w 43256"/>
                  <a:gd name="connsiteY8" fmla="*/ 11262 h 44304"/>
                  <a:gd name="connsiteX9" fmla="*/ 41854 w 43256"/>
                  <a:gd name="connsiteY9" fmla="*/ 16404 h 44304"/>
                  <a:gd name="connsiteX10" fmla="*/ 43052 w 43256"/>
                  <a:gd name="connsiteY10" fmla="*/ 24266 h 44304"/>
                  <a:gd name="connsiteX11" fmla="*/ 37440 w 43256"/>
                  <a:gd name="connsiteY11" fmla="*/ 31148 h 44304"/>
                  <a:gd name="connsiteX12" fmla="*/ 35431 w 43256"/>
                  <a:gd name="connsiteY12" fmla="*/ 37045 h 44304"/>
                  <a:gd name="connsiteX13" fmla="*/ 28591 w 43256"/>
                  <a:gd name="connsiteY13" fmla="*/ 37759 h 44304"/>
                  <a:gd name="connsiteX14" fmla="*/ 23703 w 43256"/>
                  <a:gd name="connsiteY14" fmla="*/ 44050 h 44304"/>
                  <a:gd name="connsiteX15" fmla="*/ 16516 w 43256"/>
                  <a:gd name="connsiteY15" fmla="*/ 40210 h 44304"/>
                  <a:gd name="connsiteX16" fmla="*/ 5840 w 43256"/>
                  <a:gd name="connsiteY16" fmla="*/ 36416 h 44304"/>
                  <a:gd name="connsiteX17" fmla="*/ 1146 w 43256"/>
                  <a:gd name="connsiteY17" fmla="*/ 32194 h 44304"/>
                  <a:gd name="connsiteX18" fmla="*/ 2149 w 43256"/>
                  <a:gd name="connsiteY18" fmla="*/ 26495 h 44304"/>
                  <a:gd name="connsiteX19" fmla="*/ 31 w 43256"/>
                  <a:gd name="connsiteY19" fmla="*/ 20648 h 44304"/>
                  <a:gd name="connsiteX20" fmla="*/ 3899 w 43256"/>
                  <a:gd name="connsiteY20" fmla="*/ 15451 h 44304"/>
                  <a:gd name="connsiteX21" fmla="*/ 3936 w 43256"/>
                  <a:gd name="connsiteY21" fmla="*/ 15314 h 44304"/>
                  <a:gd name="connsiteX0" fmla="*/ 4163 w 43256"/>
                  <a:gd name="connsiteY0" fmla="*/ 16733 h 44304"/>
                  <a:gd name="connsiteX1" fmla="*/ 3936 w 43256"/>
                  <a:gd name="connsiteY1" fmla="*/ 15314 h 44304"/>
                  <a:gd name="connsiteX0" fmla="*/ 3936 w 43256"/>
                  <a:gd name="connsiteY0" fmla="*/ 15314 h 44304"/>
                  <a:gd name="connsiteX1" fmla="*/ 5659 w 43256"/>
                  <a:gd name="connsiteY1" fmla="*/ 7851 h 44304"/>
                  <a:gd name="connsiteX2" fmla="*/ 14041 w 43256"/>
                  <a:gd name="connsiteY2" fmla="*/ 6146 h 44304"/>
                  <a:gd name="connsiteX3" fmla="*/ 16584 w 43256"/>
                  <a:gd name="connsiteY3" fmla="*/ 3517 h 44304"/>
                  <a:gd name="connsiteX4" fmla="*/ 21905 w 43256"/>
                  <a:gd name="connsiteY4" fmla="*/ 0 h 44304"/>
                  <a:gd name="connsiteX5" fmla="*/ 29869 w 43256"/>
                  <a:gd name="connsiteY5" fmla="*/ 3425 h 44304"/>
                  <a:gd name="connsiteX6" fmla="*/ 35499 w 43256"/>
                  <a:gd name="connsiteY6" fmla="*/ 1634 h 44304"/>
                  <a:gd name="connsiteX7" fmla="*/ 38354 w 43256"/>
                  <a:gd name="connsiteY7" fmla="*/ 6520 h 44304"/>
                  <a:gd name="connsiteX8" fmla="*/ 42018 w 43256"/>
                  <a:gd name="connsiteY8" fmla="*/ 11262 h 44304"/>
                  <a:gd name="connsiteX9" fmla="*/ 41854 w 43256"/>
                  <a:gd name="connsiteY9" fmla="*/ 16404 h 44304"/>
                  <a:gd name="connsiteX10" fmla="*/ 43052 w 43256"/>
                  <a:gd name="connsiteY10" fmla="*/ 24266 h 44304"/>
                  <a:gd name="connsiteX11" fmla="*/ 37440 w 43256"/>
                  <a:gd name="connsiteY11" fmla="*/ 31148 h 44304"/>
                  <a:gd name="connsiteX12" fmla="*/ 35431 w 43256"/>
                  <a:gd name="connsiteY12" fmla="*/ 37045 h 44304"/>
                  <a:gd name="connsiteX13" fmla="*/ 28591 w 43256"/>
                  <a:gd name="connsiteY13" fmla="*/ 37759 h 44304"/>
                  <a:gd name="connsiteX14" fmla="*/ 23703 w 43256"/>
                  <a:gd name="connsiteY14" fmla="*/ 44050 h 44304"/>
                  <a:gd name="connsiteX15" fmla="*/ 16516 w 43256"/>
                  <a:gd name="connsiteY15" fmla="*/ 40210 h 44304"/>
                  <a:gd name="connsiteX16" fmla="*/ 5840 w 43256"/>
                  <a:gd name="connsiteY16" fmla="*/ 36416 h 44304"/>
                  <a:gd name="connsiteX17" fmla="*/ 1146 w 43256"/>
                  <a:gd name="connsiteY17" fmla="*/ 32194 h 44304"/>
                  <a:gd name="connsiteX18" fmla="*/ 2149 w 43256"/>
                  <a:gd name="connsiteY18" fmla="*/ 26495 h 44304"/>
                  <a:gd name="connsiteX19" fmla="*/ 31 w 43256"/>
                  <a:gd name="connsiteY19" fmla="*/ 20648 h 44304"/>
                  <a:gd name="connsiteX20" fmla="*/ 3899 w 43256"/>
                  <a:gd name="connsiteY20" fmla="*/ 15451 h 44304"/>
                  <a:gd name="connsiteX21" fmla="*/ 3936 w 43256"/>
                  <a:gd name="connsiteY21" fmla="*/ 15314 h 44304"/>
                  <a:gd name="connsiteX0" fmla="*/ 3809 w 43256"/>
                  <a:gd name="connsiteY0" fmla="*/ 15774 h 44304"/>
                  <a:gd name="connsiteX1" fmla="*/ 3936 w 43256"/>
                  <a:gd name="connsiteY1" fmla="*/ 15314 h 4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256" h="44304">
                    <a:moveTo>
                      <a:pt x="3936" y="15314"/>
                    </a:moveTo>
                    <a:cubicBezTo>
                      <a:pt x="3665" y="12601"/>
                      <a:pt x="4297" y="9865"/>
                      <a:pt x="5659" y="7851"/>
                    </a:cubicBezTo>
                    <a:cubicBezTo>
                      <a:pt x="7811" y="4670"/>
                      <a:pt x="11300" y="3961"/>
                      <a:pt x="14041" y="6146"/>
                    </a:cubicBezTo>
                    <a:cubicBezTo>
                      <a:pt x="15926" y="5504"/>
                      <a:pt x="15415" y="4486"/>
                      <a:pt x="16584" y="3517"/>
                    </a:cubicBezTo>
                    <a:cubicBezTo>
                      <a:pt x="17753" y="2548"/>
                      <a:pt x="19691" y="15"/>
                      <a:pt x="21905" y="0"/>
                    </a:cubicBezTo>
                    <a:cubicBezTo>
                      <a:pt x="24119" y="-15"/>
                      <a:pt x="28911" y="1714"/>
                      <a:pt x="29869" y="3425"/>
                    </a:cubicBezTo>
                    <a:cubicBezTo>
                      <a:pt x="31251" y="1211"/>
                      <a:pt x="33537" y="484"/>
                      <a:pt x="35499" y="1634"/>
                    </a:cubicBezTo>
                    <a:cubicBezTo>
                      <a:pt x="36994" y="2510"/>
                      <a:pt x="38066" y="4344"/>
                      <a:pt x="38354" y="6520"/>
                    </a:cubicBezTo>
                    <a:cubicBezTo>
                      <a:pt x="40082" y="7162"/>
                      <a:pt x="41458" y="8942"/>
                      <a:pt x="42018" y="11262"/>
                    </a:cubicBezTo>
                    <a:cubicBezTo>
                      <a:pt x="42425" y="12946"/>
                      <a:pt x="42367" y="14775"/>
                      <a:pt x="41854" y="16404"/>
                    </a:cubicBezTo>
                    <a:cubicBezTo>
                      <a:pt x="43115" y="18638"/>
                      <a:pt x="43556" y="21534"/>
                      <a:pt x="43052" y="24266"/>
                    </a:cubicBezTo>
                    <a:cubicBezTo>
                      <a:pt x="42382" y="27898"/>
                      <a:pt x="40164" y="30618"/>
                      <a:pt x="37440" y="31148"/>
                    </a:cubicBezTo>
                    <a:cubicBezTo>
                      <a:pt x="37427" y="33415"/>
                      <a:pt x="36694" y="35565"/>
                      <a:pt x="35431" y="37045"/>
                    </a:cubicBezTo>
                    <a:cubicBezTo>
                      <a:pt x="33512" y="39294"/>
                      <a:pt x="30740" y="39583"/>
                      <a:pt x="28591" y="37759"/>
                    </a:cubicBezTo>
                    <a:cubicBezTo>
                      <a:pt x="27896" y="40892"/>
                      <a:pt x="26035" y="43287"/>
                      <a:pt x="23703" y="44050"/>
                    </a:cubicBezTo>
                    <a:cubicBezTo>
                      <a:pt x="20955" y="44949"/>
                      <a:pt x="18087" y="43417"/>
                      <a:pt x="16516" y="40210"/>
                    </a:cubicBezTo>
                    <a:cubicBezTo>
                      <a:pt x="12808" y="43254"/>
                      <a:pt x="7992" y="41543"/>
                      <a:pt x="5840" y="36416"/>
                    </a:cubicBezTo>
                    <a:cubicBezTo>
                      <a:pt x="3726" y="36753"/>
                      <a:pt x="1741" y="34968"/>
                      <a:pt x="1146" y="32194"/>
                    </a:cubicBezTo>
                    <a:cubicBezTo>
                      <a:pt x="715" y="30187"/>
                      <a:pt x="1096" y="28021"/>
                      <a:pt x="2149" y="26495"/>
                    </a:cubicBezTo>
                    <a:cubicBezTo>
                      <a:pt x="655" y="25298"/>
                      <a:pt x="-177" y="23001"/>
                      <a:pt x="31" y="20648"/>
                    </a:cubicBezTo>
                    <a:cubicBezTo>
                      <a:pt x="275" y="17893"/>
                      <a:pt x="1881" y="15735"/>
                      <a:pt x="3899" y="15451"/>
                    </a:cubicBezTo>
                    <a:cubicBezTo>
                      <a:pt x="3911" y="15405"/>
                      <a:pt x="3924" y="15360"/>
                      <a:pt x="3936" y="15314"/>
                    </a:cubicBezTo>
                    <a:close/>
                  </a:path>
                  <a:path w="43256" h="44304" fill="none" extrusionOk="0">
                    <a:moveTo>
                      <a:pt x="3809" y="15774"/>
                    </a:moveTo>
                    <a:cubicBezTo>
                      <a:pt x="3706" y="15310"/>
                      <a:pt x="3984" y="15795"/>
                      <a:pt x="3936" y="15314"/>
                    </a:cubicBezTo>
                  </a:path>
                </a:pathLst>
              </a:custGeom>
              <a:solidFill>
                <a:schemeClr val="bg1"/>
              </a:solidFill>
              <a:ln w="104775">
                <a:solidFill>
                  <a:srgbClr val="95AD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4613662" y="5375317"/>
              <a:ext cx="9144000" cy="30469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Có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3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cách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liên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kết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câu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: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liên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kết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câu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bằng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cách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lặp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từ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ngữ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liên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kết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câu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bằng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từ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ngữ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nối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liên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kết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câu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bằng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từ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ngữ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thay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thế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.</a:t>
              </a:r>
              <a:endParaRPr lang="en-GB" dirty="0"/>
            </a:p>
          </p:txBody>
        </p:sp>
      </p:grpSp>
      <p:sp>
        <p:nvSpPr>
          <p:cNvPr id="42" name="Freeform 3"/>
          <p:cNvSpPr/>
          <p:nvPr/>
        </p:nvSpPr>
        <p:spPr>
          <a:xfrm rot="1728100">
            <a:off x="14911733" y="5640764"/>
            <a:ext cx="1834533" cy="6411369"/>
          </a:xfrm>
          <a:custGeom>
            <a:avLst/>
            <a:gdLst/>
            <a:ahLst/>
            <a:cxnLst/>
            <a:rect l="l" t="t" r="r" b="b"/>
            <a:pathLst>
              <a:path w="920219" h="4114800">
                <a:moveTo>
                  <a:pt x="0" y="0"/>
                </a:moveTo>
                <a:lnTo>
                  <a:pt x="920219" y="0"/>
                </a:lnTo>
                <a:lnTo>
                  <a:pt x="9202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54331" y="-104775"/>
            <a:ext cx="18996661" cy="1511818"/>
          </a:xfrm>
          <a:custGeom>
            <a:avLst/>
            <a:gdLst/>
            <a:ahLst/>
            <a:cxnLst/>
            <a:rect l="l" t="t" r="r" b="b"/>
            <a:pathLst>
              <a:path w="18996661" h="1511818">
                <a:moveTo>
                  <a:pt x="18996662" y="1511818"/>
                </a:moveTo>
                <a:lnTo>
                  <a:pt x="0" y="1511818"/>
                </a:lnTo>
                <a:lnTo>
                  <a:pt x="0" y="0"/>
                </a:lnTo>
                <a:lnTo>
                  <a:pt x="18996662" y="0"/>
                </a:lnTo>
                <a:lnTo>
                  <a:pt x="18996662" y="151181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99162" y="768459"/>
            <a:ext cx="1260138" cy="1277167"/>
          </a:xfrm>
          <a:custGeom>
            <a:avLst/>
            <a:gdLst/>
            <a:ahLst/>
            <a:cxnLst/>
            <a:rect l="l" t="t" r="r" b="b"/>
            <a:pathLst>
              <a:path w="1260138" h="1277167">
                <a:moveTo>
                  <a:pt x="0" y="0"/>
                </a:moveTo>
                <a:lnTo>
                  <a:pt x="1260138" y="0"/>
                </a:lnTo>
                <a:lnTo>
                  <a:pt x="1260138" y="1277167"/>
                </a:lnTo>
                <a:lnTo>
                  <a:pt x="0" y="1277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7796" y="1407043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3800" y="2708534"/>
            <a:ext cx="1172847" cy="1188696"/>
          </a:xfrm>
          <a:custGeom>
            <a:avLst/>
            <a:gdLst/>
            <a:ahLst/>
            <a:cxnLst/>
            <a:rect l="l" t="t" r="r" b="b"/>
            <a:pathLst>
              <a:path w="1172847" h="1188696">
                <a:moveTo>
                  <a:pt x="0" y="0"/>
                </a:moveTo>
                <a:lnTo>
                  <a:pt x="1172847" y="0"/>
                </a:lnTo>
                <a:lnTo>
                  <a:pt x="1172847" y="1188696"/>
                </a:lnTo>
                <a:lnTo>
                  <a:pt x="0" y="1188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hlinkClick r:id="rId5" action="ppaction://hlinksldjump"/>
          </p:cNvPr>
          <p:cNvSpPr/>
          <p:nvPr/>
        </p:nvSpPr>
        <p:spPr>
          <a:xfrm>
            <a:off x="0" y="9668981"/>
            <a:ext cx="8753525" cy="714871"/>
          </a:xfrm>
          <a:custGeom>
            <a:avLst/>
            <a:gdLst/>
            <a:ahLst/>
            <a:cxnLst/>
            <a:rect l="l" t="t" r="r" b="b"/>
            <a:pathLst>
              <a:path w="8753525" h="714871">
                <a:moveTo>
                  <a:pt x="0" y="0"/>
                </a:moveTo>
                <a:lnTo>
                  <a:pt x="8753525" y="0"/>
                </a:lnTo>
                <a:lnTo>
                  <a:pt x="8753525" y="714871"/>
                </a:lnTo>
                <a:lnTo>
                  <a:pt x="0" y="71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5"/>
          <p:cNvGrpSpPr/>
          <p:nvPr/>
        </p:nvGrpSpPr>
        <p:grpSpPr>
          <a:xfrm>
            <a:off x="2036350" y="1583374"/>
            <a:ext cx="14270740" cy="4250537"/>
            <a:chOff x="2008630" y="2941896"/>
            <a:chExt cx="14270740" cy="3037566"/>
          </a:xfrm>
        </p:grpSpPr>
        <p:grpSp>
          <p:nvGrpSpPr>
            <p:cNvPr id="9" name="Group 9"/>
            <p:cNvGrpSpPr/>
            <p:nvPr/>
          </p:nvGrpSpPr>
          <p:grpSpPr>
            <a:xfrm>
              <a:off x="2174910" y="3050677"/>
              <a:ext cx="14104460" cy="2928785"/>
              <a:chOff x="0" y="0"/>
              <a:chExt cx="3714755" cy="77136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714755" cy="771367"/>
              </a:xfrm>
              <a:custGeom>
                <a:avLst/>
                <a:gdLst/>
                <a:ahLst/>
                <a:cxnLst/>
                <a:rect l="l" t="t" r="r" b="b"/>
                <a:pathLst>
                  <a:path w="3714755" h="771367">
                    <a:moveTo>
                      <a:pt x="27994" y="0"/>
                    </a:moveTo>
                    <a:lnTo>
                      <a:pt x="3686761" y="0"/>
                    </a:lnTo>
                    <a:cubicBezTo>
                      <a:pt x="3694186" y="0"/>
                      <a:pt x="3701306" y="2949"/>
                      <a:pt x="3706556" y="8199"/>
                    </a:cubicBezTo>
                    <a:cubicBezTo>
                      <a:pt x="3711806" y="13449"/>
                      <a:pt x="3714755" y="20569"/>
                      <a:pt x="3714755" y="27994"/>
                    </a:cubicBezTo>
                    <a:lnTo>
                      <a:pt x="3714755" y="743374"/>
                    </a:lnTo>
                    <a:cubicBezTo>
                      <a:pt x="3714755" y="750798"/>
                      <a:pt x="3711806" y="757918"/>
                      <a:pt x="3706556" y="763168"/>
                    </a:cubicBezTo>
                    <a:cubicBezTo>
                      <a:pt x="3701306" y="768418"/>
                      <a:pt x="3694186" y="771367"/>
                      <a:pt x="3686761" y="771367"/>
                    </a:cubicBezTo>
                    <a:lnTo>
                      <a:pt x="27994" y="771367"/>
                    </a:lnTo>
                    <a:cubicBezTo>
                      <a:pt x="20569" y="771367"/>
                      <a:pt x="13449" y="768418"/>
                      <a:pt x="8199" y="763168"/>
                    </a:cubicBezTo>
                    <a:cubicBezTo>
                      <a:pt x="2949" y="757918"/>
                      <a:pt x="0" y="750798"/>
                      <a:pt x="0" y="743374"/>
                    </a:cubicBezTo>
                    <a:lnTo>
                      <a:pt x="0" y="27994"/>
                    </a:lnTo>
                    <a:cubicBezTo>
                      <a:pt x="0" y="20569"/>
                      <a:pt x="2949" y="13449"/>
                      <a:pt x="8199" y="8199"/>
                    </a:cubicBezTo>
                    <a:cubicBezTo>
                      <a:pt x="13449" y="2949"/>
                      <a:pt x="20569" y="0"/>
                      <a:pt x="27994" y="0"/>
                    </a:cubicBezTo>
                    <a:close/>
                  </a:path>
                </a:pathLst>
              </a:custGeom>
              <a:solidFill>
                <a:srgbClr val="95AD5C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3714755" cy="8094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008630" y="2941896"/>
              <a:ext cx="14077334" cy="2928785"/>
              <a:chOff x="0" y="0"/>
              <a:chExt cx="3707610" cy="77136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707611" cy="771367"/>
              </a:xfrm>
              <a:custGeom>
                <a:avLst/>
                <a:gdLst/>
                <a:ahLst/>
                <a:cxnLst/>
                <a:rect l="l" t="t" r="r" b="b"/>
                <a:pathLst>
                  <a:path w="3707611" h="771367">
                    <a:moveTo>
                      <a:pt x="28048" y="0"/>
                    </a:moveTo>
                    <a:lnTo>
                      <a:pt x="3679563" y="0"/>
                    </a:lnTo>
                    <a:cubicBezTo>
                      <a:pt x="3695053" y="0"/>
                      <a:pt x="3707611" y="12557"/>
                      <a:pt x="3707611" y="28048"/>
                    </a:cubicBezTo>
                    <a:lnTo>
                      <a:pt x="3707611" y="743320"/>
                    </a:lnTo>
                    <a:cubicBezTo>
                      <a:pt x="3707611" y="758810"/>
                      <a:pt x="3695053" y="771367"/>
                      <a:pt x="3679563" y="771367"/>
                    </a:cubicBezTo>
                    <a:lnTo>
                      <a:pt x="28048" y="771367"/>
                    </a:lnTo>
                    <a:cubicBezTo>
                      <a:pt x="12557" y="771367"/>
                      <a:pt x="0" y="758810"/>
                      <a:pt x="0" y="743320"/>
                    </a:cubicBezTo>
                    <a:lnTo>
                      <a:pt x="0" y="28048"/>
                    </a:lnTo>
                    <a:cubicBezTo>
                      <a:pt x="0" y="12557"/>
                      <a:pt x="12557" y="0"/>
                      <a:pt x="28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3707610" cy="8094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26647" y="2989690"/>
              <a:ext cx="13860348" cy="2833198"/>
              <a:chOff x="0" y="0"/>
              <a:chExt cx="3650462" cy="74619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650462" cy="746192"/>
              </a:xfrm>
              <a:custGeom>
                <a:avLst/>
                <a:gdLst/>
                <a:ahLst/>
                <a:cxnLst/>
                <a:rect l="l" t="t" r="r" b="b"/>
                <a:pathLst>
                  <a:path w="3650462" h="746192">
                    <a:moveTo>
                      <a:pt x="22901" y="0"/>
                    </a:moveTo>
                    <a:lnTo>
                      <a:pt x="3627561" y="0"/>
                    </a:lnTo>
                    <a:cubicBezTo>
                      <a:pt x="3633635" y="0"/>
                      <a:pt x="3639460" y="2413"/>
                      <a:pt x="3643754" y="6708"/>
                    </a:cubicBezTo>
                    <a:cubicBezTo>
                      <a:pt x="3648049" y="11002"/>
                      <a:pt x="3650462" y="16827"/>
                      <a:pt x="3650462" y="22901"/>
                    </a:cubicBezTo>
                    <a:lnTo>
                      <a:pt x="3650462" y="723291"/>
                    </a:lnTo>
                    <a:cubicBezTo>
                      <a:pt x="3650462" y="729365"/>
                      <a:pt x="3648049" y="735190"/>
                      <a:pt x="3643754" y="739484"/>
                    </a:cubicBezTo>
                    <a:cubicBezTo>
                      <a:pt x="3639460" y="743779"/>
                      <a:pt x="3633635" y="746192"/>
                      <a:pt x="3627561" y="746192"/>
                    </a:cubicBezTo>
                    <a:lnTo>
                      <a:pt x="22901" y="746192"/>
                    </a:lnTo>
                    <a:cubicBezTo>
                      <a:pt x="16827" y="746192"/>
                      <a:pt x="11002" y="743779"/>
                      <a:pt x="6708" y="739484"/>
                    </a:cubicBezTo>
                    <a:cubicBezTo>
                      <a:pt x="2413" y="735190"/>
                      <a:pt x="0" y="729365"/>
                      <a:pt x="0" y="723291"/>
                    </a:cubicBezTo>
                    <a:lnTo>
                      <a:pt x="0" y="22901"/>
                    </a:lnTo>
                    <a:cubicBezTo>
                      <a:pt x="0" y="16827"/>
                      <a:pt x="2413" y="11002"/>
                      <a:pt x="6708" y="6708"/>
                    </a:cubicBezTo>
                    <a:cubicBezTo>
                      <a:pt x="11002" y="2413"/>
                      <a:pt x="16827" y="0"/>
                      <a:pt x="229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450" cap="rnd">
                <a:solidFill>
                  <a:srgbClr val="95AD5C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50462" cy="7842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279047" y="3076721"/>
              <a:ext cx="13554543" cy="2654175"/>
              <a:chOff x="0" y="0"/>
              <a:chExt cx="3569921" cy="69904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569921" cy="699042"/>
              </a:xfrm>
              <a:custGeom>
                <a:avLst/>
                <a:gdLst/>
                <a:ahLst/>
                <a:cxnLst/>
                <a:rect l="l" t="t" r="r" b="b"/>
                <a:pathLst>
                  <a:path w="3569921" h="699042">
                    <a:moveTo>
                      <a:pt x="23418" y="0"/>
                    </a:moveTo>
                    <a:lnTo>
                      <a:pt x="3546503" y="0"/>
                    </a:lnTo>
                    <a:cubicBezTo>
                      <a:pt x="3559436" y="0"/>
                      <a:pt x="3569921" y="10485"/>
                      <a:pt x="3569921" y="23418"/>
                    </a:cubicBezTo>
                    <a:lnTo>
                      <a:pt x="3569921" y="675624"/>
                    </a:lnTo>
                    <a:cubicBezTo>
                      <a:pt x="3569921" y="688557"/>
                      <a:pt x="3559436" y="699042"/>
                      <a:pt x="3546503" y="699042"/>
                    </a:cubicBezTo>
                    <a:lnTo>
                      <a:pt x="23418" y="699042"/>
                    </a:lnTo>
                    <a:cubicBezTo>
                      <a:pt x="17207" y="699042"/>
                      <a:pt x="11251" y="696575"/>
                      <a:pt x="6859" y="692183"/>
                    </a:cubicBezTo>
                    <a:cubicBezTo>
                      <a:pt x="2467" y="687791"/>
                      <a:pt x="0" y="681835"/>
                      <a:pt x="0" y="675624"/>
                    </a:cubicBezTo>
                    <a:lnTo>
                      <a:pt x="0" y="23418"/>
                    </a:lnTo>
                    <a:cubicBezTo>
                      <a:pt x="0" y="10485"/>
                      <a:pt x="10485" y="0"/>
                      <a:pt x="234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95AD5C"/>
                </a:solidFill>
                <a:prstDash val="lgDash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3569921" cy="7371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2568686" y="3193437"/>
              <a:ext cx="12877800" cy="17286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Câu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hỏi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: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các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câu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văn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sau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được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liên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kết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bằng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hình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thức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nào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?</a:t>
              </a:r>
            </a:p>
            <a:p>
              <a:pPr algn="just"/>
              <a:r>
                <a:rPr lang="en-US" sz="40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	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Quả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sim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giống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hết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một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con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trâu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mộng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bé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tí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hon,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béo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tròn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múp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míp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còn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nguyên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cả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lông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tơ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chỉ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thiếu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chiếc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khoáy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.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Cái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sừng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trâu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là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cái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tai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quả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,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nó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chính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là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đài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hoa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đã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già</a:t>
              </a:r>
              <a:r>
                <a:rPr lang="en-US" sz="40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.</a:t>
              </a:r>
              <a:endParaRPr lang="en-US" sz="40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652410" y="6070030"/>
            <a:ext cx="6765791" cy="3511072"/>
            <a:chOff x="2514992" y="4314845"/>
            <a:chExt cx="13102961" cy="5581460"/>
          </a:xfrm>
        </p:grpSpPr>
        <p:grpSp>
          <p:nvGrpSpPr>
            <p:cNvPr id="37" name="Group 36"/>
            <p:cNvGrpSpPr/>
            <p:nvPr/>
          </p:nvGrpSpPr>
          <p:grpSpPr>
            <a:xfrm rot="21392190">
              <a:off x="2514992" y="4314845"/>
              <a:ext cx="13102961" cy="5581460"/>
              <a:chOff x="1811669" y="-383402"/>
              <a:chExt cx="13102961" cy="8573000"/>
            </a:xfrm>
          </p:grpSpPr>
          <p:sp>
            <p:nvSpPr>
              <p:cNvPr id="38" name="Cloud 10"/>
              <p:cNvSpPr/>
              <p:nvPr/>
            </p:nvSpPr>
            <p:spPr>
              <a:xfrm rot="386069">
                <a:off x="1811669" y="-383402"/>
                <a:ext cx="13102961" cy="8573000"/>
              </a:xfrm>
              <a:custGeom>
                <a:avLst/>
                <a:gdLst>
                  <a:gd name="connsiteX0" fmla="*/ 3900 w 43200"/>
                  <a:gd name="connsiteY0" fmla="*/ 14370 h 43200"/>
                  <a:gd name="connsiteX1" fmla="*/ 5623 w 43200"/>
                  <a:gd name="connsiteY1" fmla="*/ 6907 h 43200"/>
                  <a:gd name="connsiteX2" fmla="*/ 14005 w 43200"/>
                  <a:gd name="connsiteY2" fmla="*/ 5202 h 43200"/>
                  <a:gd name="connsiteX3" fmla="*/ 22456 w 43200"/>
                  <a:gd name="connsiteY3" fmla="*/ 3432 h 43200"/>
                  <a:gd name="connsiteX4" fmla="*/ 25749 w 43200"/>
                  <a:gd name="connsiteY4" fmla="*/ 200 h 43200"/>
                  <a:gd name="connsiteX5" fmla="*/ 29833 w 43200"/>
                  <a:gd name="connsiteY5" fmla="*/ 2481 h 43200"/>
                  <a:gd name="connsiteX6" fmla="*/ 35463 w 43200"/>
                  <a:gd name="connsiteY6" fmla="*/ 690 h 43200"/>
                  <a:gd name="connsiteX7" fmla="*/ 38318 w 43200"/>
                  <a:gd name="connsiteY7" fmla="*/ 5576 h 43200"/>
                  <a:gd name="connsiteX8" fmla="*/ 41982 w 43200"/>
                  <a:gd name="connsiteY8" fmla="*/ 10318 h 43200"/>
                  <a:gd name="connsiteX9" fmla="*/ 41818 w 43200"/>
                  <a:gd name="connsiteY9" fmla="*/ 15460 h 43200"/>
                  <a:gd name="connsiteX10" fmla="*/ 43016 w 43200"/>
                  <a:gd name="connsiteY10" fmla="*/ 23322 h 43200"/>
                  <a:gd name="connsiteX11" fmla="*/ 37404 w 43200"/>
                  <a:gd name="connsiteY11" fmla="*/ 30204 h 43200"/>
                  <a:gd name="connsiteX12" fmla="*/ 35395 w 43200"/>
                  <a:gd name="connsiteY12" fmla="*/ 36101 h 43200"/>
                  <a:gd name="connsiteX13" fmla="*/ 28555 w 43200"/>
                  <a:gd name="connsiteY13" fmla="*/ 36815 h 43200"/>
                  <a:gd name="connsiteX14" fmla="*/ 23667 w 43200"/>
                  <a:gd name="connsiteY14" fmla="*/ 43106 h 43200"/>
                  <a:gd name="connsiteX15" fmla="*/ 16480 w 43200"/>
                  <a:gd name="connsiteY15" fmla="*/ 39266 h 43200"/>
                  <a:gd name="connsiteX16" fmla="*/ 5804 w 43200"/>
                  <a:gd name="connsiteY16" fmla="*/ 35472 h 43200"/>
                  <a:gd name="connsiteX17" fmla="*/ 1110 w 43200"/>
                  <a:gd name="connsiteY17" fmla="*/ 31250 h 43200"/>
                  <a:gd name="connsiteX18" fmla="*/ 2113 w 43200"/>
                  <a:gd name="connsiteY18" fmla="*/ 25551 h 43200"/>
                  <a:gd name="connsiteX19" fmla="*/ -5 w 43200"/>
                  <a:gd name="connsiteY19" fmla="*/ 19704 h 43200"/>
                  <a:gd name="connsiteX20" fmla="*/ 3863 w 43200"/>
                  <a:gd name="connsiteY20" fmla="*/ 14507 h 43200"/>
                  <a:gd name="connsiteX21" fmla="*/ 3900 w 43200"/>
                  <a:gd name="connsiteY21" fmla="*/ 14370 h 43200"/>
                  <a:gd name="connsiteX0" fmla="*/ 4693 w 43200"/>
                  <a:gd name="connsiteY0" fmla="*/ 26177 h 43200"/>
                  <a:gd name="connsiteX1" fmla="*/ 2160 w 43200"/>
                  <a:gd name="connsiteY1" fmla="*/ 25380 h 43200"/>
                  <a:gd name="connsiteX2" fmla="*/ 6928 w 43200"/>
                  <a:gd name="connsiteY2" fmla="*/ 34899 h 43200"/>
                  <a:gd name="connsiteX3" fmla="*/ 5820 w 43200"/>
                  <a:gd name="connsiteY3" fmla="*/ 35280 h 43200"/>
                  <a:gd name="connsiteX4" fmla="*/ 16478 w 43200"/>
                  <a:gd name="connsiteY4" fmla="*/ 39090 h 43200"/>
                  <a:gd name="connsiteX5" fmla="*/ 15810 w 43200"/>
                  <a:gd name="connsiteY5" fmla="*/ 37350 h 43200"/>
                  <a:gd name="connsiteX6" fmla="*/ 28827 w 43200"/>
                  <a:gd name="connsiteY6" fmla="*/ 34751 h 43200"/>
                  <a:gd name="connsiteX7" fmla="*/ 28560 w 43200"/>
                  <a:gd name="connsiteY7" fmla="*/ 36660 h 43200"/>
                  <a:gd name="connsiteX8" fmla="*/ 34129 w 43200"/>
                  <a:gd name="connsiteY8" fmla="*/ 22954 h 43200"/>
                  <a:gd name="connsiteX9" fmla="*/ 37380 w 43200"/>
                  <a:gd name="connsiteY9" fmla="*/ 30090 h 43200"/>
                  <a:gd name="connsiteX10" fmla="*/ 41798 w 43200"/>
                  <a:gd name="connsiteY10" fmla="*/ 15354 h 43200"/>
                  <a:gd name="connsiteX11" fmla="*/ 40350 w 43200"/>
                  <a:gd name="connsiteY11" fmla="*/ 18030 h 43200"/>
                  <a:gd name="connsiteX12" fmla="*/ 38324 w 43200"/>
                  <a:gd name="connsiteY12" fmla="*/ 5426 h 43200"/>
                  <a:gd name="connsiteX13" fmla="*/ 38400 w 43200"/>
                  <a:gd name="connsiteY13" fmla="*/ 6690 h 43200"/>
                  <a:gd name="connsiteX14" fmla="*/ 29078 w 43200"/>
                  <a:gd name="connsiteY14" fmla="*/ 3952 h 43200"/>
                  <a:gd name="connsiteX15" fmla="*/ 29820 w 43200"/>
                  <a:gd name="connsiteY15" fmla="*/ 2340 h 43200"/>
                  <a:gd name="connsiteX16" fmla="*/ 22141 w 43200"/>
                  <a:gd name="connsiteY16" fmla="*/ 4720 h 43200"/>
                  <a:gd name="connsiteX17" fmla="*/ 22500 w 43200"/>
                  <a:gd name="connsiteY17" fmla="*/ 3330 h 43200"/>
                  <a:gd name="connsiteX18" fmla="*/ 14000 w 43200"/>
                  <a:gd name="connsiteY18" fmla="*/ 5192 h 43200"/>
                  <a:gd name="connsiteX19" fmla="*/ 15300 w 43200"/>
                  <a:gd name="connsiteY19" fmla="*/ 6540 h 43200"/>
                  <a:gd name="connsiteX20" fmla="*/ 4127 w 43200"/>
                  <a:gd name="connsiteY20" fmla="*/ 15789 h 43200"/>
                  <a:gd name="connsiteX21" fmla="*/ 3900 w 43200"/>
                  <a:gd name="connsiteY21" fmla="*/ 14370 h 43200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22177 w 43256"/>
                  <a:gd name="connsiteY16" fmla="*/ 4579 h 43219"/>
                  <a:gd name="connsiteX17" fmla="*/ 22536 w 43256"/>
                  <a:gd name="connsiteY17" fmla="*/ 3189 h 43219"/>
                  <a:gd name="connsiteX18" fmla="*/ 4163 w 43256"/>
                  <a:gd name="connsiteY18" fmla="*/ 15648 h 43219"/>
                  <a:gd name="connsiteX19" fmla="*/ 3936 w 43256"/>
                  <a:gd name="connsiteY1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4163 w 43256"/>
                  <a:gd name="connsiteY16" fmla="*/ 15648 h 43219"/>
                  <a:gd name="connsiteX17" fmla="*/ 3936 w 43256"/>
                  <a:gd name="connsiteY1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4163 w 43256"/>
                  <a:gd name="connsiteY12" fmla="*/ 15648 h 43219"/>
                  <a:gd name="connsiteX13" fmla="*/ 3936 w 43256"/>
                  <a:gd name="connsiteY13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63 w 43256"/>
                  <a:gd name="connsiteY10" fmla="*/ 15648 h 43219"/>
                  <a:gd name="connsiteX11" fmla="*/ 3936 w 43256"/>
                  <a:gd name="connsiteY11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4163 w 43256"/>
                  <a:gd name="connsiteY8" fmla="*/ 15648 h 43219"/>
                  <a:gd name="connsiteX9" fmla="*/ 3936 w 43256"/>
                  <a:gd name="connsiteY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4163 w 43256"/>
                  <a:gd name="connsiteY6" fmla="*/ 15648 h 43219"/>
                  <a:gd name="connsiteX7" fmla="*/ 3936 w 43256"/>
                  <a:gd name="connsiteY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4163 w 43256"/>
                  <a:gd name="connsiteY4" fmla="*/ 15648 h 43219"/>
                  <a:gd name="connsiteX5" fmla="*/ 3936 w 43256"/>
                  <a:gd name="connsiteY5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4163 w 43256"/>
                  <a:gd name="connsiteY2" fmla="*/ 15648 h 43219"/>
                  <a:gd name="connsiteX3" fmla="*/ 3936 w 43256"/>
                  <a:gd name="connsiteY3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163 w 43256"/>
                  <a:gd name="connsiteY0" fmla="*/ 15648 h 43219"/>
                  <a:gd name="connsiteX1" fmla="*/ 3936 w 43256"/>
                  <a:gd name="connsiteY1" fmla="*/ 14229 h 43219"/>
                  <a:gd name="connsiteX0" fmla="*/ 3936 w 43256"/>
                  <a:gd name="connsiteY0" fmla="*/ 14277 h 43267"/>
                  <a:gd name="connsiteX1" fmla="*/ 5659 w 43256"/>
                  <a:gd name="connsiteY1" fmla="*/ 6814 h 43267"/>
                  <a:gd name="connsiteX2" fmla="*/ 14041 w 43256"/>
                  <a:gd name="connsiteY2" fmla="*/ 5109 h 43267"/>
                  <a:gd name="connsiteX3" fmla="*/ 25785 w 43256"/>
                  <a:gd name="connsiteY3" fmla="*/ 107 h 43267"/>
                  <a:gd name="connsiteX4" fmla="*/ 29869 w 43256"/>
                  <a:gd name="connsiteY4" fmla="*/ 2388 h 43267"/>
                  <a:gd name="connsiteX5" fmla="*/ 35499 w 43256"/>
                  <a:gd name="connsiteY5" fmla="*/ 597 h 43267"/>
                  <a:gd name="connsiteX6" fmla="*/ 38354 w 43256"/>
                  <a:gd name="connsiteY6" fmla="*/ 5483 h 43267"/>
                  <a:gd name="connsiteX7" fmla="*/ 42018 w 43256"/>
                  <a:gd name="connsiteY7" fmla="*/ 10225 h 43267"/>
                  <a:gd name="connsiteX8" fmla="*/ 41854 w 43256"/>
                  <a:gd name="connsiteY8" fmla="*/ 15367 h 43267"/>
                  <a:gd name="connsiteX9" fmla="*/ 43052 w 43256"/>
                  <a:gd name="connsiteY9" fmla="*/ 23229 h 43267"/>
                  <a:gd name="connsiteX10" fmla="*/ 37440 w 43256"/>
                  <a:gd name="connsiteY10" fmla="*/ 30111 h 43267"/>
                  <a:gd name="connsiteX11" fmla="*/ 35431 w 43256"/>
                  <a:gd name="connsiteY11" fmla="*/ 36008 h 43267"/>
                  <a:gd name="connsiteX12" fmla="*/ 28591 w 43256"/>
                  <a:gd name="connsiteY12" fmla="*/ 36722 h 43267"/>
                  <a:gd name="connsiteX13" fmla="*/ 23703 w 43256"/>
                  <a:gd name="connsiteY13" fmla="*/ 43013 h 43267"/>
                  <a:gd name="connsiteX14" fmla="*/ 16516 w 43256"/>
                  <a:gd name="connsiteY14" fmla="*/ 39173 h 43267"/>
                  <a:gd name="connsiteX15" fmla="*/ 5840 w 43256"/>
                  <a:gd name="connsiteY15" fmla="*/ 35379 h 43267"/>
                  <a:gd name="connsiteX16" fmla="*/ 1146 w 43256"/>
                  <a:gd name="connsiteY16" fmla="*/ 31157 h 43267"/>
                  <a:gd name="connsiteX17" fmla="*/ 2149 w 43256"/>
                  <a:gd name="connsiteY17" fmla="*/ 25458 h 43267"/>
                  <a:gd name="connsiteX18" fmla="*/ 31 w 43256"/>
                  <a:gd name="connsiteY18" fmla="*/ 19611 h 43267"/>
                  <a:gd name="connsiteX19" fmla="*/ 3899 w 43256"/>
                  <a:gd name="connsiteY19" fmla="*/ 14414 h 43267"/>
                  <a:gd name="connsiteX20" fmla="*/ 3936 w 43256"/>
                  <a:gd name="connsiteY20" fmla="*/ 14277 h 43267"/>
                  <a:gd name="connsiteX0" fmla="*/ 4163 w 43256"/>
                  <a:gd name="connsiteY0" fmla="*/ 15696 h 43267"/>
                  <a:gd name="connsiteX1" fmla="*/ 3936 w 43256"/>
                  <a:gd name="connsiteY1" fmla="*/ 14277 h 43267"/>
                  <a:gd name="connsiteX0" fmla="*/ 3936 w 43256"/>
                  <a:gd name="connsiteY0" fmla="*/ 15050 h 44040"/>
                  <a:gd name="connsiteX1" fmla="*/ 5659 w 43256"/>
                  <a:gd name="connsiteY1" fmla="*/ 7587 h 44040"/>
                  <a:gd name="connsiteX2" fmla="*/ 14041 w 43256"/>
                  <a:gd name="connsiteY2" fmla="*/ 5882 h 44040"/>
                  <a:gd name="connsiteX3" fmla="*/ 21053 w 43256"/>
                  <a:gd name="connsiteY3" fmla="*/ 69 h 44040"/>
                  <a:gd name="connsiteX4" fmla="*/ 29869 w 43256"/>
                  <a:gd name="connsiteY4" fmla="*/ 3161 h 44040"/>
                  <a:gd name="connsiteX5" fmla="*/ 35499 w 43256"/>
                  <a:gd name="connsiteY5" fmla="*/ 1370 h 44040"/>
                  <a:gd name="connsiteX6" fmla="*/ 38354 w 43256"/>
                  <a:gd name="connsiteY6" fmla="*/ 6256 h 44040"/>
                  <a:gd name="connsiteX7" fmla="*/ 42018 w 43256"/>
                  <a:gd name="connsiteY7" fmla="*/ 10998 h 44040"/>
                  <a:gd name="connsiteX8" fmla="*/ 41854 w 43256"/>
                  <a:gd name="connsiteY8" fmla="*/ 16140 h 44040"/>
                  <a:gd name="connsiteX9" fmla="*/ 43052 w 43256"/>
                  <a:gd name="connsiteY9" fmla="*/ 24002 h 44040"/>
                  <a:gd name="connsiteX10" fmla="*/ 37440 w 43256"/>
                  <a:gd name="connsiteY10" fmla="*/ 30884 h 44040"/>
                  <a:gd name="connsiteX11" fmla="*/ 35431 w 43256"/>
                  <a:gd name="connsiteY11" fmla="*/ 36781 h 44040"/>
                  <a:gd name="connsiteX12" fmla="*/ 28591 w 43256"/>
                  <a:gd name="connsiteY12" fmla="*/ 37495 h 44040"/>
                  <a:gd name="connsiteX13" fmla="*/ 23703 w 43256"/>
                  <a:gd name="connsiteY13" fmla="*/ 43786 h 44040"/>
                  <a:gd name="connsiteX14" fmla="*/ 16516 w 43256"/>
                  <a:gd name="connsiteY14" fmla="*/ 39946 h 44040"/>
                  <a:gd name="connsiteX15" fmla="*/ 5840 w 43256"/>
                  <a:gd name="connsiteY15" fmla="*/ 36152 h 44040"/>
                  <a:gd name="connsiteX16" fmla="*/ 1146 w 43256"/>
                  <a:gd name="connsiteY16" fmla="*/ 31930 h 44040"/>
                  <a:gd name="connsiteX17" fmla="*/ 2149 w 43256"/>
                  <a:gd name="connsiteY17" fmla="*/ 26231 h 44040"/>
                  <a:gd name="connsiteX18" fmla="*/ 31 w 43256"/>
                  <a:gd name="connsiteY18" fmla="*/ 20384 h 44040"/>
                  <a:gd name="connsiteX19" fmla="*/ 3899 w 43256"/>
                  <a:gd name="connsiteY19" fmla="*/ 15187 h 44040"/>
                  <a:gd name="connsiteX20" fmla="*/ 3936 w 43256"/>
                  <a:gd name="connsiteY20" fmla="*/ 15050 h 44040"/>
                  <a:gd name="connsiteX0" fmla="*/ 4163 w 43256"/>
                  <a:gd name="connsiteY0" fmla="*/ 16469 h 44040"/>
                  <a:gd name="connsiteX1" fmla="*/ 3936 w 43256"/>
                  <a:gd name="connsiteY1" fmla="*/ 15050 h 44040"/>
                  <a:gd name="connsiteX0" fmla="*/ 3936 w 43256"/>
                  <a:gd name="connsiteY0" fmla="*/ 15113 h 44103"/>
                  <a:gd name="connsiteX1" fmla="*/ 5659 w 43256"/>
                  <a:gd name="connsiteY1" fmla="*/ 7650 h 44103"/>
                  <a:gd name="connsiteX2" fmla="*/ 14041 w 43256"/>
                  <a:gd name="connsiteY2" fmla="*/ 5945 h 44103"/>
                  <a:gd name="connsiteX3" fmla="*/ 21053 w 43256"/>
                  <a:gd name="connsiteY3" fmla="*/ 132 h 44103"/>
                  <a:gd name="connsiteX4" fmla="*/ 29869 w 43256"/>
                  <a:gd name="connsiteY4" fmla="*/ 3224 h 44103"/>
                  <a:gd name="connsiteX5" fmla="*/ 35499 w 43256"/>
                  <a:gd name="connsiteY5" fmla="*/ 1433 h 44103"/>
                  <a:gd name="connsiteX6" fmla="*/ 38354 w 43256"/>
                  <a:gd name="connsiteY6" fmla="*/ 6319 h 44103"/>
                  <a:gd name="connsiteX7" fmla="*/ 42018 w 43256"/>
                  <a:gd name="connsiteY7" fmla="*/ 11061 h 44103"/>
                  <a:gd name="connsiteX8" fmla="*/ 41854 w 43256"/>
                  <a:gd name="connsiteY8" fmla="*/ 16203 h 44103"/>
                  <a:gd name="connsiteX9" fmla="*/ 43052 w 43256"/>
                  <a:gd name="connsiteY9" fmla="*/ 24065 h 44103"/>
                  <a:gd name="connsiteX10" fmla="*/ 37440 w 43256"/>
                  <a:gd name="connsiteY10" fmla="*/ 30947 h 44103"/>
                  <a:gd name="connsiteX11" fmla="*/ 35431 w 43256"/>
                  <a:gd name="connsiteY11" fmla="*/ 36844 h 44103"/>
                  <a:gd name="connsiteX12" fmla="*/ 28591 w 43256"/>
                  <a:gd name="connsiteY12" fmla="*/ 37558 h 44103"/>
                  <a:gd name="connsiteX13" fmla="*/ 23703 w 43256"/>
                  <a:gd name="connsiteY13" fmla="*/ 43849 h 44103"/>
                  <a:gd name="connsiteX14" fmla="*/ 16516 w 43256"/>
                  <a:gd name="connsiteY14" fmla="*/ 40009 h 44103"/>
                  <a:gd name="connsiteX15" fmla="*/ 5840 w 43256"/>
                  <a:gd name="connsiteY15" fmla="*/ 36215 h 44103"/>
                  <a:gd name="connsiteX16" fmla="*/ 1146 w 43256"/>
                  <a:gd name="connsiteY16" fmla="*/ 31993 h 44103"/>
                  <a:gd name="connsiteX17" fmla="*/ 2149 w 43256"/>
                  <a:gd name="connsiteY17" fmla="*/ 26294 h 44103"/>
                  <a:gd name="connsiteX18" fmla="*/ 31 w 43256"/>
                  <a:gd name="connsiteY18" fmla="*/ 20447 h 44103"/>
                  <a:gd name="connsiteX19" fmla="*/ 3899 w 43256"/>
                  <a:gd name="connsiteY19" fmla="*/ 15250 h 44103"/>
                  <a:gd name="connsiteX20" fmla="*/ 3936 w 43256"/>
                  <a:gd name="connsiteY20" fmla="*/ 15113 h 44103"/>
                  <a:gd name="connsiteX0" fmla="*/ 4163 w 43256"/>
                  <a:gd name="connsiteY0" fmla="*/ 16532 h 44103"/>
                  <a:gd name="connsiteX1" fmla="*/ 3936 w 43256"/>
                  <a:gd name="connsiteY1" fmla="*/ 15113 h 44103"/>
                  <a:gd name="connsiteX0" fmla="*/ 3936 w 43256"/>
                  <a:gd name="connsiteY0" fmla="*/ 14982 h 43972"/>
                  <a:gd name="connsiteX1" fmla="*/ 5659 w 43256"/>
                  <a:gd name="connsiteY1" fmla="*/ 7519 h 43972"/>
                  <a:gd name="connsiteX2" fmla="*/ 14041 w 43256"/>
                  <a:gd name="connsiteY2" fmla="*/ 5814 h 43972"/>
                  <a:gd name="connsiteX3" fmla="*/ 16584 w 43256"/>
                  <a:gd name="connsiteY3" fmla="*/ 3185 h 43972"/>
                  <a:gd name="connsiteX4" fmla="*/ 21053 w 43256"/>
                  <a:gd name="connsiteY4" fmla="*/ 1 h 43972"/>
                  <a:gd name="connsiteX5" fmla="*/ 29869 w 43256"/>
                  <a:gd name="connsiteY5" fmla="*/ 3093 h 43972"/>
                  <a:gd name="connsiteX6" fmla="*/ 35499 w 43256"/>
                  <a:gd name="connsiteY6" fmla="*/ 1302 h 43972"/>
                  <a:gd name="connsiteX7" fmla="*/ 38354 w 43256"/>
                  <a:gd name="connsiteY7" fmla="*/ 6188 h 43972"/>
                  <a:gd name="connsiteX8" fmla="*/ 42018 w 43256"/>
                  <a:gd name="connsiteY8" fmla="*/ 10930 h 43972"/>
                  <a:gd name="connsiteX9" fmla="*/ 41854 w 43256"/>
                  <a:gd name="connsiteY9" fmla="*/ 16072 h 43972"/>
                  <a:gd name="connsiteX10" fmla="*/ 43052 w 43256"/>
                  <a:gd name="connsiteY10" fmla="*/ 23934 h 43972"/>
                  <a:gd name="connsiteX11" fmla="*/ 37440 w 43256"/>
                  <a:gd name="connsiteY11" fmla="*/ 30816 h 43972"/>
                  <a:gd name="connsiteX12" fmla="*/ 35431 w 43256"/>
                  <a:gd name="connsiteY12" fmla="*/ 36713 h 43972"/>
                  <a:gd name="connsiteX13" fmla="*/ 28591 w 43256"/>
                  <a:gd name="connsiteY13" fmla="*/ 37427 h 43972"/>
                  <a:gd name="connsiteX14" fmla="*/ 23703 w 43256"/>
                  <a:gd name="connsiteY14" fmla="*/ 43718 h 43972"/>
                  <a:gd name="connsiteX15" fmla="*/ 16516 w 43256"/>
                  <a:gd name="connsiteY15" fmla="*/ 39878 h 43972"/>
                  <a:gd name="connsiteX16" fmla="*/ 5840 w 43256"/>
                  <a:gd name="connsiteY16" fmla="*/ 36084 h 43972"/>
                  <a:gd name="connsiteX17" fmla="*/ 1146 w 43256"/>
                  <a:gd name="connsiteY17" fmla="*/ 31862 h 43972"/>
                  <a:gd name="connsiteX18" fmla="*/ 2149 w 43256"/>
                  <a:gd name="connsiteY18" fmla="*/ 26163 h 43972"/>
                  <a:gd name="connsiteX19" fmla="*/ 31 w 43256"/>
                  <a:gd name="connsiteY19" fmla="*/ 20316 h 43972"/>
                  <a:gd name="connsiteX20" fmla="*/ 3899 w 43256"/>
                  <a:gd name="connsiteY20" fmla="*/ 15119 h 43972"/>
                  <a:gd name="connsiteX21" fmla="*/ 3936 w 43256"/>
                  <a:gd name="connsiteY21" fmla="*/ 14982 h 43972"/>
                  <a:gd name="connsiteX0" fmla="*/ 4163 w 43256"/>
                  <a:gd name="connsiteY0" fmla="*/ 16401 h 43972"/>
                  <a:gd name="connsiteX1" fmla="*/ 3936 w 43256"/>
                  <a:gd name="connsiteY1" fmla="*/ 14982 h 43972"/>
                  <a:gd name="connsiteX0" fmla="*/ 3936 w 43256"/>
                  <a:gd name="connsiteY0" fmla="*/ 15314 h 44304"/>
                  <a:gd name="connsiteX1" fmla="*/ 5659 w 43256"/>
                  <a:gd name="connsiteY1" fmla="*/ 7851 h 44304"/>
                  <a:gd name="connsiteX2" fmla="*/ 14041 w 43256"/>
                  <a:gd name="connsiteY2" fmla="*/ 6146 h 44304"/>
                  <a:gd name="connsiteX3" fmla="*/ 16584 w 43256"/>
                  <a:gd name="connsiteY3" fmla="*/ 3517 h 44304"/>
                  <a:gd name="connsiteX4" fmla="*/ 21905 w 43256"/>
                  <a:gd name="connsiteY4" fmla="*/ 0 h 44304"/>
                  <a:gd name="connsiteX5" fmla="*/ 29869 w 43256"/>
                  <a:gd name="connsiteY5" fmla="*/ 3425 h 44304"/>
                  <a:gd name="connsiteX6" fmla="*/ 35499 w 43256"/>
                  <a:gd name="connsiteY6" fmla="*/ 1634 h 44304"/>
                  <a:gd name="connsiteX7" fmla="*/ 38354 w 43256"/>
                  <a:gd name="connsiteY7" fmla="*/ 6520 h 44304"/>
                  <a:gd name="connsiteX8" fmla="*/ 42018 w 43256"/>
                  <a:gd name="connsiteY8" fmla="*/ 11262 h 44304"/>
                  <a:gd name="connsiteX9" fmla="*/ 41854 w 43256"/>
                  <a:gd name="connsiteY9" fmla="*/ 16404 h 44304"/>
                  <a:gd name="connsiteX10" fmla="*/ 43052 w 43256"/>
                  <a:gd name="connsiteY10" fmla="*/ 24266 h 44304"/>
                  <a:gd name="connsiteX11" fmla="*/ 37440 w 43256"/>
                  <a:gd name="connsiteY11" fmla="*/ 31148 h 44304"/>
                  <a:gd name="connsiteX12" fmla="*/ 35431 w 43256"/>
                  <a:gd name="connsiteY12" fmla="*/ 37045 h 44304"/>
                  <a:gd name="connsiteX13" fmla="*/ 28591 w 43256"/>
                  <a:gd name="connsiteY13" fmla="*/ 37759 h 44304"/>
                  <a:gd name="connsiteX14" fmla="*/ 23703 w 43256"/>
                  <a:gd name="connsiteY14" fmla="*/ 44050 h 44304"/>
                  <a:gd name="connsiteX15" fmla="*/ 16516 w 43256"/>
                  <a:gd name="connsiteY15" fmla="*/ 40210 h 44304"/>
                  <a:gd name="connsiteX16" fmla="*/ 5840 w 43256"/>
                  <a:gd name="connsiteY16" fmla="*/ 36416 h 44304"/>
                  <a:gd name="connsiteX17" fmla="*/ 1146 w 43256"/>
                  <a:gd name="connsiteY17" fmla="*/ 32194 h 44304"/>
                  <a:gd name="connsiteX18" fmla="*/ 2149 w 43256"/>
                  <a:gd name="connsiteY18" fmla="*/ 26495 h 44304"/>
                  <a:gd name="connsiteX19" fmla="*/ 31 w 43256"/>
                  <a:gd name="connsiteY19" fmla="*/ 20648 h 44304"/>
                  <a:gd name="connsiteX20" fmla="*/ 3899 w 43256"/>
                  <a:gd name="connsiteY20" fmla="*/ 15451 h 44304"/>
                  <a:gd name="connsiteX21" fmla="*/ 3936 w 43256"/>
                  <a:gd name="connsiteY21" fmla="*/ 15314 h 44304"/>
                  <a:gd name="connsiteX0" fmla="*/ 4163 w 43256"/>
                  <a:gd name="connsiteY0" fmla="*/ 16733 h 44304"/>
                  <a:gd name="connsiteX1" fmla="*/ 3936 w 43256"/>
                  <a:gd name="connsiteY1" fmla="*/ 15314 h 4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256" h="44304">
                    <a:moveTo>
                      <a:pt x="3936" y="15314"/>
                    </a:moveTo>
                    <a:cubicBezTo>
                      <a:pt x="3665" y="12601"/>
                      <a:pt x="4297" y="9865"/>
                      <a:pt x="5659" y="7851"/>
                    </a:cubicBezTo>
                    <a:cubicBezTo>
                      <a:pt x="7811" y="4670"/>
                      <a:pt x="11300" y="3961"/>
                      <a:pt x="14041" y="6146"/>
                    </a:cubicBezTo>
                    <a:cubicBezTo>
                      <a:pt x="15926" y="5504"/>
                      <a:pt x="15415" y="4486"/>
                      <a:pt x="16584" y="3517"/>
                    </a:cubicBezTo>
                    <a:cubicBezTo>
                      <a:pt x="17753" y="2548"/>
                      <a:pt x="19691" y="15"/>
                      <a:pt x="21905" y="0"/>
                    </a:cubicBezTo>
                    <a:cubicBezTo>
                      <a:pt x="24119" y="-15"/>
                      <a:pt x="28911" y="1714"/>
                      <a:pt x="29869" y="3425"/>
                    </a:cubicBezTo>
                    <a:cubicBezTo>
                      <a:pt x="31251" y="1211"/>
                      <a:pt x="33537" y="484"/>
                      <a:pt x="35499" y="1634"/>
                    </a:cubicBezTo>
                    <a:cubicBezTo>
                      <a:pt x="36994" y="2510"/>
                      <a:pt x="38066" y="4344"/>
                      <a:pt x="38354" y="6520"/>
                    </a:cubicBezTo>
                    <a:cubicBezTo>
                      <a:pt x="40082" y="7162"/>
                      <a:pt x="41458" y="8942"/>
                      <a:pt x="42018" y="11262"/>
                    </a:cubicBezTo>
                    <a:cubicBezTo>
                      <a:pt x="42425" y="12946"/>
                      <a:pt x="42367" y="14775"/>
                      <a:pt x="41854" y="16404"/>
                    </a:cubicBezTo>
                    <a:cubicBezTo>
                      <a:pt x="43115" y="18638"/>
                      <a:pt x="43556" y="21534"/>
                      <a:pt x="43052" y="24266"/>
                    </a:cubicBezTo>
                    <a:cubicBezTo>
                      <a:pt x="42382" y="27898"/>
                      <a:pt x="40164" y="30618"/>
                      <a:pt x="37440" y="31148"/>
                    </a:cubicBezTo>
                    <a:cubicBezTo>
                      <a:pt x="37427" y="33415"/>
                      <a:pt x="36694" y="35565"/>
                      <a:pt x="35431" y="37045"/>
                    </a:cubicBezTo>
                    <a:cubicBezTo>
                      <a:pt x="33512" y="39294"/>
                      <a:pt x="30740" y="39583"/>
                      <a:pt x="28591" y="37759"/>
                    </a:cubicBezTo>
                    <a:cubicBezTo>
                      <a:pt x="27896" y="40892"/>
                      <a:pt x="26035" y="43287"/>
                      <a:pt x="23703" y="44050"/>
                    </a:cubicBezTo>
                    <a:cubicBezTo>
                      <a:pt x="20955" y="44949"/>
                      <a:pt x="18087" y="43417"/>
                      <a:pt x="16516" y="40210"/>
                    </a:cubicBezTo>
                    <a:cubicBezTo>
                      <a:pt x="12808" y="43254"/>
                      <a:pt x="7992" y="41543"/>
                      <a:pt x="5840" y="36416"/>
                    </a:cubicBezTo>
                    <a:cubicBezTo>
                      <a:pt x="3726" y="36753"/>
                      <a:pt x="1741" y="34968"/>
                      <a:pt x="1146" y="32194"/>
                    </a:cubicBezTo>
                    <a:cubicBezTo>
                      <a:pt x="715" y="30187"/>
                      <a:pt x="1096" y="28021"/>
                      <a:pt x="2149" y="26495"/>
                    </a:cubicBezTo>
                    <a:cubicBezTo>
                      <a:pt x="655" y="25298"/>
                      <a:pt x="-177" y="23001"/>
                      <a:pt x="31" y="20648"/>
                    </a:cubicBezTo>
                    <a:cubicBezTo>
                      <a:pt x="275" y="17893"/>
                      <a:pt x="1881" y="15735"/>
                      <a:pt x="3899" y="15451"/>
                    </a:cubicBezTo>
                    <a:cubicBezTo>
                      <a:pt x="3911" y="15405"/>
                      <a:pt x="3924" y="15360"/>
                      <a:pt x="3936" y="15314"/>
                    </a:cubicBezTo>
                    <a:close/>
                  </a:path>
                  <a:path w="43256" h="44304" fill="none" extrusionOk="0">
                    <a:moveTo>
                      <a:pt x="4163" y="16733"/>
                    </a:moveTo>
                    <a:cubicBezTo>
                      <a:pt x="4060" y="16269"/>
                      <a:pt x="3984" y="15795"/>
                      <a:pt x="3936" y="15314"/>
                    </a:cubicBezTo>
                  </a:path>
                </a:pathLst>
              </a:custGeom>
              <a:solidFill>
                <a:srgbClr val="95AD5C"/>
              </a:solidFill>
              <a:ln w="1047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Cloud 10"/>
              <p:cNvSpPr/>
              <p:nvPr/>
            </p:nvSpPr>
            <p:spPr>
              <a:xfrm rot="386069">
                <a:off x="2170604" y="-127508"/>
                <a:ext cx="12385088" cy="7971027"/>
              </a:xfrm>
              <a:custGeom>
                <a:avLst/>
                <a:gdLst>
                  <a:gd name="connsiteX0" fmla="*/ 3900 w 43200"/>
                  <a:gd name="connsiteY0" fmla="*/ 14370 h 43200"/>
                  <a:gd name="connsiteX1" fmla="*/ 5623 w 43200"/>
                  <a:gd name="connsiteY1" fmla="*/ 6907 h 43200"/>
                  <a:gd name="connsiteX2" fmla="*/ 14005 w 43200"/>
                  <a:gd name="connsiteY2" fmla="*/ 5202 h 43200"/>
                  <a:gd name="connsiteX3" fmla="*/ 22456 w 43200"/>
                  <a:gd name="connsiteY3" fmla="*/ 3432 h 43200"/>
                  <a:gd name="connsiteX4" fmla="*/ 25749 w 43200"/>
                  <a:gd name="connsiteY4" fmla="*/ 200 h 43200"/>
                  <a:gd name="connsiteX5" fmla="*/ 29833 w 43200"/>
                  <a:gd name="connsiteY5" fmla="*/ 2481 h 43200"/>
                  <a:gd name="connsiteX6" fmla="*/ 35463 w 43200"/>
                  <a:gd name="connsiteY6" fmla="*/ 690 h 43200"/>
                  <a:gd name="connsiteX7" fmla="*/ 38318 w 43200"/>
                  <a:gd name="connsiteY7" fmla="*/ 5576 h 43200"/>
                  <a:gd name="connsiteX8" fmla="*/ 41982 w 43200"/>
                  <a:gd name="connsiteY8" fmla="*/ 10318 h 43200"/>
                  <a:gd name="connsiteX9" fmla="*/ 41818 w 43200"/>
                  <a:gd name="connsiteY9" fmla="*/ 15460 h 43200"/>
                  <a:gd name="connsiteX10" fmla="*/ 43016 w 43200"/>
                  <a:gd name="connsiteY10" fmla="*/ 23322 h 43200"/>
                  <a:gd name="connsiteX11" fmla="*/ 37404 w 43200"/>
                  <a:gd name="connsiteY11" fmla="*/ 30204 h 43200"/>
                  <a:gd name="connsiteX12" fmla="*/ 35395 w 43200"/>
                  <a:gd name="connsiteY12" fmla="*/ 36101 h 43200"/>
                  <a:gd name="connsiteX13" fmla="*/ 28555 w 43200"/>
                  <a:gd name="connsiteY13" fmla="*/ 36815 h 43200"/>
                  <a:gd name="connsiteX14" fmla="*/ 23667 w 43200"/>
                  <a:gd name="connsiteY14" fmla="*/ 43106 h 43200"/>
                  <a:gd name="connsiteX15" fmla="*/ 16480 w 43200"/>
                  <a:gd name="connsiteY15" fmla="*/ 39266 h 43200"/>
                  <a:gd name="connsiteX16" fmla="*/ 5804 w 43200"/>
                  <a:gd name="connsiteY16" fmla="*/ 35472 h 43200"/>
                  <a:gd name="connsiteX17" fmla="*/ 1110 w 43200"/>
                  <a:gd name="connsiteY17" fmla="*/ 31250 h 43200"/>
                  <a:gd name="connsiteX18" fmla="*/ 2113 w 43200"/>
                  <a:gd name="connsiteY18" fmla="*/ 25551 h 43200"/>
                  <a:gd name="connsiteX19" fmla="*/ -5 w 43200"/>
                  <a:gd name="connsiteY19" fmla="*/ 19704 h 43200"/>
                  <a:gd name="connsiteX20" fmla="*/ 3863 w 43200"/>
                  <a:gd name="connsiteY20" fmla="*/ 14507 h 43200"/>
                  <a:gd name="connsiteX21" fmla="*/ 3900 w 43200"/>
                  <a:gd name="connsiteY21" fmla="*/ 14370 h 43200"/>
                  <a:gd name="connsiteX0" fmla="*/ 4693 w 43200"/>
                  <a:gd name="connsiteY0" fmla="*/ 26177 h 43200"/>
                  <a:gd name="connsiteX1" fmla="*/ 2160 w 43200"/>
                  <a:gd name="connsiteY1" fmla="*/ 25380 h 43200"/>
                  <a:gd name="connsiteX2" fmla="*/ 6928 w 43200"/>
                  <a:gd name="connsiteY2" fmla="*/ 34899 h 43200"/>
                  <a:gd name="connsiteX3" fmla="*/ 5820 w 43200"/>
                  <a:gd name="connsiteY3" fmla="*/ 35280 h 43200"/>
                  <a:gd name="connsiteX4" fmla="*/ 16478 w 43200"/>
                  <a:gd name="connsiteY4" fmla="*/ 39090 h 43200"/>
                  <a:gd name="connsiteX5" fmla="*/ 15810 w 43200"/>
                  <a:gd name="connsiteY5" fmla="*/ 37350 h 43200"/>
                  <a:gd name="connsiteX6" fmla="*/ 28827 w 43200"/>
                  <a:gd name="connsiteY6" fmla="*/ 34751 h 43200"/>
                  <a:gd name="connsiteX7" fmla="*/ 28560 w 43200"/>
                  <a:gd name="connsiteY7" fmla="*/ 36660 h 43200"/>
                  <a:gd name="connsiteX8" fmla="*/ 34129 w 43200"/>
                  <a:gd name="connsiteY8" fmla="*/ 22954 h 43200"/>
                  <a:gd name="connsiteX9" fmla="*/ 37380 w 43200"/>
                  <a:gd name="connsiteY9" fmla="*/ 30090 h 43200"/>
                  <a:gd name="connsiteX10" fmla="*/ 41798 w 43200"/>
                  <a:gd name="connsiteY10" fmla="*/ 15354 h 43200"/>
                  <a:gd name="connsiteX11" fmla="*/ 40350 w 43200"/>
                  <a:gd name="connsiteY11" fmla="*/ 18030 h 43200"/>
                  <a:gd name="connsiteX12" fmla="*/ 38324 w 43200"/>
                  <a:gd name="connsiteY12" fmla="*/ 5426 h 43200"/>
                  <a:gd name="connsiteX13" fmla="*/ 38400 w 43200"/>
                  <a:gd name="connsiteY13" fmla="*/ 6690 h 43200"/>
                  <a:gd name="connsiteX14" fmla="*/ 29078 w 43200"/>
                  <a:gd name="connsiteY14" fmla="*/ 3952 h 43200"/>
                  <a:gd name="connsiteX15" fmla="*/ 29820 w 43200"/>
                  <a:gd name="connsiteY15" fmla="*/ 2340 h 43200"/>
                  <a:gd name="connsiteX16" fmla="*/ 22141 w 43200"/>
                  <a:gd name="connsiteY16" fmla="*/ 4720 h 43200"/>
                  <a:gd name="connsiteX17" fmla="*/ 22500 w 43200"/>
                  <a:gd name="connsiteY17" fmla="*/ 3330 h 43200"/>
                  <a:gd name="connsiteX18" fmla="*/ 14000 w 43200"/>
                  <a:gd name="connsiteY18" fmla="*/ 5192 h 43200"/>
                  <a:gd name="connsiteX19" fmla="*/ 15300 w 43200"/>
                  <a:gd name="connsiteY19" fmla="*/ 6540 h 43200"/>
                  <a:gd name="connsiteX20" fmla="*/ 4127 w 43200"/>
                  <a:gd name="connsiteY20" fmla="*/ 15789 h 43200"/>
                  <a:gd name="connsiteX21" fmla="*/ 3900 w 43200"/>
                  <a:gd name="connsiteY21" fmla="*/ 14370 h 43200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22177 w 43256"/>
                  <a:gd name="connsiteY16" fmla="*/ 4579 h 43219"/>
                  <a:gd name="connsiteX17" fmla="*/ 22536 w 43256"/>
                  <a:gd name="connsiteY17" fmla="*/ 3189 h 43219"/>
                  <a:gd name="connsiteX18" fmla="*/ 4163 w 43256"/>
                  <a:gd name="connsiteY18" fmla="*/ 15648 h 43219"/>
                  <a:gd name="connsiteX19" fmla="*/ 3936 w 43256"/>
                  <a:gd name="connsiteY1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29114 w 43256"/>
                  <a:gd name="connsiteY14" fmla="*/ 3811 h 43219"/>
                  <a:gd name="connsiteX15" fmla="*/ 29856 w 43256"/>
                  <a:gd name="connsiteY15" fmla="*/ 2199 h 43219"/>
                  <a:gd name="connsiteX16" fmla="*/ 4163 w 43256"/>
                  <a:gd name="connsiteY16" fmla="*/ 15648 h 43219"/>
                  <a:gd name="connsiteX17" fmla="*/ 3936 w 43256"/>
                  <a:gd name="connsiteY1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38360 w 43256"/>
                  <a:gd name="connsiteY12" fmla="*/ 5285 h 43219"/>
                  <a:gd name="connsiteX13" fmla="*/ 38436 w 43256"/>
                  <a:gd name="connsiteY13" fmla="*/ 6549 h 43219"/>
                  <a:gd name="connsiteX14" fmla="*/ 4163 w 43256"/>
                  <a:gd name="connsiteY14" fmla="*/ 15648 h 43219"/>
                  <a:gd name="connsiteX15" fmla="*/ 3936 w 43256"/>
                  <a:gd name="connsiteY15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834 w 43256"/>
                  <a:gd name="connsiteY10" fmla="*/ 15213 h 43219"/>
                  <a:gd name="connsiteX11" fmla="*/ 40386 w 43256"/>
                  <a:gd name="connsiteY11" fmla="*/ 17889 h 43219"/>
                  <a:gd name="connsiteX12" fmla="*/ 4163 w 43256"/>
                  <a:gd name="connsiteY12" fmla="*/ 15648 h 43219"/>
                  <a:gd name="connsiteX13" fmla="*/ 3936 w 43256"/>
                  <a:gd name="connsiteY13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34165 w 43256"/>
                  <a:gd name="connsiteY8" fmla="*/ 22813 h 43219"/>
                  <a:gd name="connsiteX9" fmla="*/ 37416 w 43256"/>
                  <a:gd name="connsiteY9" fmla="*/ 29949 h 43219"/>
                  <a:gd name="connsiteX10" fmla="*/ 4163 w 43256"/>
                  <a:gd name="connsiteY10" fmla="*/ 15648 h 43219"/>
                  <a:gd name="connsiteX11" fmla="*/ 3936 w 43256"/>
                  <a:gd name="connsiteY11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28863 w 43256"/>
                  <a:gd name="connsiteY6" fmla="*/ 34610 h 43219"/>
                  <a:gd name="connsiteX7" fmla="*/ 28596 w 43256"/>
                  <a:gd name="connsiteY7" fmla="*/ 36519 h 43219"/>
                  <a:gd name="connsiteX8" fmla="*/ 4163 w 43256"/>
                  <a:gd name="connsiteY8" fmla="*/ 15648 h 43219"/>
                  <a:gd name="connsiteX9" fmla="*/ 3936 w 43256"/>
                  <a:gd name="connsiteY9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16514 w 43256"/>
                  <a:gd name="connsiteY4" fmla="*/ 38949 h 43219"/>
                  <a:gd name="connsiteX5" fmla="*/ 15846 w 43256"/>
                  <a:gd name="connsiteY5" fmla="*/ 37209 h 43219"/>
                  <a:gd name="connsiteX6" fmla="*/ 4163 w 43256"/>
                  <a:gd name="connsiteY6" fmla="*/ 15648 h 43219"/>
                  <a:gd name="connsiteX7" fmla="*/ 3936 w 43256"/>
                  <a:gd name="connsiteY7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6964 w 43256"/>
                  <a:gd name="connsiteY2" fmla="*/ 34758 h 43219"/>
                  <a:gd name="connsiteX3" fmla="*/ 5856 w 43256"/>
                  <a:gd name="connsiteY3" fmla="*/ 35139 h 43219"/>
                  <a:gd name="connsiteX4" fmla="*/ 4163 w 43256"/>
                  <a:gd name="connsiteY4" fmla="*/ 15648 h 43219"/>
                  <a:gd name="connsiteX5" fmla="*/ 3936 w 43256"/>
                  <a:gd name="connsiteY5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729 w 43256"/>
                  <a:gd name="connsiteY0" fmla="*/ 26036 h 43219"/>
                  <a:gd name="connsiteX1" fmla="*/ 2196 w 43256"/>
                  <a:gd name="connsiteY1" fmla="*/ 25239 h 43219"/>
                  <a:gd name="connsiteX2" fmla="*/ 4163 w 43256"/>
                  <a:gd name="connsiteY2" fmla="*/ 15648 h 43219"/>
                  <a:gd name="connsiteX3" fmla="*/ 3936 w 43256"/>
                  <a:gd name="connsiteY3" fmla="*/ 14229 h 43219"/>
                  <a:gd name="connsiteX0" fmla="*/ 3936 w 43256"/>
                  <a:gd name="connsiteY0" fmla="*/ 14229 h 43219"/>
                  <a:gd name="connsiteX1" fmla="*/ 5659 w 43256"/>
                  <a:gd name="connsiteY1" fmla="*/ 6766 h 43219"/>
                  <a:gd name="connsiteX2" fmla="*/ 14041 w 43256"/>
                  <a:gd name="connsiteY2" fmla="*/ 5061 h 43219"/>
                  <a:gd name="connsiteX3" fmla="*/ 22492 w 43256"/>
                  <a:gd name="connsiteY3" fmla="*/ 3291 h 43219"/>
                  <a:gd name="connsiteX4" fmla="*/ 25785 w 43256"/>
                  <a:gd name="connsiteY4" fmla="*/ 59 h 43219"/>
                  <a:gd name="connsiteX5" fmla="*/ 29869 w 43256"/>
                  <a:gd name="connsiteY5" fmla="*/ 2340 h 43219"/>
                  <a:gd name="connsiteX6" fmla="*/ 35499 w 43256"/>
                  <a:gd name="connsiteY6" fmla="*/ 549 h 43219"/>
                  <a:gd name="connsiteX7" fmla="*/ 38354 w 43256"/>
                  <a:gd name="connsiteY7" fmla="*/ 5435 h 43219"/>
                  <a:gd name="connsiteX8" fmla="*/ 42018 w 43256"/>
                  <a:gd name="connsiteY8" fmla="*/ 10177 h 43219"/>
                  <a:gd name="connsiteX9" fmla="*/ 41854 w 43256"/>
                  <a:gd name="connsiteY9" fmla="*/ 15319 h 43219"/>
                  <a:gd name="connsiteX10" fmla="*/ 43052 w 43256"/>
                  <a:gd name="connsiteY10" fmla="*/ 23181 h 43219"/>
                  <a:gd name="connsiteX11" fmla="*/ 37440 w 43256"/>
                  <a:gd name="connsiteY11" fmla="*/ 30063 h 43219"/>
                  <a:gd name="connsiteX12" fmla="*/ 35431 w 43256"/>
                  <a:gd name="connsiteY12" fmla="*/ 35960 h 43219"/>
                  <a:gd name="connsiteX13" fmla="*/ 28591 w 43256"/>
                  <a:gd name="connsiteY13" fmla="*/ 36674 h 43219"/>
                  <a:gd name="connsiteX14" fmla="*/ 23703 w 43256"/>
                  <a:gd name="connsiteY14" fmla="*/ 42965 h 43219"/>
                  <a:gd name="connsiteX15" fmla="*/ 16516 w 43256"/>
                  <a:gd name="connsiteY15" fmla="*/ 39125 h 43219"/>
                  <a:gd name="connsiteX16" fmla="*/ 5840 w 43256"/>
                  <a:gd name="connsiteY16" fmla="*/ 35331 h 43219"/>
                  <a:gd name="connsiteX17" fmla="*/ 1146 w 43256"/>
                  <a:gd name="connsiteY17" fmla="*/ 31109 h 43219"/>
                  <a:gd name="connsiteX18" fmla="*/ 2149 w 43256"/>
                  <a:gd name="connsiteY18" fmla="*/ 25410 h 43219"/>
                  <a:gd name="connsiteX19" fmla="*/ 31 w 43256"/>
                  <a:gd name="connsiteY19" fmla="*/ 19563 h 43219"/>
                  <a:gd name="connsiteX20" fmla="*/ 3899 w 43256"/>
                  <a:gd name="connsiteY20" fmla="*/ 14366 h 43219"/>
                  <a:gd name="connsiteX21" fmla="*/ 3936 w 43256"/>
                  <a:gd name="connsiteY21" fmla="*/ 14229 h 43219"/>
                  <a:gd name="connsiteX0" fmla="*/ 4163 w 43256"/>
                  <a:gd name="connsiteY0" fmla="*/ 15648 h 43219"/>
                  <a:gd name="connsiteX1" fmla="*/ 3936 w 43256"/>
                  <a:gd name="connsiteY1" fmla="*/ 14229 h 43219"/>
                  <a:gd name="connsiteX0" fmla="*/ 3936 w 43256"/>
                  <a:gd name="connsiteY0" fmla="*/ 14277 h 43267"/>
                  <a:gd name="connsiteX1" fmla="*/ 5659 w 43256"/>
                  <a:gd name="connsiteY1" fmla="*/ 6814 h 43267"/>
                  <a:gd name="connsiteX2" fmla="*/ 14041 w 43256"/>
                  <a:gd name="connsiteY2" fmla="*/ 5109 h 43267"/>
                  <a:gd name="connsiteX3" fmla="*/ 25785 w 43256"/>
                  <a:gd name="connsiteY3" fmla="*/ 107 h 43267"/>
                  <a:gd name="connsiteX4" fmla="*/ 29869 w 43256"/>
                  <a:gd name="connsiteY4" fmla="*/ 2388 h 43267"/>
                  <a:gd name="connsiteX5" fmla="*/ 35499 w 43256"/>
                  <a:gd name="connsiteY5" fmla="*/ 597 h 43267"/>
                  <a:gd name="connsiteX6" fmla="*/ 38354 w 43256"/>
                  <a:gd name="connsiteY6" fmla="*/ 5483 h 43267"/>
                  <a:gd name="connsiteX7" fmla="*/ 42018 w 43256"/>
                  <a:gd name="connsiteY7" fmla="*/ 10225 h 43267"/>
                  <a:gd name="connsiteX8" fmla="*/ 41854 w 43256"/>
                  <a:gd name="connsiteY8" fmla="*/ 15367 h 43267"/>
                  <a:gd name="connsiteX9" fmla="*/ 43052 w 43256"/>
                  <a:gd name="connsiteY9" fmla="*/ 23229 h 43267"/>
                  <a:gd name="connsiteX10" fmla="*/ 37440 w 43256"/>
                  <a:gd name="connsiteY10" fmla="*/ 30111 h 43267"/>
                  <a:gd name="connsiteX11" fmla="*/ 35431 w 43256"/>
                  <a:gd name="connsiteY11" fmla="*/ 36008 h 43267"/>
                  <a:gd name="connsiteX12" fmla="*/ 28591 w 43256"/>
                  <a:gd name="connsiteY12" fmla="*/ 36722 h 43267"/>
                  <a:gd name="connsiteX13" fmla="*/ 23703 w 43256"/>
                  <a:gd name="connsiteY13" fmla="*/ 43013 h 43267"/>
                  <a:gd name="connsiteX14" fmla="*/ 16516 w 43256"/>
                  <a:gd name="connsiteY14" fmla="*/ 39173 h 43267"/>
                  <a:gd name="connsiteX15" fmla="*/ 5840 w 43256"/>
                  <a:gd name="connsiteY15" fmla="*/ 35379 h 43267"/>
                  <a:gd name="connsiteX16" fmla="*/ 1146 w 43256"/>
                  <a:gd name="connsiteY16" fmla="*/ 31157 h 43267"/>
                  <a:gd name="connsiteX17" fmla="*/ 2149 w 43256"/>
                  <a:gd name="connsiteY17" fmla="*/ 25458 h 43267"/>
                  <a:gd name="connsiteX18" fmla="*/ 31 w 43256"/>
                  <a:gd name="connsiteY18" fmla="*/ 19611 h 43267"/>
                  <a:gd name="connsiteX19" fmla="*/ 3899 w 43256"/>
                  <a:gd name="connsiteY19" fmla="*/ 14414 h 43267"/>
                  <a:gd name="connsiteX20" fmla="*/ 3936 w 43256"/>
                  <a:gd name="connsiteY20" fmla="*/ 14277 h 43267"/>
                  <a:gd name="connsiteX0" fmla="*/ 4163 w 43256"/>
                  <a:gd name="connsiteY0" fmla="*/ 15696 h 43267"/>
                  <a:gd name="connsiteX1" fmla="*/ 3936 w 43256"/>
                  <a:gd name="connsiteY1" fmla="*/ 14277 h 43267"/>
                  <a:gd name="connsiteX0" fmla="*/ 3936 w 43256"/>
                  <a:gd name="connsiteY0" fmla="*/ 15050 h 44040"/>
                  <a:gd name="connsiteX1" fmla="*/ 5659 w 43256"/>
                  <a:gd name="connsiteY1" fmla="*/ 7587 h 44040"/>
                  <a:gd name="connsiteX2" fmla="*/ 14041 w 43256"/>
                  <a:gd name="connsiteY2" fmla="*/ 5882 h 44040"/>
                  <a:gd name="connsiteX3" fmla="*/ 21053 w 43256"/>
                  <a:gd name="connsiteY3" fmla="*/ 69 h 44040"/>
                  <a:gd name="connsiteX4" fmla="*/ 29869 w 43256"/>
                  <a:gd name="connsiteY4" fmla="*/ 3161 h 44040"/>
                  <a:gd name="connsiteX5" fmla="*/ 35499 w 43256"/>
                  <a:gd name="connsiteY5" fmla="*/ 1370 h 44040"/>
                  <a:gd name="connsiteX6" fmla="*/ 38354 w 43256"/>
                  <a:gd name="connsiteY6" fmla="*/ 6256 h 44040"/>
                  <a:gd name="connsiteX7" fmla="*/ 42018 w 43256"/>
                  <a:gd name="connsiteY7" fmla="*/ 10998 h 44040"/>
                  <a:gd name="connsiteX8" fmla="*/ 41854 w 43256"/>
                  <a:gd name="connsiteY8" fmla="*/ 16140 h 44040"/>
                  <a:gd name="connsiteX9" fmla="*/ 43052 w 43256"/>
                  <a:gd name="connsiteY9" fmla="*/ 24002 h 44040"/>
                  <a:gd name="connsiteX10" fmla="*/ 37440 w 43256"/>
                  <a:gd name="connsiteY10" fmla="*/ 30884 h 44040"/>
                  <a:gd name="connsiteX11" fmla="*/ 35431 w 43256"/>
                  <a:gd name="connsiteY11" fmla="*/ 36781 h 44040"/>
                  <a:gd name="connsiteX12" fmla="*/ 28591 w 43256"/>
                  <a:gd name="connsiteY12" fmla="*/ 37495 h 44040"/>
                  <a:gd name="connsiteX13" fmla="*/ 23703 w 43256"/>
                  <a:gd name="connsiteY13" fmla="*/ 43786 h 44040"/>
                  <a:gd name="connsiteX14" fmla="*/ 16516 w 43256"/>
                  <a:gd name="connsiteY14" fmla="*/ 39946 h 44040"/>
                  <a:gd name="connsiteX15" fmla="*/ 5840 w 43256"/>
                  <a:gd name="connsiteY15" fmla="*/ 36152 h 44040"/>
                  <a:gd name="connsiteX16" fmla="*/ 1146 w 43256"/>
                  <a:gd name="connsiteY16" fmla="*/ 31930 h 44040"/>
                  <a:gd name="connsiteX17" fmla="*/ 2149 w 43256"/>
                  <a:gd name="connsiteY17" fmla="*/ 26231 h 44040"/>
                  <a:gd name="connsiteX18" fmla="*/ 31 w 43256"/>
                  <a:gd name="connsiteY18" fmla="*/ 20384 h 44040"/>
                  <a:gd name="connsiteX19" fmla="*/ 3899 w 43256"/>
                  <a:gd name="connsiteY19" fmla="*/ 15187 h 44040"/>
                  <a:gd name="connsiteX20" fmla="*/ 3936 w 43256"/>
                  <a:gd name="connsiteY20" fmla="*/ 15050 h 44040"/>
                  <a:gd name="connsiteX0" fmla="*/ 4163 w 43256"/>
                  <a:gd name="connsiteY0" fmla="*/ 16469 h 44040"/>
                  <a:gd name="connsiteX1" fmla="*/ 3936 w 43256"/>
                  <a:gd name="connsiteY1" fmla="*/ 15050 h 44040"/>
                  <a:gd name="connsiteX0" fmla="*/ 3936 w 43256"/>
                  <a:gd name="connsiteY0" fmla="*/ 15113 h 44103"/>
                  <a:gd name="connsiteX1" fmla="*/ 5659 w 43256"/>
                  <a:gd name="connsiteY1" fmla="*/ 7650 h 44103"/>
                  <a:gd name="connsiteX2" fmla="*/ 14041 w 43256"/>
                  <a:gd name="connsiteY2" fmla="*/ 5945 h 44103"/>
                  <a:gd name="connsiteX3" fmla="*/ 21053 w 43256"/>
                  <a:gd name="connsiteY3" fmla="*/ 132 h 44103"/>
                  <a:gd name="connsiteX4" fmla="*/ 29869 w 43256"/>
                  <a:gd name="connsiteY4" fmla="*/ 3224 h 44103"/>
                  <a:gd name="connsiteX5" fmla="*/ 35499 w 43256"/>
                  <a:gd name="connsiteY5" fmla="*/ 1433 h 44103"/>
                  <a:gd name="connsiteX6" fmla="*/ 38354 w 43256"/>
                  <a:gd name="connsiteY6" fmla="*/ 6319 h 44103"/>
                  <a:gd name="connsiteX7" fmla="*/ 42018 w 43256"/>
                  <a:gd name="connsiteY7" fmla="*/ 11061 h 44103"/>
                  <a:gd name="connsiteX8" fmla="*/ 41854 w 43256"/>
                  <a:gd name="connsiteY8" fmla="*/ 16203 h 44103"/>
                  <a:gd name="connsiteX9" fmla="*/ 43052 w 43256"/>
                  <a:gd name="connsiteY9" fmla="*/ 24065 h 44103"/>
                  <a:gd name="connsiteX10" fmla="*/ 37440 w 43256"/>
                  <a:gd name="connsiteY10" fmla="*/ 30947 h 44103"/>
                  <a:gd name="connsiteX11" fmla="*/ 35431 w 43256"/>
                  <a:gd name="connsiteY11" fmla="*/ 36844 h 44103"/>
                  <a:gd name="connsiteX12" fmla="*/ 28591 w 43256"/>
                  <a:gd name="connsiteY12" fmla="*/ 37558 h 44103"/>
                  <a:gd name="connsiteX13" fmla="*/ 23703 w 43256"/>
                  <a:gd name="connsiteY13" fmla="*/ 43849 h 44103"/>
                  <a:gd name="connsiteX14" fmla="*/ 16516 w 43256"/>
                  <a:gd name="connsiteY14" fmla="*/ 40009 h 44103"/>
                  <a:gd name="connsiteX15" fmla="*/ 5840 w 43256"/>
                  <a:gd name="connsiteY15" fmla="*/ 36215 h 44103"/>
                  <a:gd name="connsiteX16" fmla="*/ 1146 w 43256"/>
                  <a:gd name="connsiteY16" fmla="*/ 31993 h 44103"/>
                  <a:gd name="connsiteX17" fmla="*/ 2149 w 43256"/>
                  <a:gd name="connsiteY17" fmla="*/ 26294 h 44103"/>
                  <a:gd name="connsiteX18" fmla="*/ 31 w 43256"/>
                  <a:gd name="connsiteY18" fmla="*/ 20447 h 44103"/>
                  <a:gd name="connsiteX19" fmla="*/ 3899 w 43256"/>
                  <a:gd name="connsiteY19" fmla="*/ 15250 h 44103"/>
                  <a:gd name="connsiteX20" fmla="*/ 3936 w 43256"/>
                  <a:gd name="connsiteY20" fmla="*/ 15113 h 44103"/>
                  <a:gd name="connsiteX0" fmla="*/ 4163 w 43256"/>
                  <a:gd name="connsiteY0" fmla="*/ 16532 h 44103"/>
                  <a:gd name="connsiteX1" fmla="*/ 3936 w 43256"/>
                  <a:gd name="connsiteY1" fmla="*/ 15113 h 44103"/>
                  <a:gd name="connsiteX0" fmla="*/ 3936 w 43256"/>
                  <a:gd name="connsiteY0" fmla="*/ 14982 h 43972"/>
                  <a:gd name="connsiteX1" fmla="*/ 5659 w 43256"/>
                  <a:gd name="connsiteY1" fmla="*/ 7519 h 43972"/>
                  <a:gd name="connsiteX2" fmla="*/ 14041 w 43256"/>
                  <a:gd name="connsiteY2" fmla="*/ 5814 h 43972"/>
                  <a:gd name="connsiteX3" fmla="*/ 16584 w 43256"/>
                  <a:gd name="connsiteY3" fmla="*/ 3185 h 43972"/>
                  <a:gd name="connsiteX4" fmla="*/ 21053 w 43256"/>
                  <a:gd name="connsiteY4" fmla="*/ 1 h 43972"/>
                  <a:gd name="connsiteX5" fmla="*/ 29869 w 43256"/>
                  <a:gd name="connsiteY5" fmla="*/ 3093 h 43972"/>
                  <a:gd name="connsiteX6" fmla="*/ 35499 w 43256"/>
                  <a:gd name="connsiteY6" fmla="*/ 1302 h 43972"/>
                  <a:gd name="connsiteX7" fmla="*/ 38354 w 43256"/>
                  <a:gd name="connsiteY7" fmla="*/ 6188 h 43972"/>
                  <a:gd name="connsiteX8" fmla="*/ 42018 w 43256"/>
                  <a:gd name="connsiteY8" fmla="*/ 10930 h 43972"/>
                  <a:gd name="connsiteX9" fmla="*/ 41854 w 43256"/>
                  <a:gd name="connsiteY9" fmla="*/ 16072 h 43972"/>
                  <a:gd name="connsiteX10" fmla="*/ 43052 w 43256"/>
                  <a:gd name="connsiteY10" fmla="*/ 23934 h 43972"/>
                  <a:gd name="connsiteX11" fmla="*/ 37440 w 43256"/>
                  <a:gd name="connsiteY11" fmla="*/ 30816 h 43972"/>
                  <a:gd name="connsiteX12" fmla="*/ 35431 w 43256"/>
                  <a:gd name="connsiteY12" fmla="*/ 36713 h 43972"/>
                  <a:gd name="connsiteX13" fmla="*/ 28591 w 43256"/>
                  <a:gd name="connsiteY13" fmla="*/ 37427 h 43972"/>
                  <a:gd name="connsiteX14" fmla="*/ 23703 w 43256"/>
                  <a:gd name="connsiteY14" fmla="*/ 43718 h 43972"/>
                  <a:gd name="connsiteX15" fmla="*/ 16516 w 43256"/>
                  <a:gd name="connsiteY15" fmla="*/ 39878 h 43972"/>
                  <a:gd name="connsiteX16" fmla="*/ 5840 w 43256"/>
                  <a:gd name="connsiteY16" fmla="*/ 36084 h 43972"/>
                  <a:gd name="connsiteX17" fmla="*/ 1146 w 43256"/>
                  <a:gd name="connsiteY17" fmla="*/ 31862 h 43972"/>
                  <a:gd name="connsiteX18" fmla="*/ 2149 w 43256"/>
                  <a:gd name="connsiteY18" fmla="*/ 26163 h 43972"/>
                  <a:gd name="connsiteX19" fmla="*/ 31 w 43256"/>
                  <a:gd name="connsiteY19" fmla="*/ 20316 h 43972"/>
                  <a:gd name="connsiteX20" fmla="*/ 3899 w 43256"/>
                  <a:gd name="connsiteY20" fmla="*/ 15119 h 43972"/>
                  <a:gd name="connsiteX21" fmla="*/ 3936 w 43256"/>
                  <a:gd name="connsiteY21" fmla="*/ 14982 h 43972"/>
                  <a:gd name="connsiteX0" fmla="*/ 4163 w 43256"/>
                  <a:gd name="connsiteY0" fmla="*/ 16401 h 43972"/>
                  <a:gd name="connsiteX1" fmla="*/ 3936 w 43256"/>
                  <a:gd name="connsiteY1" fmla="*/ 14982 h 43972"/>
                  <a:gd name="connsiteX0" fmla="*/ 3936 w 43256"/>
                  <a:gd name="connsiteY0" fmla="*/ 15314 h 44304"/>
                  <a:gd name="connsiteX1" fmla="*/ 5659 w 43256"/>
                  <a:gd name="connsiteY1" fmla="*/ 7851 h 44304"/>
                  <a:gd name="connsiteX2" fmla="*/ 14041 w 43256"/>
                  <a:gd name="connsiteY2" fmla="*/ 6146 h 44304"/>
                  <a:gd name="connsiteX3" fmla="*/ 16584 w 43256"/>
                  <a:gd name="connsiteY3" fmla="*/ 3517 h 44304"/>
                  <a:gd name="connsiteX4" fmla="*/ 21905 w 43256"/>
                  <a:gd name="connsiteY4" fmla="*/ 0 h 44304"/>
                  <a:gd name="connsiteX5" fmla="*/ 29869 w 43256"/>
                  <a:gd name="connsiteY5" fmla="*/ 3425 h 44304"/>
                  <a:gd name="connsiteX6" fmla="*/ 35499 w 43256"/>
                  <a:gd name="connsiteY6" fmla="*/ 1634 h 44304"/>
                  <a:gd name="connsiteX7" fmla="*/ 38354 w 43256"/>
                  <a:gd name="connsiteY7" fmla="*/ 6520 h 44304"/>
                  <a:gd name="connsiteX8" fmla="*/ 42018 w 43256"/>
                  <a:gd name="connsiteY8" fmla="*/ 11262 h 44304"/>
                  <a:gd name="connsiteX9" fmla="*/ 41854 w 43256"/>
                  <a:gd name="connsiteY9" fmla="*/ 16404 h 44304"/>
                  <a:gd name="connsiteX10" fmla="*/ 43052 w 43256"/>
                  <a:gd name="connsiteY10" fmla="*/ 24266 h 44304"/>
                  <a:gd name="connsiteX11" fmla="*/ 37440 w 43256"/>
                  <a:gd name="connsiteY11" fmla="*/ 31148 h 44304"/>
                  <a:gd name="connsiteX12" fmla="*/ 35431 w 43256"/>
                  <a:gd name="connsiteY12" fmla="*/ 37045 h 44304"/>
                  <a:gd name="connsiteX13" fmla="*/ 28591 w 43256"/>
                  <a:gd name="connsiteY13" fmla="*/ 37759 h 44304"/>
                  <a:gd name="connsiteX14" fmla="*/ 23703 w 43256"/>
                  <a:gd name="connsiteY14" fmla="*/ 44050 h 44304"/>
                  <a:gd name="connsiteX15" fmla="*/ 16516 w 43256"/>
                  <a:gd name="connsiteY15" fmla="*/ 40210 h 44304"/>
                  <a:gd name="connsiteX16" fmla="*/ 5840 w 43256"/>
                  <a:gd name="connsiteY16" fmla="*/ 36416 h 44304"/>
                  <a:gd name="connsiteX17" fmla="*/ 1146 w 43256"/>
                  <a:gd name="connsiteY17" fmla="*/ 32194 h 44304"/>
                  <a:gd name="connsiteX18" fmla="*/ 2149 w 43256"/>
                  <a:gd name="connsiteY18" fmla="*/ 26495 h 44304"/>
                  <a:gd name="connsiteX19" fmla="*/ 31 w 43256"/>
                  <a:gd name="connsiteY19" fmla="*/ 20648 h 44304"/>
                  <a:gd name="connsiteX20" fmla="*/ 3899 w 43256"/>
                  <a:gd name="connsiteY20" fmla="*/ 15451 h 44304"/>
                  <a:gd name="connsiteX21" fmla="*/ 3936 w 43256"/>
                  <a:gd name="connsiteY21" fmla="*/ 15314 h 44304"/>
                  <a:gd name="connsiteX0" fmla="*/ 4163 w 43256"/>
                  <a:gd name="connsiteY0" fmla="*/ 16733 h 44304"/>
                  <a:gd name="connsiteX1" fmla="*/ 3936 w 43256"/>
                  <a:gd name="connsiteY1" fmla="*/ 15314 h 44304"/>
                  <a:gd name="connsiteX0" fmla="*/ 3936 w 43256"/>
                  <a:gd name="connsiteY0" fmla="*/ 15314 h 44304"/>
                  <a:gd name="connsiteX1" fmla="*/ 5659 w 43256"/>
                  <a:gd name="connsiteY1" fmla="*/ 7851 h 44304"/>
                  <a:gd name="connsiteX2" fmla="*/ 14041 w 43256"/>
                  <a:gd name="connsiteY2" fmla="*/ 6146 h 44304"/>
                  <a:gd name="connsiteX3" fmla="*/ 16584 w 43256"/>
                  <a:gd name="connsiteY3" fmla="*/ 3517 h 44304"/>
                  <a:gd name="connsiteX4" fmla="*/ 21905 w 43256"/>
                  <a:gd name="connsiteY4" fmla="*/ 0 h 44304"/>
                  <a:gd name="connsiteX5" fmla="*/ 29869 w 43256"/>
                  <a:gd name="connsiteY5" fmla="*/ 3425 h 44304"/>
                  <a:gd name="connsiteX6" fmla="*/ 35499 w 43256"/>
                  <a:gd name="connsiteY6" fmla="*/ 1634 h 44304"/>
                  <a:gd name="connsiteX7" fmla="*/ 38354 w 43256"/>
                  <a:gd name="connsiteY7" fmla="*/ 6520 h 44304"/>
                  <a:gd name="connsiteX8" fmla="*/ 42018 w 43256"/>
                  <a:gd name="connsiteY8" fmla="*/ 11262 h 44304"/>
                  <a:gd name="connsiteX9" fmla="*/ 41854 w 43256"/>
                  <a:gd name="connsiteY9" fmla="*/ 16404 h 44304"/>
                  <a:gd name="connsiteX10" fmla="*/ 43052 w 43256"/>
                  <a:gd name="connsiteY10" fmla="*/ 24266 h 44304"/>
                  <a:gd name="connsiteX11" fmla="*/ 37440 w 43256"/>
                  <a:gd name="connsiteY11" fmla="*/ 31148 h 44304"/>
                  <a:gd name="connsiteX12" fmla="*/ 35431 w 43256"/>
                  <a:gd name="connsiteY12" fmla="*/ 37045 h 44304"/>
                  <a:gd name="connsiteX13" fmla="*/ 28591 w 43256"/>
                  <a:gd name="connsiteY13" fmla="*/ 37759 h 44304"/>
                  <a:gd name="connsiteX14" fmla="*/ 23703 w 43256"/>
                  <a:gd name="connsiteY14" fmla="*/ 44050 h 44304"/>
                  <a:gd name="connsiteX15" fmla="*/ 16516 w 43256"/>
                  <a:gd name="connsiteY15" fmla="*/ 40210 h 44304"/>
                  <a:gd name="connsiteX16" fmla="*/ 5840 w 43256"/>
                  <a:gd name="connsiteY16" fmla="*/ 36416 h 44304"/>
                  <a:gd name="connsiteX17" fmla="*/ 1146 w 43256"/>
                  <a:gd name="connsiteY17" fmla="*/ 32194 h 44304"/>
                  <a:gd name="connsiteX18" fmla="*/ 2149 w 43256"/>
                  <a:gd name="connsiteY18" fmla="*/ 26495 h 44304"/>
                  <a:gd name="connsiteX19" fmla="*/ 31 w 43256"/>
                  <a:gd name="connsiteY19" fmla="*/ 20648 h 44304"/>
                  <a:gd name="connsiteX20" fmla="*/ 3899 w 43256"/>
                  <a:gd name="connsiteY20" fmla="*/ 15451 h 44304"/>
                  <a:gd name="connsiteX21" fmla="*/ 3936 w 43256"/>
                  <a:gd name="connsiteY21" fmla="*/ 15314 h 44304"/>
                  <a:gd name="connsiteX0" fmla="*/ 3809 w 43256"/>
                  <a:gd name="connsiteY0" fmla="*/ 15774 h 44304"/>
                  <a:gd name="connsiteX1" fmla="*/ 3936 w 43256"/>
                  <a:gd name="connsiteY1" fmla="*/ 15314 h 4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256" h="44304">
                    <a:moveTo>
                      <a:pt x="3936" y="15314"/>
                    </a:moveTo>
                    <a:cubicBezTo>
                      <a:pt x="3665" y="12601"/>
                      <a:pt x="4297" y="9865"/>
                      <a:pt x="5659" y="7851"/>
                    </a:cubicBezTo>
                    <a:cubicBezTo>
                      <a:pt x="7811" y="4670"/>
                      <a:pt x="11300" y="3961"/>
                      <a:pt x="14041" y="6146"/>
                    </a:cubicBezTo>
                    <a:cubicBezTo>
                      <a:pt x="15926" y="5504"/>
                      <a:pt x="15415" y="4486"/>
                      <a:pt x="16584" y="3517"/>
                    </a:cubicBezTo>
                    <a:cubicBezTo>
                      <a:pt x="17753" y="2548"/>
                      <a:pt x="19691" y="15"/>
                      <a:pt x="21905" y="0"/>
                    </a:cubicBezTo>
                    <a:cubicBezTo>
                      <a:pt x="24119" y="-15"/>
                      <a:pt x="28911" y="1714"/>
                      <a:pt x="29869" y="3425"/>
                    </a:cubicBezTo>
                    <a:cubicBezTo>
                      <a:pt x="31251" y="1211"/>
                      <a:pt x="33537" y="484"/>
                      <a:pt x="35499" y="1634"/>
                    </a:cubicBezTo>
                    <a:cubicBezTo>
                      <a:pt x="36994" y="2510"/>
                      <a:pt x="38066" y="4344"/>
                      <a:pt x="38354" y="6520"/>
                    </a:cubicBezTo>
                    <a:cubicBezTo>
                      <a:pt x="40082" y="7162"/>
                      <a:pt x="41458" y="8942"/>
                      <a:pt x="42018" y="11262"/>
                    </a:cubicBezTo>
                    <a:cubicBezTo>
                      <a:pt x="42425" y="12946"/>
                      <a:pt x="42367" y="14775"/>
                      <a:pt x="41854" y="16404"/>
                    </a:cubicBezTo>
                    <a:cubicBezTo>
                      <a:pt x="43115" y="18638"/>
                      <a:pt x="43556" y="21534"/>
                      <a:pt x="43052" y="24266"/>
                    </a:cubicBezTo>
                    <a:cubicBezTo>
                      <a:pt x="42382" y="27898"/>
                      <a:pt x="40164" y="30618"/>
                      <a:pt x="37440" y="31148"/>
                    </a:cubicBezTo>
                    <a:cubicBezTo>
                      <a:pt x="37427" y="33415"/>
                      <a:pt x="36694" y="35565"/>
                      <a:pt x="35431" y="37045"/>
                    </a:cubicBezTo>
                    <a:cubicBezTo>
                      <a:pt x="33512" y="39294"/>
                      <a:pt x="30740" y="39583"/>
                      <a:pt x="28591" y="37759"/>
                    </a:cubicBezTo>
                    <a:cubicBezTo>
                      <a:pt x="27896" y="40892"/>
                      <a:pt x="26035" y="43287"/>
                      <a:pt x="23703" y="44050"/>
                    </a:cubicBezTo>
                    <a:cubicBezTo>
                      <a:pt x="20955" y="44949"/>
                      <a:pt x="18087" y="43417"/>
                      <a:pt x="16516" y="40210"/>
                    </a:cubicBezTo>
                    <a:cubicBezTo>
                      <a:pt x="12808" y="43254"/>
                      <a:pt x="7992" y="41543"/>
                      <a:pt x="5840" y="36416"/>
                    </a:cubicBezTo>
                    <a:cubicBezTo>
                      <a:pt x="3726" y="36753"/>
                      <a:pt x="1741" y="34968"/>
                      <a:pt x="1146" y="32194"/>
                    </a:cubicBezTo>
                    <a:cubicBezTo>
                      <a:pt x="715" y="30187"/>
                      <a:pt x="1096" y="28021"/>
                      <a:pt x="2149" y="26495"/>
                    </a:cubicBezTo>
                    <a:cubicBezTo>
                      <a:pt x="655" y="25298"/>
                      <a:pt x="-177" y="23001"/>
                      <a:pt x="31" y="20648"/>
                    </a:cubicBezTo>
                    <a:cubicBezTo>
                      <a:pt x="275" y="17893"/>
                      <a:pt x="1881" y="15735"/>
                      <a:pt x="3899" y="15451"/>
                    </a:cubicBezTo>
                    <a:cubicBezTo>
                      <a:pt x="3911" y="15405"/>
                      <a:pt x="3924" y="15360"/>
                      <a:pt x="3936" y="15314"/>
                    </a:cubicBezTo>
                    <a:close/>
                  </a:path>
                  <a:path w="43256" h="44304" fill="none" extrusionOk="0">
                    <a:moveTo>
                      <a:pt x="3809" y="15774"/>
                    </a:moveTo>
                    <a:cubicBezTo>
                      <a:pt x="3706" y="15310"/>
                      <a:pt x="3984" y="15795"/>
                      <a:pt x="3936" y="15314"/>
                    </a:cubicBezTo>
                  </a:path>
                </a:pathLst>
              </a:custGeom>
              <a:solidFill>
                <a:schemeClr val="bg1"/>
              </a:solidFill>
              <a:ln w="104775">
                <a:solidFill>
                  <a:srgbClr val="95AD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4492310" y="5706241"/>
              <a:ext cx="9144000" cy="249524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Liên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kết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bằng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cách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lặp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từ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ngữ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Bold"/>
                  <a:sym typeface="Montserrat Bold"/>
                </a:rPr>
                <a:t>.</a:t>
              </a:r>
              <a:endParaRPr lang="en-GB" dirty="0"/>
            </a:p>
          </p:txBody>
        </p:sp>
      </p:grpSp>
      <p:sp>
        <p:nvSpPr>
          <p:cNvPr id="42" name="Freeform 3"/>
          <p:cNvSpPr/>
          <p:nvPr/>
        </p:nvSpPr>
        <p:spPr>
          <a:xfrm rot="1728100">
            <a:off x="14911733" y="5640764"/>
            <a:ext cx="1834533" cy="6411369"/>
          </a:xfrm>
          <a:custGeom>
            <a:avLst/>
            <a:gdLst/>
            <a:ahLst/>
            <a:cxnLst/>
            <a:rect l="l" t="t" r="r" b="b"/>
            <a:pathLst>
              <a:path w="920219" h="4114800">
                <a:moveTo>
                  <a:pt x="0" y="0"/>
                </a:moveTo>
                <a:lnTo>
                  <a:pt x="920219" y="0"/>
                </a:lnTo>
                <a:lnTo>
                  <a:pt x="9202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8735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878" y="-242783"/>
            <a:ext cx="19356478" cy="107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3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0"/>
            <a:ext cx="19533277" cy="104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4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28600" y="1504938"/>
            <a:ext cx="17733555" cy="8625792"/>
          </a:xfrm>
          <a:prstGeom prst="rect">
            <a:avLst/>
          </a:prstGeom>
          <a:solidFill>
            <a:schemeClr val="bg1"/>
          </a:solidFill>
          <a:ln w="50800">
            <a:solidFill>
              <a:srgbClr val="95A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2"/>
          <p:cNvSpPr/>
          <p:nvPr/>
        </p:nvSpPr>
        <p:spPr>
          <a:xfrm flipH="1" flipV="1">
            <a:off x="-354332" y="-104776"/>
            <a:ext cx="18996661" cy="2352675"/>
          </a:xfrm>
          <a:custGeom>
            <a:avLst/>
            <a:gdLst/>
            <a:ahLst/>
            <a:cxnLst/>
            <a:rect l="l" t="t" r="r" b="b"/>
            <a:pathLst>
              <a:path w="18996661" h="1511818">
                <a:moveTo>
                  <a:pt x="18996662" y="1511818"/>
                </a:moveTo>
                <a:lnTo>
                  <a:pt x="0" y="1511818"/>
                </a:lnTo>
                <a:lnTo>
                  <a:pt x="0" y="0"/>
                </a:lnTo>
                <a:lnTo>
                  <a:pt x="18996662" y="0"/>
                </a:lnTo>
                <a:lnTo>
                  <a:pt x="18996662" y="15118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11600" y="768459"/>
            <a:ext cx="1260138" cy="1277167"/>
          </a:xfrm>
          <a:custGeom>
            <a:avLst/>
            <a:gdLst/>
            <a:ahLst/>
            <a:cxnLst/>
            <a:rect l="l" t="t" r="r" b="b"/>
            <a:pathLst>
              <a:path w="1260138" h="1277167">
                <a:moveTo>
                  <a:pt x="0" y="0"/>
                </a:moveTo>
                <a:lnTo>
                  <a:pt x="1260138" y="0"/>
                </a:lnTo>
                <a:lnTo>
                  <a:pt x="1260138" y="1277167"/>
                </a:lnTo>
                <a:lnTo>
                  <a:pt x="0" y="1277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208" y="22860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480" y="910590"/>
            <a:ext cx="1172847" cy="1188696"/>
          </a:xfrm>
          <a:custGeom>
            <a:avLst/>
            <a:gdLst/>
            <a:ahLst/>
            <a:cxnLst/>
            <a:rect l="l" t="t" r="r" b="b"/>
            <a:pathLst>
              <a:path w="1172847" h="1188696">
                <a:moveTo>
                  <a:pt x="0" y="0"/>
                </a:moveTo>
                <a:lnTo>
                  <a:pt x="1172847" y="0"/>
                </a:lnTo>
                <a:lnTo>
                  <a:pt x="1172847" y="1188696"/>
                </a:lnTo>
                <a:lnTo>
                  <a:pt x="0" y="118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2590800" y="83433"/>
            <a:ext cx="1424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1.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Các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câu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trong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những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đoạn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văn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dưới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đây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liên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kết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với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nhau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bằng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cách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nào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?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Montserrat Bold"/>
              <a:sym typeface="Montserrat Bold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6325" y="2171700"/>
            <a:ext cx="174211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a. (1)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Mới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hôm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qua,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tôi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chỉ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thấy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con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đường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đất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đỏ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quen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thuộc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những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đám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cỏ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xác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xơ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 (2)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Thế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mà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hôm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nay,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đột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nhiên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những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bông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hoa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mua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đầu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mùa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đã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bật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nở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tím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hồng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như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những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ngọn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đèn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vui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thập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thoáng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làn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sướng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ấm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</a:t>
            </a:r>
          </a:p>
          <a:p>
            <a:pPr lvl="0" algn="r"/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(</a:t>
            </a:r>
            <a:r>
              <a:rPr lang="en-US" sz="32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Theo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Vũ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Tú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Nam)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Montserrat Bold"/>
              <a:sym typeface="Montserrat Bold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6325" y="4076700"/>
            <a:ext cx="17421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b. (1)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Múa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sư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tử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thực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chất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là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một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điệu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múa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võ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 (2)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miếng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võ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được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biểu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diễn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rõ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nhất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màn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sư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tử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đùa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nghịch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vờn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nhau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với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đười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ươi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khỉ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 (3)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Đười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ươi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khi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tìm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đủ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mọi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cách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để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trêu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chọc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sư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tử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 (4)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Bị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trêu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chọc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con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thú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dữ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phát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khùng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nhe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rang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ra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định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ngoạm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đầu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đười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ươi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khỉ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nhưng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những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con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vật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này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dùng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đủ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miếng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võ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để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né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tránh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một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cách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tài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tình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</a:t>
            </a:r>
          </a:p>
          <a:p>
            <a:pPr lvl="0" algn="r"/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(</a:t>
            </a:r>
            <a:r>
              <a:rPr lang="en-US" sz="32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Theo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Trần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Quốc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Vượng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–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Lê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Văn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Hảo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–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Dương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Tất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)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Montserrat Bold"/>
              <a:sym typeface="Montserrat Bold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1085" y="6591300"/>
            <a:ext cx="174211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 (1) 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Nhà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rông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là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nơi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thờ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cúng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chung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hội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họp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chung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tiếp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khách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chung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vui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chơi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chung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tất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vả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dân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làng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 (2)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Kiến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trúc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bên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nhà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rông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khá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đặc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biệt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nhà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trống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rỗng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chẳng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vương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víu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một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cây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cột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nài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nhiều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bếp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lửa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luôn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đượm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khói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nơi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dành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để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chiếng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trống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nông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cụ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,… (3)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Đêm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đêm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bên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bếp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lửa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bập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bùng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cụ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già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kể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lại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cho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con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cháu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nghe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biết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bao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kỉ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niệm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vui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buồn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ngôi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nhà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rông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đã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từng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chứng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kiến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 (4)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Vì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vậy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nhà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rông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đối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với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tuổi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trẻ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Tây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Nguyên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thân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thương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như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tổ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chim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êm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ấm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.</a:t>
            </a:r>
          </a:p>
          <a:p>
            <a:pPr lvl="0" algn="r"/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(</a:t>
            </a:r>
            <a:r>
              <a:rPr lang="en-US" sz="32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Theo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Ay Dun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Lê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Tấn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Bold"/>
                <a:sym typeface="Montserrat Bold"/>
              </a:rPr>
              <a:t>)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Montserrat Bold"/>
              <a:sym typeface="Montserra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1021</Words>
  <Application>Microsoft Office PowerPoint</Application>
  <PresentationFormat>Custom</PresentationFormat>
  <Paragraphs>72</Paragraphs>
  <Slides>25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Times New Roman</vt:lpstr>
      <vt:lpstr>#9Slide06 SVNDope Script</vt:lpstr>
      <vt:lpstr>Adigiana Toybox</vt:lpstr>
      <vt:lpstr>Calibri</vt:lpstr>
      <vt:lpstr>SVN-Newton</vt:lpstr>
      <vt:lpstr>Montserrat Bold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ltvc</dc:title>
  <cp:lastModifiedBy>Laptop T&amp;T</cp:lastModifiedBy>
  <cp:revision>25</cp:revision>
  <dcterms:created xsi:type="dcterms:W3CDTF">2006-08-16T00:00:00Z</dcterms:created>
  <dcterms:modified xsi:type="dcterms:W3CDTF">2025-02-16T12:39:14Z</dcterms:modified>
  <dc:identifier>DAGe9zgKp6I</dc:identifier>
</cp:coreProperties>
</file>