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538" r:id="rId2"/>
    <p:sldId id="537" r:id="rId3"/>
    <p:sldId id="515" r:id="rId4"/>
    <p:sldId id="276" r:id="rId5"/>
    <p:sldId id="405" r:id="rId6"/>
    <p:sldId id="406" r:id="rId7"/>
    <p:sldId id="407" r:id="rId8"/>
    <p:sldId id="408" r:id="rId9"/>
    <p:sldId id="409" r:id="rId10"/>
    <p:sldId id="275" r:id="rId11"/>
    <p:sldId id="273" r:id="rId12"/>
    <p:sldId id="482" r:id="rId13"/>
    <p:sldId id="257" r:id="rId14"/>
    <p:sldId id="311" r:id="rId15"/>
    <p:sldId id="312" r:id="rId16"/>
    <p:sldId id="313" r:id="rId17"/>
    <p:sldId id="314" r:id="rId18"/>
    <p:sldId id="325" r:id="rId19"/>
    <p:sldId id="316" r:id="rId20"/>
    <p:sldId id="317" r:id="rId21"/>
    <p:sldId id="318" r:id="rId22"/>
    <p:sldId id="535" r:id="rId23"/>
    <p:sldId id="536" r:id="rId24"/>
    <p:sldId id="320" r:id="rId25"/>
    <p:sldId id="322" r:id="rId26"/>
    <p:sldId id="480" r:id="rId27"/>
    <p:sldId id="324" r:id="rId28"/>
    <p:sldId id="323" r:id="rId29"/>
    <p:sldId id="321" r:id="rId30"/>
    <p:sldId id="274" r:id="rId31"/>
    <p:sldId id="272" r:id="rId32"/>
  </p:sldIdLst>
  <p:sldSz cx="9144000" cy="5143500" type="screen16x9"/>
  <p:notesSz cx="6858000" cy="9144000"/>
  <p:defaultTextStyle>
    <a:defPPr>
      <a:defRPr lang="en-US"/>
    </a:defPPr>
    <a:lvl1pPr marL="0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55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10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865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821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776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731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686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641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229E"/>
    <a:srgbClr val="AD27B7"/>
    <a:srgbClr val="F8E2FA"/>
    <a:srgbClr val="F95970"/>
    <a:srgbClr val="F452A7"/>
    <a:srgbClr val="FFEDB3"/>
    <a:srgbClr val="DF8AE6"/>
    <a:srgbClr val="EBB3EF"/>
    <a:srgbClr val="F0C9F3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875" autoAdjust="0"/>
  </p:normalViewPr>
  <p:slideViewPr>
    <p:cSldViewPr>
      <p:cViewPr varScale="1">
        <p:scale>
          <a:sx n="81" d="100"/>
          <a:sy n="81" d="100"/>
        </p:scale>
        <p:origin x="108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17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34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51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68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86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103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20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137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866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07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Hình</a:t>
            </a:r>
            <a:r>
              <a:rPr lang="en-US" baseline="0"/>
              <a:t> ảnh chỉ mang tính chất che lấp khoảng trống.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7417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280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1116cc1b61d_0_16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1116cc1b61d_0_16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1116cc1b61d_0_16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1116cc1b61d_0_16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55529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1116cc1b61d_0_16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1116cc1b61d_0_16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05301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1116cc1b61d_0_16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1116cc1b61d_0_16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42692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1116cc1b61d_0_16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1116cc1b61d_0_16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4993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1116cc1b61d_0_16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1116cc1b61d_0_16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30383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1116cc1b61d_0_16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1116cc1b61d_0_16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Đọc</a:t>
            </a:r>
            <a:r>
              <a:rPr kumimoji="0" lang="en-US" sz="11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11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theo</a:t>
            </a:r>
            <a:r>
              <a:rPr kumimoji="0" lang="en-US" sz="11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11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nhóm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và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t</a:t>
            </a:r>
            <a:r>
              <a:rPr lang="en-US" dirty="0" err="1"/>
              <a:t>oàn</a:t>
            </a:r>
            <a:r>
              <a:rPr lang="en-US" dirty="0"/>
              <a:t> </a:t>
            </a:r>
            <a:r>
              <a:rPr lang="en-US" dirty="0" err="1"/>
              <a:t>bài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1665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Cho HS 30 giây ổn định</a:t>
            </a:r>
          </a:p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59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5392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Cho HS 30 giây ổn định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703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1116cc1b61d_0_16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1116cc1b61d_0_16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1163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1116cc1b61d_0_16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1116cc1b61d_0_16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07640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6384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460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</a:t>
            </a:r>
            <a:r>
              <a:rPr lang="en-US" baseline="0"/>
              <a:t> động t</a:t>
            </a: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  <a:p>
            <a:endParaRPr lang="en-US"/>
          </a:p>
          <a:p>
            <a:r>
              <a:rPr lang="en-US" baseline="0"/>
              <a:t>ổ chức hs. GV đọc kĩ SGV để hiểu được mục tiêu của hoạt động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512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399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32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576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quả chuối để ra kết quả</a:t>
            </a:r>
          </a:p>
        </p:txBody>
      </p:sp>
    </p:spTree>
    <p:extLst>
      <p:ext uri="{BB962C8B-B14F-4D97-AF65-F5344CB8AC3E}">
        <p14:creationId xmlns:p14="http://schemas.microsoft.com/office/powerpoint/2010/main" val="242515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725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43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797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7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3114600" cy="10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7"/>
          <p:cNvSpPr txBox="1">
            <a:spLocks noGrp="1"/>
          </p:cNvSpPr>
          <p:nvPr>
            <p:ph type="body" idx="1"/>
          </p:nvPr>
        </p:nvSpPr>
        <p:spPr>
          <a:xfrm>
            <a:off x="720000" y="1646475"/>
            <a:ext cx="3543900" cy="29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3" name="Google Shape;233;p7"/>
          <p:cNvGrpSpPr/>
          <p:nvPr/>
        </p:nvGrpSpPr>
        <p:grpSpPr>
          <a:xfrm>
            <a:off x="-91440" y="4364770"/>
            <a:ext cx="9510085" cy="1056457"/>
            <a:chOff x="-91440" y="4364770"/>
            <a:chExt cx="9510085" cy="1056457"/>
          </a:xfrm>
        </p:grpSpPr>
        <p:grpSp>
          <p:nvGrpSpPr>
            <p:cNvPr id="234" name="Google Shape;234;p7"/>
            <p:cNvGrpSpPr/>
            <p:nvPr/>
          </p:nvGrpSpPr>
          <p:grpSpPr>
            <a:xfrm rot="-2027506">
              <a:off x="8529492" y="4503115"/>
              <a:ext cx="734337" cy="779767"/>
              <a:chOff x="4517037" y="397333"/>
              <a:chExt cx="734306" cy="779733"/>
            </a:xfrm>
          </p:grpSpPr>
          <p:sp>
            <p:nvSpPr>
              <p:cNvPr id="235" name="Google Shape;235;p7"/>
              <p:cNvSpPr/>
              <p:nvPr/>
            </p:nvSpPr>
            <p:spPr>
              <a:xfrm>
                <a:off x="4521643" y="402511"/>
                <a:ext cx="725093" cy="770521"/>
              </a:xfrm>
              <a:custGeom>
                <a:avLst/>
                <a:gdLst/>
                <a:ahLst/>
                <a:cxnLst/>
                <a:rect l="l" t="t" r="r" b="b"/>
                <a:pathLst>
                  <a:path w="22825" h="24255" extrusionOk="0">
                    <a:moveTo>
                      <a:pt x="17431" y="1"/>
                    </a:moveTo>
                    <a:lnTo>
                      <a:pt x="16942" y="91"/>
                    </a:lnTo>
                    <a:lnTo>
                      <a:pt x="16472" y="344"/>
                    </a:lnTo>
                    <a:lnTo>
                      <a:pt x="16055" y="706"/>
                    </a:lnTo>
                    <a:lnTo>
                      <a:pt x="15494" y="1394"/>
                    </a:lnTo>
                    <a:lnTo>
                      <a:pt x="14969" y="2372"/>
                    </a:lnTo>
                    <a:lnTo>
                      <a:pt x="14806" y="2806"/>
                    </a:lnTo>
                    <a:lnTo>
                      <a:pt x="14607" y="3458"/>
                    </a:lnTo>
                    <a:lnTo>
                      <a:pt x="14481" y="4797"/>
                    </a:lnTo>
                    <a:lnTo>
                      <a:pt x="14462" y="6155"/>
                    </a:lnTo>
                    <a:lnTo>
                      <a:pt x="14354" y="7494"/>
                    </a:lnTo>
                    <a:lnTo>
                      <a:pt x="14209" y="8146"/>
                    </a:lnTo>
                    <a:lnTo>
                      <a:pt x="13956" y="8960"/>
                    </a:lnTo>
                    <a:lnTo>
                      <a:pt x="13250" y="10517"/>
                    </a:lnTo>
                    <a:lnTo>
                      <a:pt x="12852" y="11241"/>
                    </a:lnTo>
                    <a:lnTo>
                      <a:pt x="12200" y="8073"/>
                    </a:lnTo>
                    <a:lnTo>
                      <a:pt x="11422" y="4489"/>
                    </a:lnTo>
                    <a:lnTo>
                      <a:pt x="11313" y="4091"/>
                    </a:lnTo>
                    <a:lnTo>
                      <a:pt x="11114" y="3729"/>
                    </a:lnTo>
                    <a:lnTo>
                      <a:pt x="10933" y="3530"/>
                    </a:lnTo>
                    <a:lnTo>
                      <a:pt x="10553" y="3349"/>
                    </a:lnTo>
                    <a:lnTo>
                      <a:pt x="10191" y="3440"/>
                    </a:lnTo>
                    <a:lnTo>
                      <a:pt x="9829" y="3711"/>
                    </a:lnTo>
                    <a:lnTo>
                      <a:pt x="9358" y="4345"/>
                    </a:lnTo>
                    <a:lnTo>
                      <a:pt x="8978" y="5286"/>
                    </a:lnTo>
                    <a:lnTo>
                      <a:pt x="8924" y="5630"/>
                    </a:lnTo>
                    <a:lnTo>
                      <a:pt x="8942" y="6082"/>
                    </a:lnTo>
                    <a:lnTo>
                      <a:pt x="9141" y="6933"/>
                    </a:lnTo>
                    <a:lnTo>
                      <a:pt x="9684" y="8164"/>
                    </a:lnTo>
                    <a:lnTo>
                      <a:pt x="10118" y="8960"/>
                    </a:lnTo>
                    <a:lnTo>
                      <a:pt x="10553" y="9757"/>
                    </a:lnTo>
                    <a:lnTo>
                      <a:pt x="11005" y="11024"/>
                    </a:lnTo>
                    <a:lnTo>
                      <a:pt x="11114" y="11892"/>
                    </a:lnTo>
                    <a:lnTo>
                      <a:pt x="11078" y="12327"/>
                    </a:lnTo>
                    <a:lnTo>
                      <a:pt x="11023" y="12580"/>
                    </a:lnTo>
                    <a:lnTo>
                      <a:pt x="10842" y="13033"/>
                    </a:lnTo>
                    <a:lnTo>
                      <a:pt x="10571" y="13431"/>
                    </a:lnTo>
                    <a:lnTo>
                      <a:pt x="10209" y="13721"/>
                    </a:lnTo>
                    <a:lnTo>
                      <a:pt x="9974" y="13811"/>
                    </a:lnTo>
                    <a:lnTo>
                      <a:pt x="9738" y="13865"/>
                    </a:lnTo>
                    <a:lnTo>
                      <a:pt x="9304" y="13829"/>
                    </a:lnTo>
                    <a:lnTo>
                      <a:pt x="8906" y="13630"/>
                    </a:lnTo>
                    <a:lnTo>
                      <a:pt x="8562" y="13322"/>
                    </a:lnTo>
                    <a:lnTo>
                      <a:pt x="8127" y="12689"/>
                    </a:lnTo>
                    <a:lnTo>
                      <a:pt x="7765" y="11675"/>
                    </a:lnTo>
                    <a:lnTo>
                      <a:pt x="7675" y="11168"/>
                    </a:lnTo>
                    <a:lnTo>
                      <a:pt x="7602" y="10662"/>
                    </a:lnTo>
                    <a:lnTo>
                      <a:pt x="7331" y="9612"/>
                    </a:lnTo>
                    <a:lnTo>
                      <a:pt x="7005" y="8924"/>
                    </a:lnTo>
                    <a:lnTo>
                      <a:pt x="6716" y="8544"/>
                    </a:lnTo>
                    <a:lnTo>
                      <a:pt x="6372" y="8272"/>
                    </a:lnTo>
                    <a:lnTo>
                      <a:pt x="5955" y="8109"/>
                    </a:lnTo>
                    <a:lnTo>
                      <a:pt x="5702" y="8091"/>
                    </a:lnTo>
                    <a:lnTo>
                      <a:pt x="5467" y="8091"/>
                    </a:lnTo>
                    <a:lnTo>
                      <a:pt x="5032" y="8254"/>
                    </a:lnTo>
                    <a:lnTo>
                      <a:pt x="4688" y="8544"/>
                    </a:lnTo>
                    <a:lnTo>
                      <a:pt x="4435" y="8942"/>
                    </a:lnTo>
                    <a:lnTo>
                      <a:pt x="4254" y="9413"/>
                    </a:lnTo>
                    <a:lnTo>
                      <a:pt x="4182" y="9938"/>
                    </a:lnTo>
                    <a:lnTo>
                      <a:pt x="4218" y="10444"/>
                    </a:lnTo>
                    <a:lnTo>
                      <a:pt x="4363" y="10951"/>
                    </a:lnTo>
                    <a:lnTo>
                      <a:pt x="4471" y="11168"/>
                    </a:lnTo>
                    <a:lnTo>
                      <a:pt x="4725" y="11603"/>
                    </a:lnTo>
                    <a:lnTo>
                      <a:pt x="5412" y="12327"/>
                    </a:lnTo>
                    <a:lnTo>
                      <a:pt x="6607" y="13286"/>
                    </a:lnTo>
                    <a:lnTo>
                      <a:pt x="7385" y="13938"/>
                    </a:lnTo>
                    <a:lnTo>
                      <a:pt x="7729" y="14318"/>
                    </a:lnTo>
                    <a:lnTo>
                      <a:pt x="8290" y="15205"/>
                    </a:lnTo>
                    <a:lnTo>
                      <a:pt x="8526" y="15929"/>
                    </a:lnTo>
                    <a:lnTo>
                      <a:pt x="8562" y="16418"/>
                    </a:lnTo>
                    <a:lnTo>
                      <a:pt x="8507" y="16888"/>
                    </a:lnTo>
                    <a:lnTo>
                      <a:pt x="8326" y="17323"/>
                    </a:lnTo>
                    <a:lnTo>
                      <a:pt x="8182" y="17522"/>
                    </a:lnTo>
                    <a:lnTo>
                      <a:pt x="8019" y="17685"/>
                    </a:lnTo>
                    <a:lnTo>
                      <a:pt x="7657" y="17938"/>
                    </a:lnTo>
                    <a:lnTo>
                      <a:pt x="7240" y="18101"/>
                    </a:lnTo>
                    <a:lnTo>
                      <a:pt x="6806" y="18155"/>
                    </a:lnTo>
                    <a:lnTo>
                      <a:pt x="6100" y="18083"/>
                    </a:lnTo>
                    <a:lnTo>
                      <a:pt x="5231" y="17721"/>
                    </a:lnTo>
                    <a:lnTo>
                      <a:pt x="4869" y="17431"/>
                    </a:lnTo>
                    <a:lnTo>
                      <a:pt x="4544" y="17105"/>
                    </a:lnTo>
                    <a:lnTo>
                      <a:pt x="4019" y="16345"/>
                    </a:lnTo>
                    <a:lnTo>
                      <a:pt x="3421" y="15096"/>
                    </a:lnTo>
                    <a:lnTo>
                      <a:pt x="3095" y="14209"/>
                    </a:lnTo>
                    <a:lnTo>
                      <a:pt x="2860" y="13648"/>
                    </a:lnTo>
                    <a:lnTo>
                      <a:pt x="2335" y="12924"/>
                    </a:lnTo>
                    <a:lnTo>
                      <a:pt x="1883" y="12598"/>
                    </a:lnTo>
                    <a:lnTo>
                      <a:pt x="1611" y="12526"/>
                    </a:lnTo>
                    <a:lnTo>
                      <a:pt x="1430" y="12508"/>
                    </a:lnTo>
                    <a:lnTo>
                      <a:pt x="1086" y="12562"/>
                    </a:lnTo>
                    <a:lnTo>
                      <a:pt x="634" y="12834"/>
                    </a:lnTo>
                    <a:lnTo>
                      <a:pt x="181" y="13413"/>
                    </a:lnTo>
                    <a:lnTo>
                      <a:pt x="0" y="14155"/>
                    </a:lnTo>
                    <a:lnTo>
                      <a:pt x="37" y="14517"/>
                    </a:lnTo>
                    <a:lnTo>
                      <a:pt x="109" y="14879"/>
                    </a:lnTo>
                    <a:lnTo>
                      <a:pt x="417" y="15531"/>
                    </a:lnTo>
                    <a:lnTo>
                      <a:pt x="1104" y="16418"/>
                    </a:lnTo>
                    <a:lnTo>
                      <a:pt x="1647" y="16942"/>
                    </a:lnTo>
                    <a:lnTo>
                      <a:pt x="2426" y="17721"/>
                    </a:lnTo>
                    <a:lnTo>
                      <a:pt x="4182" y="19694"/>
                    </a:lnTo>
                    <a:lnTo>
                      <a:pt x="5593" y="21232"/>
                    </a:lnTo>
                    <a:lnTo>
                      <a:pt x="6571" y="22173"/>
                    </a:lnTo>
                    <a:lnTo>
                      <a:pt x="7566" y="22970"/>
                    </a:lnTo>
                    <a:lnTo>
                      <a:pt x="8580" y="23585"/>
                    </a:lnTo>
                    <a:lnTo>
                      <a:pt x="9087" y="23802"/>
                    </a:lnTo>
                    <a:lnTo>
                      <a:pt x="9557" y="23947"/>
                    </a:lnTo>
                    <a:lnTo>
                      <a:pt x="10625" y="24146"/>
                    </a:lnTo>
                    <a:lnTo>
                      <a:pt x="12399" y="24255"/>
                    </a:lnTo>
                    <a:lnTo>
                      <a:pt x="16182" y="24020"/>
                    </a:lnTo>
                    <a:lnTo>
                      <a:pt x="18336" y="23947"/>
                    </a:lnTo>
                    <a:lnTo>
                      <a:pt x="18752" y="23947"/>
                    </a:lnTo>
                    <a:lnTo>
                      <a:pt x="19603" y="23839"/>
                    </a:lnTo>
                    <a:lnTo>
                      <a:pt x="20381" y="23585"/>
                    </a:lnTo>
                    <a:lnTo>
                      <a:pt x="20816" y="23241"/>
                    </a:lnTo>
                    <a:lnTo>
                      <a:pt x="21033" y="22934"/>
                    </a:lnTo>
                    <a:lnTo>
                      <a:pt x="21105" y="22753"/>
                    </a:lnTo>
                    <a:lnTo>
                      <a:pt x="21160" y="22499"/>
                    </a:lnTo>
                    <a:lnTo>
                      <a:pt x="21142" y="22047"/>
                    </a:lnTo>
                    <a:lnTo>
                      <a:pt x="20942" y="21649"/>
                    </a:lnTo>
                    <a:lnTo>
                      <a:pt x="20617" y="21287"/>
                    </a:lnTo>
                    <a:lnTo>
                      <a:pt x="20200" y="20997"/>
                    </a:lnTo>
                    <a:lnTo>
                      <a:pt x="19712" y="20780"/>
                    </a:lnTo>
                    <a:lnTo>
                      <a:pt x="19169" y="20635"/>
                    </a:lnTo>
                    <a:lnTo>
                      <a:pt x="18644" y="20599"/>
                    </a:lnTo>
                    <a:lnTo>
                      <a:pt x="18372" y="20617"/>
                    </a:lnTo>
                    <a:lnTo>
                      <a:pt x="17359" y="20816"/>
                    </a:lnTo>
                    <a:lnTo>
                      <a:pt x="15820" y="21178"/>
                    </a:lnTo>
                    <a:lnTo>
                      <a:pt x="15060" y="21214"/>
                    </a:lnTo>
                    <a:lnTo>
                      <a:pt x="14571" y="21160"/>
                    </a:lnTo>
                    <a:lnTo>
                      <a:pt x="14318" y="21087"/>
                    </a:lnTo>
                    <a:lnTo>
                      <a:pt x="14499" y="20762"/>
                    </a:lnTo>
                    <a:lnTo>
                      <a:pt x="15024" y="20291"/>
                    </a:lnTo>
                    <a:lnTo>
                      <a:pt x="15711" y="19983"/>
                    </a:lnTo>
                    <a:lnTo>
                      <a:pt x="16472" y="19839"/>
                    </a:lnTo>
                    <a:lnTo>
                      <a:pt x="16834" y="19839"/>
                    </a:lnTo>
                    <a:lnTo>
                      <a:pt x="17594" y="19875"/>
                    </a:lnTo>
                    <a:lnTo>
                      <a:pt x="18716" y="19965"/>
                    </a:lnTo>
                    <a:lnTo>
                      <a:pt x="19440" y="19947"/>
                    </a:lnTo>
                    <a:lnTo>
                      <a:pt x="19820" y="19893"/>
                    </a:lnTo>
                    <a:lnTo>
                      <a:pt x="20182" y="19802"/>
                    </a:lnTo>
                    <a:lnTo>
                      <a:pt x="20852" y="19440"/>
                    </a:lnTo>
                    <a:lnTo>
                      <a:pt x="21377" y="18915"/>
                    </a:lnTo>
                    <a:lnTo>
                      <a:pt x="21576" y="18409"/>
                    </a:lnTo>
                    <a:lnTo>
                      <a:pt x="21612" y="18065"/>
                    </a:lnTo>
                    <a:lnTo>
                      <a:pt x="21594" y="17884"/>
                    </a:lnTo>
                    <a:lnTo>
                      <a:pt x="21540" y="17666"/>
                    </a:lnTo>
                    <a:lnTo>
                      <a:pt x="21341" y="17286"/>
                    </a:lnTo>
                    <a:lnTo>
                      <a:pt x="21033" y="16997"/>
                    </a:lnTo>
                    <a:lnTo>
                      <a:pt x="20653" y="16798"/>
                    </a:lnTo>
                    <a:lnTo>
                      <a:pt x="19983" y="16599"/>
                    </a:lnTo>
                    <a:lnTo>
                      <a:pt x="19024" y="16617"/>
                    </a:lnTo>
                    <a:lnTo>
                      <a:pt x="18571" y="16725"/>
                    </a:lnTo>
                    <a:lnTo>
                      <a:pt x="17702" y="17051"/>
                    </a:lnTo>
                    <a:lnTo>
                      <a:pt x="16399" y="17558"/>
                    </a:lnTo>
                    <a:lnTo>
                      <a:pt x="15530" y="17721"/>
                    </a:lnTo>
                    <a:lnTo>
                      <a:pt x="15078" y="17703"/>
                    </a:lnTo>
                    <a:lnTo>
                      <a:pt x="15060" y="17485"/>
                    </a:lnTo>
                    <a:lnTo>
                      <a:pt x="15114" y="17069"/>
                    </a:lnTo>
                    <a:lnTo>
                      <a:pt x="15368" y="16508"/>
                    </a:lnTo>
                    <a:lnTo>
                      <a:pt x="15947" y="15875"/>
                    </a:lnTo>
                    <a:lnTo>
                      <a:pt x="16725" y="15422"/>
                    </a:lnTo>
                    <a:lnTo>
                      <a:pt x="17123" y="15277"/>
                    </a:lnTo>
                    <a:lnTo>
                      <a:pt x="17974" y="15078"/>
                    </a:lnTo>
                    <a:lnTo>
                      <a:pt x="19693" y="14915"/>
                    </a:lnTo>
                    <a:lnTo>
                      <a:pt x="20544" y="14734"/>
                    </a:lnTo>
                    <a:lnTo>
                      <a:pt x="20961" y="14626"/>
                    </a:lnTo>
                    <a:lnTo>
                      <a:pt x="21757" y="14209"/>
                    </a:lnTo>
                    <a:lnTo>
                      <a:pt x="22390" y="13630"/>
                    </a:lnTo>
                    <a:lnTo>
                      <a:pt x="22698" y="13087"/>
                    </a:lnTo>
                    <a:lnTo>
                      <a:pt x="22807" y="12689"/>
                    </a:lnTo>
                    <a:lnTo>
                      <a:pt x="22825" y="12472"/>
                    </a:lnTo>
                    <a:lnTo>
                      <a:pt x="22807" y="12218"/>
                    </a:lnTo>
                    <a:lnTo>
                      <a:pt x="22662" y="11748"/>
                    </a:lnTo>
                    <a:lnTo>
                      <a:pt x="22409" y="11331"/>
                    </a:lnTo>
                    <a:lnTo>
                      <a:pt x="22047" y="10987"/>
                    </a:lnTo>
                    <a:lnTo>
                      <a:pt x="21594" y="10716"/>
                    </a:lnTo>
                    <a:lnTo>
                      <a:pt x="21105" y="10517"/>
                    </a:lnTo>
                    <a:lnTo>
                      <a:pt x="20580" y="10426"/>
                    </a:lnTo>
                    <a:lnTo>
                      <a:pt x="20056" y="10426"/>
                    </a:lnTo>
                    <a:lnTo>
                      <a:pt x="19802" y="10463"/>
                    </a:lnTo>
                    <a:lnTo>
                      <a:pt x="19295" y="10589"/>
                    </a:lnTo>
                    <a:lnTo>
                      <a:pt x="18390" y="11042"/>
                    </a:lnTo>
                    <a:lnTo>
                      <a:pt x="17159" y="12019"/>
                    </a:lnTo>
                    <a:lnTo>
                      <a:pt x="16417" y="12779"/>
                    </a:lnTo>
                    <a:lnTo>
                      <a:pt x="16997" y="11494"/>
                    </a:lnTo>
                    <a:lnTo>
                      <a:pt x="17558" y="9920"/>
                    </a:lnTo>
                    <a:lnTo>
                      <a:pt x="17829" y="9141"/>
                    </a:lnTo>
                    <a:lnTo>
                      <a:pt x="18318" y="7566"/>
                    </a:lnTo>
                    <a:lnTo>
                      <a:pt x="18499" y="6752"/>
                    </a:lnTo>
                    <a:lnTo>
                      <a:pt x="18662" y="6064"/>
                    </a:lnTo>
                    <a:lnTo>
                      <a:pt x="18933" y="4562"/>
                    </a:lnTo>
                    <a:lnTo>
                      <a:pt x="19060" y="3023"/>
                    </a:lnTo>
                    <a:lnTo>
                      <a:pt x="18951" y="1901"/>
                    </a:lnTo>
                    <a:lnTo>
                      <a:pt x="18770" y="1195"/>
                    </a:lnTo>
                    <a:lnTo>
                      <a:pt x="18626" y="851"/>
                    </a:lnTo>
                    <a:lnTo>
                      <a:pt x="18463" y="562"/>
                    </a:lnTo>
                    <a:lnTo>
                      <a:pt x="18119" y="218"/>
                    </a:lnTo>
                    <a:lnTo>
                      <a:pt x="17829" y="73"/>
                    </a:lnTo>
                    <a:lnTo>
                      <a:pt x="17666" y="19"/>
                    </a:lnTo>
                    <a:lnTo>
                      <a:pt x="17431" y="1"/>
                    </a:lnTo>
                    <a:close/>
                  </a:path>
                </a:pathLst>
              </a:custGeom>
              <a:solidFill>
                <a:srgbClr val="808B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7"/>
              <p:cNvSpPr/>
              <p:nvPr/>
            </p:nvSpPr>
            <p:spPr>
              <a:xfrm>
                <a:off x="4570501" y="715897"/>
                <a:ext cx="680841" cy="461169"/>
              </a:xfrm>
              <a:custGeom>
                <a:avLst/>
                <a:gdLst/>
                <a:ahLst/>
                <a:cxnLst/>
                <a:rect l="l" t="t" r="r" b="b"/>
                <a:pathLst>
                  <a:path w="21432" h="14517" extrusionOk="0">
                    <a:moveTo>
                      <a:pt x="15875" y="0"/>
                    </a:moveTo>
                    <a:lnTo>
                      <a:pt x="15802" y="181"/>
                    </a:lnTo>
                    <a:lnTo>
                      <a:pt x="15296" y="1611"/>
                    </a:lnTo>
                    <a:lnTo>
                      <a:pt x="14753" y="2842"/>
                    </a:lnTo>
                    <a:lnTo>
                      <a:pt x="14735" y="2951"/>
                    </a:lnTo>
                    <a:lnTo>
                      <a:pt x="14807" y="3041"/>
                    </a:lnTo>
                    <a:lnTo>
                      <a:pt x="14897" y="3077"/>
                    </a:lnTo>
                    <a:lnTo>
                      <a:pt x="14988" y="3023"/>
                    </a:lnTo>
                    <a:lnTo>
                      <a:pt x="15658" y="2317"/>
                    </a:lnTo>
                    <a:lnTo>
                      <a:pt x="16870" y="1340"/>
                    </a:lnTo>
                    <a:lnTo>
                      <a:pt x="17793" y="869"/>
                    </a:lnTo>
                    <a:lnTo>
                      <a:pt x="18300" y="742"/>
                    </a:lnTo>
                    <a:lnTo>
                      <a:pt x="18572" y="706"/>
                    </a:lnTo>
                    <a:lnTo>
                      <a:pt x="19151" y="724"/>
                    </a:lnTo>
                    <a:lnTo>
                      <a:pt x="19730" y="869"/>
                    </a:lnTo>
                    <a:lnTo>
                      <a:pt x="20255" y="1122"/>
                    </a:lnTo>
                    <a:lnTo>
                      <a:pt x="20472" y="1303"/>
                    </a:lnTo>
                    <a:lnTo>
                      <a:pt x="20780" y="1575"/>
                    </a:lnTo>
                    <a:lnTo>
                      <a:pt x="21052" y="2064"/>
                    </a:lnTo>
                    <a:lnTo>
                      <a:pt x="21124" y="2426"/>
                    </a:lnTo>
                    <a:lnTo>
                      <a:pt x="21124" y="2607"/>
                    </a:lnTo>
                    <a:lnTo>
                      <a:pt x="21124" y="2806"/>
                    </a:lnTo>
                    <a:lnTo>
                      <a:pt x="21015" y="3186"/>
                    </a:lnTo>
                    <a:lnTo>
                      <a:pt x="20726" y="3693"/>
                    </a:lnTo>
                    <a:lnTo>
                      <a:pt x="20110" y="4236"/>
                    </a:lnTo>
                    <a:lnTo>
                      <a:pt x="19350" y="4616"/>
                    </a:lnTo>
                    <a:lnTo>
                      <a:pt x="18970" y="4724"/>
                    </a:lnTo>
                    <a:lnTo>
                      <a:pt x="18192" y="4887"/>
                    </a:lnTo>
                    <a:lnTo>
                      <a:pt x="17395" y="4960"/>
                    </a:lnTo>
                    <a:lnTo>
                      <a:pt x="16925" y="5014"/>
                    </a:lnTo>
                    <a:lnTo>
                      <a:pt x="16002" y="5141"/>
                    </a:lnTo>
                    <a:lnTo>
                      <a:pt x="15549" y="5267"/>
                    </a:lnTo>
                    <a:lnTo>
                      <a:pt x="15115" y="5412"/>
                    </a:lnTo>
                    <a:lnTo>
                      <a:pt x="14300" y="5901"/>
                    </a:lnTo>
                    <a:lnTo>
                      <a:pt x="13685" y="6571"/>
                    </a:lnTo>
                    <a:lnTo>
                      <a:pt x="13431" y="7186"/>
                    </a:lnTo>
                    <a:lnTo>
                      <a:pt x="13377" y="7620"/>
                    </a:lnTo>
                    <a:lnTo>
                      <a:pt x="13377" y="7856"/>
                    </a:lnTo>
                    <a:lnTo>
                      <a:pt x="13413" y="7946"/>
                    </a:lnTo>
                    <a:lnTo>
                      <a:pt x="13522" y="7982"/>
                    </a:lnTo>
                    <a:lnTo>
                      <a:pt x="13848" y="8001"/>
                    </a:lnTo>
                    <a:lnTo>
                      <a:pt x="14481" y="7928"/>
                    </a:lnTo>
                    <a:lnTo>
                      <a:pt x="15422" y="7657"/>
                    </a:lnTo>
                    <a:lnTo>
                      <a:pt x="16020" y="7403"/>
                    </a:lnTo>
                    <a:lnTo>
                      <a:pt x="16545" y="7186"/>
                    </a:lnTo>
                    <a:lnTo>
                      <a:pt x="17069" y="7005"/>
                    </a:lnTo>
                    <a:lnTo>
                      <a:pt x="17359" y="6933"/>
                    </a:lnTo>
                    <a:lnTo>
                      <a:pt x="17974" y="6860"/>
                    </a:lnTo>
                    <a:lnTo>
                      <a:pt x="18554" y="6915"/>
                    </a:lnTo>
                    <a:lnTo>
                      <a:pt x="19079" y="7077"/>
                    </a:lnTo>
                    <a:lnTo>
                      <a:pt x="19296" y="7204"/>
                    </a:lnTo>
                    <a:lnTo>
                      <a:pt x="19531" y="7367"/>
                    </a:lnTo>
                    <a:lnTo>
                      <a:pt x="19839" y="7783"/>
                    </a:lnTo>
                    <a:lnTo>
                      <a:pt x="19911" y="8037"/>
                    </a:lnTo>
                    <a:lnTo>
                      <a:pt x="19929" y="8200"/>
                    </a:lnTo>
                    <a:lnTo>
                      <a:pt x="19893" y="8525"/>
                    </a:lnTo>
                    <a:lnTo>
                      <a:pt x="19712" y="8978"/>
                    </a:lnTo>
                    <a:lnTo>
                      <a:pt x="19223" y="9467"/>
                    </a:lnTo>
                    <a:lnTo>
                      <a:pt x="18590" y="9793"/>
                    </a:lnTo>
                    <a:lnTo>
                      <a:pt x="18246" y="9883"/>
                    </a:lnTo>
                    <a:lnTo>
                      <a:pt x="17793" y="9955"/>
                    </a:lnTo>
                    <a:lnTo>
                      <a:pt x="16870" y="9937"/>
                    </a:lnTo>
                    <a:lnTo>
                      <a:pt x="16382" y="9883"/>
                    </a:lnTo>
                    <a:lnTo>
                      <a:pt x="15857" y="9847"/>
                    </a:lnTo>
                    <a:lnTo>
                      <a:pt x="15296" y="9811"/>
                    </a:lnTo>
                    <a:lnTo>
                      <a:pt x="14916" y="9829"/>
                    </a:lnTo>
                    <a:lnTo>
                      <a:pt x="14137" y="9974"/>
                    </a:lnTo>
                    <a:lnTo>
                      <a:pt x="13413" y="10299"/>
                    </a:lnTo>
                    <a:lnTo>
                      <a:pt x="12834" y="10806"/>
                    </a:lnTo>
                    <a:lnTo>
                      <a:pt x="12653" y="11168"/>
                    </a:lnTo>
                    <a:lnTo>
                      <a:pt x="12635" y="11222"/>
                    </a:lnTo>
                    <a:lnTo>
                      <a:pt x="12653" y="11277"/>
                    </a:lnTo>
                    <a:lnTo>
                      <a:pt x="12689" y="11331"/>
                    </a:lnTo>
                    <a:lnTo>
                      <a:pt x="12743" y="11367"/>
                    </a:lnTo>
                    <a:lnTo>
                      <a:pt x="13087" y="11458"/>
                    </a:lnTo>
                    <a:lnTo>
                      <a:pt x="13793" y="11494"/>
                    </a:lnTo>
                    <a:lnTo>
                      <a:pt x="14843" y="11349"/>
                    </a:lnTo>
                    <a:lnTo>
                      <a:pt x="15531" y="11186"/>
                    </a:lnTo>
                    <a:lnTo>
                      <a:pt x="16201" y="11023"/>
                    </a:lnTo>
                    <a:lnTo>
                      <a:pt x="16852" y="10915"/>
                    </a:lnTo>
                    <a:lnTo>
                      <a:pt x="17178" y="10879"/>
                    </a:lnTo>
                    <a:lnTo>
                      <a:pt x="17848" y="10969"/>
                    </a:lnTo>
                    <a:lnTo>
                      <a:pt x="18463" y="11186"/>
                    </a:lnTo>
                    <a:lnTo>
                      <a:pt x="18988" y="11530"/>
                    </a:lnTo>
                    <a:lnTo>
                      <a:pt x="19187" y="11747"/>
                    </a:lnTo>
                    <a:lnTo>
                      <a:pt x="19332" y="11946"/>
                    </a:lnTo>
                    <a:lnTo>
                      <a:pt x="19477" y="12345"/>
                    </a:lnTo>
                    <a:lnTo>
                      <a:pt x="19477" y="12670"/>
                    </a:lnTo>
                    <a:lnTo>
                      <a:pt x="19423" y="12833"/>
                    </a:lnTo>
                    <a:lnTo>
                      <a:pt x="19314" y="13105"/>
                    </a:lnTo>
                    <a:lnTo>
                      <a:pt x="18898" y="13521"/>
                    </a:lnTo>
                    <a:lnTo>
                      <a:pt x="18228" y="13793"/>
                    </a:lnTo>
                    <a:lnTo>
                      <a:pt x="17341" y="13919"/>
                    </a:lnTo>
                    <a:lnTo>
                      <a:pt x="16798" y="13919"/>
                    </a:lnTo>
                    <a:lnTo>
                      <a:pt x="15513" y="13956"/>
                    </a:lnTo>
                    <a:lnTo>
                      <a:pt x="14029" y="14064"/>
                    </a:lnTo>
                    <a:lnTo>
                      <a:pt x="12327" y="14191"/>
                    </a:lnTo>
                    <a:lnTo>
                      <a:pt x="9775" y="14209"/>
                    </a:lnTo>
                    <a:lnTo>
                      <a:pt x="8255" y="13992"/>
                    </a:lnTo>
                    <a:lnTo>
                      <a:pt x="7585" y="13793"/>
                    </a:lnTo>
                    <a:lnTo>
                      <a:pt x="7241" y="13648"/>
                    </a:lnTo>
                    <a:lnTo>
                      <a:pt x="6553" y="13268"/>
                    </a:lnTo>
                    <a:lnTo>
                      <a:pt x="5503" y="12508"/>
                    </a:lnTo>
                    <a:lnTo>
                      <a:pt x="4128" y="11222"/>
                    </a:lnTo>
                    <a:lnTo>
                      <a:pt x="2788" y="9774"/>
                    </a:lnTo>
                    <a:lnTo>
                      <a:pt x="2155" y="9050"/>
                    </a:lnTo>
                    <a:lnTo>
                      <a:pt x="1123" y="7892"/>
                    </a:lnTo>
                    <a:lnTo>
                      <a:pt x="218" y="6969"/>
                    </a:lnTo>
                    <a:lnTo>
                      <a:pt x="1" y="7186"/>
                    </a:lnTo>
                    <a:lnTo>
                      <a:pt x="906" y="8109"/>
                    </a:lnTo>
                    <a:lnTo>
                      <a:pt x="1919" y="9249"/>
                    </a:lnTo>
                    <a:lnTo>
                      <a:pt x="2571" y="9992"/>
                    </a:lnTo>
                    <a:lnTo>
                      <a:pt x="3929" y="11440"/>
                    </a:lnTo>
                    <a:lnTo>
                      <a:pt x="5340" y="12761"/>
                    </a:lnTo>
                    <a:lnTo>
                      <a:pt x="6408" y="13539"/>
                    </a:lnTo>
                    <a:lnTo>
                      <a:pt x="7132" y="13937"/>
                    </a:lnTo>
                    <a:lnTo>
                      <a:pt x="7494" y="14082"/>
                    </a:lnTo>
                    <a:lnTo>
                      <a:pt x="7838" y="14191"/>
                    </a:lnTo>
                    <a:lnTo>
                      <a:pt x="8617" y="14372"/>
                    </a:lnTo>
                    <a:lnTo>
                      <a:pt x="9884" y="14517"/>
                    </a:lnTo>
                    <a:lnTo>
                      <a:pt x="10807" y="14517"/>
                    </a:lnTo>
                    <a:lnTo>
                      <a:pt x="12436" y="14480"/>
                    </a:lnTo>
                    <a:lnTo>
                      <a:pt x="14047" y="14372"/>
                    </a:lnTo>
                    <a:lnTo>
                      <a:pt x="15531" y="14263"/>
                    </a:lnTo>
                    <a:lnTo>
                      <a:pt x="16798" y="14227"/>
                    </a:lnTo>
                    <a:lnTo>
                      <a:pt x="17395" y="14227"/>
                    </a:lnTo>
                    <a:lnTo>
                      <a:pt x="18373" y="14064"/>
                    </a:lnTo>
                    <a:lnTo>
                      <a:pt x="19097" y="13738"/>
                    </a:lnTo>
                    <a:lnTo>
                      <a:pt x="19585" y="13250"/>
                    </a:lnTo>
                    <a:lnTo>
                      <a:pt x="19712" y="12924"/>
                    </a:lnTo>
                    <a:lnTo>
                      <a:pt x="19766" y="12743"/>
                    </a:lnTo>
                    <a:lnTo>
                      <a:pt x="19785" y="12399"/>
                    </a:lnTo>
                    <a:lnTo>
                      <a:pt x="19712" y="12055"/>
                    </a:lnTo>
                    <a:lnTo>
                      <a:pt x="19549" y="11711"/>
                    </a:lnTo>
                    <a:lnTo>
                      <a:pt x="19423" y="11566"/>
                    </a:lnTo>
                    <a:lnTo>
                      <a:pt x="19205" y="11313"/>
                    </a:lnTo>
                    <a:lnTo>
                      <a:pt x="18608" y="10933"/>
                    </a:lnTo>
                    <a:lnTo>
                      <a:pt x="17920" y="10679"/>
                    </a:lnTo>
                    <a:lnTo>
                      <a:pt x="17178" y="10571"/>
                    </a:lnTo>
                    <a:lnTo>
                      <a:pt x="16816" y="10607"/>
                    </a:lnTo>
                    <a:lnTo>
                      <a:pt x="16128" y="10716"/>
                    </a:lnTo>
                    <a:lnTo>
                      <a:pt x="15459" y="10897"/>
                    </a:lnTo>
                    <a:lnTo>
                      <a:pt x="14825" y="11060"/>
                    </a:lnTo>
                    <a:lnTo>
                      <a:pt x="13902" y="11186"/>
                    </a:lnTo>
                    <a:lnTo>
                      <a:pt x="13305" y="11186"/>
                    </a:lnTo>
                    <a:lnTo>
                      <a:pt x="12997" y="11132"/>
                    </a:lnTo>
                    <a:lnTo>
                      <a:pt x="13178" y="10860"/>
                    </a:lnTo>
                    <a:lnTo>
                      <a:pt x="13685" y="10480"/>
                    </a:lnTo>
                    <a:lnTo>
                      <a:pt x="14318" y="10245"/>
                    </a:lnTo>
                    <a:lnTo>
                      <a:pt x="14970" y="10136"/>
                    </a:lnTo>
                    <a:lnTo>
                      <a:pt x="15296" y="10118"/>
                    </a:lnTo>
                    <a:lnTo>
                      <a:pt x="15839" y="10136"/>
                    </a:lnTo>
                    <a:lnTo>
                      <a:pt x="16364" y="10191"/>
                    </a:lnTo>
                    <a:lnTo>
                      <a:pt x="16834" y="10227"/>
                    </a:lnTo>
                    <a:lnTo>
                      <a:pt x="17812" y="10245"/>
                    </a:lnTo>
                    <a:lnTo>
                      <a:pt x="18300" y="10191"/>
                    </a:lnTo>
                    <a:lnTo>
                      <a:pt x="18699" y="10082"/>
                    </a:lnTo>
                    <a:lnTo>
                      <a:pt x="19423" y="9684"/>
                    </a:lnTo>
                    <a:lnTo>
                      <a:pt x="19984" y="9105"/>
                    </a:lnTo>
                    <a:lnTo>
                      <a:pt x="20183" y="8562"/>
                    </a:lnTo>
                    <a:lnTo>
                      <a:pt x="20219" y="8182"/>
                    </a:lnTo>
                    <a:lnTo>
                      <a:pt x="20201" y="7982"/>
                    </a:lnTo>
                    <a:lnTo>
                      <a:pt x="20128" y="7675"/>
                    </a:lnTo>
                    <a:lnTo>
                      <a:pt x="19748" y="7132"/>
                    </a:lnTo>
                    <a:lnTo>
                      <a:pt x="19459" y="6933"/>
                    </a:lnTo>
                    <a:lnTo>
                      <a:pt x="19205" y="6806"/>
                    </a:lnTo>
                    <a:lnTo>
                      <a:pt x="18626" y="6625"/>
                    </a:lnTo>
                    <a:lnTo>
                      <a:pt x="17974" y="6571"/>
                    </a:lnTo>
                    <a:lnTo>
                      <a:pt x="17305" y="6625"/>
                    </a:lnTo>
                    <a:lnTo>
                      <a:pt x="16997" y="6715"/>
                    </a:lnTo>
                    <a:lnTo>
                      <a:pt x="16436" y="6896"/>
                    </a:lnTo>
                    <a:lnTo>
                      <a:pt x="15911" y="7132"/>
                    </a:lnTo>
                    <a:lnTo>
                      <a:pt x="15350" y="7367"/>
                    </a:lnTo>
                    <a:lnTo>
                      <a:pt x="14517" y="7620"/>
                    </a:lnTo>
                    <a:lnTo>
                      <a:pt x="13956" y="7693"/>
                    </a:lnTo>
                    <a:lnTo>
                      <a:pt x="13685" y="7693"/>
                    </a:lnTo>
                    <a:lnTo>
                      <a:pt x="13685" y="7512"/>
                    </a:lnTo>
                    <a:lnTo>
                      <a:pt x="13757" y="7150"/>
                    </a:lnTo>
                    <a:lnTo>
                      <a:pt x="14011" y="6643"/>
                    </a:lnTo>
                    <a:lnTo>
                      <a:pt x="14572" y="6082"/>
                    </a:lnTo>
                    <a:lnTo>
                      <a:pt x="15259" y="5684"/>
                    </a:lnTo>
                    <a:lnTo>
                      <a:pt x="15640" y="5557"/>
                    </a:lnTo>
                    <a:lnTo>
                      <a:pt x="16508" y="5358"/>
                    </a:lnTo>
                    <a:lnTo>
                      <a:pt x="17413" y="5267"/>
                    </a:lnTo>
                    <a:lnTo>
                      <a:pt x="18228" y="5177"/>
                    </a:lnTo>
                    <a:lnTo>
                      <a:pt x="19042" y="5014"/>
                    </a:lnTo>
                    <a:lnTo>
                      <a:pt x="19477" y="4905"/>
                    </a:lnTo>
                    <a:lnTo>
                      <a:pt x="20291" y="4471"/>
                    </a:lnTo>
                    <a:lnTo>
                      <a:pt x="20979" y="3856"/>
                    </a:lnTo>
                    <a:lnTo>
                      <a:pt x="21305" y="3276"/>
                    </a:lnTo>
                    <a:lnTo>
                      <a:pt x="21414" y="2842"/>
                    </a:lnTo>
                    <a:lnTo>
                      <a:pt x="21432" y="2607"/>
                    </a:lnTo>
                    <a:lnTo>
                      <a:pt x="21432" y="2389"/>
                    </a:lnTo>
                    <a:lnTo>
                      <a:pt x="21323" y="1973"/>
                    </a:lnTo>
                    <a:lnTo>
                      <a:pt x="21142" y="1575"/>
                    </a:lnTo>
                    <a:lnTo>
                      <a:pt x="20852" y="1231"/>
                    </a:lnTo>
                    <a:lnTo>
                      <a:pt x="20671" y="1068"/>
                    </a:lnTo>
                    <a:lnTo>
                      <a:pt x="20418" y="869"/>
                    </a:lnTo>
                    <a:lnTo>
                      <a:pt x="19839" y="579"/>
                    </a:lnTo>
                    <a:lnTo>
                      <a:pt x="19187" y="417"/>
                    </a:lnTo>
                    <a:lnTo>
                      <a:pt x="18554" y="398"/>
                    </a:lnTo>
                    <a:lnTo>
                      <a:pt x="18228" y="453"/>
                    </a:lnTo>
                    <a:lnTo>
                      <a:pt x="17812" y="561"/>
                    </a:lnTo>
                    <a:lnTo>
                      <a:pt x="17015" y="905"/>
                    </a:lnTo>
                    <a:lnTo>
                      <a:pt x="15965" y="1647"/>
                    </a:lnTo>
                    <a:lnTo>
                      <a:pt x="15350" y="2227"/>
                    </a:lnTo>
                    <a:lnTo>
                      <a:pt x="15694" y="1394"/>
                    </a:lnTo>
                    <a:lnTo>
                      <a:pt x="16092" y="290"/>
                    </a:lnTo>
                    <a:lnTo>
                      <a:pt x="16164" y="109"/>
                    </a:lnTo>
                    <a:lnTo>
                      <a:pt x="15875" y="0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7"/>
              <p:cNvSpPr/>
              <p:nvPr/>
            </p:nvSpPr>
            <p:spPr>
              <a:xfrm>
                <a:off x="4517037" y="397333"/>
                <a:ext cx="734306" cy="779733"/>
              </a:xfrm>
              <a:custGeom>
                <a:avLst/>
                <a:gdLst/>
                <a:ahLst/>
                <a:cxnLst/>
                <a:rect l="l" t="t" r="r" b="b"/>
                <a:pathLst>
                  <a:path w="23115" h="24545" extrusionOk="0">
                    <a:moveTo>
                      <a:pt x="17558" y="1"/>
                    </a:moveTo>
                    <a:lnTo>
                      <a:pt x="17015" y="109"/>
                    </a:lnTo>
                    <a:lnTo>
                      <a:pt x="16508" y="399"/>
                    </a:lnTo>
                    <a:lnTo>
                      <a:pt x="16056" y="797"/>
                    </a:lnTo>
                    <a:lnTo>
                      <a:pt x="15476" y="1557"/>
                    </a:lnTo>
                    <a:lnTo>
                      <a:pt x="14933" y="2553"/>
                    </a:lnTo>
                    <a:lnTo>
                      <a:pt x="14807" y="2915"/>
                    </a:lnTo>
                    <a:lnTo>
                      <a:pt x="14698" y="3277"/>
                    </a:lnTo>
                    <a:lnTo>
                      <a:pt x="14553" y="3983"/>
                    </a:lnTo>
                    <a:lnTo>
                      <a:pt x="14463" y="5069"/>
                    </a:lnTo>
                    <a:lnTo>
                      <a:pt x="14463" y="5793"/>
                    </a:lnTo>
                    <a:lnTo>
                      <a:pt x="14445" y="6408"/>
                    </a:lnTo>
                    <a:lnTo>
                      <a:pt x="14354" y="7657"/>
                    </a:lnTo>
                    <a:lnTo>
                      <a:pt x="14209" y="8272"/>
                    </a:lnTo>
                    <a:lnTo>
                      <a:pt x="14028" y="8888"/>
                    </a:lnTo>
                    <a:lnTo>
                      <a:pt x="13449" y="10227"/>
                    </a:lnTo>
                    <a:lnTo>
                      <a:pt x="13051" y="10988"/>
                    </a:lnTo>
                    <a:lnTo>
                      <a:pt x="12291" y="7277"/>
                    </a:lnTo>
                    <a:lnTo>
                      <a:pt x="11711" y="4616"/>
                    </a:lnTo>
                    <a:lnTo>
                      <a:pt x="11603" y="4200"/>
                    </a:lnTo>
                    <a:lnTo>
                      <a:pt x="11368" y="3802"/>
                    </a:lnTo>
                    <a:lnTo>
                      <a:pt x="11241" y="3639"/>
                    </a:lnTo>
                    <a:lnTo>
                      <a:pt x="10987" y="3458"/>
                    </a:lnTo>
                    <a:lnTo>
                      <a:pt x="10607" y="3367"/>
                    </a:lnTo>
                    <a:lnTo>
                      <a:pt x="10408" y="3422"/>
                    </a:lnTo>
                    <a:lnTo>
                      <a:pt x="10119" y="3548"/>
                    </a:lnTo>
                    <a:lnTo>
                      <a:pt x="9576" y="4109"/>
                    </a:lnTo>
                    <a:lnTo>
                      <a:pt x="9177" y="4833"/>
                    </a:lnTo>
                    <a:lnTo>
                      <a:pt x="8942" y="5521"/>
                    </a:lnTo>
                    <a:lnTo>
                      <a:pt x="8924" y="5793"/>
                    </a:lnTo>
                    <a:lnTo>
                      <a:pt x="8942" y="6227"/>
                    </a:lnTo>
                    <a:lnTo>
                      <a:pt x="9123" y="7078"/>
                    </a:lnTo>
                    <a:lnTo>
                      <a:pt x="9648" y="8291"/>
                    </a:lnTo>
                    <a:lnTo>
                      <a:pt x="10064" y="9051"/>
                    </a:lnTo>
                    <a:lnTo>
                      <a:pt x="10137" y="9196"/>
                    </a:lnTo>
                    <a:lnTo>
                      <a:pt x="10553" y="9956"/>
                    </a:lnTo>
                    <a:lnTo>
                      <a:pt x="11006" y="11187"/>
                    </a:lnTo>
                    <a:lnTo>
                      <a:pt x="11114" y="12037"/>
                    </a:lnTo>
                    <a:lnTo>
                      <a:pt x="11060" y="12472"/>
                    </a:lnTo>
                    <a:lnTo>
                      <a:pt x="11024" y="12671"/>
                    </a:lnTo>
                    <a:lnTo>
                      <a:pt x="10879" y="13087"/>
                    </a:lnTo>
                    <a:lnTo>
                      <a:pt x="10644" y="13467"/>
                    </a:lnTo>
                    <a:lnTo>
                      <a:pt x="10300" y="13739"/>
                    </a:lnTo>
                    <a:lnTo>
                      <a:pt x="10082" y="13829"/>
                    </a:lnTo>
                    <a:lnTo>
                      <a:pt x="9847" y="13884"/>
                    </a:lnTo>
                    <a:lnTo>
                      <a:pt x="9395" y="13811"/>
                    </a:lnTo>
                    <a:lnTo>
                      <a:pt x="9177" y="13684"/>
                    </a:lnTo>
                    <a:lnTo>
                      <a:pt x="8924" y="13503"/>
                    </a:lnTo>
                    <a:lnTo>
                      <a:pt x="8526" y="12979"/>
                    </a:lnTo>
                    <a:lnTo>
                      <a:pt x="8218" y="12327"/>
                    </a:lnTo>
                    <a:lnTo>
                      <a:pt x="8019" y="11639"/>
                    </a:lnTo>
                    <a:lnTo>
                      <a:pt x="7965" y="11313"/>
                    </a:lnTo>
                    <a:lnTo>
                      <a:pt x="7856" y="10553"/>
                    </a:lnTo>
                    <a:lnTo>
                      <a:pt x="7476" y="9359"/>
                    </a:lnTo>
                    <a:lnTo>
                      <a:pt x="7096" y="8743"/>
                    </a:lnTo>
                    <a:lnTo>
                      <a:pt x="6788" y="8435"/>
                    </a:lnTo>
                    <a:lnTo>
                      <a:pt x="6444" y="8218"/>
                    </a:lnTo>
                    <a:lnTo>
                      <a:pt x="6064" y="8110"/>
                    </a:lnTo>
                    <a:lnTo>
                      <a:pt x="5865" y="8091"/>
                    </a:lnTo>
                    <a:lnTo>
                      <a:pt x="5666" y="8110"/>
                    </a:lnTo>
                    <a:lnTo>
                      <a:pt x="5286" y="8200"/>
                    </a:lnTo>
                    <a:lnTo>
                      <a:pt x="4942" y="8399"/>
                    </a:lnTo>
                    <a:lnTo>
                      <a:pt x="4652" y="8689"/>
                    </a:lnTo>
                    <a:lnTo>
                      <a:pt x="4544" y="8870"/>
                    </a:lnTo>
                    <a:lnTo>
                      <a:pt x="4381" y="9159"/>
                    </a:lnTo>
                    <a:lnTo>
                      <a:pt x="4218" y="9793"/>
                    </a:lnTo>
                    <a:lnTo>
                      <a:pt x="4200" y="10481"/>
                    </a:lnTo>
                    <a:lnTo>
                      <a:pt x="4345" y="11114"/>
                    </a:lnTo>
                    <a:lnTo>
                      <a:pt x="4489" y="11404"/>
                    </a:lnTo>
                    <a:lnTo>
                      <a:pt x="4652" y="11712"/>
                    </a:lnTo>
                    <a:lnTo>
                      <a:pt x="5087" y="12236"/>
                    </a:lnTo>
                    <a:lnTo>
                      <a:pt x="5847" y="12942"/>
                    </a:lnTo>
                    <a:lnTo>
                      <a:pt x="6390" y="13359"/>
                    </a:lnTo>
                    <a:lnTo>
                      <a:pt x="6915" y="13775"/>
                    </a:lnTo>
                    <a:lnTo>
                      <a:pt x="7422" y="14209"/>
                    </a:lnTo>
                    <a:lnTo>
                      <a:pt x="7766" y="14590"/>
                    </a:lnTo>
                    <a:lnTo>
                      <a:pt x="8309" y="15440"/>
                    </a:lnTo>
                    <a:lnTo>
                      <a:pt x="8526" y="16128"/>
                    </a:lnTo>
                    <a:lnTo>
                      <a:pt x="8562" y="16581"/>
                    </a:lnTo>
                    <a:lnTo>
                      <a:pt x="8508" y="17015"/>
                    </a:lnTo>
                    <a:lnTo>
                      <a:pt x="8345" y="17413"/>
                    </a:lnTo>
                    <a:lnTo>
                      <a:pt x="8200" y="17594"/>
                    </a:lnTo>
                    <a:lnTo>
                      <a:pt x="8073" y="17739"/>
                    </a:lnTo>
                    <a:lnTo>
                      <a:pt x="7766" y="17956"/>
                    </a:lnTo>
                    <a:lnTo>
                      <a:pt x="7313" y="18119"/>
                    </a:lnTo>
                    <a:lnTo>
                      <a:pt x="7042" y="18155"/>
                    </a:lnTo>
                    <a:lnTo>
                      <a:pt x="6788" y="18155"/>
                    </a:lnTo>
                    <a:lnTo>
                      <a:pt x="6263" y="18083"/>
                    </a:lnTo>
                    <a:lnTo>
                      <a:pt x="5775" y="17920"/>
                    </a:lnTo>
                    <a:lnTo>
                      <a:pt x="5304" y="17648"/>
                    </a:lnTo>
                    <a:lnTo>
                      <a:pt x="5105" y="17486"/>
                    </a:lnTo>
                    <a:lnTo>
                      <a:pt x="4815" y="17196"/>
                    </a:lnTo>
                    <a:lnTo>
                      <a:pt x="4345" y="16526"/>
                    </a:lnTo>
                    <a:lnTo>
                      <a:pt x="3802" y="15404"/>
                    </a:lnTo>
                    <a:lnTo>
                      <a:pt x="3494" y="14626"/>
                    </a:lnTo>
                    <a:lnTo>
                      <a:pt x="3385" y="14318"/>
                    </a:lnTo>
                    <a:lnTo>
                      <a:pt x="3277" y="14046"/>
                    </a:lnTo>
                    <a:lnTo>
                      <a:pt x="2987" y="13485"/>
                    </a:lnTo>
                    <a:lnTo>
                      <a:pt x="2607" y="12979"/>
                    </a:lnTo>
                    <a:lnTo>
                      <a:pt x="2082" y="12617"/>
                    </a:lnTo>
                    <a:lnTo>
                      <a:pt x="1774" y="12544"/>
                    </a:lnTo>
                    <a:lnTo>
                      <a:pt x="1449" y="12526"/>
                    </a:lnTo>
                    <a:lnTo>
                      <a:pt x="851" y="12743"/>
                    </a:lnTo>
                    <a:lnTo>
                      <a:pt x="598" y="12979"/>
                    </a:lnTo>
                    <a:lnTo>
                      <a:pt x="435" y="13141"/>
                    </a:lnTo>
                    <a:lnTo>
                      <a:pt x="182" y="13558"/>
                    </a:lnTo>
                    <a:lnTo>
                      <a:pt x="37" y="14010"/>
                    </a:lnTo>
                    <a:lnTo>
                      <a:pt x="1" y="14481"/>
                    </a:lnTo>
                    <a:lnTo>
                      <a:pt x="37" y="14698"/>
                    </a:lnTo>
                    <a:lnTo>
                      <a:pt x="109" y="15096"/>
                    </a:lnTo>
                    <a:lnTo>
                      <a:pt x="453" y="15802"/>
                    </a:lnTo>
                    <a:lnTo>
                      <a:pt x="1195" y="16725"/>
                    </a:lnTo>
                    <a:lnTo>
                      <a:pt x="1684" y="17214"/>
                    </a:lnTo>
                    <a:lnTo>
                      <a:pt x="1901" y="16997"/>
                    </a:lnTo>
                    <a:lnTo>
                      <a:pt x="1340" y="16436"/>
                    </a:lnTo>
                    <a:lnTo>
                      <a:pt x="670" y="15585"/>
                    </a:lnTo>
                    <a:lnTo>
                      <a:pt x="399" y="14988"/>
                    </a:lnTo>
                    <a:lnTo>
                      <a:pt x="326" y="14662"/>
                    </a:lnTo>
                    <a:lnTo>
                      <a:pt x="308" y="14463"/>
                    </a:lnTo>
                    <a:lnTo>
                      <a:pt x="344" y="14065"/>
                    </a:lnTo>
                    <a:lnTo>
                      <a:pt x="471" y="13684"/>
                    </a:lnTo>
                    <a:lnTo>
                      <a:pt x="670" y="13322"/>
                    </a:lnTo>
                    <a:lnTo>
                      <a:pt x="797" y="13178"/>
                    </a:lnTo>
                    <a:lnTo>
                      <a:pt x="1014" y="12997"/>
                    </a:lnTo>
                    <a:lnTo>
                      <a:pt x="1485" y="12834"/>
                    </a:lnTo>
                    <a:lnTo>
                      <a:pt x="1720" y="12852"/>
                    </a:lnTo>
                    <a:lnTo>
                      <a:pt x="1992" y="12906"/>
                    </a:lnTo>
                    <a:lnTo>
                      <a:pt x="2426" y="13232"/>
                    </a:lnTo>
                    <a:lnTo>
                      <a:pt x="2897" y="13938"/>
                    </a:lnTo>
                    <a:lnTo>
                      <a:pt x="3096" y="14427"/>
                    </a:lnTo>
                    <a:lnTo>
                      <a:pt x="3204" y="14734"/>
                    </a:lnTo>
                    <a:lnTo>
                      <a:pt x="3512" y="15549"/>
                    </a:lnTo>
                    <a:lnTo>
                      <a:pt x="4091" y="16707"/>
                    </a:lnTo>
                    <a:lnTo>
                      <a:pt x="4598" y="17395"/>
                    </a:lnTo>
                    <a:lnTo>
                      <a:pt x="4906" y="17703"/>
                    </a:lnTo>
                    <a:lnTo>
                      <a:pt x="5123" y="17884"/>
                    </a:lnTo>
                    <a:lnTo>
                      <a:pt x="5648" y="18191"/>
                    </a:lnTo>
                    <a:lnTo>
                      <a:pt x="6191" y="18391"/>
                    </a:lnTo>
                    <a:lnTo>
                      <a:pt x="6770" y="18463"/>
                    </a:lnTo>
                    <a:lnTo>
                      <a:pt x="7060" y="18463"/>
                    </a:lnTo>
                    <a:lnTo>
                      <a:pt x="7476" y="18409"/>
                    </a:lnTo>
                    <a:lnTo>
                      <a:pt x="8182" y="18065"/>
                    </a:lnTo>
                    <a:lnTo>
                      <a:pt x="8435" y="17775"/>
                    </a:lnTo>
                    <a:lnTo>
                      <a:pt x="8598" y="17558"/>
                    </a:lnTo>
                    <a:lnTo>
                      <a:pt x="8797" y="17105"/>
                    </a:lnTo>
                    <a:lnTo>
                      <a:pt x="8870" y="16617"/>
                    </a:lnTo>
                    <a:lnTo>
                      <a:pt x="8833" y="16110"/>
                    </a:lnTo>
                    <a:lnTo>
                      <a:pt x="8598" y="15350"/>
                    </a:lnTo>
                    <a:lnTo>
                      <a:pt x="8019" y="14390"/>
                    </a:lnTo>
                    <a:lnTo>
                      <a:pt x="7621" y="13992"/>
                    </a:lnTo>
                    <a:lnTo>
                      <a:pt x="7114" y="13540"/>
                    </a:lnTo>
                    <a:lnTo>
                      <a:pt x="6571" y="13123"/>
                    </a:lnTo>
                    <a:lnTo>
                      <a:pt x="6046" y="12707"/>
                    </a:lnTo>
                    <a:lnTo>
                      <a:pt x="5322" y="12037"/>
                    </a:lnTo>
                    <a:lnTo>
                      <a:pt x="4906" y="11549"/>
                    </a:lnTo>
                    <a:lnTo>
                      <a:pt x="4743" y="11259"/>
                    </a:lnTo>
                    <a:lnTo>
                      <a:pt x="4616" y="11006"/>
                    </a:lnTo>
                    <a:lnTo>
                      <a:pt x="4489" y="10445"/>
                    </a:lnTo>
                    <a:lnTo>
                      <a:pt x="4508" y="9847"/>
                    </a:lnTo>
                    <a:lnTo>
                      <a:pt x="4652" y="9286"/>
                    </a:lnTo>
                    <a:lnTo>
                      <a:pt x="4797" y="9033"/>
                    </a:lnTo>
                    <a:lnTo>
                      <a:pt x="4942" y="8797"/>
                    </a:lnTo>
                    <a:lnTo>
                      <a:pt x="5322" y="8508"/>
                    </a:lnTo>
                    <a:lnTo>
                      <a:pt x="5648" y="8399"/>
                    </a:lnTo>
                    <a:lnTo>
                      <a:pt x="5847" y="8399"/>
                    </a:lnTo>
                    <a:lnTo>
                      <a:pt x="6028" y="8417"/>
                    </a:lnTo>
                    <a:lnTo>
                      <a:pt x="6354" y="8508"/>
                    </a:lnTo>
                    <a:lnTo>
                      <a:pt x="6788" y="8815"/>
                    </a:lnTo>
                    <a:lnTo>
                      <a:pt x="7241" y="9558"/>
                    </a:lnTo>
                    <a:lnTo>
                      <a:pt x="7566" y="10662"/>
                    </a:lnTo>
                    <a:lnTo>
                      <a:pt x="7675" y="11350"/>
                    </a:lnTo>
                    <a:lnTo>
                      <a:pt x="7729" y="11712"/>
                    </a:lnTo>
                    <a:lnTo>
                      <a:pt x="7947" y="12454"/>
                    </a:lnTo>
                    <a:lnTo>
                      <a:pt x="8272" y="13160"/>
                    </a:lnTo>
                    <a:lnTo>
                      <a:pt x="8725" y="13739"/>
                    </a:lnTo>
                    <a:lnTo>
                      <a:pt x="9014" y="13938"/>
                    </a:lnTo>
                    <a:lnTo>
                      <a:pt x="9286" y="14101"/>
                    </a:lnTo>
                    <a:lnTo>
                      <a:pt x="9865" y="14191"/>
                    </a:lnTo>
                    <a:lnTo>
                      <a:pt x="10173" y="14119"/>
                    </a:lnTo>
                    <a:lnTo>
                      <a:pt x="10426" y="14010"/>
                    </a:lnTo>
                    <a:lnTo>
                      <a:pt x="10861" y="13684"/>
                    </a:lnTo>
                    <a:lnTo>
                      <a:pt x="11150" y="13232"/>
                    </a:lnTo>
                    <a:lnTo>
                      <a:pt x="11331" y="12743"/>
                    </a:lnTo>
                    <a:lnTo>
                      <a:pt x="11368" y="12526"/>
                    </a:lnTo>
                    <a:lnTo>
                      <a:pt x="11422" y="12055"/>
                    </a:lnTo>
                    <a:lnTo>
                      <a:pt x="11295" y="11150"/>
                    </a:lnTo>
                    <a:lnTo>
                      <a:pt x="10825" y="9847"/>
                    </a:lnTo>
                    <a:lnTo>
                      <a:pt x="10408" y="9051"/>
                    </a:lnTo>
                    <a:lnTo>
                      <a:pt x="10336" y="8906"/>
                    </a:lnTo>
                    <a:lnTo>
                      <a:pt x="9920" y="8164"/>
                    </a:lnTo>
                    <a:lnTo>
                      <a:pt x="9431" y="7005"/>
                    </a:lnTo>
                    <a:lnTo>
                      <a:pt x="9250" y="6209"/>
                    </a:lnTo>
                    <a:lnTo>
                      <a:pt x="9232" y="5793"/>
                    </a:lnTo>
                    <a:lnTo>
                      <a:pt x="9250" y="5576"/>
                    </a:lnTo>
                    <a:lnTo>
                      <a:pt x="9449" y="4960"/>
                    </a:lnTo>
                    <a:lnTo>
                      <a:pt x="9811" y="4309"/>
                    </a:lnTo>
                    <a:lnTo>
                      <a:pt x="10263" y="3820"/>
                    </a:lnTo>
                    <a:lnTo>
                      <a:pt x="10499" y="3693"/>
                    </a:lnTo>
                    <a:lnTo>
                      <a:pt x="10662" y="3675"/>
                    </a:lnTo>
                    <a:lnTo>
                      <a:pt x="10987" y="3802"/>
                    </a:lnTo>
                    <a:lnTo>
                      <a:pt x="11132" y="3983"/>
                    </a:lnTo>
                    <a:lnTo>
                      <a:pt x="11313" y="4309"/>
                    </a:lnTo>
                    <a:lnTo>
                      <a:pt x="11422" y="4689"/>
                    </a:lnTo>
                    <a:lnTo>
                      <a:pt x="12182" y="8236"/>
                    </a:lnTo>
                    <a:lnTo>
                      <a:pt x="12852" y="11440"/>
                    </a:lnTo>
                    <a:lnTo>
                      <a:pt x="12888" y="11531"/>
                    </a:lnTo>
                    <a:lnTo>
                      <a:pt x="12960" y="11549"/>
                    </a:lnTo>
                    <a:lnTo>
                      <a:pt x="13069" y="11549"/>
                    </a:lnTo>
                    <a:lnTo>
                      <a:pt x="13123" y="11476"/>
                    </a:lnTo>
                    <a:lnTo>
                      <a:pt x="13612" y="10607"/>
                    </a:lnTo>
                    <a:lnTo>
                      <a:pt x="14282" y="9069"/>
                    </a:lnTo>
                    <a:lnTo>
                      <a:pt x="14499" y="8363"/>
                    </a:lnTo>
                    <a:lnTo>
                      <a:pt x="14644" y="7711"/>
                    </a:lnTo>
                    <a:lnTo>
                      <a:pt x="14752" y="6426"/>
                    </a:lnTo>
                    <a:lnTo>
                      <a:pt x="14752" y="5793"/>
                    </a:lnTo>
                    <a:lnTo>
                      <a:pt x="14770" y="5087"/>
                    </a:lnTo>
                    <a:lnTo>
                      <a:pt x="14897" y="3693"/>
                    </a:lnTo>
                    <a:lnTo>
                      <a:pt x="15096" y="3005"/>
                    </a:lnTo>
                    <a:lnTo>
                      <a:pt x="15241" y="2625"/>
                    </a:lnTo>
                    <a:lnTo>
                      <a:pt x="15748" y="1684"/>
                    </a:lnTo>
                    <a:lnTo>
                      <a:pt x="16273" y="1014"/>
                    </a:lnTo>
                    <a:lnTo>
                      <a:pt x="16671" y="652"/>
                    </a:lnTo>
                    <a:lnTo>
                      <a:pt x="17105" y="399"/>
                    </a:lnTo>
                    <a:lnTo>
                      <a:pt x="17558" y="308"/>
                    </a:lnTo>
                    <a:lnTo>
                      <a:pt x="17793" y="345"/>
                    </a:lnTo>
                    <a:lnTo>
                      <a:pt x="18047" y="417"/>
                    </a:lnTo>
                    <a:lnTo>
                      <a:pt x="18481" y="797"/>
                    </a:lnTo>
                    <a:lnTo>
                      <a:pt x="18626" y="1087"/>
                    </a:lnTo>
                    <a:lnTo>
                      <a:pt x="18771" y="1394"/>
                    </a:lnTo>
                    <a:lnTo>
                      <a:pt x="18952" y="2082"/>
                    </a:lnTo>
                    <a:lnTo>
                      <a:pt x="19060" y="3150"/>
                    </a:lnTo>
                    <a:lnTo>
                      <a:pt x="18952" y="4652"/>
                    </a:lnTo>
                    <a:lnTo>
                      <a:pt x="18680" y="6119"/>
                    </a:lnTo>
                    <a:lnTo>
                      <a:pt x="18517" y="6806"/>
                    </a:lnTo>
                    <a:lnTo>
                      <a:pt x="18499" y="6897"/>
                    </a:lnTo>
                    <a:lnTo>
                      <a:pt x="18336" y="7603"/>
                    </a:lnTo>
                    <a:lnTo>
                      <a:pt x="17866" y="9159"/>
                    </a:lnTo>
                    <a:lnTo>
                      <a:pt x="17558" y="10028"/>
                    </a:lnTo>
                    <a:lnTo>
                      <a:pt x="17485" y="10209"/>
                    </a:lnTo>
                    <a:lnTo>
                      <a:pt x="16979" y="11639"/>
                    </a:lnTo>
                    <a:lnTo>
                      <a:pt x="16436" y="12870"/>
                    </a:lnTo>
                    <a:lnTo>
                      <a:pt x="16418" y="12979"/>
                    </a:lnTo>
                    <a:lnTo>
                      <a:pt x="16490" y="13069"/>
                    </a:lnTo>
                    <a:lnTo>
                      <a:pt x="16580" y="13105"/>
                    </a:lnTo>
                    <a:lnTo>
                      <a:pt x="16671" y="13051"/>
                    </a:lnTo>
                    <a:lnTo>
                      <a:pt x="17341" y="12345"/>
                    </a:lnTo>
                    <a:lnTo>
                      <a:pt x="18553" y="11368"/>
                    </a:lnTo>
                    <a:lnTo>
                      <a:pt x="19476" y="10897"/>
                    </a:lnTo>
                    <a:lnTo>
                      <a:pt x="19983" y="10770"/>
                    </a:lnTo>
                    <a:lnTo>
                      <a:pt x="20255" y="10734"/>
                    </a:lnTo>
                    <a:lnTo>
                      <a:pt x="20834" y="10752"/>
                    </a:lnTo>
                    <a:lnTo>
                      <a:pt x="21413" y="10897"/>
                    </a:lnTo>
                    <a:lnTo>
                      <a:pt x="21938" y="11150"/>
                    </a:lnTo>
                    <a:lnTo>
                      <a:pt x="22155" y="11331"/>
                    </a:lnTo>
                    <a:lnTo>
                      <a:pt x="22463" y="11603"/>
                    </a:lnTo>
                    <a:lnTo>
                      <a:pt x="22735" y="12092"/>
                    </a:lnTo>
                    <a:lnTo>
                      <a:pt x="22807" y="12454"/>
                    </a:lnTo>
                    <a:lnTo>
                      <a:pt x="22807" y="12635"/>
                    </a:lnTo>
                    <a:lnTo>
                      <a:pt x="22807" y="12834"/>
                    </a:lnTo>
                    <a:lnTo>
                      <a:pt x="22698" y="13214"/>
                    </a:lnTo>
                    <a:lnTo>
                      <a:pt x="22409" y="13721"/>
                    </a:lnTo>
                    <a:lnTo>
                      <a:pt x="21793" y="14264"/>
                    </a:lnTo>
                    <a:lnTo>
                      <a:pt x="21033" y="14644"/>
                    </a:lnTo>
                    <a:lnTo>
                      <a:pt x="20653" y="14752"/>
                    </a:lnTo>
                    <a:lnTo>
                      <a:pt x="19875" y="14915"/>
                    </a:lnTo>
                    <a:lnTo>
                      <a:pt x="19078" y="14988"/>
                    </a:lnTo>
                    <a:lnTo>
                      <a:pt x="18608" y="15042"/>
                    </a:lnTo>
                    <a:lnTo>
                      <a:pt x="17685" y="15169"/>
                    </a:lnTo>
                    <a:lnTo>
                      <a:pt x="17232" y="15295"/>
                    </a:lnTo>
                    <a:lnTo>
                      <a:pt x="16798" y="15440"/>
                    </a:lnTo>
                    <a:lnTo>
                      <a:pt x="15983" y="15929"/>
                    </a:lnTo>
                    <a:lnTo>
                      <a:pt x="15368" y="16599"/>
                    </a:lnTo>
                    <a:lnTo>
                      <a:pt x="15114" y="17214"/>
                    </a:lnTo>
                    <a:lnTo>
                      <a:pt x="15060" y="17648"/>
                    </a:lnTo>
                    <a:lnTo>
                      <a:pt x="15060" y="17884"/>
                    </a:lnTo>
                    <a:lnTo>
                      <a:pt x="15096" y="17974"/>
                    </a:lnTo>
                    <a:lnTo>
                      <a:pt x="15205" y="18010"/>
                    </a:lnTo>
                    <a:lnTo>
                      <a:pt x="15531" y="18029"/>
                    </a:lnTo>
                    <a:lnTo>
                      <a:pt x="16164" y="17956"/>
                    </a:lnTo>
                    <a:lnTo>
                      <a:pt x="17105" y="17685"/>
                    </a:lnTo>
                    <a:lnTo>
                      <a:pt x="17703" y="17431"/>
                    </a:lnTo>
                    <a:lnTo>
                      <a:pt x="18228" y="17214"/>
                    </a:lnTo>
                    <a:lnTo>
                      <a:pt x="18752" y="17033"/>
                    </a:lnTo>
                    <a:lnTo>
                      <a:pt x="19042" y="16961"/>
                    </a:lnTo>
                    <a:lnTo>
                      <a:pt x="19657" y="16888"/>
                    </a:lnTo>
                    <a:lnTo>
                      <a:pt x="20237" y="16943"/>
                    </a:lnTo>
                    <a:lnTo>
                      <a:pt x="20762" y="17105"/>
                    </a:lnTo>
                    <a:lnTo>
                      <a:pt x="20979" y="17232"/>
                    </a:lnTo>
                    <a:lnTo>
                      <a:pt x="21214" y="17395"/>
                    </a:lnTo>
                    <a:lnTo>
                      <a:pt x="21522" y="17811"/>
                    </a:lnTo>
                    <a:lnTo>
                      <a:pt x="21594" y="18065"/>
                    </a:lnTo>
                    <a:lnTo>
                      <a:pt x="21612" y="18228"/>
                    </a:lnTo>
                    <a:lnTo>
                      <a:pt x="21576" y="18553"/>
                    </a:lnTo>
                    <a:lnTo>
                      <a:pt x="21395" y="19006"/>
                    </a:lnTo>
                    <a:lnTo>
                      <a:pt x="20906" y="19495"/>
                    </a:lnTo>
                    <a:lnTo>
                      <a:pt x="20273" y="19821"/>
                    </a:lnTo>
                    <a:lnTo>
                      <a:pt x="19929" y="19911"/>
                    </a:lnTo>
                    <a:lnTo>
                      <a:pt x="19476" y="19983"/>
                    </a:lnTo>
                    <a:lnTo>
                      <a:pt x="18553" y="19965"/>
                    </a:lnTo>
                    <a:lnTo>
                      <a:pt x="18065" y="19911"/>
                    </a:lnTo>
                    <a:lnTo>
                      <a:pt x="17540" y="19875"/>
                    </a:lnTo>
                    <a:lnTo>
                      <a:pt x="16979" y="19839"/>
                    </a:lnTo>
                    <a:lnTo>
                      <a:pt x="16599" y="19857"/>
                    </a:lnTo>
                    <a:lnTo>
                      <a:pt x="15820" y="20002"/>
                    </a:lnTo>
                    <a:lnTo>
                      <a:pt x="15096" y="20327"/>
                    </a:lnTo>
                    <a:lnTo>
                      <a:pt x="14517" y="20834"/>
                    </a:lnTo>
                    <a:lnTo>
                      <a:pt x="14336" y="21196"/>
                    </a:lnTo>
                    <a:lnTo>
                      <a:pt x="14318" y="21250"/>
                    </a:lnTo>
                    <a:lnTo>
                      <a:pt x="14336" y="21305"/>
                    </a:lnTo>
                    <a:lnTo>
                      <a:pt x="14372" y="21359"/>
                    </a:lnTo>
                    <a:lnTo>
                      <a:pt x="14426" y="21395"/>
                    </a:lnTo>
                    <a:lnTo>
                      <a:pt x="14770" y="21486"/>
                    </a:lnTo>
                    <a:lnTo>
                      <a:pt x="15476" y="21522"/>
                    </a:lnTo>
                    <a:lnTo>
                      <a:pt x="16526" y="21377"/>
                    </a:lnTo>
                    <a:lnTo>
                      <a:pt x="17214" y="21214"/>
                    </a:lnTo>
                    <a:lnTo>
                      <a:pt x="17884" y="21051"/>
                    </a:lnTo>
                    <a:lnTo>
                      <a:pt x="18535" y="20943"/>
                    </a:lnTo>
                    <a:lnTo>
                      <a:pt x="18861" y="20907"/>
                    </a:lnTo>
                    <a:lnTo>
                      <a:pt x="19531" y="20997"/>
                    </a:lnTo>
                    <a:lnTo>
                      <a:pt x="20146" y="21214"/>
                    </a:lnTo>
                    <a:lnTo>
                      <a:pt x="20671" y="21558"/>
                    </a:lnTo>
                    <a:lnTo>
                      <a:pt x="20870" y="21775"/>
                    </a:lnTo>
                    <a:lnTo>
                      <a:pt x="21015" y="21974"/>
                    </a:lnTo>
                    <a:lnTo>
                      <a:pt x="21160" y="22373"/>
                    </a:lnTo>
                    <a:lnTo>
                      <a:pt x="21160" y="22698"/>
                    </a:lnTo>
                    <a:lnTo>
                      <a:pt x="21106" y="22861"/>
                    </a:lnTo>
                    <a:lnTo>
                      <a:pt x="20997" y="23133"/>
                    </a:lnTo>
                    <a:lnTo>
                      <a:pt x="20581" y="23549"/>
                    </a:lnTo>
                    <a:lnTo>
                      <a:pt x="19911" y="23821"/>
                    </a:lnTo>
                    <a:lnTo>
                      <a:pt x="19024" y="23947"/>
                    </a:lnTo>
                    <a:lnTo>
                      <a:pt x="18481" y="23947"/>
                    </a:lnTo>
                    <a:lnTo>
                      <a:pt x="17196" y="23984"/>
                    </a:lnTo>
                    <a:lnTo>
                      <a:pt x="15712" y="24092"/>
                    </a:lnTo>
                    <a:lnTo>
                      <a:pt x="14010" y="24219"/>
                    </a:lnTo>
                    <a:lnTo>
                      <a:pt x="11458" y="24237"/>
                    </a:lnTo>
                    <a:lnTo>
                      <a:pt x="9938" y="24020"/>
                    </a:lnTo>
                    <a:lnTo>
                      <a:pt x="9268" y="23821"/>
                    </a:lnTo>
                    <a:lnTo>
                      <a:pt x="9177" y="24110"/>
                    </a:lnTo>
                    <a:lnTo>
                      <a:pt x="9521" y="24219"/>
                    </a:lnTo>
                    <a:lnTo>
                      <a:pt x="10300" y="24400"/>
                    </a:lnTo>
                    <a:lnTo>
                      <a:pt x="11567" y="24545"/>
                    </a:lnTo>
                    <a:lnTo>
                      <a:pt x="12490" y="24545"/>
                    </a:lnTo>
                    <a:lnTo>
                      <a:pt x="14119" y="24508"/>
                    </a:lnTo>
                    <a:lnTo>
                      <a:pt x="15730" y="24400"/>
                    </a:lnTo>
                    <a:lnTo>
                      <a:pt x="17214" y="24291"/>
                    </a:lnTo>
                    <a:lnTo>
                      <a:pt x="18481" y="24255"/>
                    </a:lnTo>
                    <a:lnTo>
                      <a:pt x="19078" y="24255"/>
                    </a:lnTo>
                    <a:lnTo>
                      <a:pt x="20056" y="24092"/>
                    </a:lnTo>
                    <a:lnTo>
                      <a:pt x="20780" y="23766"/>
                    </a:lnTo>
                    <a:lnTo>
                      <a:pt x="21268" y="23278"/>
                    </a:lnTo>
                    <a:lnTo>
                      <a:pt x="21395" y="22952"/>
                    </a:lnTo>
                    <a:lnTo>
                      <a:pt x="21449" y="22771"/>
                    </a:lnTo>
                    <a:lnTo>
                      <a:pt x="21468" y="22427"/>
                    </a:lnTo>
                    <a:lnTo>
                      <a:pt x="21395" y="22083"/>
                    </a:lnTo>
                    <a:lnTo>
                      <a:pt x="21232" y="21739"/>
                    </a:lnTo>
                    <a:lnTo>
                      <a:pt x="21106" y="21594"/>
                    </a:lnTo>
                    <a:lnTo>
                      <a:pt x="20888" y="21341"/>
                    </a:lnTo>
                    <a:lnTo>
                      <a:pt x="20291" y="20961"/>
                    </a:lnTo>
                    <a:lnTo>
                      <a:pt x="19603" y="20707"/>
                    </a:lnTo>
                    <a:lnTo>
                      <a:pt x="18861" y="20599"/>
                    </a:lnTo>
                    <a:lnTo>
                      <a:pt x="18499" y="20635"/>
                    </a:lnTo>
                    <a:lnTo>
                      <a:pt x="17811" y="20744"/>
                    </a:lnTo>
                    <a:lnTo>
                      <a:pt x="17142" y="20925"/>
                    </a:lnTo>
                    <a:lnTo>
                      <a:pt x="16508" y="21088"/>
                    </a:lnTo>
                    <a:lnTo>
                      <a:pt x="15585" y="21214"/>
                    </a:lnTo>
                    <a:lnTo>
                      <a:pt x="14988" y="21214"/>
                    </a:lnTo>
                    <a:lnTo>
                      <a:pt x="14680" y="21160"/>
                    </a:lnTo>
                    <a:lnTo>
                      <a:pt x="14861" y="20888"/>
                    </a:lnTo>
                    <a:lnTo>
                      <a:pt x="15368" y="20508"/>
                    </a:lnTo>
                    <a:lnTo>
                      <a:pt x="16001" y="20273"/>
                    </a:lnTo>
                    <a:lnTo>
                      <a:pt x="16653" y="20164"/>
                    </a:lnTo>
                    <a:lnTo>
                      <a:pt x="16979" y="20146"/>
                    </a:lnTo>
                    <a:lnTo>
                      <a:pt x="17522" y="20164"/>
                    </a:lnTo>
                    <a:lnTo>
                      <a:pt x="18047" y="20219"/>
                    </a:lnTo>
                    <a:lnTo>
                      <a:pt x="18517" y="20255"/>
                    </a:lnTo>
                    <a:lnTo>
                      <a:pt x="19495" y="20273"/>
                    </a:lnTo>
                    <a:lnTo>
                      <a:pt x="19983" y="20219"/>
                    </a:lnTo>
                    <a:lnTo>
                      <a:pt x="20382" y="20110"/>
                    </a:lnTo>
                    <a:lnTo>
                      <a:pt x="21106" y="19712"/>
                    </a:lnTo>
                    <a:lnTo>
                      <a:pt x="21667" y="19133"/>
                    </a:lnTo>
                    <a:lnTo>
                      <a:pt x="21866" y="18590"/>
                    </a:lnTo>
                    <a:lnTo>
                      <a:pt x="21902" y="18210"/>
                    </a:lnTo>
                    <a:lnTo>
                      <a:pt x="21884" y="18010"/>
                    </a:lnTo>
                    <a:lnTo>
                      <a:pt x="21811" y="17703"/>
                    </a:lnTo>
                    <a:lnTo>
                      <a:pt x="21431" y="17160"/>
                    </a:lnTo>
                    <a:lnTo>
                      <a:pt x="21142" y="16961"/>
                    </a:lnTo>
                    <a:lnTo>
                      <a:pt x="20888" y="16834"/>
                    </a:lnTo>
                    <a:lnTo>
                      <a:pt x="20309" y="16653"/>
                    </a:lnTo>
                    <a:lnTo>
                      <a:pt x="19657" y="16599"/>
                    </a:lnTo>
                    <a:lnTo>
                      <a:pt x="18988" y="16653"/>
                    </a:lnTo>
                    <a:lnTo>
                      <a:pt x="18680" y="16743"/>
                    </a:lnTo>
                    <a:lnTo>
                      <a:pt x="18119" y="16924"/>
                    </a:lnTo>
                    <a:lnTo>
                      <a:pt x="17594" y="17160"/>
                    </a:lnTo>
                    <a:lnTo>
                      <a:pt x="17033" y="17395"/>
                    </a:lnTo>
                    <a:lnTo>
                      <a:pt x="16200" y="17648"/>
                    </a:lnTo>
                    <a:lnTo>
                      <a:pt x="15639" y="17721"/>
                    </a:lnTo>
                    <a:lnTo>
                      <a:pt x="15368" y="17721"/>
                    </a:lnTo>
                    <a:lnTo>
                      <a:pt x="15368" y="17540"/>
                    </a:lnTo>
                    <a:lnTo>
                      <a:pt x="15440" y="17178"/>
                    </a:lnTo>
                    <a:lnTo>
                      <a:pt x="15694" y="16671"/>
                    </a:lnTo>
                    <a:lnTo>
                      <a:pt x="16255" y="16110"/>
                    </a:lnTo>
                    <a:lnTo>
                      <a:pt x="16942" y="15712"/>
                    </a:lnTo>
                    <a:lnTo>
                      <a:pt x="17323" y="15585"/>
                    </a:lnTo>
                    <a:lnTo>
                      <a:pt x="18191" y="15386"/>
                    </a:lnTo>
                    <a:lnTo>
                      <a:pt x="19096" y="15295"/>
                    </a:lnTo>
                    <a:lnTo>
                      <a:pt x="19911" y="15205"/>
                    </a:lnTo>
                    <a:lnTo>
                      <a:pt x="20725" y="15042"/>
                    </a:lnTo>
                    <a:lnTo>
                      <a:pt x="21160" y="14933"/>
                    </a:lnTo>
                    <a:lnTo>
                      <a:pt x="21974" y="14499"/>
                    </a:lnTo>
                    <a:lnTo>
                      <a:pt x="22662" y="13884"/>
                    </a:lnTo>
                    <a:lnTo>
                      <a:pt x="22988" y="13304"/>
                    </a:lnTo>
                    <a:lnTo>
                      <a:pt x="23097" y="12870"/>
                    </a:lnTo>
                    <a:lnTo>
                      <a:pt x="23115" y="12635"/>
                    </a:lnTo>
                    <a:lnTo>
                      <a:pt x="23115" y="12417"/>
                    </a:lnTo>
                    <a:lnTo>
                      <a:pt x="23006" y="12001"/>
                    </a:lnTo>
                    <a:lnTo>
                      <a:pt x="22825" y="11603"/>
                    </a:lnTo>
                    <a:lnTo>
                      <a:pt x="22535" y="11259"/>
                    </a:lnTo>
                    <a:lnTo>
                      <a:pt x="22354" y="11096"/>
                    </a:lnTo>
                    <a:lnTo>
                      <a:pt x="22101" y="10897"/>
                    </a:lnTo>
                    <a:lnTo>
                      <a:pt x="21522" y="10607"/>
                    </a:lnTo>
                    <a:lnTo>
                      <a:pt x="20870" y="10445"/>
                    </a:lnTo>
                    <a:lnTo>
                      <a:pt x="20237" y="10426"/>
                    </a:lnTo>
                    <a:lnTo>
                      <a:pt x="19911" y="10481"/>
                    </a:lnTo>
                    <a:lnTo>
                      <a:pt x="19495" y="10589"/>
                    </a:lnTo>
                    <a:lnTo>
                      <a:pt x="18698" y="10933"/>
                    </a:lnTo>
                    <a:lnTo>
                      <a:pt x="17648" y="11675"/>
                    </a:lnTo>
                    <a:lnTo>
                      <a:pt x="17033" y="12255"/>
                    </a:lnTo>
                    <a:lnTo>
                      <a:pt x="17377" y="11422"/>
                    </a:lnTo>
                    <a:lnTo>
                      <a:pt x="17775" y="10318"/>
                    </a:lnTo>
                    <a:lnTo>
                      <a:pt x="17847" y="10137"/>
                    </a:lnTo>
                    <a:lnTo>
                      <a:pt x="18155" y="9250"/>
                    </a:lnTo>
                    <a:lnTo>
                      <a:pt x="18626" y="7675"/>
                    </a:lnTo>
                    <a:lnTo>
                      <a:pt x="18789" y="6951"/>
                    </a:lnTo>
                    <a:lnTo>
                      <a:pt x="18807" y="6879"/>
                    </a:lnTo>
                    <a:lnTo>
                      <a:pt x="18970" y="6173"/>
                    </a:lnTo>
                    <a:lnTo>
                      <a:pt x="19259" y="4671"/>
                    </a:lnTo>
                    <a:lnTo>
                      <a:pt x="19368" y="3114"/>
                    </a:lnTo>
                    <a:lnTo>
                      <a:pt x="19241" y="2010"/>
                    </a:lnTo>
                    <a:lnTo>
                      <a:pt x="19060" y="1286"/>
                    </a:lnTo>
                    <a:lnTo>
                      <a:pt x="18915" y="960"/>
                    </a:lnTo>
                    <a:lnTo>
                      <a:pt x="18716" y="616"/>
                    </a:lnTo>
                    <a:lnTo>
                      <a:pt x="18318" y="236"/>
                    </a:lnTo>
                    <a:lnTo>
                      <a:pt x="18010" y="73"/>
                    </a:lnTo>
                    <a:lnTo>
                      <a:pt x="17847" y="37"/>
                    </a:lnTo>
                    <a:lnTo>
                      <a:pt x="17558" y="1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8" name="Google Shape;238;p7"/>
            <p:cNvGrpSpPr/>
            <p:nvPr/>
          </p:nvGrpSpPr>
          <p:grpSpPr>
            <a:xfrm>
              <a:off x="7598560" y="4608510"/>
              <a:ext cx="731725" cy="648549"/>
              <a:chOff x="3594159" y="415726"/>
              <a:chExt cx="839520" cy="744090"/>
            </a:xfrm>
          </p:grpSpPr>
          <p:sp>
            <p:nvSpPr>
              <p:cNvPr id="239" name="Google Shape;239;p7"/>
              <p:cNvSpPr/>
              <p:nvPr/>
            </p:nvSpPr>
            <p:spPr>
              <a:xfrm>
                <a:off x="3598765" y="419761"/>
                <a:ext cx="830339" cy="735449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3151" extrusionOk="0">
                    <a:moveTo>
                      <a:pt x="16472" y="1"/>
                    </a:moveTo>
                    <a:lnTo>
                      <a:pt x="15983" y="55"/>
                    </a:lnTo>
                    <a:lnTo>
                      <a:pt x="15530" y="254"/>
                    </a:lnTo>
                    <a:lnTo>
                      <a:pt x="15114" y="544"/>
                    </a:lnTo>
                    <a:lnTo>
                      <a:pt x="14752" y="924"/>
                    </a:lnTo>
                    <a:lnTo>
                      <a:pt x="14462" y="1376"/>
                    </a:lnTo>
                    <a:lnTo>
                      <a:pt x="14281" y="1865"/>
                    </a:lnTo>
                    <a:lnTo>
                      <a:pt x="14245" y="2118"/>
                    </a:lnTo>
                    <a:lnTo>
                      <a:pt x="14209" y="2625"/>
                    </a:lnTo>
                    <a:lnTo>
                      <a:pt x="14390" y="3621"/>
                    </a:lnTo>
                    <a:lnTo>
                      <a:pt x="14987" y="5069"/>
                    </a:lnTo>
                    <a:lnTo>
                      <a:pt x="15512" y="5974"/>
                    </a:lnTo>
                    <a:lnTo>
                      <a:pt x="15766" y="6426"/>
                    </a:lnTo>
                    <a:lnTo>
                      <a:pt x="16236" y="7385"/>
                    </a:lnTo>
                    <a:lnTo>
                      <a:pt x="16562" y="8363"/>
                    </a:lnTo>
                    <a:lnTo>
                      <a:pt x="16634" y="9377"/>
                    </a:lnTo>
                    <a:lnTo>
                      <a:pt x="16544" y="9883"/>
                    </a:lnTo>
                    <a:lnTo>
                      <a:pt x="16490" y="10064"/>
                    </a:lnTo>
                    <a:lnTo>
                      <a:pt x="16327" y="10444"/>
                    </a:lnTo>
                    <a:lnTo>
                      <a:pt x="16073" y="10734"/>
                    </a:lnTo>
                    <a:lnTo>
                      <a:pt x="15748" y="10915"/>
                    </a:lnTo>
                    <a:lnTo>
                      <a:pt x="15567" y="10951"/>
                    </a:lnTo>
                    <a:lnTo>
                      <a:pt x="15349" y="10933"/>
                    </a:lnTo>
                    <a:lnTo>
                      <a:pt x="14987" y="10770"/>
                    </a:lnTo>
                    <a:lnTo>
                      <a:pt x="14535" y="10318"/>
                    </a:lnTo>
                    <a:lnTo>
                      <a:pt x="14318" y="9938"/>
                    </a:lnTo>
                    <a:lnTo>
                      <a:pt x="12544" y="6879"/>
                    </a:lnTo>
                    <a:lnTo>
                      <a:pt x="10770" y="3802"/>
                    </a:lnTo>
                    <a:lnTo>
                      <a:pt x="10498" y="3349"/>
                    </a:lnTo>
                    <a:lnTo>
                      <a:pt x="9829" y="2444"/>
                    </a:lnTo>
                    <a:lnTo>
                      <a:pt x="9250" y="1901"/>
                    </a:lnTo>
                    <a:lnTo>
                      <a:pt x="8815" y="1630"/>
                    </a:lnTo>
                    <a:lnTo>
                      <a:pt x="8363" y="1467"/>
                    </a:lnTo>
                    <a:lnTo>
                      <a:pt x="7874" y="1430"/>
                    </a:lnTo>
                    <a:lnTo>
                      <a:pt x="7602" y="1467"/>
                    </a:lnTo>
                    <a:lnTo>
                      <a:pt x="7313" y="1539"/>
                    </a:lnTo>
                    <a:lnTo>
                      <a:pt x="6806" y="1847"/>
                    </a:lnTo>
                    <a:lnTo>
                      <a:pt x="6444" y="2281"/>
                    </a:lnTo>
                    <a:lnTo>
                      <a:pt x="6209" y="2842"/>
                    </a:lnTo>
                    <a:lnTo>
                      <a:pt x="6064" y="3476"/>
                    </a:lnTo>
                    <a:lnTo>
                      <a:pt x="6046" y="4146"/>
                    </a:lnTo>
                    <a:lnTo>
                      <a:pt x="6118" y="4815"/>
                    </a:lnTo>
                    <a:lnTo>
                      <a:pt x="6281" y="5485"/>
                    </a:lnTo>
                    <a:lnTo>
                      <a:pt x="6390" y="5793"/>
                    </a:lnTo>
                    <a:lnTo>
                      <a:pt x="6752" y="6643"/>
                    </a:lnTo>
                    <a:lnTo>
                      <a:pt x="7747" y="8218"/>
                    </a:lnTo>
                    <a:lnTo>
                      <a:pt x="8978" y="9594"/>
                    </a:lnTo>
                    <a:lnTo>
                      <a:pt x="10444" y="10734"/>
                    </a:lnTo>
                    <a:lnTo>
                      <a:pt x="11241" y="11205"/>
                    </a:lnTo>
                    <a:lnTo>
                      <a:pt x="11910" y="11549"/>
                    </a:lnTo>
                    <a:lnTo>
                      <a:pt x="12815" y="12182"/>
                    </a:lnTo>
                    <a:lnTo>
                      <a:pt x="13214" y="12743"/>
                    </a:lnTo>
                    <a:lnTo>
                      <a:pt x="13322" y="13087"/>
                    </a:lnTo>
                    <a:lnTo>
                      <a:pt x="13340" y="13268"/>
                    </a:lnTo>
                    <a:lnTo>
                      <a:pt x="13304" y="13648"/>
                    </a:lnTo>
                    <a:lnTo>
                      <a:pt x="13105" y="14155"/>
                    </a:lnTo>
                    <a:lnTo>
                      <a:pt x="12580" y="14698"/>
                    </a:lnTo>
                    <a:lnTo>
                      <a:pt x="11874" y="15042"/>
                    </a:lnTo>
                    <a:lnTo>
                      <a:pt x="11494" y="15114"/>
                    </a:lnTo>
                    <a:lnTo>
                      <a:pt x="11114" y="15114"/>
                    </a:lnTo>
                    <a:lnTo>
                      <a:pt x="10372" y="14988"/>
                    </a:lnTo>
                    <a:lnTo>
                      <a:pt x="9666" y="14698"/>
                    </a:lnTo>
                    <a:lnTo>
                      <a:pt x="8978" y="14318"/>
                    </a:lnTo>
                    <a:lnTo>
                      <a:pt x="8670" y="14101"/>
                    </a:lnTo>
                    <a:lnTo>
                      <a:pt x="7874" y="13521"/>
                    </a:lnTo>
                    <a:lnTo>
                      <a:pt x="6281" y="12327"/>
                    </a:lnTo>
                    <a:lnTo>
                      <a:pt x="5430" y="11838"/>
                    </a:lnTo>
                    <a:lnTo>
                      <a:pt x="4996" y="11621"/>
                    </a:lnTo>
                    <a:lnTo>
                      <a:pt x="4037" y="11295"/>
                    </a:lnTo>
                    <a:lnTo>
                      <a:pt x="3077" y="11168"/>
                    </a:lnTo>
                    <a:lnTo>
                      <a:pt x="2100" y="11259"/>
                    </a:lnTo>
                    <a:lnTo>
                      <a:pt x="1647" y="11422"/>
                    </a:lnTo>
                    <a:lnTo>
                      <a:pt x="1412" y="11530"/>
                    </a:lnTo>
                    <a:lnTo>
                      <a:pt x="1014" y="11802"/>
                    </a:lnTo>
                    <a:lnTo>
                      <a:pt x="652" y="12146"/>
                    </a:lnTo>
                    <a:lnTo>
                      <a:pt x="362" y="12544"/>
                    </a:lnTo>
                    <a:lnTo>
                      <a:pt x="145" y="12997"/>
                    </a:lnTo>
                    <a:lnTo>
                      <a:pt x="18" y="13467"/>
                    </a:lnTo>
                    <a:lnTo>
                      <a:pt x="0" y="13938"/>
                    </a:lnTo>
                    <a:lnTo>
                      <a:pt x="91" y="14408"/>
                    </a:lnTo>
                    <a:lnTo>
                      <a:pt x="181" y="14626"/>
                    </a:lnTo>
                    <a:lnTo>
                      <a:pt x="290" y="14825"/>
                    </a:lnTo>
                    <a:lnTo>
                      <a:pt x="579" y="15169"/>
                    </a:lnTo>
                    <a:lnTo>
                      <a:pt x="1104" y="15585"/>
                    </a:lnTo>
                    <a:lnTo>
                      <a:pt x="1955" y="15965"/>
                    </a:lnTo>
                    <a:lnTo>
                      <a:pt x="2896" y="16218"/>
                    </a:lnTo>
                    <a:lnTo>
                      <a:pt x="3349" y="16309"/>
                    </a:lnTo>
                    <a:lnTo>
                      <a:pt x="4471" y="16544"/>
                    </a:lnTo>
                    <a:lnTo>
                      <a:pt x="6679" y="17069"/>
                    </a:lnTo>
                    <a:lnTo>
                      <a:pt x="9883" y="18028"/>
                    </a:lnTo>
                    <a:lnTo>
                      <a:pt x="14082" y="19567"/>
                    </a:lnTo>
                    <a:lnTo>
                      <a:pt x="18191" y="21323"/>
                    </a:lnTo>
                    <a:lnTo>
                      <a:pt x="20255" y="22264"/>
                    </a:lnTo>
                    <a:lnTo>
                      <a:pt x="20924" y="22572"/>
                    </a:lnTo>
                    <a:lnTo>
                      <a:pt x="22010" y="22970"/>
                    </a:lnTo>
                    <a:lnTo>
                      <a:pt x="22861" y="23151"/>
                    </a:lnTo>
                    <a:lnTo>
                      <a:pt x="23513" y="23060"/>
                    </a:lnTo>
                    <a:lnTo>
                      <a:pt x="24001" y="22716"/>
                    </a:lnTo>
                    <a:lnTo>
                      <a:pt x="24418" y="22101"/>
                    </a:lnTo>
                    <a:lnTo>
                      <a:pt x="24924" y="20671"/>
                    </a:lnTo>
                    <a:lnTo>
                      <a:pt x="25286" y="19259"/>
                    </a:lnTo>
                    <a:lnTo>
                      <a:pt x="25522" y="18264"/>
                    </a:lnTo>
                    <a:lnTo>
                      <a:pt x="25884" y="16218"/>
                    </a:lnTo>
                    <a:lnTo>
                      <a:pt x="26083" y="14137"/>
                    </a:lnTo>
                    <a:lnTo>
                      <a:pt x="26137" y="12073"/>
                    </a:lnTo>
                    <a:lnTo>
                      <a:pt x="26083" y="11024"/>
                    </a:lnTo>
                    <a:lnTo>
                      <a:pt x="26047" y="10372"/>
                    </a:lnTo>
                    <a:lnTo>
                      <a:pt x="25866" y="9377"/>
                    </a:lnTo>
                    <a:lnTo>
                      <a:pt x="25612" y="8761"/>
                    </a:lnTo>
                    <a:lnTo>
                      <a:pt x="25449" y="8490"/>
                    </a:lnTo>
                    <a:lnTo>
                      <a:pt x="25250" y="8218"/>
                    </a:lnTo>
                    <a:lnTo>
                      <a:pt x="24725" y="7784"/>
                    </a:lnTo>
                    <a:lnTo>
                      <a:pt x="24110" y="7548"/>
                    </a:lnTo>
                    <a:lnTo>
                      <a:pt x="23458" y="7530"/>
                    </a:lnTo>
                    <a:lnTo>
                      <a:pt x="23151" y="7639"/>
                    </a:lnTo>
                    <a:lnTo>
                      <a:pt x="22952" y="7747"/>
                    </a:lnTo>
                    <a:lnTo>
                      <a:pt x="22626" y="8037"/>
                    </a:lnTo>
                    <a:lnTo>
                      <a:pt x="22300" y="8580"/>
                    </a:lnTo>
                    <a:lnTo>
                      <a:pt x="22083" y="9503"/>
                    </a:lnTo>
                    <a:lnTo>
                      <a:pt x="22028" y="10499"/>
                    </a:lnTo>
                    <a:lnTo>
                      <a:pt x="22028" y="10969"/>
                    </a:lnTo>
                    <a:lnTo>
                      <a:pt x="22010" y="11440"/>
                    </a:lnTo>
                    <a:lnTo>
                      <a:pt x="21757" y="12417"/>
                    </a:lnTo>
                    <a:lnTo>
                      <a:pt x="21413" y="13033"/>
                    </a:lnTo>
                    <a:lnTo>
                      <a:pt x="21105" y="13340"/>
                    </a:lnTo>
                    <a:lnTo>
                      <a:pt x="20761" y="13558"/>
                    </a:lnTo>
                    <a:lnTo>
                      <a:pt x="20345" y="13612"/>
                    </a:lnTo>
                    <a:lnTo>
                      <a:pt x="20128" y="13594"/>
                    </a:lnTo>
                    <a:lnTo>
                      <a:pt x="19947" y="13540"/>
                    </a:lnTo>
                    <a:lnTo>
                      <a:pt x="19639" y="13377"/>
                    </a:lnTo>
                    <a:lnTo>
                      <a:pt x="19277" y="12997"/>
                    </a:lnTo>
                    <a:lnTo>
                      <a:pt x="18988" y="12309"/>
                    </a:lnTo>
                    <a:lnTo>
                      <a:pt x="18825" y="11530"/>
                    </a:lnTo>
                    <a:lnTo>
                      <a:pt x="18788" y="11150"/>
                    </a:lnTo>
                    <a:lnTo>
                      <a:pt x="18499" y="6969"/>
                    </a:lnTo>
                    <a:lnTo>
                      <a:pt x="18191" y="2806"/>
                    </a:lnTo>
                    <a:lnTo>
                      <a:pt x="18155" y="2444"/>
                    </a:lnTo>
                    <a:lnTo>
                      <a:pt x="18046" y="1702"/>
                    </a:lnTo>
                    <a:lnTo>
                      <a:pt x="17829" y="1014"/>
                    </a:lnTo>
                    <a:lnTo>
                      <a:pt x="17431" y="435"/>
                    </a:lnTo>
                    <a:lnTo>
                      <a:pt x="17159" y="236"/>
                    </a:lnTo>
                    <a:lnTo>
                      <a:pt x="16924" y="109"/>
                    </a:lnTo>
                    <a:lnTo>
                      <a:pt x="16472" y="1"/>
                    </a:lnTo>
                    <a:close/>
                  </a:path>
                </a:pathLst>
              </a:custGeom>
              <a:solidFill>
                <a:srgbClr val="898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7"/>
              <p:cNvSpPr/>
              <p:nvPr/>
            </p:nvSpPr>
            <p:spPr>
              <a:xfrm>
                <a:off x="3594159" y="415726"/>
                <a:ext cx="839520" cy="744090"/>
              </a:xfrm>
              <a:custGeom>
                <a:avLst/>
                <a:gdLst/>
                <a:ahLst/>
                <a:cxnLst/>
                <a:rect l="l" t="t" r="r" b="b"/>
                <a:pathLst>
                  <a:path w="26427" h="23423" extrusionOk="0">
                    <a:moveTo>
                      <a:pt x="16363" y="1"/>
                    </a:moveTo>
                    <a:lnTo>
                      <a:pt x="15929" y="91"/>
                    </a:lnTo>
                    <a:lnTo>
                      <a:pt x="15712" y="200"/>
                    </a:lnTo>
                    <a:lnTo>
                      <a:pt x="15422" y="345"/>
                    </a:lnTo>
                    <a:lnTo>
                      <a:pt x="14915" y="779"/>
                    </a:lnTo>
                    <a:lnTo>
                      <a:pt x="14535" y="1322"/>
                    </a:lnTo>
                    <a:lnTo>
                      <a:pt x="14282" y="1919"/>
                    </a:lnTo>
                    <a:lnTo>
                      <a:pt x="14227" y="2227"/>
                    </a:lnTo>
                    <a:lnTo>
                      <a:pt x="14209" y="2752"/>
                    </a:lnTo>
                    <a:lnTo>
                      <a:pt x="14390" y="3784"/>
                    </a:lnTo>
                    <a:lnTo>
                      <a:pt x="14988" y="5250"/>
                    </a:lnTo>
                    <a:lnTo>
                      <a:pt x="15512" y="6137"/>
                    </a:lnTo>
                    <a:lnTo>
                      <a:pt x="15531" y="6173"/>
                    </a:lnTo>
                    <a:lnTo>
                      <a:pt x="15784" y="6626"/>
                    </a:lnTo>
                    <a:lnTo>
                      <a:pt x="16236" y="7531"/>
                    </a:lnTo>
                    <a:lnTo>
                      <a:pt x="16544" y="8508"/>
                    </a:lnTo>
                    <a:lnTo>
                      <a:pt x="16635" y="9485"/>
                    </a:lnTo>
                    <a:lnTo>
                      <a:pt x="16544" y="9974"/>
                    </a:lnTo>
                    <a:lnTo>
                      <a:pt x="16436" y="10318"/>
                    </a:lnTo>
                    <a:lnTo>
                      <a:pt x="16128" y="10734"/>
                    </a:lnTo>
                    <a:lnTo>
                      <a:pt x="15856" y="10897"/>
                    </a:lnTo>
                    <a:lnTo>
                      <a:pt x="15693" y="10933"/>
                    </a:lnTo>
                    <a:lnTo>
                      <a:pt x="15512" y="10915"/>
                    </a:lnTo>
                    <a:lnTo>
                      <a:pt x="15205" y="10771"/>
                    </a:lnTo>
                    <a:lnTo>
                      <a:pt x="14807" y="10336"/>
                    </a:lnTo>
                    <a:lnTo>
                      <a:pt x="14589" y="9992"/>
                    </a:lnTo>
                    <a:lnTo>
                      <a:pt x="11042" y="3856"/>
                    </a:lnTo>
                    <a:lnTo>
                      <a:pt x="10643" y="3187"/>
                    </a:lnTo>
                    <a:lnTo>
                      <a:pt x="9829" y="2209"/>
                    </a:lnTo>
                    <a:lnTo>
                      <a:pt x="9214" y="1720"/>
                    </a:lnTo>
                    <a:lnTo>
                      <a:pt x="8797" y="1521"/>
                    </a:lnTo>
                    <a:lnTo>
                      <a:pt x="8363" y="1413"/>
                    </a:lnTo>
                    <a:lnTo>
                      <a:pt x="7947" y="1413"/>
                    </a:lnTo>
                    <a:lnTo>
                      <a:pt x="7729" y="1431"/>
                    </a:lnTo>
                    <a:lnTo>
                      <a:pt x="7512" y="1485"/>
                    </a:lnTo>
                    <a:lnTo>
                      <a:pt x="7132" y="1648"/>
                    </a:lnTo>
                    <a:lnTo>
                      <a:pt x="6806" y="1901"/>
                    </a:lnTo>
                    <a:lnTo>
                      <a:pt x="6535" y="2227"/>
                    </a:lnTo>
                    <a:lnTo>
                      <a:pt x="6426" y="2426"/>
                    </a:lnTo>
                    <a:lnTo>
                      <a:pt x="6245" y="2788"/>
                    </a:lnTo>
                    <a:lnTo>
                      <a:pt x="6064" y="3621"/>
                    </a:lnTo>
                    <a:lnTo>
                      <a:pt x="6064" y="4562"/>
                    </a:lnTo>
                    <a:lnTo>
                      <a:pt x="6227" y="5521"/>
                    </a:lnTo>
                    <a:lnTo>
                      <a:pt x="6390" y="5974"/>
                    </a:lnTo>
                    <a:lnTo>
                      <a:pt x="6770" y="6825"/>
                    </a:lnTo>
                    <a:lnTo>
                      <a:pt x="7766" y="8417"/>
                    </a:lnTo>
                    <a:lnTo>
                      <a:pt x="9033" y="9829"/>
                    </a:lnTo>
                    <a:lnTo>
                      <a:pt x="10499" y="11006"/>
                    </a:lnTo>
                    <a:lnTo>
                      <a:pt x="11313" y="11458"/>
                    </a:lnTo>
                    <a:lnTo>
                      <a:pt x="11512" y="11567"/>
                    </a:lnTo>
                    <a:lnTo>
                      <a:pt x="12128" y="11893"/>
                    </a:lnTo>
                    <a:lnTo>
                      <a:pt x="12888" y="12472"/>
                    </a:lnTo>
                    <a:lnTo>
                      <a:pt x="13232" y="12943"/>
                    </a:lnTo>
                    <a:lnTo>
                      <a:pt x="13322" y="13250"/>
                    </a:lnTo>
                    <a:lnTo>
                      <a:pt x="13340" y="13576"/>
                    </a:lnTo>
                    <a:lnTo>
                      <a:pt x="13178" y="14119"/>
                    </a:lnTo>
                    <a:lnTo>
                      <a:pt x="13033" y="14300"/>
                    </a:lnTo>
                    <a:lnTo>
                      <a:pt x="12906" y="14463"/>
                    </a:lnTo>
                    <a:lnTo>
                      <a:pt x="12580" y="14735"/>
                    </a:lnTo>
                    <a:lnTo>
                      <a:pt x="12218" y="14934"/>
                    </a:lnTo>
                    <a:lnTo>
                      <a:pt x="11838" y="15060"/>
                    </a:lnTo>
                    <a:lnTo>
                      <a:pt x="11621" y="15078"/>
                    </a:lnTo>
                    <a:lnTo>
                      <a:pt x="11241" y="15097"/>
                    </a:lnTo>
                    <a:lnTo>
                      <a:pt x="10499" y="14952"/>
                    </a:lnTo>
                    <a:lnTo>
                      <a:pt x="9467" y="14481"/>
                    </a:lnTo>
                    <a:lnTo>
                      <a:pt x="8888" y="14101"/>
                    </a:lnTo>
                    <a:lnTo>
                      <a:pt x="8345" y="13703"/>
                    </a:lnTo>
                    <a:lnTo>
                      <a:pt x="7820" y="13305"/>
                    </a:lnTo>
                    <a:lnTo>
                      <a:pt x="7313" y="12906"/>
                    </a:lnTo>
                    <a:lnTo>
                      <a:pt x="6227" y="12164"/>
                    </a:lnTo>
                    <a:lnTo>
                      <a:pt x="5648" y="11838"/>
                    </a:lnTo>
                    <a:lnTo>
                      <a:pt x="5123" y="11585"/>
                    </a:lnTo>
                    <a:lnTo>
                      <a:pt x="4091" y="11259"/>
                    </a:lnTo>
                    <a:lnTo>
                      <a:pt x="3096" y="11151"/>
                    </a:lnTo>
                    <a:lnTo>
                      <a:pt x="2154" y="11259"/>
                    </a:lnTo>
                    <a:lnTo>
                      <a:pt x="1738" y="11404"/>
                    </a:lnTo>
                    <a:lnTo>
                      <a:pt x="1467" y="11531"/>
                    </a:lnTo>
                    <a:lnTo>
                      <a:pt x="996" y="11857"/>
                    </a:lnTo>
                    <a:lnTo>
                      <a:pt x="580" y="12291"/>
                    </a:lnTo>
                    <a:lnTo>
                      <a:pt x="272" y="12780"/>
                    </a:lnTo>
                    <a:lnTo>
                      <a:pt x="163" y="13051"/>
                    </a:lnTo>
                    <a:lnTo>
                      <a:pt x="73" y="13286"/>
                    </a:lnTo>
                    <a:lnTo>
                      <a:pt x="0" y="13739"/>
                    </a:lnTo>
                    <a:lnTo>
                      <a:pt x="0" y="14192"/>
                    </a:lnTo>
                    <a:lnTo>
                      <a:pt x="109" y="14626"/>
                    </a:lnTo>
                    <a:lnTo>
                      <a:pt x="200" y="14825"/>
                    </a:lnTo>
                    <a:lnTo>
                      <a:pt x="308" y="15024"/>
                    </a:lnTo>
                    <a:lnTo>
                      <a:pt x="598" y="15386"/>
                    </a:lnTo>
                    <a:lnTo>
                      <a:pt x="1123" y="15821"/>
                    </a:lnTo>
                    <a:lnTo>
                      <a:pt x="1992" y="16219"/>
                    </a:lnTo>
                    <a:lnTo>
                      <a:pt x="2969" y="16490"/>
                    </a:lnTo>
                    <a:lnTo>
                      <a:pt x="3476" y="16581"/>
                    </a:lnTo>
                    <a:lnTo>
                      <a:pt x="3530" y="16291"/>
                    </a:lnTo>
                    <a:lnTo>
                      <a:pt x="3059" y="16201"/>
                    </a:lnTo>
                    <a:lnTo>
                      <a:pt x="2136" y="15947"/>
                    </a:lnTo>
                    <a:lnTo>
                      <a:pt x="1322" y="15585"/>
                    </a:lnTo>
                    <a:lnTo>
                      <a:pt x="833" y="15187"/>
                    </a:lnTo>
                    <a:lnTo>
                      <a:pt x="562" y="14879"/>
                    </a:lnTo>
                    <a:lnTo>
                      <a:pt x="471" y="14680"/>
                    </a:lnTo>
                    <a:lnTo>
                      <a:pt x="326" y="14336"/>
                    </a:lnTo>
                    <a:lnTo>
                      <a:pt x="308" y="13558"/>
                    </a:lnTo>
                    <a:lnTo>
                      <a:pt x="435" y="13160"/>
                    </a:lnTo>
                    <a:lnTo>
                      <a:pt x="543" y="12924"/>
                    </a:lnTo>
                    <a:lnTo>
                      <a:pt x="815" y="12472"/>
                    </a:lnTo>
                    <a:lnTo>
                      <a:pt x="1195" y="12092"/>
                    </a:lnTo>
                    <a:lnTo>
                      <a:pt x="1611" y="11802"/>
                    </a:lnTo>
                    <a:lnTo>
                      <a:pt x="1847" y="11694"/>
                    </a:lnTo>
                    <a:lnTo>
                      <a:pt x="2245" y="11549"/>
                    </a:lnTo>
                    <a:lnTo>
                      <a:pt x="3114" y="11440"/>
                    </a:lnTo>
                    <a:lnTo>
                      <a:pt x="4055" y="11549"/>
                    </a:lnTo>
                    <a:lnTo>
                      <a:pt x="5014" y="11857"/>
                    </a:lnTo>
                    <a:lnTo>
                      <a:pt x="5503" y="12110"/>
                    </a:lnTo>
                    <a:lnTo>
                      <a:pt x="6064" y="12418"/>
                    </a:lnTo>
                    <a:lnTo>
                      <a:pt x="7132" y="13160"/>
                    </a:lnTo>
                    <a:lnTo>
                      <a:pt x="7639" y="13540"/>
                    </a:lnTo>
                    <a:lnTo>
                      <a:pt x="8182" y="13956"/>
                    </a:lnTo>
                    <a:lnTo>
                      <a:pt x="8725" y="14336"/>
                    </a:lnTo>
                    <a:lnTo>
                      <a:pt x="9340" y="14753"/>
                    </a:lnTo>
                    <a:lnTo>
                      <a:pt x="10426" y="15241"/>
                    </a:lnTo>
                    <a:lnTo>
                      <a:pt x="11223" y="15404"/>
                    </a:lnTo>
                    <a:lnTo>
                      <a:pt x="11657" y="15386"/>
                    </a:lnTo>
                    <a:lnTo>
                      <a:pt x="11892" y="15350"/>
                    </a:lnTo>
                    <a:lnTo>
                      <a:pt x="12345" y="15205"/>
                    </a:lnTo>
                    <a:lnTo>
                      <a:pt x="12761" y="14988"/>
                    </a:lnTo>
                    <a:lnTo>
                      <a:pt x="13123" y="14662"/>
                    </a:lnTo>
                    <a:lnTo>
                      <a:pt x="13268" y="14481"/>
                    </a:lnTo>
                    <a:lnTo>
                      <a:pt x="13485" y="14173"/>
                    </a:lnTo>
                    <a:lnTo>
                      <a:pt x="13648" y="13522"/>
                    </a:lnTo>
                    <a:lnTo>
                      <a:pt x="13612" y="13178"/>
                    </a:lnTo>
                    <a:lnTo>
                      <a:pt x="13521" y="12834"/>
                    </a:lnTo>
                    <a:lnTo>
                      <a:pt x="13141" y="12273"/>
                    </a:lnTo>
                    <a:lnTo>
                      <a:pt x="12291" y="11639"/>
                    </a:lnTo>
                    <a:lnTo>
                      <a:pt x="11657" y="11295"/>
                    </a:lnTo>
                    <a:lnTo>
                      <a:pt x="11458" y="11205"/>
                    </a:lnTo>
                    <a:lnTo>
                      <a:pt x="10680" y="10752"/>
                    </a:lnTo>
                    <a:lnTo>
                      <a:pt x="9232" y="9612"/>
                    </a:lnTo>
                    <a:lnTo>
                      <a:pt x="8001" y="8236"/>
                    </a:lnTo>
                    <a:lnTo>
                      <a:pt x="7042" y="6698"/>
                    </a:lnTo>
                    <a:lnTo>
                      <a:pt x="6680" y="5865"/>
                    </a:lnTo>
                    <a:lnTo>
                      <a:pt x="6517" y="5431"/>
                    </a:lnTo>
                    <a:lnTo>
                      <a:pt x="6354" y="4544"/>
                    </a:lnTo>
                    <a:lnTo>
                      <a:pt x="6354" y="3675"/>
                    </a:lnTo>
                    <a:lnTo>
                      <a:pt x="6535" y="2897"/>
                    </a:lnTo>
                    <a:lnTo>
                      <a:pt x="6680" y="2571"/>
                    </a:lnTo>
                    <a:lnTo>
                      <a:pt x="6879" y="2245"/>
                    </a:lnTo>
                    <a:lnTo>
                      <a:pt x="7440" y="1829"/>
                    </a:lnTo>
                    <a:lnTo>
                      <a:pt x="7784" y="1738"/>
                    </a:lnTo>
                    <a:lnTo>
                      <a:pt x="7983" y="1702"/>
                    </a:lnTo>
                    <a:lnTo>
                      <a:pt x="8345" y="1720"/>
                    </a:lnTo>
                    <a:lnTo>
                      <a:pt x="8924" y="1901"/>
                    </a:lnTo>
                    <a:lnTo>
                      <a:pt x="9666" y="2462"/>
                    </a:lnTo>
                    <a:lnTo>
                      <a:pt x="10408" y="3386"/>
                    </a:lnTo>
                    <a:lnTo>
                      <a:pt x="10788" y="4001"/>
                    </a:lnTo>
                    <a:lnTo>
                      <a:pt x="14336" y="10137"/>
                    </a:lnTo>
                    <a:lnTo>
                      <a:pt x="14571" y="10535"/>
                    </a:lnTo>
                    <a:lnTo>
                      <a:pt x="15060" y="11042"/>
                    </a:lnTo>
                    <a:lnTo>
                      <a:pt x="15476" y="11223"/>
                    </a:lnTo>
                    <a:lnTo>
                      <a:pt x="15712" y="11223"/>
                    </a:lnTo>
                    <a:lnTo>
                      <a:pt x="15929" y="11205"/>
                    </a:lnTo>
                    <a:lnTo>
                      <a:pt x="16291" y="10988"/>
                    </a:lnTo>
                    <a:lnTo>
                      <a:pt x="16580" y="10662"/>
                    </a:lnTo>
                    <a:lnTo>
                      <a:pt x="16779" y="10264"/>
                    </a:lnTo>
                    <a:lnTo>
                      <a:pt x="16834" y="10047"/>
                    </a:lnTo>
                    <a:lnTo>
                      <a:pt x="16942" y="9522"/>
                    </a:lnTo>
                    <a:lnTo>
                      <a:pt x="16852" y="8472"/>
                    </a:lnTo>
                    <a:lnTo>
                      <a:pt x="16526" y="7458"/>
                    </a:lnTo>
                    <a:lnTo>
                      <a:pt x="16055" y="6481"/>
                    </a:lnTo>
                    <a:lnTo>
                      <a:pt x="15784" y="6028"/>
                    </a:lnTo>
                    <a:lnTo>
                      <a:pt x="15766" y="5992"/>
                    </a:lnTo>
                    <a:lnTo>
                      <a:pt x="15259" y="5087"/>
                    </a:lnTo>
                    <a:lnTo>
                      <a:pt x="14680" y="3711"/>
                    </a:lnTo>
                    <a:lnTo>
                      <a:pt x="14499" y="2752"/>
                    </a:lnTo>
                    <a:lnTo>
                      <a:pt x="14535" y="2263"/>
                    </a:lnTo>
                    <a:lnTo>
                      <a:pt x="14589" y="1992"/>
                    </a:lnTo>
                    <a:lnTo>
                      <a:pt x="14807" y="1467"/>
                    </a:lnTo>
                    <a:lnTo>
                      <a:pt x="15150" y="978"/>
                    </a:lnTo>
                    <a:lnTo>
                      <a:pt x="15585" y="598"/>
                    </a:lnTo>
                    <a:lnTo>
                      <a:pt x="15838" y="471"/>
                    </a:lnTo>
                    <a:lnTo>
                      <a:pt x="16019" y="381"/>
                    </a:lnTo>
                    <a:lnTo>
                      <a:pt x="16381" y="290"/>
                    </a:lnTo>
                    <a:lnTo>
                      <a:pt x="16743" y="309"/>
                    </a:lnTo>
                    <a:lnTo>
                      <a:pt x="17069" y="399"/>
                    </a:lnTo>
                    <a:lnTo>
                      <a:pt x="17214" y="490"/>
                    </a:lnTo>
                    <a:lnTo>
                      <a:pt x="17467" y="671"/>
                    </a:lnTo>
                    <a:lnTo>
                      <a:pt x="17829" y="1195"/>
                    </a:lnTo>
                    <a:lnTo>
                      <a:pt x="18047" y="1829"/>
                    </a:lnTo>
                    <a:lnTo>
                      <a:pt x="18155" y="2553"/>
                    </a:lnTo>
                    <a:lnTo>
                      <a:pt x="18191" y="2933"/>
                    </a:lnTo>
                    <a:lnTo>
                      <a:pt x="18789" y="11277"/>
                    </a:lnTo>
                    <a:lnTo>
                      <a:pt x="18843" y="11838"/>
                    </a:lnTo>
                    <a:lnTo>
                      <a:pt x="19060" y="12725"/>
                    </a:lnTo>
                    <a:lnTo>
                      <a:pt x="19440" y="13377"/>
                    </a:lnTo>
                    <a:lnTo>
                      <a:pt x="19929" y="13775"/>
                    </a:lnTo>
                    <a:lnTo>
                      <a:pt x="20237" y="13866"/>
                    </a:lnTo>
                    <a:lnTo>
                      <a:pt x="20544" y="13902"/>
                    </a:lnTo>
                    <a:lnTo>
                      <a:pt x="21105" y="13757"/>
                    </a:lnTo>
                    <a:lnTo>
                      <a:pt x="21359" y="13576"/>
                    </a:lnTo>
                    <a:lnTo>
                      <a:pt x="21594" y="13359"/>
                    </a:lnTo>
                    <a:lnTo>
                      <a:pt x="21956" y="12780"/>
                    </a:lnTo>
                    <a:lnTo>
                      <a:pt x="22210" y="12092"/>
                    </a:lnTo>
                    <a:lnTo>
                      <a:pt x="22318" y="11404"/>
                    </a:lnTo>
                    <a:lnTo>
                      <a:pt x="22336" y="11096"/>
                    </a:lnTo>
                    <a:lnTo>
                      <a:pt x="22336" y="11042"/>
                    </a:lnTo>
                    <a:lnTo>
                      <a:pt x="22336" y="10590"/>
                    </a:lnTo>
                    <a:lnTo>
                      <a:pt x="22391" y="9648"/>
                    </a:lnTo>
                    <a:lnTo>
                      <a:pt x="22572" y="8780"/>
                    </a:lnTo>
                    <a:lnTo>
                      <a:pt x="22879" y="8255"/>
                    </a:lnTo>
                    <a:lnTo>
                      <a:pt x="23169" y="8001"/>
                    </a:lnTo>
                    <a:lnTo>
                      <a:pt x="23368" y="7911"/>
                    </a:lnTo>
                    <a:lnTo>
                      <a:pt x="23658" y="7802"/>
                    </a:lnTo>
                    <a:lnTo>
                      <a:pt x="24237" y="7820"/>
                    </a:lnTo>
                    <a:lnTo>
                      <a:pt x="24816" y="8055"/>
                    </a:lnTo>
                    <a:lnTo>
                      <a:pt x="25287" y="8454"/>
                    </a:lnTo>
                    <a:lnTo>
                      <a:pt x="25468" y="8689"/>
                    </a:lnTo>
                    <a:lnTo>
                      <a:pt x="25631" y="8979"/>
                    </a:lnTo>
                    <a:lnTo>
                      <a:pt x="25866" y="9576"/>
                    </a:lnTo>
                    <a:lnTo>
                      <a:pt x="26047" y="10535"/>
                    </a:lnTo>
                    <a:lnTo>
                      <a:pt x="26083" y="11169"/>
                    </a:lnTo>
                    <a:lnTo>
                      <a:pt x="26119" y="12200"/>
                    </a:lnTo>
                    <a:lnTo>
                      <a:pt x="26083" y="14264"/>
                    </a:lnTo>
                    <a:lnTo>
                      <a:pt x="25884" y="16309"/>
                    </a:lnTo>
                    <a:lnTo>
                      <a:pt x="25522" y="18336"/>
                    </a:lnTo>
                    <a:lnTo>
                      <a:pt x="25287" y="19350"/>
                    </a:lnTo>
                    <a:lnTo>
                      <a:pt x="24925" y="20780"/>
                    </a:lnTo>
                    <a:lnTo>
                      <a:pt x="24382" y="22246"/>
                    </a:lnTo>
                    <a:lnTo>
                      <a:pt x="23947" y="22843"/>
                    </a:lnTo>
                    <a:lnTo>
                      <a:pt x="23676" y="23006"/>
                    </a:lnTo>
                    <a:lnTo>
                      <a:pt x="23459" y="23097"/>
                    </a:lnTo>
                    <a:lnTo>
                      <a:pt x="22879" y="23115"/>
                    </a:lnTo>
                    <a:lnTo>
                      <a:pt x="22119" y="22934"/>
                    </a:lnTo>
                    <a:lnTo>
                      <a:pt x="21105" y="22536"/>
                    </a:lnTo>
                    <a:lnTo>
                      <a:pt x="20472" y="22264"/>
                    </a:lnTo>
                    <a:lnTo>
                      <a:pt x="20345" y="22536"/>
                    </a:lnTo>
                    <a:lnTo>
                      <a:pt x="21196" y="22916"/>
                    </a:lnTo>
                    <a:lnTo>
                      <a:pt x="22246" y="23278"/>
                    </a:lnTo>
                    <a:lnTo>
                      <a:pt x="22843" y="23405"/>
                    </a:lnTo>
                    <a:lnTo>
                      <a:pt x="23115" y="23423"/>
                    </a:lnTo>
                    <a:lnTo>
                      <a:pt x="23495" y="23405"/>
                    </a:lnTo>
                    <a:lnTo>
                      <a:pt x="23802" y="23278"/>
                    </a:lnTo>
                    <a:lnTo>
                      <a:pt x="23965" y="23187"/>
                    </a:lnTo>
                    <a:lnTo>
                      <a:pt x="24255" y="22952"/>
                    </a:lnTo>
                    <a:lnTo>
                      <a:pt x="24599" y="22463"/>
                    </a:lnTo>
                    <a:lnTo>
                      <a:pt x="24997" y="21504"/>
                    </a:lnTo>
                    <a:lnTo>
                      <a:pt x="25377" y="20219"/>
                    </a:lnTo>
                    <a:lnTo>
                      <a:pt x="25576" y="19423"/>
                    </a:lnTo>
                    <a:lnTo>
                      <a:pt x="25812" y="18409"/>
                    </a:lnTo>
                    <a:lnTo>
                      <a:pt x="26174" y="16345"/>
                    </a:lnTo>
                    <a:lnTo>
                      <a:pt x="26373" y="14282"/>
                    </a:lnTo>
                    <a:lnTo>
                      <a:pt x="26427" y="12200"/>
                    </a:lnTo>
                    <a:lnTo>
                      <a:pt x="26391" y="11151"/>
                    </a:lnTo>
                    <a:lnTo>
                      <a:pt x="26336" y="10499"/>
                    </a:lnTo>
                    <a:lnTo>
                      <a:pt x="26155" y="9485"/>
                    </a:lnTo>
                    <a:lnTo>
                      <a:pt x="25902" y="8834"/>
                    </a:lnTo>
                    <a:lnTo>
                      <a:pt x="25721" y="8526"/>
                    </a:lnTo>
                    <a:lnTo>
                      <a:pt x="25504" y="8255"/>
                    </a:lnTo>
                    <a:lnTo>
                      <a:pt x="24943" y="7784"/>
                    </a:lnTo>
                    <a:lnTo>
                      <a:pt x="24291" y="7512"/>
                    </a:lnTo>
                    <a:lnTo>
                      <a:pt x="23585" y="7512"/>
                    </a:lnTo>
                    <a:lnTo>
                      <a:pt x="23241" y="7621"/>
                    </a:lnTo>
                    <a:lnTo>
                      <a:pt x="23024" y="7748"/>
                    </a:lnTo>
                    <a:lnTo>
                      <a:pt x="22680" y="8037"/>
                    </a:lnTo>
                    <a:lnTo>
                      <a:pt x="22318" y="8599"/>
                    </a:lnTo>
                    <a:lnTo>
                      <a:pt x="22083" y="9540"/>
                    </a:lnTo>
                    <a:lnTo>
                      <a:pt x="22029" y="10553"/>
                    </a:lnTo>
                    <a:lnTo>
                      <a:pt x="22029" y="11042"/>
                    </a:lnTo>
                    <a:lnTo>
                      <a:pt x="22029" y="11096"/>
                    </a:lnTo>
                    <a:lnTo>
                      <a:pt x="22029" y="11386"/>
                    </a:lnTo>
                    <a:lnTo>
                      <a:pt x="21920" y="12001"/>
                    </a:lnTo>
                    <a:lnTo>
                      <a:pt x="21703" y="12617"/>
                    </a:lnTo>
                    <a:lnTo>
                      <a:pt x="21377" y="13142"/>
                    </a:lnTo>
                    <a:lnTo>
                      <a:pt x="21160" y="13341"/>
                    </a:lnTo>
                    <a:lnTo>
                      <a:pt x="20961" y="13486"/>
                    </a:lnTo>
                    <a:lnTo>
                      <a:pt x="20526" y="13594"/>
                    </a:lnTo>
                    <a:lnTo>
                      <a:pt x="20309" y="13576"/>
                    </a:lnTo>
                    <a:lnTo>
                      <a:pt x="20146" y="13522"/>
                    </a:lnTo>
                    <a:lnTo>
                      <a:pt x="19875" y="13377"/>
                    </a:lnTo>
                    <a:lnTo>
                      <a:pt x="19549" y="13015"/>
                    </a:lnTo>
                    <a:lnTo>
                      <a:pt x="19259" y="12363"/>
                    </a:lnTo>
                    <a:lnTo>
                      <a:pt x="19114" y="11621"/>
                    </a:lnTo>
                    <a:lnTo>
                      <a:pt x="19096" y="11259"/>
                    </a:lnTo>
                    <a:lnTo>
                      <a:pt x="18481" y="2915"/>
                    </a:lnTo>
                    <a:lnTo>
                      <a:pt x="18463" y="2517"/>
                    </a:lnTo>
                    <a:lnTo>
                      <a:pt x="18336" y="1720"/>
                    </a:lnTo>
                    <a:lnTo>
                      <a:pt x="18083" y="1014"/>
                    </a:lnTo>
                    <a:lnTo>
                      <a:pt x="17666" y="435"/>
                    </a:lnTo>
                    <a:lnTo>
                      <a:pt x="17377" y="236"/>
                    </a:lnTo>
                    <a:lnTo>
                      <a:pt x="17196" y="128"/>
                    </a:lnTo>
                    <a:lnTo>
                      <a:pt x="16798" y="1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7"/>
              <p:cNvSpPr/>
              <p:nvPr/>
            </p:nvSpPr>
            <p:spPr>
              <a:xfrm>
                <a:off x="3704551" y="933250"/>
                <a:ext cx="702125" cy="226566"/>
              </a:xfrm>
              <a:custGeom>
                <a:avLst/>
                <a:gdLst/>
                <a:ahLst/>
                <a:cxnLst/>
                <a:rect l="l" t="t" r="r" b="b"/>
                <a:pathLst>
                  <a:path w="22102" h="7132" extrusionOk="0">
                    <a:moveTo>
                      <a:pt x="55" y="0"/>
                    </a:moveTo>
                    <a:lnTo>
                      <a:pt x="1" y="290"/>
                    </a:lnTo>
                    <a:lnTo>
                      <a:pt x="1159" y="525"/>
                    </a:lnTo>
                    <a:lnTo>
                      <a:pt x="3422" y="1086"/>
                    </a:lnTo>
                    <a:lnTo>
                      <a:pt x="6716" y="2064"/>
                    </a:lnTo>
                    <a:lnTo>
                      <a:pt x="10915" y="3638"/>
                    </a:lnTo>
                    <a:lnTo>
                      <a:pt x="14934" y="5358"/>
                    </a:lnTo>
                    <a:lnTo>
                      <a:pt x="16870" y="6245"/>
                    </a:lnTo>
                    <a:lnTo>
                      <a:pt x="17721" y="6625"/>
                    </a:lnTo>
                    <a:lnTo>
                      <a:pt x="18771" y="6987"/>
                    </a:lnTo>
                    <a:lnTo>
                      <a:pt x="19368" y="7114"/>
                    </a:lnTo>
                    <a:lnTo>
                      <a:pt x="19640" y="7132"/>
                    </a:lnTo>
                    <a:lnTo>
                      <a:pt x="20020" y="7114"/>
                    </a:lnTo>
                    <a:lnTo>
                      <a:pt x="20327" y="6987"/>
                    </a:lnTo>
                    <a:lnTo>
                      <a:pt x="20490" y="6896"/>
                    </a:lnTo>
                    <a:lnTo>
                      <a:pt x="20780" y="6661"/>
                    </a:lnTo>
                    <a:lnTo>
                      <a:pt x="21124" y="6172"/>
                    </a:lnTo>
                    <a:lnTo>
                      <a:pt x="21522" y="5213"/>
                    </a:lnTo>
                    <a:lnTo>
                      <a:pt x="21902" y="3928"/>
                    </a:lnTo>
                    <a:lnTo>
                      <a:pt x="22101" y="3132"/>
                    </a:lnTo>
                    <a:lnTo>
                      <a:pt x="21812" y="3059"/>
                    </a:lnTo>
                    <a:lnTo>
                      <a:pt x="21450" y="4489"/>
                    </a:lnTo>
                    <a:lnTo>
                      <a:pt x="20907" y="5955"/>
                    </a:lnTo>
                    <a:lnTo>
                      <a:pt x="20472" y="6552"/>
                    </a:lnTo>
                    <a:lnTo>
                      <a:pt x="20201" y="6715"/>
                    </a:lnTo>
                    <a:lnTo>
                      <a:pt x="19984" y="6806"/>
                    </a:lnTo>
                    <a:lnTo>
                      <a:pt x="19404" y="6824"/>
                    </a:lnTo>
                    <a:lnTo>
                      <a:pt x="18644" y="6643"/>
                    </a:lnTo>
                    <a:lnTo>
                      <a:pt x="17630" y="6245"/>
                    </a:lnTo>
                    <a:lnTo>
                      <a:pt x="16997" y="5973"/>
                    </a:lnTo>
                    <a:lnTo>
                      <a:pt x="15060" y="5068"/>
                    </a:lnTo>
                    <a:lnTo>
                      <a:pt x="11024" y="3349"/>
                    </a:lnTo>
                    <a:lnTo>
                      <a:pt x="6806" y="1792"/>
                    </a:lnTo>
                    <a:lnTo>
                      <a:pt x="3494" y="797"/>
                    </a:lnTo>
                    <a:lnTo>
                      <a:pt x="1213" y="235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2" name="Google Shape;242;p7"/>
            <p:cNvGrpSpPr/>
            <p:nvPr/>
          </p:nvGrpSpPr>
          <p:grpSpPr>
            <a:xfrm flipH="1">
              <a:off x="-91440" y="4568735"/>
              <a:ext cx="731725" cy="648549"/>
              <a:chOff x="3594159" y="415726"/>
              <a:chExt cx="839520" cy="744090"/>
            </a:xfrm>
          </p:grpSpPr>
          <p:sp>
            <p:nvSpPr>
              <p:cNvPr id="243" name="Google Shape;243;p7"/>
              <p:cNvSpPr/>
              <p:nvPr/>
            </p:nvSpPr>
            <p:spPr>
              <a:xfrm>
                <a:off x="3598765" y="419761"/>
                <a:ext cx="830339" cy="735449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3151" extrusionOk="0">
                    <a:moveTo>
                      <a:pt x="16472" y="1"/>
                    </a:moveTo>
                    <a:lnTo>
                      <a:pt x="15983" y="55"/>
                    </a:lnTo>
                    <a:lnTo>
                      <a:pt x="15530" y="254"/>
                    </a:lnTo>
                    <a:lnTo>
                      <a:pt x="15114" y="544"/>
                    </a:lnTo>
                    <a:lnTo>
                      <a:pt x="14752" y="924"/>
                    </a:lnTo>
                    <a:lnTo>
                      <a:pt x="14462" y="1376"/>
                    </a:lnTo>
                    <a:lnTo>
                      <a:pt x="14281" y="1865"/>
                    </a:lnTo>
                    <a:lnTo>
                      <a:pt x="14245" y="2118"/>
                    </a:lnTo>
                    <a:lnTo>
                      <a:pt x="14209" y="2625"/>
                    </a:lnTo>
                    <a:lnTo>
                      <a:pt x="14390" y="3621"/>
                    </a:lnTo>
                    <a:lnTo>
                      <a:pt x="14987" y="5069"/>
                    </a:lnTo>
                    <a:lnTo>
                      <a:pt x="15512" y="5974"/>
                    </a:lnTo>
                    <a:lnTo>
                      <a:pt x="15766" y="6426"/>
                    </a:lnTo>
                    <a:lnTo>
                      <a:pt x="16236" y="7385"/>
                    </a:lnTo>
                    <a:lnTo>
                      <a:pt x="16562" y="8363"/>
                    </a:lnTo>
                    <a:lnTo>
                      <a:pt x="16634" y="9377"/>
                    </a:lnTo>
                    <a:lnTo>
                      <a:pt x="16544" y="9883"/>
                    </a:lnTo>
                    <a:lnTo>
                      <a:pt x="16490" y="10064"/>
                    </a:lnTo>
                    <a:lnTo>
                      <a:pt x="16327" y="10444"/>
                    </a:lnTo>
                    <a:lnTo>
                      <a:pt x="16073" y="10734"/>
                    </a:lnTo>
                    <a:lnTo>
                      <a:pt x="15748" y="10915"/>
                    </a:lnTo>
                    <a:lnTo>
                      <a:pt x="15567" y="10951"/>
                    </a:lnTo>
                    <a:lnTo>
                      <a:pt x="15349" y="10933"/>
                    </a:lnTo>
                    <a:lnTo>
                      <a:pt x="14987" y="10770"/>
                    </a:lnTo>
                    <a:lnTo>
                      <a:pt x="14535" y="10318"/>
                    </a:lnTo>
                    <a:lnTo>
                      <a:pt x="14318" y="9938"/>
                    </a:lnTo>
                    <a:lnTo>
                      <a:pt x="12544" y="6879"/>
                    </a:lnTo>
                    <a:lnTo>
                      <a:pt x="10770" y="3802"/>
                    </a:lnTo>
                    <a:lnTo>
                      <a:pt x="10498" y="3349"/>
                    </a:lnTo>
                    <a:lnTo>
                      <a:pt x="9829" y="2444"/>
                    </a:lnTo>
                    <a:lnTo>
                      <a:pt x="9250" y="1901"/>
                    </a:lnTo>
                    <a:lnTo>
                      <a:pt x="8815" y="1630"/>
                    </a:lnTo>
                    <a:lnTo>
                      <a:pt x="8363" y="1467"/>
                    </a:lnTo>
                    <a:lnTo>
                      <a:pt x="7874" y="1430"/>
                    </a:lnTo>
                    <a:lnTo>
                      <a:pt x="7602" y="1467"/>
                    </a:lnTo>
                    <a:lnTo>
                      <a:pt x="7313" y="1539"/>
                    </a:lnTo>
                    <a:lnTo>
                      <a:pt x="6806" y="1847"/>
                    </a:lnTo>
                    <a:lnTo>
                      <a:pt x="6444" y="2281"/>
                    </a:lnTo>
                    <a:lnTo>
                      <a:pt x="6209" y="2842"/>
                    </a:lnTo>
                    <a:lnTo>
                      <a:pt x="6064" y="3476"/>
                    </a:lnTo>
                    <a:lnTo>
                      <a:pt x="6046" y="4146"/>
                    </a:lnTo>
                    <a:lnTo>
                      <a:pt x="6118" y="4815"/>
                    </a:lnTo>
                    <a:lnTo>
                      <a:pt x="6281" y="5485"/>
                    </a:lnTo>
                    <a:lnTo>
                      <a:pt x="6390" y="5793"/>
                    </a:lnTo>
                    <a:lnTo>
                      <a:pt x="6752" y="6643"/>
                    </a:lnTo>
                    <a:lnTo>
                      <a:pt x="7747" y="8218"/>
                    </a:lnTo>
                    <a:lnTo>
                      <a:pt x="8978" y="9594"/>
                    </a:lnTo>
                    <a:lnTo>
                      <a:pt x="10444" y="10734"/>
                    </a:lnTo>
                    <a:lnTo>
                      <a:pt x="11241" y="11205"/>
                    </a:lnTo>
                    <a:lnTo>
                      <a:pt x="11910" y="11549"/>
                    </a:lnTo>
                    <a:lnTo>
                      <a:pt x="12815" y="12182"/>
                    </a:lnTo>
                    <a:lnTo>
                      <a:pt x="13214" y="12743"/>
                    </a:lnTo>
                    <a:lnTo>
                      <a:pt x="13322" y="13087"/>
                    </a:lnTo>
                    <a:lnTo>
                      <a:pt x="13340" y="13268"/>
                    </a:lnTo>
                    <a:lnTo>
                      <a:pt x="13304" y="13648"/>
                    </a:lnTo>
                    <a:lnTo>
                      <a:pt x="13105" y="14155"/>
                    </a:lnTo>
                    <a:lnTo>
                      <a:pt x="12580" y="14698"/>
                    </a:lnTo>
                    <a:lnTo>
                      <a:pt x="11874" y="15042"/>
                    </a:lnTo>
                    <a:lnTo>
                      <a:pt x="11494" y="15114"/>
                    </a:lnTo>
                    <a:lnTo>
                      <a:pt x="11114" y="15114"/>
                    </a:lnTo>
                    <a:lnTo>
                      <a:pt x="10372" y="14988"/>
                    </a:lnTo>
                    <a:lnTo>
                      <a:pt x="9666" y="14698"/>
                    </a:lnTo>
                    <a:lnTo>
                      <a:pt x="8978" y="14318"/>
                    </a:lnTo>
                    <a:lnTo>
                      <a:pt x="8670" y="14101"/>
                    </a:lnTo>
                    <a:lnTo>
                      <a:pt x="7874" y="13521"/>
                    </a:lnTo>
                    <a:lnTo>
                      <a:pt x="6281" y="12327"/>
                    </a:lnTo>
                    <a:lnTo>
                      <a:pt x="5430" y="11838"/>
                    </a:lnTo>
                    <a:lnTo>
                      <a:pt x="4996" y="11621"/>
                    </a:lnTo>
                    <a:lnTo>
                      <a:pt x="4037" y="11295"/>
                    </a:lnTo>
                    <a:lnTo>
                      <a:pt x="3077" y="11168"/>
                    </a:lnTo>
                    <a:lnTo>
                      <a:pt x="2100" y="11259"/>
                    </a:lnTo>
                    <a:lnTo>
                      <a:pt x="1647" y="11422"/>
                    </a:lnTo>
                    <a:lnTo>
                      <a:pt x="1412" y="11530"/>
                    </a:lnTo>
                    <a:lnTo>
                      <a:pt x="1014" y="11802"/>
                    </a:lnTo>
                    <a:lnTo>
                      <a:pt x="652" y="12146"/>
                    </a:lnTo>
                    <a:lnTo>
                      <a:pt x="362" y="12544"/>
                    </a:lnTo>
                    <a:lnTo>
                      <a:pt x="145" y="12997"/>
                    </a:lnTo>
                    <a:lnTo>
                      <a:pt x="18" y="13467"/>
                    </a:lnTo>
                    <a:lnTo>
                      <a:pt x="0" y="13938"/>
                    </a:lnTo>
                    <a:lnTo>
                      <a:pt x="91" y="14408"/>
                    </a:lnTo>
                    <a:lnTo>
                      <a:pt x="181" y="14626"/>
                    </a:lnTo>
                    <a:lnTo>
                      <a:pt x="290" y="14825"/>
                    </a:lnTo>
                    <a:lnTo>
                      <a:pt x="579" y="15169"/>
                    </a:lnTo>
                    <a:lnTo>
                      <a:pt x="1104" y="15585"/>
                    </a:lnTo>
                    <a:lnTo>
                      <a:pt x="1955" y="15965"/>
                    </a:lnTo>
                    <a:lnTo>
                      <a:pt x="2896" y="16218"/>
                    </a:lnTo>
                    <a:lnTo>
                      <a:pt x="3349" y="16309"/>
                    </a:lnTo>
                    <a:lnTo>
                      <a:pt x="4471" y="16544"/>
                    </a:lnTo>
                    <a:lnTo>
                      <a:pt x="6679" y="17069"/>
                    </a:lnTo>
                    <a:lnTo>
                      <a:pt x="9883" y="18028"/>
                    </a:lnTo>
                    <a:lnTo>
                      <a:pt x="14082" y="19567"/>
                    </a:lnTo>
                    <a:lnTo>
                      <a:pt x="18191" y="21323"/>
                    </a:lnTo>
                    <a:lnTo>
                      <a:pt x="20255" y="22264"/>
                    </a:lnTo>
                    <a:lnTo>
                      <a:pt x="20924" y="22572"/>
                    </a:lnTo>
                    <a:lnTo>
                      <a:pt x="22010" y="22970"/>
                    </a:lnTo>
                    <a:lnTo>
                      <a:pt x="22861" y="23151"/>
                    </a:lnTo>
                    <a:lnTo>
                      <a:pt x="23513" y="23060"/>
                    </a:lnTo>
                    <a:lnTo>
                      <a:pt x="24001" y="22716"/>
                    </a:lnTo>
                    <a:lnTo>
                      <a:pt x="24418" y="22101"/>
                    </a:lnTo>
                    <a:lnTo>
                      <a:pt x="24924" y="20671"/>
                    </a:lnTo>
                    <a:lnTo>
                      <a:pt x="25286" y="19259"/>
                    </a:lnTo>
                    <a:lnTo>
                      <a:pt x="25522" y="18264"/>
                    </a:lnTo>
                    <a:lnTo>
                      <a:pt x="25884" y="16218"/>
                    </a:lnTo>
                    <a:lnTo>
                      <a:pt x="26083" y="14137"/>
                    </a:lnTo>
                    <a:lnTo>
                      <a:pt x="26137" y="12073"/>
                    </a:lnTo>
                    <a:lnTo>
                      <a:pt x="26083" y="11024"/>
                    </a:lnTo>
                    <a:lnTo>
                      <a:pt x="26047" y="10372"/>
                    </a:lnTo>
                    <a:lnTo>
                      <a:pt x="25866" y="9377"/>
                    </a:lnTo>
                    <a:lnTo>
                      <a:pt x="25612" y="8761"/>
                    </a:lnTo>
                    <a:lnTo>
                      <a:pt x="25449" y="8490"/>
                    </a:lnTo>
                    <a:lnTo>
                      <a:pt x="25250" y="8218"/>
                    </a:lnTo>
                    <a:lnTo>
                      <a:pt x="24725" y="7784"/>
                    </a:lnTo>
                    <a:lnTo>
                      <a:pt x="24110" y="7548"/>
                    </a:lnTo>
                    <a:lnTo>
                      <a:pt x="23458" y="7530"/>
                    </a:lnTo>
                    <a:lnTo>
                      <a:pt x="23151" y="7639"/>
                    </a:lnTo>
                    <a:lnTo>
                      <a:pt x="22952" y="7747"/>
                    </a:lnTo>
                    <a:lnTo>
                      <a:pt x="22626" y="8037"/>
                    </a:lnTo>
                    <a:lnTo>
                      <a:pt x="22300" y="8580"/>
                    </a:lnTo>
                    <a:lnTo>
                      <a:pt x="22083" y="9503"/>
                    </a:lnTo>
                    <a:lnTo>
                      <a:pt x="22028" y="10499"/>
                    </a:lnTo>
                    <a:lnTo>
                      <a:pt x="22028" y="10969"/>
                    </a:lnTo>
                    <a:lnTo>
                      <a:pt x="22010" y="11440"/>
                    </a:lnTo>
                    <a:lnTo>
                      <a:pt x="21757" y="12417"/>
                    </a:lnTo>
                    <a:lnTo>
                      <a:pt x="21413" y="13033"/>
                    </a:lnTo>
                    <a:lnTo>
                      <a:pt x="21105" y="13340"/>
                    </a:lnTo>
                    <a:lnTo>
                      <a:pt x="20761" y="13558"/>
                    </a:lnTo>
                    <a:lnTo>
                      <a:pt x="20345" y="13612"/>
                    </a:lnTo>
                    <a:lnTo>
                      <a:pt x="20128" y="13594"/>
                    </a:lnTo>
                    <a:lnTo>
                      <a:pt x="19947" y="13540"/>
                    </a:lnTo>
                    <a:lnTo>
                      <a:pt x="19639" y="13377"/>
                    </a:lnTo>
                    <a:lnTo>
                      <a:pt x="19277" y="12997"/>
                    </a:lnTo>
                    <a:lnTo>
                      <a:pt x="18988" y="12309"/>
                    </a:lnTo>
                    <a:lnTo>
                      <a:pt x="18825" y="11530"/>
                    </a:lnTo>
                    <a:lnTo>
                      <a:pt x="18788" y="11150"/>
                    </a:lnTo>
                    <a:lnTo>
                      <a:pt x="18499" y="6969"/>
                    </a:lnTo>
                    <a:lnTo>
                      <a:pt x="18191" y="2806"/>
                    </a:lnTo>
                    <a:lnTo>
                      <a:pt x="18155" y="2444"/>
                    </a:lnTo>
                    <a:lnTo>
                      <a:pt x="18046" y="1702"/>
                    </a:lnTo>
                    <a:lnTo>
                      <a:pt x="17829" y="1014"/>
                    </a:lnTo>
                    <a:lnTo>
                      <a:pt x="17431" y="435"/>
                    </a:lnTo>
                    <a:lnTo>
                      <a:pt x="17159" y="236"/>
                    </a:lnTo>
                    <a:lnTo>
                      <a:pt x="16924" y="109"/>
                    </a:lnTo>
                    <a:lnTo>
                      <a:pt x="16472" y="1"/>
                    </a:lnTo>
                    <a:close/>
                  </a:path>
                </a:pathLst>
              </a:custGeom>
              <a:solidFill>
                <a:srgbClr val="808B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7"/>
              <p:cNvSpPr/>
              <p:nvPr/>
            </p:nvSpPr>
            <p:spPr>
              <a:xfrm>
                <a:off x="3594159" y="415726"/>
                <a:ext cx="839520" cy="744090"/>
              </a:xfrm>
              <a:custGeom>
                <a:avLst/>
                <a:gdLst/>
                <a:ahLst/>
                <a:cxnLst/>
                <a:rect l="l" t="t" r="r" b="b"/>
                <a:pathLst>
                  <a:path w="26427" h="23423" extrusionOk="0">
                    <a:moveTo>
                      <a:pt x="16363" y="1"/>
                    </a:moveTo>
                    <a:lnTo>
                      <a:pt x="15929" y="91"/>
                    </a:lnTo>
                    <a:lnTo>
                      <a:pt x="15712" y="200"/>
                    </a:lnTo>
                    <a:lnTo>
                      <a:pt x="15422" y="345"/>
                    </a:lnTo>
                    <a:lnTo>
                      <a:pt x="14915" y="779"/>
                    </a:lnTo>
                    <a:lnTo>
                      <a:pt x="14535" y="1322"/>
                    </a:lnTo>
                    <a:lnTo>
                      <a:pt x="14282" y="1919"/>
                    </a:lnTo>
                    <a:lnTo>
                      <a:pt x="14227" y="2227"/>
                    </a:lnTo>
                    <a:lnTo>
                      <a:pt x="14209" y="2752"/>
                    </a:lnTo>
                    <a:lnTo>
                      <a:pt x="14390" y="3784"/>
                    </a:lnTo>
                    <a:lnTo>
                      <a:pt x="14988" y="5250"/>
                    </a:lnTo>
                    <a:lnTo>
                      <a:pt x="15512" y="6137"/>
                    </a:lnTo>
                    <a:lnTo>
                      <a:pt x="15531" y="6173"/>
                    </a:lnTo>
                    <a:lnTo>
                      <a:pt x="15784" y="6626"/>
                    </a:lnTo>
                    <a:lnTo>
                      <a:pt x="16236" y="7531"/>
                    </a:lnTo>
                    <a:lnTo>
                      <a:pt x="16544" y="8508"/>
                    </a:lnTo>
                    <a:lnTo>
                      <a:pt x="16635" y="9485"/>
                    </a:lnTo>
                    <a:lnTo>
                      <a:pt x="16544" y="9974"/>
                    </a:lnTo>
                    <a:lnTo>
                      <a:pt x="16436" y="10318"/>
                    </a:lnTo>
                    <a:lnTo>
                      <a:pt x="16128" y="10734"/>
                    </a:lnTo>
                    <a:lnTo>
                      <a:pt x="15856" y="10897"/>
                    </a:lnTo>
                    <a:lnTo>
                      <a:pt x="15693" y="10933"/>
                    </a:lnTo>
                    <a:lnTo>
                      <a:pt x="15512" y="10915"/>
                    </a:lnTo>
                    <a:lnTo>
                      <a:pt x="15205" y="10771"/>
                    </a:lnTo>
                    <a:lnTo>
                      <a:pt x="14807" y="10336"/>
                    </a:lnTo>
                    <a:lnTo>
                      <a:pt x="14589" y="9992"/>
                    </a:lnTo>
                    <a:lnTo>
                      <a:pt x="11042" y="3856"/>
                    </a:lnTo>
                    <a:lnTo>
                      <a:pt x="10643" y="3187"/>
                    </a:lnTo>
                    <a:lnTo>
                      <a:pt x="9829" y="2209"/>
                    </a:lnTo>
                    <a:lnTo>
                      <a:pt x="9214" y="1720"/>
                    </a:lnTo>
                    <a:lnTo>
                      <a:pt x="8797" y="1521"/>
                    </a:lnTo>
                    <a:lnTo>
                      <a:pt x="8363" y="1413"/>
                    </a:lnTo>
                    <a:lnTo>
                      <a:pt x="7947" y="1413"/>
                    </a:lnTo>
                    <a:lnTo>
                      <a:pt x="7729" y="1431"/>
                    </a:lnTo>
                    <a:lnTo>
                      <a:pt x="7512" y="1485"/>
                    </a:lnTo>
                    <a:lnTo>
                      <a:pt x="7132" y="1648"/>
                    </a:lnTo>
                    <a:lnTo>
                      <a:pt x="6806" y="1901"/>
                    </a:lnTo>
                    <a:lnTo>
                      <a:pt x="6535" y="2227"/>
                    </a:lnTo>
                    <a:lnTo>
                      <a:pt x="6426" y="2426"/>
                    </a:lnTo>
                    <a:lnTo>
                      <a:pt x="6245" y="2788"/>
                    </a:lnTo>
                    <a:lnTo>
                      <a:pt x="6064" y="3621"/>
                    </a:lnTo>
                    <a:lnTo>
                      <a:pt x="6064" y="4562"/>
                    </a:lnTo>
                    <a:lnTo>
                      <a:pt x="6227" y="5521"/>
                    </a:lnTo>
                    <a:lnTo>
                      <a:pt x="6390" y="5974"/>
                    </a:lnTo>
                    <a:lnTo>
                      <a:pt x="6770" y="6825"/>
                    </a:lnTo>
                    <a:lnTo>
                      <a:pt x="7766" y="8417"/>
                    </a:lnTo>
                    <a:lnTo>
                      <a:pt x="9033" y="9829"/>
                    </a:lnTo>
                    <a:lnTo>
                      <a:pt x="10499" y="11006"/>
                    </a:lnTo>
                    <a:lnTo>
                      <a:pt x="11313" y="11458"/>
                    </a:lnTo>
                    <a:lnTo>
                      <a:pt x="11512" y="11567"/>
                    </a:lnTo>
                    <a:lnTo>
                      <a:pt x="12128" y="11893"/>
                    </a:lnTo>
                    <a:lnTo>
                      <a:pt x="12888" y="12472"/>
                    </a:lnTo>
                    <a:lnTo>
                      <a:pt x="13232" y="12943"/>
                    </a:lnTo>
                    <a:lnTo>
                      <a:pt x="13322" y="13250"/>
                    </a:lnTo>
                    <a:lnTo>
                      <a:pt x="13340" y="13576"/>
                    </a:lnTo>
                    <a:lnTo>
                      <a:pt x="13178" y="14119"/>
                    </a:lnTo>
                    <a:lnTo>
                      <a:pt x="13033" y="14300"/>
                    </a:lnTo>
                    <a:lnTo>
                      <a:pt x="12906" y="14463"/>
                    </a:lnTo>
                    <a:lnTo>
                      <a:pt x="12580" y="14735"/>
                    </a:lnTo>
                    <a:lnTo>
                      <a:pt x="12218" y="14934"/>
                    </a:lnTo>
                    <a:lnTo>
                      <a:pt x="11838" y="15060"/>
                    </a:lnTo>
                    <a:lnTo>
                      <a:pt x="11621" y="15078"/>
                    </a:lnTo>
                    <a:lnTo>
                      <a:pt x="11241" y="15097"/>
                    </a:lnTo>
                    <a:lnTo>
                      <a:pt x="10499" y="14952"/>
                    </a:lnTo>
                    <a:lnTo>
                      <a:pt x="9467" y="14481"/>
                    </a:lnTo>
                    <a:lnTo>
                      <a:pt x="8888" y="14101"/>
                    </a:lnTo>
                    <a:lnTo>
                      <a:pt x="8345" y="13703"/>
                    </a:lnTo>
                    <a:lnTo>
                      <a:pt x="7820" y="13305"/>
                    </a:lnTo>
                    <a:lnTo>
                      <a:pt x="7313" y="12906"/>
                    </a:lnTo>
                    <a:lnTo>
                      <a:pt x="6227" y="12164"/>
                    </a:lnTo>
                    <a:lnTo>
                      <a:pt x="5648" y="11838"/>
                    </a:lnTo>
                    <a:lnTo>
                      <a:pt x="5123" y="11585"/>
                    </a:lnTo>
                    <a:lnTo>
                      <a:pt x="4091" y="11259"/>
                    </a:lnTo>
                    <a:lnTo>
                      <a:pt x="3096" y="11151"/>
                    </a:lnTo>
                    <a:lnTo>
                      <a:pt x="2154" y="11259"/>
                    </a:lnTo>
                    <a:lnTo>
                      <a:pt x="1738" y="11404"/>
                    </a:lnTo>
                    <a:lnTo>
                      <a:pt x="1467" y="11531"/>
                    </a:lnTo>
                    <a:lnTo>
                      <a:pt x="996" y="11857"/>
                    </a:lnTo>
                    <a:lnTo>
                      <a:pt x="580" y="12291"/>
                    </a:lnTo>
                    <a:lnTo>
                      <a:pt x="272" y="12780"/>
                    </a:lnTo>
                    <a:lnTo>
                      <a:pt x="163" y="13051"/>
                    </a:lnTo>
                    <a:lnTo>
                      <a:pt x="73" y="13286"/>
                    </a:lnTo>
                    <a:lnTo>
                      <a:pt x="0" y="13739"/>
                    </a:lnTo>
                    <a:lnTo>
                      <a:pt x="0" y="14192"/>
                    </a:lnTo>
                    <a:lnTo>
                      <a:pt x="109" y="14626"/>
                    </a:lnTo>
                    <a:lnTo>
                      <a:pt x="200" y="14825"/>
                    </a:lnTo>
                    <a:lnTo>
                      <a:pt x="308" y="15024"/>
                    </a:lnTo>
                    <a:lnTo>
                      <a:pt x="598" y="15386"/>
                    </a:lnTo>
                    <a:lnTo>
                      <a:pt x="1123" y="15821"/>
                    </a:lnTo>
                    <a:lnTo>
                      <a:pt x="1992" y="16219"/>
                    </a:lnTo>
                    <a:lnTo>
                      <a:pt x="2969" y="16490"/>
                    </a:lnTo>
                    <a:lnTo>
                      <a:pt x="3476" y="16581"/>
                    </a:lnTo>
                    <a:lnTo>
                      <a:pt x="3530" y="16291"/>
                    </a:lnTo>
                    <a:lnTo>
                      <a:pt x="3059" y="16201"/>
                    </a:lnTo>
                    <a:lnTo>
                      <a:pt x="2136" y="15947"/>
                    </a:lnTo>
                    <a:lnTo>
                      <a:pt x="1322" y="15585"/>
                    </a:lnTo>
                    <a:lnTo>
                      <a:pt x="833" y="15187"/>
                    </a:lnTo>
                    <a:lnTo>
                      <a:pt x="562" y="14879"/>
                    </a:lnTo>
                    <a:lnTo>
                      <a:pt x="471" y="14680"/>
                    </a:lnTo>
                    <a:lnTo>
                      <a:pt x="326" y="14336"/>
                    </a:lnTo>
                    <a:lnTo>
                      <a:pt x="308" y="13558"/>
                    </a:lnTo>
                    <a:lnTo>
                      <a:pt x="435" y="13160"/>
                    </a:lnTo>
                    <a:lnTo>
                      <a:pt x="543" y="12924"/>
                    </a:lnTo>
                    <a:lnTo>
                      <a:pt x="815" y="12472"/>
                    </a:lnTo>
                    <a:lnTo>
                      <a:pt x="1195" y="12092"/>
                    </a:lnTo>
                    <a:lnTo>
                      <a:pt x="1611" y="11802"/>
                    </a:lnTo>
                    <a:lnTo>
                      <a:pt x="1847" y="11694"/>
                    </a:lnTo>
                    <a:lnTo>
                      <a:pt x="2245" y="11549"/>
                    </a:lnTo>
                    <a:lnTo>
                      <a:pt x="3114" y="11440"/>
                    </a:lnTo>
                    <a:lnTo>
                      <a:pt x="4055" y="11549"/>
                    </a:lnTo>
                    <a:lnTo>
                      <a:pt x="5014" y="11857"/>
                    </a:lnTo>
                    <a:lnTo>
                      <a:pt x="5503" y="12110"/>
                    </a:lnTo>
                    <a:lnTo>
                      <a:pt x="6064" y="12418"/>
                    </a:lnTo>
                    <a:lnTo>
                      <a:pt x="7132" y="13160"/>
                    </a:lnTo>
                    <a:lnTo>
                      <a:pt x="7639" y="13540"/>
                    </a:lnTo>
                    <a:lnTo>
                      <a:pt x="8182" y="13956"/>
                    </a:lnTo>
                    <a:lnTo>
                      <a:pt x="8725" y="14336"/>
                    </a:lnTo>
                    <a:lnTo>
                      <a:pt x="9340" y="14753"/>
                    </a:lnTo>
                    <a:lnTo>
                      <a:pt x="10426" y="15241"/>
                    </a:lnTo>
                    <a:lnTo>
                      <a:pt x="11223" y="15404"/>
                    </a:lnTo>
                    <a:lnTo>
                      <a:pt x="11657" y="15386"/>
                    </a:lnTo>
                    <a:lnTo>
                      <a:pt x="11892" y="15350"/>
                    </a:lnTo>
                    <a:lnTo>
                      <a:pt x="12345" y="15205"/>
                    </a:lnTo>
                    <a:lnTo>
                      <a:pt x="12761" y="14988"/>
                    </a:lnTo>
                    <a:lnTo>
                      <a:pt x="13123" y="14662"/>
                    </a:lnTo>
                    <a:lnTo>
                      <a:pt x="13268" y="14481"/>
                    </a:lnTo>
                    <a:lnTo>
                      <a:pt x="13485" y="14173"/>
                    </a:lnTo>
                    <a:lnTo>
                      <a:pt x="13648" y="13522"/>
                    </a:lnTo>
                    <a:lnTo>
                      <a:pt x="13612" y="13178"/>
                    </a:lnTo>
                    <a:lnTo>
                      <a:pt x="13521" y="12834"/>
                    </a:lnTo>
                    <a:lnTo>
                      <a:pt x="13141" y="12273"/>
                    </a:lnTo>
                    <a:lnTo>
                      <a:pt x="12291" y="11639"/>
                    </a:lnTo>
                    <a:lnTo>
                      <a:pt x="11657" y="11295"/>
                    </a:lnTo>
                    <a:lnTo>
                      <a:pt x="11458" y="11205"/>
                    </a:lnTo>
                    <a:lnTo>
                      <a:pt x="10680" y="10752"/>
                    </a:lnTo>
                    <a:lnTo>
                      <a:pt x="9232" y="9612"/>
                    </a:lnTo>
                    <a:lnTo>
                      <a:pt x="8001" y="8236"/>
                    </a:lnTo>
                    <a:lnTo>
                      <a:pt x="7042" y="6698"/>
                    </a:lnTo>
                    <a:lnTo>
                      <a:pt x="6680" y="5865"/>
                    </a:lnTo>
                    <a:lnTo>
                      <a:pt x="6517" y="5431"/>
                    </a:lnTo>
                    <a:lnTo>
                      <a:pt x="6354" y="4544"/>
                    </a:lnTo>
                    <a:lnTo>
                      <a:pt x="6354" y="3675"/>
                    </a:lnTo>
                    <a:lnTo>
                      <a:pt x="6535" y="2897"/>
                    </a:lnTo>
                    <a:lnTo>
                      <a:pt x="6680" y="2571"/>
                    </a:lnTo>
                    <a:lnTo>
                      <a:pt x="6879" y="2245"/>
                    </a:lnTo>
                    <a:lnTo>
                      <a:pt x="7440" y="1829"/>
                    </a:lnTo>
                    <a:lnTo>
                      <a:pt x="7784" y="1738"/>
                    </a:lnTo>
                    <a:lnTo>
                      <a:pt x="7983" y="1702"/>
                    </a:lnTo>
                    <a:lnTo>
                      <a:pt x="8345" y="1720"/>
                    </a:lnTo>
                    <a:lnTo>
                      <a:pt x="8924" y="1901"/>
                    </a:lnTo>
                    <a:lnTo>
                      <a:pt x="9666" y="2462"/>
                    </a:lnTo>
                    <a:lnTo>
                      <a:pt x="10408" y="3386"/>
                    </a:lnTo>
                    <a:lnTo>
                      <a:pt x="10788" y="4001"/>
                    </a:lnTo>
                    <a:lnTo>
                      <a:pt x="14336" y="10137"/>
                    </a:lnTo>
                    <a:lnTo>
                      <a:pt x="14571" y="10535"/>
                    </a:lnTo>
                    <a:lnTo>
                      <a:pt x="15060" y="11042"/>
                    </a:lnTo>
                    <a:lnTo>
                      <a:pt x="15476" y="11223"/>
                    </a:lnTo>
                    <a:lnTo>
                      <a:pt x="15712" y="11223"/>
                    </a:lnTo>
                    <a:lnTo>
                      <a:pt x="15929" y="11205"/>
                    </a:lnTo>
                    <a:lnTo>
                      <a:pt x="16291" y="10988"/>
                    </a:lnTo>
                    <a:lnTo>
                      <a:pt x="16580" y="10662"/>
                    </a:lnTo>
                    <a:lnTo>
                      <a:pt x="16779" y="10264"/>
                    </a:lnTo>
                    <a:lnTo>
                      <a:pt x="16834" y="10047"/>
                    </a:lnTo>
                    <a:lnTo>
                      <a:pt x="16942" y="9522"/>
                    </a:lnTo>
                    <a:lnTo>
                      <a:pt x="16852" y="8472"/>
                    </a:lnTo>
                    <a:lnTo>
                      <a:pt x="16526" y="7458"/>
                    </a:lnTo>
                    <a:lnTo>
                      <a:pt x="16055" y="6481"/>
                    </a:lnTo>
                    <a:lnTo>
                      <a:pt x="15784" y="6028"/>
                    </a:lnTo>
                    <a:lnTo>
                      <a:pt x="15766" y="5992"/>
                    </a:lnTo>
                    <a:lnTo>
                      <a:pt x="15259" y="5087"/>
                    </a:lnTo>
                    <a:lnTo>
                      <a:pt x="14680" y="3711"/>
                    </a:lnTo>
                    <a:lnTo>
                      <a:pt x="14499" y="2752"/>
                    </a:lnTo>
                    <a:lnTo>
                      <a:pt x="14535" y="2263"/>
                    </a:lnTo>
                    <a:lnTo>
                      <a:pt x="14589" y="1992"/>
                    </a:lnTo>
                    <a:lnTo>
                      <a:pt x="14807" y="1467"/>
                    </a:lnTo>
                    <a:lnTo>
                      <a:pt x="15150" y="978"/>
                    </a:lnTo>
                    <a:lnTo>
                      <a:pt x="15585" y="598"/>
                    </a:lnTo>
                    <a:lnTo>
                      <a:pt x="15838" y="471"/>
                    </a:lnTo>
                    <a:lnTo>
                      <a:pt x="16019" y="381"/>
                    </a:lnTo>
                    <a:lnTo>
                      <a:pt x="16381" y="290"/>
                    </a:lnTo>
                    <a:lnTo>
                      <a:pt x="16743" y="309"/>
                    </a:lnTo>
                    <a:lnTo>
                      <a:pt x="17069" y="399"/>
                    </a:lnTo>
                    <a:lnTo>
                      <a:pt x="17214" y="490"/>
                    </a:lnTo>
                    <a:lnTo>
                      <a:pt x="17467" y="671"/>
                    </a:lnTo>
                    <a:lnTo>
                      <a:pt x="17829" y="1195"/>
                    </a:lnTo>
                    <a:lnTo>
                      <a:pt x="18047" y="1829"/>
                    </a:lnTo>
                    <a:lnTo>
                      <a:pt x="18155" y="2553"/>
                    </a:lnTo>
                    <a:lnTo>
                      <a:pt x="18191" y="2933"/>
                    </a:lnTo>
                    <a:lnTo>
                      <a:pt x="18789" y="11277"/>
                    </a:lnTo>
                    <a:lnTo>
                      <a:pt x="18843" y="11838"/>
                    </a:lnTo>
                    <a:lnTo>
                      <a:pt x="19060" y="12725"/>
                    </a:lnTo>
                    <a:lnTo>
                      <a:pt x="19440" y="13377"/>
                    </a:lnTo>
                    <a:lnTo>
                      <a:pt x="19929" y="13775"/>
                    </a:lnTo>
                    <a:lnTo>
                      <a:pt x="20237" y="13866"/>
                    </a:lnTo>
                    <a:lnTo>
                      <a:pt x="20544" y="13902"/>
                    </a:lnTo>
                    <a:lnTo>
                      <a:pt x="21105" y="13757"/>
                    </a:lnTo>
                    <a:lnTo>
                      <a:pt x="21359" y="13576"/>
                    </a:lnTo>
                    <a:lnTo>
                      <a:pt x="21594" y="13359"/>
                    </a:lnTo>
                    <a:lnTo>
                      <a:pt x="21956" y="12780"/>
                    </a:lnTo>
                    <a:lnTo>
                      <a:pt x="22210" y="12092"/>
                    </a:lnTo>
                    <a:lnTo>
                      <a:pt x="22318" y="11404"/>
                    </a:lnTo>
                    <a:lnTo>
                      <a:pt x="22336" y="11096"/>
                    </a:lnTo>
                    <a:lnTo>
                      <a:pt x="22336" y="11042"/>
                    </a:lnTo>
                    <a:lnTo>
                      <a:pt x="22336" y="10590"/>
                    </a:lnTo>
                    <a:lnTo>
                      <a:pt x="22391" y="9648"/>
                    </a:lnTo>
                    <a:lnTo>
                      <a:pt x="22572" y="8780"/>
                    </a:lnTo>
                    <a:lnTo>
                      <a:pt x="22879" y="8255"/>
                    </a:lnTo>
                    <a:lnTo>
                      <a:pt x="23169" y="8001"/>
                    </a:lnTo>
                    <a:lnTo>
                      <a:pt x="23368" y="7911"/>
                    </a:lnTo>
                    <a:lnTo>
                      <a:pt x="23658" y="7802"/>
                    </a:lnTo>
                    <a:lnTo>
                      <a:pt x="24237" y="7820"/>
                    </a:lnTo>
                    <a:lnTo>
                      <a:pt x="24816" y="8055"/>
                    </a:lnTo>
                    <a:lnTo>
                      <a:pt x="25287" y="8454"/>
                    </a:lnTo>
                    <a:lnTo>
                      <a:pt x="25468" y="8689"/>
                    </a:lnTo>
                    <a:lnTo>
                      <a:pt x="25631" y="8979"/>
                    </a:lnTo>
                    <a:lnTo>
                      <a:pt x="25866" y="9576"/>
                    </a:lnTo>
                    <a:lnTo>
                      <a:pt x="26047" y="10535"/>
                    </a:lnTo>
                    <a:lnTo>
                      <a:pt x="26083" y="11169"/>
                    </a:lnTo>
                    <a:lnTo>
                      <a:pt x="26119" y="12200"/>
                    </a:lnTo>
                    <a:lnTo>
                      <a:pt x="26083" y="14264"/>
                    </a:lnTo>
                    <a:lnTo>
                      <a:pt x="25884" y="16309"/>
                    </a:lnTo>
                    <a:lnTo>
                      <a:pt x="25522" y="18336"/>
                    </a:lnTo>
                    <a:lnTo>
                      <a:pt x="25287" y="19350"/>
                    </a:lnTo>
                    <a:lnTo>
                      <a:pt x="24925" y="20780"/>
                    </a:lnTo>
                    <a:lnTo>
                      <a:pt x="24382" y="22246"/>
                    </a:lnTo>
                    <a:lnTo>
                      <a:pt x="23947" y="22843"/>
                    </a:lnTo>
                    <a:lnTo>
                      <a:pt x="23676" y="23006"/>
                    </a:lnTo>
                    <a:lnTo>
                      <a:pt x="23459" y="23097"/>
                    </a:lnTo>
                    <a:lnTo>
                      <a:pt x="22879" y="23115"/>
                    </a:lnTo>
                    <a:lnTo>
                      <a:pt x="22119" y="22934"/>
                    </a:lnTo>
                    <a:lnTo>
                      <a:pt x="21105" y="22536"/>
                    </a:lnTo>
                    <a:lnTo>
                      <a:pt x="20472" y="22264"/>
                    </a:lnTo>
                    <a:lnTo>
                      <a:pt x="20345" y="22536"/>
                    </a:lnTo>
                    <a:lnTo>
                      <a:pt x="21196" y="22916"/>
                    </a:lnTo>
                    <a:lnTo>
                      <a:pt x="22246" y="23278"/>
                    </a:lnTo>
                    <a:lnTo>
                      <a:pt x="22843" y="23405"/>
                    </a:lnTo>
                    <a:lnTo>
                      <a:pt x="23115" y="23423"/>
                    </a:lnTo>
                    <a:lnTo>
                      <a:pt x="23495" y="23405"/>
                    </a:lnTo>
                    <a:lnTo>
                      <a:pt x="23802" y="23278"/>
                    </a:lnTo>
                    <a:lnTo>
                      <a:pt x="23965" y="23187"/>
                    </a:lnTo>
                    <a:lnTo>
                      <a:pt x="24255" y="22952"/>
                    </a:lnTo>
                    <a:lnTo>
                      <a:pt x="24599" y="22463"/>
                    </a:lnTo>
                    <a:lnTo>
                      <a:pt x="24997" y="21504"/>
                    </a:lnTo>
                    <a:lnTo>
                      <a:pt x="25377" y="20219"/>
                    </a:lnTo>
                    <a:lnTo>
                      <a:pt x="25576" y="19423"/>
                    </a:lnTo>
                    <a:lnTo>
                      <a:pt x="25812" y="18409"/>
                    </a:lnTo>
                    <a:lnTo>
                      <a:pt x="26174" y="16345"/>
                    </a:lnTo>
                    <a:lnTo>
                      <a:pt x="26373" y="14282"/>
                    </a:lnTo>
                    <a:lnTo>
                      <a:pt x="26427" y="12200"/>
                    </a:lnTo>
                    <a:lnTo>
                      <a:pt x="26391" y="11151"/>
                    </a:lnTo>
                    <a:lnTo>
                      <a:pt x="26336" y="10499"/>
                    </a:lnTo>
                    <a:lnTo>
                      <a:pt x="26155" y="9485"/>
                    </a:lnTo>
                    <a:lnTo>
                      <a:pt x="25902" y="8834"/>
                    </a:lnTo>
                    <a:lnTo>
                      <a:pt x="25721" y="8526"/>
                    </a:lnTo>
                    <a:lnTo>
                      <a:pt x="25504" y="8255"/>
                    </a:lnTo>
                    <a:lnTo>
                      <a:pt x="24943" y="7784"/>
                    </a:lnTo>
                    <a:lnTo>
                      <a:pt x="24291" y="7512"/>
                    </a:lnTo>
                    <a:lnTo>
                      <a:pt x="23585" y="7512"/>
                    </a:lnTo>
                    <a:lnTo>
                      <a:pt x="23241" y="7621"/>
                    </a:lnTo>
                    <a:lnTo>
                      <a:pt x="23024" y="7748"/>
                    </a:lnTo>
                    <a:lnTo>
                      <a:pt x="22680" y="8037"/>
                    </a:lnTo>
                    <a:lnTo>
                      <a:pt x="22318" y="8599"/>
                    </a:lnTo>
                    <a:lnTo>
                      <a:pt x="22083" y="9540"/>
                    </a:lnTo>
                    <a:lnTo>
                      <a:pt x="22029" y="10553"/>
                    </a:lnTo>
                    <a:lnTo>
                      <a:pt x="22029" y="11042"/>
                    </a:lnTo>
                    <a:lnTo>
                      <a:pt x="22029" y="11096"/>
                    </a:lnTo>
                    <a:lnTo>
                      <a:pt x="22029" y="11386"/>
                    </a:lnTo>
                    <a:lnTo>
                      <a:pt x="21920" y="12001"/>
                    </a:lnTo>
                    <a:lnTo>
                      <a:pt x="21703" y="12617"/>
                    </a:lnTo>
                    <a:lnTo>
                      <a:pt x="21377" y="13142"/>
                    </a:lnTo>
                    <a:lnTo>
                      <a:pt x="21160" y="13341"/>
                    </a:lnTo>
                    <a:lnTo>
                      <a:pt x="20961" y="13486"/>
                    </a:lnTo>
                    <a:lnTo>
                      <a:pt x="20526" y="13594"/>
                    </a:lnTo>
                    <a:lnTo>
                      <a:pt x="20309" y="13576"/>
                    </a:lnTo>
                    <a:lnTo>
                      <a:pt x="20146" y="13522"/>
                    </a:lnTo>
                    <a:lnTo>
                      <a:pt x="19875" y="13377"/>
                    </a:lnTo>
                    <a:lnTo>
                      <a:pt x="19549" y="13015"/>
                    </a:lnTo>
                    <a:lnTo>
                      <a:pt x="19259" y="12363"/>
                    </a:lnTo>
                    <a:lnTo>
                      <a:pt x="19114" y="11621"/>
                    </a:lnTo>
                    <a:lnTo>
                      <a:pt x="19096" y="11259"/>
                    </a:lnTo>
                    <a:lnTo>
                      <a:pt x="18481" y="2915"/>
                    </a:lnTo>
                    <a:lnTo>
                      <a:pt x="18463" y="2517"/>
                    </a:lnTo>
                    <a:lnTo>
                      <a:pt x="18336" y="1720"/>
                    </a:lnTo>
                    <a:lnTo>
                      <a:pt x="18083" y="1014"/>
                    </a:lnTo>
                    <a:lnTo>
                      <a:pt x="17666" y="435"/>
                    </a:lnTo>
                    <a:lnTo>
                      <a:pt x="17377" y="236"/>
                    </a:lnTo>
                    <a:lnTo>
                      <a:pt x="17196" y="128"/>
                    </a:lnTo>
                    <a:lnTo>
                      <a:pt x="16798" y="1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7"/>
              <p:cNvSpPr/>
              <p:nvPr/>
            </p:nvSpPr>
            <p:spPr>
              <a:xfrm>
                <a:off x="3704551" y="933250"/>
                <a:ext cx="702125" cy="226566"/>
              </a:xfrm>
              <a:custGeom>
                <a:avLst/>
                <a:gdLst/>
                <a:ahLst/>
                <a:cxnLst/>
                <a:rect l="l" t="t" r="r" b="b"/>
                <a:pathLst>
                  <a:path w="22102" h="7132" extrusionOk="0">
                    <a:moveTo>
                      <a:pt x="55" y="0"/>
                    </a:moveTo>
                    <a:lnTo>
                      <a:pt x="1" y="290"/>
                    </a:lnTo>
                    <a:lnTo>
                      <a:pt x="1159" y="525"/>
                    </a:lnTo>
                    <a:lnTo>
                      <a:pt x="3422" y="1086"/>
                    </a:lnTo>
                    <a:lnTo>
                      <a:pt x="6716" y="2064"/>
                    </a:lnTo>
                    <a:lnTo>
                      <a:pt x="10915" y="3638"/>
                    </a:lnTo>
                    <a:lnTo>
                      <a:pt x="14934" y="5358"/>
                    </a:lnTo>
                    <a:lnTo>
                      <a:pt x="16870" y="6245"/>
                    </a:lnTo>
                    <a:lnTo>
                      <a:pt x="17721" y="6625"/>
                    </a:lnTo>
                    <a:lnTo>
                      <a:pt x="18771" y="6987"/>
                    </a:lnTo>
                    <a:lnTo>
                      <a:pt x="19368" y="7114"/>
                    </a:lnTo>
                    <a:lnTo>
                      <a:pt x="19640" y="7132"/>
                    </a:lnTo>
                    <a:lnTo>
                      <a:pt x="20020" y="7114"/>
                    </a:lnTo>
                    <a:lnTo>
                      <a:pt x="20327" y="6987"/>
                    </a:lnTo>
                    <a:lnTo>
                      <a:pt x="20490" y="6896"/>
                    </a:lnTo>
                    <a:lnTo>
                      <a:pt x="20780" y="6661"/>
                    </a:lnTo>
                    <a:lnTo>
                      <a:pt x="21124" y="6172"/>
                    </a:lnTo>
                    <a:lnTo>
                      <a:pt x="21522" y="5213"/>
                    </a:lnTo>
                    <a:lnTo>
                      <a:pt x="21902" y="3928"/>
                    </a:lnTo>
                    <a:lnTo>
                      <a:pt x="22101" y="3132"/>
                    </a:lnTo>
                    <a:lnTo>
                      <a:pt x="21812" y="3059"/>
                    </a:lnTo>
                    <a:lnTo>
                      <a:pt x="21450" y="4489"/>
                    </a:lnTo>
                    <a:lnTo>
                      <a:pt x="20907" y="5955"/>
                    </a:lnTo>
                    <a:lnTo>
                      <a:pt x="20472" y="6552"/>
                    </a:lnTo>
                    <a:lnTo>
                      <a:pt x="20201" y="6715"/>
                    </a:lnTo>
                    <a:lnTo>
                      <a:pt x="19984" y="6806"/>
                    </a:lnTo>
                    <a:lnTo>
                      <a:pt x="19404" y="6824"/>
                    </a:lnTo>
                    <a:lnTo>
                      <a:pt x="18644" y="6643"/>
                    </a:lnTo>
                    <a:lnTo>
                      <a:pt x="17630" y="6245"/>
                    </a:lnTo>
                    <a:lnTo>
                      <a:pt x="16997" y="5973"/>
                    </a:lnTo>
                    <a:lnTo>
                      <a:pt x="15060" y="5068"/>
                    </a:lnTo>
                    <a:lnTo>
                      <a:pt x="11024" y="3349"/>
                    </a:lnTo>
                    <a:lnTo>
                      <a:pt x="6806" y="1792"/>
                    </a:lnTo>
                    <a:lnTo>
                      <a:pt x="3494" y="797"/>
                    </a:lnTo>
                    <a:lnTo>
                      <a:pt x="1213" y="235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972069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25"/>
          <p:cNvSpPr txBox="1">
            <a:spLocks noGrp="1"/>
          </p:cNvSpPr>
          <p:nvPr>
            <p:ph type="title"/>
          </p:nvPr>
        </p:nvSpPr>
        <p:spPr>
          <a:xfrm>
            <a:off x="715100" y="1677950"/>
            <a:ext cx="2985900" cy="170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25"/>
          <p:cNvSpPr txBox="1">
            <a:spLocks noGrp="1"/>
          </p:cNvSpPr>
          <p:nvPr>
            <p:ph type="subTitle" idx="1"/>
          </p:nvPr>
        </p:nvSpPr>
        <p:spPr>
          <a:xfrm>
            <a:off x="715100" y="3385250"/>
            <a:ext cx="3091500" cy="6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79" name="Google Shape;779;p25"/>
          <p:cNvGrpSpPr/>
          <p:nvPr/>
        </p:nvGrpSpPr>
        <p:grpSpPr>
          <a:xfrm>
            <a:off x="-504534" y="-334633"/>
            <a:ext cx="10065394" cy="5801868"/>
            <a:chOff x="-504534" y="-334633"/>
            <a:chExt cx="10065394" cy="5801868"/>
          </a:xfrm>
        </p:grpSpPr>
        <p:sp>
          <p:nvSpPr>
            <p:cNvPr id="780" name="Google Shape;780;p25"/>
            <p:cNvSpPr/>
            <p:nvPr/>
          </p:nvSpPr>
          <p:spPr>
            <a:xfrm>
              <a:off x="-34950" y="4608497"/>
              <a:ext cx="9213888" cy="646417"/>
            </a:xfrm>
            <a:custGeom>
              <a:avLst/>
              <a:gdLst/>
              <a:ahLst/>
              <a:cxnLst/>
              <a:rect l="l" t="t" r="r" b="b"/>
              <a:pathLst>
                <a:path w="281512" h="19750" extrusionOk="0">
                  <a:moveTo>
                    <a:pt x="0" y="0"/>
                  </a:moveTo>
                  <a:lnTo>
                    <a:pt x="0" y="19750"/>
                  </a:lnTo>
                  <a:lnTo>
                    <a:pt x="281511" y="19750"/>
                  </a:lnTo>
                  <a:lnTo>
                    <a:pt x="281511" y="3229"/>
                  </a:lnTo>
                  <a:lnTo>
                    <a:pt x="281221" y="3220"/>
                  </a:lnTo>
                  <a:lnTo>
                    <a:pt x="280693" y="3141"/>
                  </a:lnTo>
                  <a:lnTo>
                    <a:pt x="280227" y="3000"/>
                  </a:lnTo>
                  <a:lnTo>
                    <a:pt x="279813" y="2806"/>
                  </a:lnTo>
                  <a:lnTo>
                    <a:pt x="279268" y="2446"/>
                  </a:lnTo>
                  <a:lnTo>
                    <a:pt x="278643" y="1856"/>
                  </a:lnTo>
                  <a:lnTo>
                    <a:pt x="278353" y="1540"/>
                  </a:lnTo>
                  <a:lnTo>
                    <a:pt x="278080" y="1249"/>
                  </a:lnTo>
                  <a:lnTo>
                    <a:pt x="277508" y="704"/>
                  </a:lnTo>
                  <a:lnTo>
                    <a:pt x="277016" y="370"/>
                  </a:lnTo>
                  <a:lnTo>
                    <a:pt x="276655" y="194"/>
                  </a:lnTo>
                  <a:lnTo>
                    <a:pt x="276241" y="70"/>
                  </a:lnTo>
                  <a:lnTo>
                    <a:pt x="275775" y="9"/>
                  </a:lnTo>
                  <a:lnTo>
                    <a:pt x="275520" y="0"/>
                  </a:lnTo>
                  <a:lnTo>
                    <a:pt x="275265" y="9"/>
                  </a:lnTo>
                  <a:lnTo>
                    <a:pt x="274799" y="70"/>
                  </a:lnTo>
                  <a:lnTo>
                    <a:pt x="274385" y="194"/>
                  </a:lnTo>
                  <a:lnTo>
                    <a:pt x="274025" y="370"/>
                  </a:lnTo>
                  <a:lnTo>
                    <a:pt x="273532" y="704"/>
                  </a:lnTo>
                  <a:lnTo>
                    <a:pt x="272960" y="1249"/>
                  </a:lnTo>
                  <a:lnTo>
                    <a:pt x="272687" y="1540"/>
                  </a:lnTo>
                  <a:lnTo>
                    <a:pt x="272397" y="1856"/>
                  </a:lnTo>
                  <a:lnTo>
                    <a:pt x="271773" y="2446"/>
                  </a:lnTo>
                  <a:lnTo>
                    <a:pt x="271227" y="2806"/>
                  </a:lnTo>
                  <a:lnTo>
                    <a:pt x="270814" y="3000"/>
                  </a:lnTo>
                  <a:lnTo>
                    <a:pt x="270347" y="3141"/>
                  </a:lnTo>
                  <a:lnTo>
                    <a:pt x="269820" y="3220"/>
                  </a:lnTo>
                  <a:lnTo>
                    <a:pt x="269529" y="3229"/>
                  </a:lnTo>
                  <a:lnTo>
                    <a:pt x="269239" y="3220"/>
                  </a:lnTo>
                  <a:lnTo>
                    <a:pt x="268711" y="3141"/>
                  </a:lnTo>
                  <a:lnTo>
                    <a:pt x="268245" y="3000"/>
                  </a:lnTo>
                  <a:lnTo>
                    <a:pt x="267831" y="2806"/>
                  </a:lnTo>
                  <a:lnTo>
                    <a:pt x="267286" y="2446"/>
                  </a:lnTo>
                  <a:lnTo>
                    <a:pt x="266661" y="1856"/>
                  </a:lnTo>
                  <a:lnTo>
                    <a:pt x="266371" y="1540"/>
                  </a:lnTo>
                  <a:lnTo>
                    <a:pt x="266098" y="1249"/>
                  </a:lnTo>
                  <a:lnTo>
                    <a:pt x="265526" y="704"/>
                  </a:lnTo>
                  <a:lnTo>
                    <a:pt x="265034" y="370"/>
                  </a:lnTo>
                  <a:lnTo>
                    <a:pt x="264673" y="194"/>
                  </a:lnTo>
                  <a:lnTo>
                    <a:pt x="264260" y="70"/>
                  </a:lnTo>
                  <a:lnTo>
                    <a:pt x="263793" y="9"/>
                  </a:lnTo>
                  <a:lnTo>
                    <a:pt x="263538" y="0"/>
                  </a:lnTo>
                  <a:lnTo>
                    <a:pt x="263283" y="9"/>
                  </a:lnTo>
                  <a:lnTo>
                    <a:pt x="262817" y="70"/>
                  </a:lnTo>
                  <a:lnTo>
                    <a:pt x="262403" y="194"/>
                  </a:lnTo>
                  <a:lnTo>
                    <a:pt x="262043" y="370"/>
                  </a:lnTo>
                  <a:lnTo>
                    <a:pt x="261550" y="704"/>
                  </a:lnTo>
                  <a:lnTo>
                    <a:pt x="260978" y="1249"/>
                  </a:lnTo>
                  <a:lnTo>
                    <a:pt x="260706" y="1540"/>
                  </a:lnTo>
                  <a:lnTo>
                    <a:pt x="260415" y="1856"/>
                  </a:lnTo>
                  <a:lnTo>
                    <a:pt x="259791" y="2446"/>
                  </a:lnTo>
                  <a:lnTo>
                    <a:pt x="259245" y="2806"/>
                  </a:lnTo>
                  <a:lnTo>
                    <a:pt x="258832" y="3000"/>
                  </a:lnTo>
                  <a:lnTo>
                    <a:pt x="258366" y="3141"/>
                  </a:lnTo>
                  <a:lnTo>
                    <a:pt x="257838" y="3220"/>
                  </a:lnTo>
                  <a:lnTo>
                    <a:pt x="257547" y="3229"/>
                  </a:lnTo>
                  <a:lnTo>
                    <a:pt x="257257" y="3220"/>
                  </a:lnTo>
                  <a:lnTo>
                    <a:pt x="256729" y="3141"/>
                  </a:lnTo>
                  <a:lnTo>
                    <a:pt x="256263" y="3000"/>
                  </a:lnTo>
                  <a:lnTo>
                    <a:pt x="255850" y="2806"/>
                  </a:lnTo>
                  <a:lnTo>
                    <a:pt x="255304" y="2446"/>
                  </a:lnTo>
                  <a:lnTo>
                    <a:pt x="254680" y="1856"/>
                  </a:lnTo>
                  <a:lnTo>
                    <a:pt x="254389" y="1540"/>
                  </a:lnTo>
                  <a:lnTo>
                    <a:pt x="254116" y="1249"/>
                  </a:lnTo>
                  <a:lnTo>
                    <a:pt x="253545" y="704"/>
                  </a:lnTo>
                  <a:lnTo>
                    <a:pt x="253052" y="370"/>
                  </a:lnTo>
                  <a:lnTo>
                    <a:pt x="252691" y="194"/>
                  </a:lnTo>
                  <a:lnTo>
                    <a:pt x="252278" y="70"/>
                  </a:lnTo>
                  <a:lnTo>
                    <a:pt x="251812" y="9"/>
                  </a:lnTo>
                  <a:lnTo>
                    <a:pt x="251557" y="0"/>
                  </a:lnTo>
                  <a:lnTo>
                    <a:pt x="251301" y="9"/>
                  </a:lnTo>
                  <a:lnTo>
                    <a:pt x="250835" y="70"/>
                  </a:lnTo>
                  <a:lnTo>
                    <a:pt x="250422" y="194"/>
                  </a:lnTo>
                  <a:lnTo>
                    <a:pt x="250061" y="370"/>
                  </a:lnTo>
                  <a:lnTo>
                    <a:pt x="249568" y="704"/>
                  </a:lnTo>
                  <a:lnTo>
                    <a:pt x="248997" y="1249"/>
                  </a:lnTo>
                  <a:lnTo>
                    <a:pt x="248724" y="1540"/>
                  </a:lnTo>
                  <a:lnTo>
                    <a:pt x="248433" y="1856"/>
                  </a:lnTo>
                  <a:lnTo>
                    <a:pt x="247809" y="2446"/>
                  </a:lnTo>
                  <a:lnTo>
                    <a:pt x="247263" y="2806"/>
                  </a:lnTo>
                  <a:lnTo>
                    <a:pt x="246850" y="3000"/>
                  </a:lnTo>
                  <a:lnTo>
                    <a:pt x="246384" y="3141"/>
                  </a:lnTo>
                  <a:lnTo>
                    <a:pt x="245856" y="3220"/>
                  </a:lnTo>
                  <a:lnTo>
                    <a:pt x="245566" y="3229"/>
                  </a:lnTo>
                  <a:lnTo>
                    <a:pt x="245275" y="3220"/>
                  </a:lnTo>
                  <a:lnTo>
                    <a:pt x="244747" y="3141"/>
                  </a:lnTo>
                  <a:lnTo>
                    <a:pt x="244281" y="3000"/>
                  </a:lnTo>
                  <a:lnTo>
                    <a:pt x="243868" y="2806"/>
                  </a:lnTo>
                  <a:lnTo>
                    <a:pt x="243322" y="2446"/>
                  </a:lnTo>
                  <a:lnTo>
                    <a:pt x="242698" y="1856"/>
                  </a:lnTo>
                  <a:lnTo>
                    <a:pt x="242407" y="1540"/>
                  </a:lnTo>
                  <a:lnTo>
                    <a:pt x="242135" y="1249"/>
                  </a:lnTo>
                  <a:lnTo>
                    <a:pt x="241563" y="704"/>
                  </a:lnTo>
                  <a:lnTo>
                    <a:pt x="241079" y="370"/>
                  </a:lnTo>
                  <a:lnTo>
                    <a:pt x="240710" y="194"/>
                  </a:lnTo>
                  <a:lnTo>
                    <a:pt x="240296" y="70"/>
                  </a:lnTo>
                  <a:lnTo>
                    <a:pt x="239839" y="9"/>
                  </a:lnTo>
                  <a:lnTo>
                    <a:pt x="239575" y="0"/>
                  </a:lnTo>
                  <a:lnTo>
                    <a:pt x="239320" y="9"/>
                  </a:lnTo>
                  <a:lnTo>
                    <a:pt x="238853" y="70"/>
                  </a:lnTo>
                  <a:lnTo>
                    <a:pt x="238449" y="194"/>
                  </a:lnTo>
                  <a:lnTo>
                    <a:pt x="238079" y="370"/>
                  </a:lnTo>
                  <a:lnTo>
                    <a:pt x="237595" y="704"/>
                  </a:lnTo>
                  <a:lnTo>
                    <a:pt x="237015" y="1249"/>
                  </a:lnTo>
                  <a:lnTo>
                    <a:pt x="236742" y="1540"/>
                  </a:lnTo>
                  <a:lnTo>
                    <a:pt x="236452" y="1856"/>
                  </a:lnTo>
                  <a:lnTo>
                    <a:pt x="235836" y="2446"/>
                  </a:lnTo>
                  <a:lnTo>
                    <a:pt x="235290" y="2806"/>
                  </a:lnTo>
                  <a:lnTo>
                    <a:pt x="234877" y="3000"/>
                  </a:lnTo>
                  <a:lnTo>
                    <a:pt x="234411" y="3141"/>
                  </a:lnTo>
                  <a:lnTo>
                    <a:pt x="233883" y="3220"/>
                  </a:lnTo>
                  <a:lnTo>
                    <a:pt x="233584" y="3229"/>
                  </a:lnTo>
                  <a:lnTo>
                    <a:pt x="233293" y="3220"/>
                  </a:lnTo>
                  <a:lnTo>
                    <a:pt x="232766" y="3141"/>
                  </a:lnTo>
                  <a:lnTo>
                    <a:pt x="232299" y="3000"/>
                  </a:lnTo>
                  <a:lnTo>
                    <a:pt x="231886" y="2806"/>
                  </a:lnTo>
                  <a:lnTo>
                    <a:pt x="231341" y="2446"/>
                  </a:lnTo>
                  <a:lnTo>
                    <a:pt x="230725" y="1856"/>
                  </a:lnTo>
                  <a:lnTo>
                    <a:pt x="230434" y="1540"/>
                  </a:lnTo>
                  <a:lnTo>
                    <a:pt x="230153" y="1249"/>
                  </a:lnTo>
                  <a:lnTo>
                    <a:pt x="229581" y="704"/>
                  </a:lnTo>
                  <a:lnTo>
                    <a:pt x="229097" y="370"/>
                  </a:lnTo>
                  <a:lnTo>
                    <a:pt x="228728" y="194"/>
                  </a:lnTo>
                  <a:lnTo>
                    <a:pt x="228323" y="70"/>
                  </a:lnTo>
                  <a:lnTo>
                    <a:pt x="227857" y="9"/>
                  </a:lnTo>
                  <a:lnTo>
                    <a:pt x="227602" y="0"/>
                  </a:lnTo>
                  <a:lnTo>
                    <a:pt x="227338" y="9"/>
                  </a:lnTo>
                  <a:lnTo>
                    <a:pt x="226880" y="70"/>
                  </a:lnTo>
                  <a:lnTo>
                    <a:pt x="226467" y="194"/>
                  </a:lnTo>
                  <a:lnTo>
                    <a:pt x="226097" y="370"/>
                  </a:lnTo>
                  <a:lnTo>
                    <a:pt x="225614" y="704"/>
                  </a:lnTo>
                  <a:lnTo>
                    <a:pt x="225042" y="1249"/>
                  </a:lnTo>
                  <a:lnTo>
                    <a:pt x="224760" y="1540"/>
                  </a:lnTo>
                  <a:lnTo>
                    <a:pt x="224479" y="1856"/>
                  </a:lnTo>
                  <a:lnTo>
                    <a:pt x="223854" y="2446"/>
                  </a:lnTo>
                  <a:lnTo>
                    <a:pt x="223309" y="2806"/>
                  </a:lnTo>
                  <a:lnTo>
                    <a:pt x="222895" y="3000"/>
                  </a:lnTo>
                  <a:lnTo>
                    <a:pt x="222429" y="3141"/>
                  </a:lnTo>
                  <a:lnTo>
                    <a:pt x="221901" y="3220"/>
                  </a:lnTo>
                  <a:lnTo>
                    <a:pt x="221611" y="3229"/>
                  </a:lnTo>
                  <a:lnTo>
                    <a:pt x="221312" y="3220"/>
                  </a:lnTo>
                  <a:lnTo>
                    <a:pt x="220784" y="3141"/>
                  </a:lnTo>
                  <a:lnTo>
                    <a:pt x="220326" y="3000"/>
                  </a:lnTo>
                  <a:lnTo>
                    <a:pt x="219913" y="2806"/>
                  </a:lnTo>
                  <a:lnTo>
                    <a:pt x="219359" y="2446"/>
                  </a:lnTo>
                  <a:lnTo>
                    <a:pt x="218743" y="1856"/>
                  </a:lnTo>
                  <a:lnTo>
                    <a:pt x="218453" y="1540"/>
                  </a:lnTo>
                  <a:lnTo>
                    <a:pt x="218180" y="1249"/>
                  </a:lnTo>
                  <a:lnTo>
                    <a:pt x="217608" y="704"/>
                  </a:lnTo>
                  <a:lnTo>
                    <a:pt x="217115" y="370"/>
                  </a:lnTo>
                  <a:lnTo>
                    <a:pt x="216746" y="194"/>
                  </a:lnTo>
                  <a:lnTo>
                    <a:pt x="216341" y="70"/>
                  </a:lnTo>
                  <a:lnTo>
                    <a:pt x="215875" y="9"/>
                  </a:lnTo>
                  <a:lnTo>
                    <a:pt x="215620" y="0"/>
                  </a:lnTo>
                  <a:lnTo>
                    <a:pt x="215365" y="9"/>
                  </a:lnTo>
                  <a:lnTo>
                    <a:pt x="214899" y="70"/>
                  </a:lnTo>
                  <a:lnTo>
                    <a:pt x="214485" y="194"/>
                  </a:lnTo>
                  <a:lnTo>
                    <a:pt x="214116" y="370"/>
                  </a:lnTo>
                  <a:lnTo>
                    <a:pt x="213632" y="704"/>
                  </a:lnTo>
                  <a:lnTo>
                    <a:pt x="213060" y="1249"/>
                  </a:lnTo>
                  <a:lnTo>
                    <a:pt x="212787" y="1540"/>
                  </a:lnTo>
                  <a:lnTo>
                    <a:pt x="212497" y="1856"/>
                  </a:lnTo>
                  <a:lnTo>
                    <a:pt x="211872" y="2446"/>
                  </a:lnTo>
                  <a:lnTo>
                    <a:pt x="211327" y="2806"/>
                  </a:lnTo>
                  <a:lnTo>
                    <a:pt x="210913" y="3000"/>
                  </a:lnTo>
                  <a:lnTo>
                    <a:pt x="210447" y="3141"/>
                  </a:lnTo>
                  <a:lnTo>
                    <a:pt x="209919" y="3220"/>
                  </a:lnTo>
                  <a:lnTo>
                    <a:pt x="209629" y="3229"/>
                  </a:lnTo>
                  <a:lnTo>
                    <a:pt x="209339" y="3220"/>
                  </a:lnTo>
                  <a:lnTo>
                    <a:pt x="208811" y="3141"/>
                  </a:lnTo>
                  <a:lnTo>
                    <a:pt x="208345" y="3000"/>
                  </a:lnTo>
                  <a:lnTo>
                    <a:pt x="207931" y="2806"/>
                  </a:lnTo>
                  <a:lnTo>
                    <a:pt x="207386" y="2446"/>
                  </a:lnTo>
                  <a:lnTo>
                    <a:pt x="206761" y="1856"/>
                  </a:lnTo>
                  <a:lnTo>
                    <a:pt x="206471" y="1540"/>
                  </a:lnTo>
                  <a:lnTo>
                    <a:pt x="206198" y="1249"/>
                  </a:lnTo>
                  <a:lnTo>
                    <a:pt x="205626" y="704"/>
                  </a:lnTo>
                  <a:lnTo>
                    <a:pt x="205134" y="370"/>
                  </a:lnTo>
                  <a:lnTo>
                    <a:pt x="204773" y="194"/>
                  </a:lnTo>
                  <a:lnTo>
                    <a:pt x="204359" y="70"/>
                  </a:lnTo>
                  <a:lnTo>
                    <a:pt x="203893" y="9"/>
                  </a:lnTo>
                  <a:lnTo>
                    <a:pt x="203638" y="0"/>
                  </a:lnTo>
                  <a:lnTo>
                    <a:pt x="203383" y="9"/>
                  </a:lnTo>
                  <a:lnTo>
                    <a:pt x="202917" y="70"/>
                  </a:lnTo>
                  <a:lnTo>
                    <a:pt x="202503" y="194"/>
                  </a:lnTo>
                  <a:lnTo>
                    <a:pt x="202143" y="370"/>
                  </a:lnTo>
                  <a:lnTo>
                    <a:pt x="201650" y="704"/>
                  </a:lnTo>
                  <a:lnTo>
                    <a:pt x="201078" y="1249"/>
                  </a:lnTo>
                  <a:lnTo>
                    <a:pt x="200805" y="1540"/>
                  </a:lnTo>
                  <a:lnTo>
                    <a:pt x="200515" y="1856"/>
                  </a:lnTo>
                  <a:lnTo>
                    <a:pt x="199890" y="2446"/>
                  </a:lnTo>
                  <a:lnTo>
                    <a:pt x="199345" y="2806"/>
                  </a:lnTo>
                  <a:lnTo>
                    <a:pt x="198932" y="3000"/>
                  </a:lnTo>
                  <a:lnTo>
                    <a:pt x="198465" y="3141"/>
                  </a:lnTo>
                  <a:lnTo>
                    <a:pt x="197946" y="3220"/>
                  </a:lnTo>
                  <a:lnTo>
                    <a:pt x="197647" y="3229"/>
                  </a:lnTo>
                  <a:lnTo>
                    <a:pt x="197357" y="3220"/>
                  </a:lnTo>
                  <a:lnTo>
                    <a:pt x="196829" y="3141"/>
                  </a:lnTo>
                  <a:lnTo>
                    <a:pt x="196363" y="3000"/>
                  </a:lnTo>
                  <a:lnTo>
                    <a:pt x="195949" y="2806"/>
                  </a:lnTo>
                  <a:lnTo>
                    <a:pt x="195404" y="2446"/>
                  </a:lnTo>
                  <a:lnTo>
                    <a:pt x="194779" y="1856"/>
                  </a:lnTo>
                  <a:lnTo>
                    <a:pt x="194489" y="1540"/>
                  </a:lnTo>
                  <a:lnTo>
                    <a:pt x="194216" y="1249"/>
                  </a:lnTo>
                  <a:lnTo>
                    <a:pt x="193644" y="704"/>
                  </a:lnTo>
                  <a:lnTo>
                    <a:pt x="193161" y="370"/>
                  </a:lnTo>
                  <a:lnTo>
                    <a:pt x="192791" y="194"/>
                  </a:lnTo>
                  <a:lnTo>
                    <a:pt x="192378" y="70"/>
                  </a:lnTo>
                  <a:lnTo>
                    <a:pt x="191920" y="9"/>
                  </a:lnTo>
                  <a:lnTo>
                    <a:pt x="191656" y="0"/>
                  </a:lnTo>
                  <a:lnTo>
                    <a:pt x="191401" y="9"/>
                  </a:lnTo>
                  <a:lnTo>
                    <a:pt x="190935" y="70"/>
                  </a:lnTo>
                  <a:lnTo>
                    <a:pt x="190530" y="194"/>
                  </a:lnTo>
                  <a:lnTo>
                    <a:pt x="190161" y="370"/>
                  </a:lnTo>
                  <a:lnTo>
                    <a:pt x="189677" y="704"/>
                  </a:lnTo>
                  <a:lnTo>
                    <a:pt x="189096" y="1249"/>
                  </a:lnTo>
                  <a:lnTo>
                    <a:pt x="188824" y="1540"/>
                  </a:lnTo>
                  <a:lnTo>
                    <a:pt x="188533" y="1856"/>
                  </a:lnTo>
                  <a:lnTo>
                    <a:pt x="187917" y="2446"/>
                  </a:lnTo>
                  <a:lnTo>
                    <a:pt x="187372" y="2806"/>
                  </a:lnTo>
                  <a:lnTo>
                    <a:pt x="186959" y="3000"/>
                  </a:lnTo>
                  <a:lnTo>
                    <a:pt x="186492" y="3141"/>
                  </a:lnTo>
                  <a:lnTo>
                    <a:pt x="185964" y="3220"/>
                  </a:lnTo>
                  <a:lnTo>
                    <a:pt x="185665" y="3229"/>
                  </a:lnTo>
                  <a:lnTo>
                    <a:pt x="185375" y="3220"/>
                  </a:lnTo>
                  <a:lnTo>
                    <a:pt x="184847" y="3141"/>
                  </a:lnTo>
                  <a:lnTo>
                    <a:pt x="184381" y="3000"/>
                  </a:lnTo>
                  <a:lnTo>
                    <a:pt x="183968" y="2806"/>
                  </a:lnTo>
                  <a:lnTo>
                    <a:pt x="183422" y="2446"/>
                  </a:lnTo>
                  <a:lnTo>
                    <a:pt x="182806" y="1856"/>
                  </a:lnTo>
                  <a:lnTo>
                    <a:pt x="182516" y="1540"/>
                  </a:lnTo>
                  <a:lnTo>
                    <a:pt x="182243" y="1249"/>
                  </a:lnTo>
                  <a:lnTo>
                    <a:pt x="181663" y="704"/>
                  </a:lnTo>
                  <a:lnTo>
                    <a:pt x="181179" y="370"/>
                  </a:lnTo>
                  <a:lnTo>
                    <a:pt x="180809" y="194"/>
                  </a:lnTo>
                  <a:lnTo>
                    <a:pt x="180405" y="70"/>
                  </a:lnTo>
                  <a:lnTo>
                    <a:pt x="179938" y="9"/>
                  </a:lnTo>
                  <a:lnTo>
                    <a:pt x="179683" y="0"/>
                  </a:lnTo>
                  <a:lnTo>
                    <a:pt x="179419" y="9"/>
                  </a:lnTo>
                  <a:lnTo>
                    <a:pt x="178962" y="70"/>
                  </a:lnTo>
                  <a:lnTo>
                    <a:pt x="178548" y="194"/>
                  </a:lnTo>
                  <a:lnTo>
                    <a:pt x="178179" y="370"/>
                  </a:lnTo>
                  <a:lnTo>
                    <a:pt x="177695" y="704"/>
                  </a:lnTo>
                  <a:lnTo>
                    <a:pt x="177123" y="1249"/>
                  </a:lnTo>
                  <a:lnTo>
                    <a:pt x="176851" y="1540"/>
                  </a:lnTo>
                  <a:lnTo>
                    <a:pt x="176560" y="1856"/>
                  </a:lnTo>
                  <a:lnTo>
                    <a:pt x="175936" y="2446"/>
                  </a:lnTo>
                  <a:lnTo>
                    <a:pt x="175390" y="2806"/>
                  </a:lnTo>
                  <a:lnTo>
                    <a:pt x="174977" y="3000"/>
                  </a:lnTo>
                  <a:lnTo>
                    <a:pt x="174511" y="3141"/>
                  </a:lnTo>
                  <a:lnTo>
                    <a:pt x="173983" y="3220"/>
                  </a:lnTo>
                  <a:lnTo>
                    <a:pt x="173692" y="3229"/>
                  </a:lnTo>
                  <a:lnTo>
                    <a:pt x="173402" y="3220"/>
                  </a:lnTo>
                  <a:lnTo>
                    <a:pt x="172874" y="3141"/>
                  </a:lnTo>
                  <a:lnTo>
                    <a:pt x="172408" y="3000"/>
                  </a:lnTo>
                  <a:lnTo>
                    <a:pt x="171995" y="2806"/>
                  </a:lnTo>
                  <a:lnTo>
                    <a:pt x="171449" y="2446"/>
                  </a:lnTo>
                  <a:lnTo>
                    <a:pt x="170824" y="1856"/>
                  </a:lnTo>
                  <a:lnTo>
                    <a:pt x="170534" y="1540"/>
                  </a:lnTo>
                  <a:lnTo>
                    <a:pt x="170261" y="1249"/>
                  </a:lnTo>
                  <a:lnTo>
                    <a:pt x="169690" y="704"/>
                  </a:lnTo>
                  <a:lnTo>
                    <a:pt x="169197" y="370"/>
                  </a:lnTo>
                  <a:lnTo>
                    <a:pt x="168836" y="194"/>
                  </a:lnTo>
                  <a:lnTo>
                    <a:pt x="168423" y="70"/>
                  </a:lnTo>
                  <a:lnTo>
                    <a:pt x="167957" y="9"/>
                  </a:lnTo>
                  <a:lnTo>
                    <a:pt x="167701" y="0"/>
                  </a:lnTo>
                  <a:lnTo>
                    <a:pt x="167446" y="9"/>
                  </a:lnTo>
                  <a:lnTo>
                    <a:pt x="166980" y="70"/>
                  </a:lnTo>
                  <a:lnTo>
                    <a:pt x="166567" y="194"/>
                  </a:lnTo>
                  <a:lnTo>
                    <a:pt x="166206" y="370"/>
                  </a:lnTo>
                  <a:lnTo>
                    <a:pt x="165713" y="704"/>
                  </a:lnTo>
                  <a:lnTo>
                    <a:pt x="165141" y="1249"/>
                  </a:lnTo>
                  <a:lnTo>
                    <a:pt x="164869" y="1540"/>
                  </a:lnTo>
                  <a:lnTo>
                    <a:pt x="164578" y="1856"/>
                  </a:lnTo>
                  <a:lnTo>
                    <a:pt x="163954" y="2446"/>
                  </a:lnTo>
                  <a:lnTo>
                    <a:pt x="163408" y="2806"/>
                  </a:lnTo>
                  <a:lnTo>
                    <a:pt x="162995" y="3000"/>
                  </a:lnTo>
                  <a:lnTo>
                    <a:pt x="162529" y="3141"/>
                  </a:lnTo>
                  <a:lnTo>
                    <a:pt x="162010" y="3220"/>
                  </a:lnTo>
                  <a:lnTo>
                    <a:pt x="161711" y="3229"/>
                  </a:lnTo>
                  <a:lnTo>
                    <a:pt x="161420" y="3220"/>
                  </a:lnTo>
                  <a:lnTo>
                    <a:pt x="160892" y="3141"/>
                  </a:lnTo>
                  <a:lnTo>
                    <a:pt x="160426" y="3000"/>
                  </a:lnTo>
                  <a:lnTo>
                    <a:pt x="160013" y="2806"/>
                  </a:lnTo>
                  <a:lnTo>
                    <a:pt x="159467" y="2446"/>
                  </a:lnTo>
                  <a:lnTo>
                    <a:pt x="158843" y="1856"/>
                  </a:lnTo>
                  <a:lnTo>
                    <a:pt x="158561" y="1540"/>
                  </a:lnTo>
                  <a:lnTo>
                    <a:pt x="158280" y="1249"/>
                  </a:lnTo>
                  <a:lnTo>
                    <a:pt x="157708" y="704"/>
                  </a:lnTo>
                  <a:lnTo>
                    <a:pt x="157224" y="370"/>
                  </a:lnTo>
                  <a:lnTo>
                    <a:pt x="156855" y="194"/>
                  </a:lnTo>
                  <a:lnTo>
                    <a:pt x="156441" y="70"/>
                  </a:lnTo>
                  <a:lnTo>
                    <a:pt x="155984" y="9"/>
                  </a:lnTo>
                  <a:lnTo>
                    <a:pt x="155728" y="0"/>
                  </a:lnTo>
                  <a:lnTo>
                    <a:pt x="155465" y="9"/>
                  </a:lnTo>
                  <a:lnTo>
                    <a:pt x="155007" y="70"/>
                  </a:lnTo>
                  <a:lnTo>
                    <a:pt x="154594" y="194"/>
                  </a:lnTo>
                  <a:lnTo>
                    <a:pt x="154224" y="370"/>
                  </a:lnTo>
                  <a:lnTo>
                    <a:pt x="153740" y="704"/>
                  </a:lnTo>
                  <a:lnTo>
                    <a:pt x="153168" y="1249"/>
                  </a:lnTo>
                  <a:lnTo>
                    <a:pt x="152887" y="1540"/>
                  </a:lnTo>
                  <a:lnTo>
                    <a:pt x="152605" y="1856"/>
                  </a:lnTo>
                  <a:lnTo>
                    <a:pt x="151981" y="2446"/>
                  </a:lnTo>
                  <a:lnTo>
                    <a:pt x="151435" y="2806"/>
                  </a:lnTo>
                  <a:lnTo>
                    <a:pt x="151022" y="3000"/>
                  </a:lnTo>
                  <a:lnTo>
                    <a:pt x="150556" y="3141"/>
                  </a:lnTo>
                  <a:lnTo>
                    <a:pt x="150028" y="3220"/>
                  </a:lnTo>
                  <a:lnTo>
                    <a:pt x="149738" y="3229"/>
                  </a:lnTo>
                  <a:lnTo>
                    <a:pt x="149438" y="3220"/>
                  </a:lnTo>
                  <a:lnTo>
                    <a:pt x="148911" y="3141"/>
                  </a:lnTo>
                  <a:lnTo>
                    <a:pt x="148453" y="3000"/>
                  </a:lnTo>
                  <a:lnTo>
                    <a:pt x="148040" y="2806"/>
                  </a:lnTo>
                  <a:lnTo>
                    <a:pt x="147494" y="2446"/>
                  </a:lnTo>
                  <a:lnTo>
                    <a:pt x="146870" y="1856"/>
                  </a:lnTo>
                  <a:lnTo>
                    <a:pt x="146579" y="1540"/>
                  </a:lnTo>
                  <a:lnTo>
                    <a:pt x="146307" y="1249"/>
                  </a:lnTo>
                  <a:lnTo>
                    <a:pt x="145735" y="704"/>
                  </a:lnTo>
                  <a:lnTo>
                    <a:pt x="145242" y="370"/>
                  </a:lnTo>
                  <a:lnTo>
                    <a:pt x="144873" y="194"/>
                  </a:lnTo>
                  <a:lnTo>
                    <a:pt x="144468" y="70"/>
                  </a:lnTo>
                  <a:lnTo>
                    <a:pt x="144002" y="9"/>
                  </a:lnTo>
                  <a:lnTo>
                    <a:pt x="143747" y="0"/>
                  </a:lnTo>
                  <a:lnTo>
                    <a:pt x="143492" y="9"/>
                  </a:lnTo>
                  <a:lnTo>
                    <a:pt x="143025" y="70"/>
                  </a:lnTo>
                  <a:lnTo>
                    <a:pt x="142612" y="194"/>
                  </a:lnTo>
                  <a:lnTo>
                    <a:pt x="142242" y="370"/>
                  </a:lnTo>
                  <a:lnTo>
                    <a:pt x="141758" y="704"/>
                  </a:lnTo>
                  <a:lnTo>
                    <a:pt x="141187" y="1249"/>
                  </a:lnTo>
                  <a:lnTo>
                    <a:pt x="140914" y="1540"/>
                  </a:lnTo>
                  <a:lnTo>
                    <a:pt x="140624" y="1856"/>
                  </a:lnTo>
                  <a:lnTo>
                    <a:pt x="139999" y="2446"/>
                  </a:lnTo>
                  <a:lnTo>
                    <a:pt x="139454" y="2806"/>
                  </a:lnTo>
                  <a:lnTo>
                    <a:pt x="139040" y="3000"/>
                  </a:lnTo>
                  <a:lnTo>
                    <a:pt x="138574" y="3141"/>
                  </a:lnTo>
                  <a:lnTo>
                    <a:pt x="138046" y="3220"/>
                  </a:lnTo>
                  <a:lnTo>
                    <a:pt x="137756" y="3229"/>
                  </a:lnTo>
                  <a:lnTo>
                    <a:pt x="137465" y="3220"/>
                  </a:lnTo>
                  <a:lnTo>
                    <a:pt x="136938" y="3141"/>
                  </a:lnTo>
                  <a:lnTo>
                    <a:pt x="136471" y="3000"/>
                  </a:lnTo>
                  <a:lnTo>
                    <a:pt x="136058" y="2806"/>
                  </a:lnTo>
                  <a:lnTo>
                    <a:pt x="135512" y="2446"/>
                  </a:lnTo>
                  <a:lnTo>
                    <a:pt x="134888" y="1856"/>
                  </a:lnTo>
                  <a:lnTo>
                    <a:pt x="134598" y="1540"/>
                  </a:lnTo>
                  <a:lnTo>
                    <a:pt x="134325" y="1249"/>
                  </a:lnTo>
                  <a:lnTo>
                    <a:pt x="133753" y="704"/>
                  </a:lnTo>
                  <a:lnTo>
                    <a:pt x="133260" y="370"/>
                  </a:lnTo>
                  <a:lnTo>
                    <a:pt x="132900" y="194"/>
                  </a:lnTo>
                  <a:lnTo>
                    <a:pt x="132486" y="70"/>
                  </a:lnTo>
                  <a:lnTo>
                    <a:pt x="132020" y="9"/>
                  </a:lnTo>
                  <a:lnTo>
                    <a:pt x="131765" y="0"/>
                  </a:lnTo>
                  <a:lnTo>
                    <a:pt x="131510" y="9"/>
                  </a:lnTo>
                  <a:lnTo>
                    <a:pt x="131043" y="70"/>
                  </a:lnTo>
                  <a:lnTo>
                    <a:pt x="130630" y="194"/>
                  </a:lnTo>
                  <a:lnTo>
                    <a:pt x="130269" y="370"/>
                  </a:lnTo>
                  <a:lnTo>
                    <a:pt x="129777" y="704"/>
                  </a:lnTo>
                  <a:lnTo>
                    <a:pt x="129205" y="1249"/>
                  </a:lnTo>
                  <a:lnTo>
                    <a:pt x="128932" y="1540"/>
                  </a:lnTo>
                  <a:lnTo>
                    <a:pt x="128642" y="1856"/>
                  </a:lnTo>
                  <a:lnTo>
                    <a:pt x="128017" y="2446"/>
                  </a:lnTo>
                  <a:lnTo>
                    <a:pt x="127472" y="2806"/>
                  </a:lnTo>
                  <a:lnTo>
                    <a:pt x="127058" y="3000"/>
                  </a:lnTo>
                  <a:lnTo>
                    <a:pt x="126592" y="3141"/>
                  </a:lnTo>
                  <a:lnTo>
                    <a:pt x="126064" y="3220"/>
                  </a:lnTo>
                  <a:lnTo>
                    <a:pt x="125774" y="3229"/>
                  </a:lnTo>
                  <a:lnTo>
                    <a:pt x="125484" y="3220"/>
                  </a:lnTo>
                  <a:lnTo>
                    <a:pt x="124956" y="3141"/>
                  </a:lnTo>
                  <a:lnTo>
                    <a:pt x="124490" y="3000"/>
                  </a:lnTo>
                  <a:lnTo>
                    <a:pt x="124076" y="2806"/>
                  </a:lnTo>
                  <a:lnTo>
                    <a:pt x="123531" y="2446"/>
                  </a:lnTo>
                  <a:lnTo>
                    <a:pt x="122906" y="1856"/>
                  </a:lnTo>
                  <a:lnTo>
                    <a:pt x="122625" y="1540"/>
                  </a:lnTo>
                  <a:lnTo>
                    <a:pt x="122343" y="1249"/>
                  </a:lnTo>
                  <a:lnTo>
                    <a:pt x="121771" y="704"/>
                  </a:lnTo>
                  <a:lnTo>
                    <a:pt x="121287" y="370"/>
                  </a:lnTo>
                  <a:lnTo>
                    <a:pt x="120918" y="194"/>
                  </a:lnTo>
                  <a:lnTo>
                    <a:pt x="120504" y="70"/>
                  </a:lnTo>
                  <a:lnTo>
                    <a:pt x="120047" y="9"/>
                  </a:lnTo>
                  <a:lnTo>
                    <a:pt x="119783" y="0"/>
                  </a:lnTo>
                  <a:lnTo>
                    <a:pt x="119528" y="9"/>
                  </a:lnTo>
                  <a:lnTo>
                    <a:pt x="119062" y="70"/>
                  </a:lnTo>
                  <a:lnTo>
                    <a:pt x="118657" y="194"/>
                  </a:lnTo>
                  <a:lnTo>
                    <a:pt x="118288" y="370"/>
                  </a:lnTo>
                  <a:lnTo>
                    <a:pt x="117804" y="704"/>
                  </a:lnTo>
                  <a:lnTo>
                    <a:pt x="117232" y="1249"/>
                  </a:lnTo>
                  <a:lnTo>
                    <a:pt x="116950" y="1540"/>
                  </a:lnTo>
                  <a:lnTo>
                    <a:pt x="116660" y="1856"/>
                  </a:lnTo>
                  <a:lnTo>
                    <a:pt x="116044" y="2446"/>
                  </a:lnTo>
                  <a:lnTo>
                    <a:pt x="115499" y="2806"/>
                  </a:lnTo>
                  <a:lnTo>
                    <a:pt x="115085" y="3000"/>
                  </a:lnTo>
                  <a:lnTo>
                    <a:pt x="114619" y="3141"/>
                  </a:lnTo>
                  <a:lnTo>
                    <a:pt x="114091" y="3220"/>
                  </a:lnTo>
                  <a:lnTo>
                    <a:pt x="113801" y="3229"/>
                  </a:lnTo>
                  <a:lnTo>
                    <a:pt x="113502" y="3220"/>
                  </a:lnTo>
                  <a:lnTo>
                    <a:pt x="112974" y="3141"/>
                  </a:lnTo>
                  <a:lnTo>
                    <a:pt x="112508" y="3000"/>
                  </a:lnTo>
                  <a:lnTo>
                    <a:pt x="112094" y="2806"/>
                  </a:lnTo>
                  <a:lnTo>
                    <a:pt x="111549" y="2446"/>
                  </a:lnTo>
                  <a:lnTo>
                    <a:pt x="110933" y="1856"/>
                  </a:lnTo>
                  <a:lnTo>
                    <a:pt x="110643" y="1540"/>
                  </a:lnTo>
                  <a:lnTo>
                    <a:pt x="110370" y="1249"/>
                  </a:lnTo>
                  <a:lnTo>
                    <a:pt x="109798" y="704"/>
                  </a:lnTo>
                  <a:lnTo>
                    <a:pt x="109306" y="370"/>
                  </a:lnTo>
                  <a:lnTo>
                    <a:pt x="108936" y="194"/>
                  </a:lnTo>
                  <a:lnTo>
                    <a:pt x="108531" y="70"/>
                  </a:lnTo>
                  <a:lnTo>
                    <a:pt x="108065" y="9"/>
                  </a:lnTo>
                  <a:lnTo>
                    <a:pt x="107810" y="0"/>
                  </a:lnTo>
                  <a:lnTo>
                    <a:pt x="107555" y="9"/>
                  </a:lnTo>
                  <a:lnTo>
                    <a:pt x="107089" y="70"/>
                  </a:lnTo>
                  <a:lnTo>
                    <a:pt x="106675" y="194"/>
                  </a:lnTo>
                  <a:lnTo>
                    <a:pt x="106306" y="370"/>
                  </a:lnTo>
                  <a:lnTo>
                    <a:pt x="105822" y="704"/>
                  </a:lnTo>
                  <a:lnTo>
                    <a:pt x="105250" y="1249"/>
                  </a:lnTo>
                  <a:lnTo>
                    <a:pt x="104977" y="1540"/>
                  </a:lnTo>
                  <a:lnTo>
                    <a:pt x="104687" y="1856"/>
                  </a:lnTo>
                  <a:lnTo>
                    <a:pt x="104062" y="2446"/>
                  </a:lnTo>
                  <a:lnTo>
                    <a:pt x="103517" y="2806"/>
                  </a:lnTo>
                  <a:lnTo>
                    <a:pt x="103104" y="3000"/>
                  </a:lnTo>
                  <a:lnTo>
                    <a:pt x="102637" y="3141"/>
                  </a:lnTo>
                  <a:lnTo>
                    <a:pt x="102109" y="3220"/>
                  </a:lnTo>
                  <a:lnTo>
                    <a:pt x="101819" y="3229"/>
                  </a:lnTo>
                  <a:lnTo>
                    <a:pt x="101529" y="3220"/>
                  </a:lnTo>
                  <a:lnTo>
                    <a:pt x="101001" y="3141"/>
                  </a:lnTo>
                  <a:lnTo>
                    <a:pt x="100535" y="3000"/>
                  </a:lnTo>
                  <a:lnTo>
                    <a:pt x="100121" y="2806"/>
                  </a:lnTo>
                  <a:lnTo>
                    <a:pt x="99576" y="2446"/>
                  </a:lnTo>
                  <a:lnTo>
                    <a:pt x="98951" y="1856"/>
                  </a:lnTo>
                  <a:lnTo>
                    <a:pt x="98661" y="1540"/>
                  </a:lnTo>
                  <a:lnTo>
                    <a:pt x="98388" y="1249"/>
                  </a:lnTo>
                  <a:lnTo>
                    <a:pt x="97816" y="704"/>
                  </a:lnTo>
                  <a:lnTo>
                    <a:pt x="97324" y="370"/>
                  </a:lnTo>
                  <a:lnTo>
                    <a:pt x="96963" y="194"/>
                  </a:lnTo>
                  <a:lnTo>
                    <a:pt x="96550" y="70"/>
                  </a:lnTo>
                  <a:lnTo>
                    <a:pt x="96083" y="9"/>
                  </a:lnTo>
                  <a:lnTo>
                    <a:pt x="95828" y="0"/>
                  </a:lnTo>
                  <a:lnTo>
                    <a:pt x="95573" y="9"/>
                  </a:lnTo>
                  <a:lnTo>
                    <a:pt x="95107" y="70"/>
                  </a:lnTo>
                  <a:lnTo>
                    <a:pt x="94693" y="194"/>
                  </a:lnTo>
                  <a:lnTo>
                    <a:pt x="94333" y="370"/>
                  </a:lnTo>
                  <a:lnTo>
                    <a:pt x="93840" y="704"/>
                  </a:lnTo>
                  <a:lnTo>
                    <a:pt x="93268" y="1249"/>
                  </a:lnTo>
                  <a:lnTo>
                    <a:pt x="92996" y="1540"/>
                  </a:lnTo>
                  <a:lnTo>
                    <a:pt x="92705" y="1856"/>
                  </a:lnTo>
                  <a:lnTo>
                    <a:pt x="92081" y="2446"/>
                  </a:lnTo>
                  <a:lnTo>
                    <a:pt x="91535" y="2806"/>
                  </a:lnTo>
                  <a:lnTo>
                    <a:pt x="91122" y="3000"/>
                  </a:lnTo>
                  <a:lnTo>
                    <a:pt x="90655" y="3141"/>
                  </a:lnTo>
                  <a:lnTo>
                    <a:pt x="90128" y="3220"/>
                  </a:lnTo>
                  <a:lnTo>
                    <a:pt x="89837" y="3229"/>
                  </a:lnTo>
                  <a:lnTo>
                    <a:pt x="89547" y="3220"/>
                  </a:lnTo>
                  <a:lnTo>
                    <a:pt x="89019" y="3141"/>
                  </a:lnTo>
                  <a:lnTo>
                    <a:pt x="88553" y="3000"/>
                  </a:lnTo>
                  <a:lnTo>
                    <a:pt x="88139" y="2806"/>
                  </a:lnTo>
                  <a:lnTo>
                    <a:pt x="87594" y="2446"/>
                  </a:lnTo>
                  <a:lnTo>
                    <a:pt x="86969" y="1856"/>
                  </a:lnTo>
                  <a:lnTo>
                    <a:pt x="86679" y="1540"/>
                  </a:lnTo>
                  <a:lnTo>
                    <a:pt x="86406" y="1249"/>
                  </a:lnTo>
                  <a:lnTo>
                    <a:pt x="85835" y="704"/>
                  </a:lnTo>
                  <a:lnTo>
                    <a:pt x="85351" y="370"/>
                  </a:lnTo>
                  <a:lnTo>
                    <a:pt x="84981" y="194"/>
                  </a:lnTo>
                  <a:lnTo>
                    <a:pt x="84568" y="70"/>
                  </a:lnTo>
                  <a:lnTo>
                    <a:pt x="84110" y="9"/>
                  </a:lnTo>
                  <a:lnTo>
                    <a:pt x="83846" y="0"/>
                  </a:lnTo>
                  <a:lnTo>
                    <a:pt x="83591" y="9"/>
                  </a:lnTo>
                  <a:lnTo>
                    <a:pt x="83125" y="70"/>
                  </a:lnTo>
                  <a:lnTo>
                    <a:pt x="82720" y="194"/>
                  </a:lnTo>
                  <a:lnTo>
                    <a:pt x="82351" y="370"/>
                  </a:lnTo>
                  <a:lnTo>
                    <a:pt x="81867" y="704"/>
                  </a:lnTo>
                  <a:lnTo>
                    <a:pt x="81286" y="1249"/>
                  </a:lnTo>
                  <a:lnTo>
                    <a:pt x="81014" y="1540"/>
                  </a:lnTo>
                  <a:lnTo>
                    <a:pt x="80723" y="1856"/>
                  </a:lnTo>
                  <a:lnTo>
                    <a:pt x="80108" y="2446"/>
                  </a:lnTo>
                  <a:lnTo>
                    <a:pt x="79562" y="2806"/>
                  </a:lnTo>
                  <a:lnTo>
                    <a:pt x="79149" y="3000"/>
                  </a:lnTo>
                  <a:lnTo>
                    <a:pt x="78682" y="3141"/>
                  </a:lnTo>
                  <a:lnTo>
                    <a:pt x="78155" y="3220"/>
                  </a:lnTo>
                  <a:lnTo>
                    <a:pt x="77864" y="3229"/>
                  </a:lnTo>
                  <a:lnTo>
                    <a:pt x="77565" y="3220"/>
                  </a:lnTo>
                  <a:lnTo>
                    <a:pt x="77037" y="3141"/>
                  </a:lnTo>
                  <a:lnTo>
                    <a:pt x="76571" y="3000"/>
                  </a:lnTo>
                  <a:lnTo>
                    <a:pt x="76158" y="2806"/>
                  </a:lnTo>
                  <a:lnTo>
                    <a:pt x="75612" y="2446"/>
                  </a:lnTo>
                  <a:lnTo>
                    <a:pt x="74996" y="1856"/>
                  </a:lnTo>
                  <a:lnTo>
                    <a:pt x="74706" y="1540"/>
                  </a:lnTo>
                  <a:lnTo>
                    <a:pt x="74433" y="1249"/>
                  </a:lnTo>
                  <a:lnTo>
                    <a:pt x="73862" y="704"/>
                  </a:lnTo>
                  <a:lnTo>
                    <a:pt x="73369" y="370"/>
                  </a:lnTo>
                  <a:lnTo>
                    <a:pt x="72999" y="194"/>
                  </a:lnTo>
                  <a:lnTo>
                    <a:pt x="72595" y="70"/>
                  </a:lnTo>
                  <a:lnTo>
                    <a:pt x="72129" y="9"/>
                  </a:lnTo>
                  <a:lnTo>
                    <a:pt x="71873" y="0"/>
                  </a:lnTo>
                  <a:lnTo>
                    <a:pt x="71610" y="9"/>
                  </a:lnTo>
                  <a:lnTo>
                    <a:pt x="71152" y="70"/>
                  </a:lnTo>
                  <a:lnTo>
                    <a:pt x="70739" y="194"/>
                  </a:lnTo>
                  <a:lnTo>
                    <a:pt x="70369" y="370"/>
                  </a:lnTo>
                  <a:lnTo>
                    <a:pt x="69885" y="704"/>
                  </a:lnTo>
                  <a:lnTo>
                    <a:pt x="69313" y="1249"/>
                  </a:lnTo>
                  <a:lnTo>
                    <a:pt x="69041" y="1540"/>
                  </a:lnTo>
                  <a:lnTo>
                    <a:pt x="68750" y="1856"/>
                  </a:lnTo>
                  <a:lnTo>
                    <a:pt x="68126" y="2446"/>
                  </a:lnTo>
                  <a:lnTo>
                    <a:pt x="67580" y="2806"/>
                  </a:lnTo>
                  <a:lnTo>
                    <a:pt x="67167" y="3000"/>
                  </a:lnTo>
                  <a:lnTo>
                    <a:pt x="66701" y="3141"/>
                  </a:lnTo>
                  <a:lnTo>
                    <a:pt x="66173" y="3220"/>
                  </a:lnTo>
                  <a:lnTo>
                    <a:pt x="65883" y="3229"/>
                  </a:lnTo>
                  <a:lnTo>
                    <a:pt x="65592" y="3220"/>
                  </a:lnTo>
                  <a:lnTo>
                    <a:pt x="65064" y="3141"/>
                  </a:lnTo>
                  <a:lnTo>
                    <a:pt x="64598" y="3000"/>
                  </a:lnTo>
                  <a:lnTo>
                    <a:pt x="64185" y="2806"/>
                  </a:lnTo>
                  <a:lnTo>
                    <a:pt x="63639" y="2446"/>
                  </a:lnTo>
                  <a:lnTo>
                    <a:pt x="63015" y="1856"/>
                  </a:lnTo>
                  <a:lnTo>
                    <a:pt x="62724" y="1540"/>
                  </a:lnTo>
                  <a:lnTo>
                    <a:pt x="62452" y="1249"/>
                  </a:lnTo>
                  <a:lnTo>
                    <a:pt x="61880" y="704"/>
                  </a:lnTo>
                  <a:lnTo>
                    <a:pt x="61387" y="370"/>
                  </a:lnTo>
                  <a:lnTo>
                    <a:pt x="61026" y="194"/>
                  </a:lnTo>
                  <a:lnTo>
                    <a:pt x="60613" y="70"/>
                  </a:lnTo>
                  <a:lnTo>
                    <a:pt x="60147" y="9"/>
                  </a:lnTo>
                  <a:lnTo>
                    <a:pt x="59892" y="0"/>
                  </a:lnTo>
                  <a:lnTo>
                    <a:pt x="59637" y="9"/>
                  </a:lnTo>
                  <a:lnTo>
                    <a:pt x="59170" y="70"/>
                  </a:lnTo>
                  <a:lnTo>
                    <a:pt x="58757" y="194"/>
                  </a:lnTo>
                  <a:lnTo>
                    <a:pt x="58396" y="370"/>
                  </a:lnTo>
                  <a:lnTo>
                    <a:pt x="57903" y="704"/>
                  </a:lnTo>
                  <a:lnTo>
                    <a:pt x="57332" y="1249"/>
                  </a:lnTo>
                  <a:lnTo>
                    <a:pt x="57059" y="1540"/>
                  </a:lnTo>
                  <a:lnTo>
                    <a:pt x="56769" y="1856"/>
                  </a:lnTo>
                  <a:lnTo>
                    <a:pt x="56144" y="2446"/>
                  </a:lnTo>
                  <a:lnTo>
                    <a:pt x="55599" y="2806"/>
                  </a:lnTo>
                  <a:lnTo>
                    <a:pt x="55185" y="3000"/>
                  </a:lnTo>
                  <a:lnTo>
                    <a:pt x="54719" y="3141"/>
                  </a:lnTo>
                  <a:lnTo>
                    <a:pt x="54191" y="3220"/>
                  </a:lnTo>
                  <a:lnTo>
                    <a:pt x="53901" y="3229"/>
                  </a:lnTo>
                  <a:lnTo>
                    <a:pt x="53610" y="3220"/>
                  </a:lnTo>
                  <a:lnTo>
                    <a:pt x="53083" y="3141"/>
                  </a:lnTo>
                  <a:lnTo>
                    <a:pt x="52616" y="3000"/>
                  </a:lnTo>
                  <a:lnTo>
                    <a:pt x="52203" y="2806"/>
                  </a:lnTo>
                  <a:lnTo>
                    <a:pt x="51657" y="2446"/>
                  </a:lnTo>
                  <a:lnTo>
                    <a:pt x="51033" y="1856"/>
                  </a:lnTo>
                  <a:lnTo>
                    <a:pt x="50743" y="1540"/>
                  </a:lnTo>
                  <a:lnTo>
                    <a:pt x="50470" y="1249"/>
                  </a:lnTo>
                  <a:lnTo>
                    <a:pt x="49898" y="704"/>
                  </a:lnTo>
                  <a:lnTo>
                    <a:pt x="49414" y="370"/>
                  </a:lnTo>
                  <a:lnTo>
                    <a:pt x="49045" y="194"/>
                  </a:lnTo>
                  <a:lnTo>
                    <a:pt x="48631" y="70"/>
                  </a:lnTo>
                  <a:lnTo>
                    <a:pt x="48174" y="9"/>
                  </a:lnTo>
                  <a:lnTo>
                    <a:pt x="47910" y="0"/>
                  </a:lnTo>
                  <a:lnTo>
                    <a:pt x="47655" y="9"/>
                  </a:lnTo>
                  <a:lnTo>
                    <a:pt x="47188" y="70"/>
                  </a:lnTo>
                  <a:lnTo>
                    <a:pt x="46784" y="194"/>
                  </a:lnTo>
                  <a:lnTo>
                    <a:pt x="46414" y="370"/>
                  </a:lnTo>
                  <a:lnTo>
                    <a:pt x="45930" y="704"/>
                  </a:lnTo>
                  <a:lnTo>
                    <a:pt x="45359" y="1249"/>
                  </a:lnTo>
                  <a:lnTo>
                    <a:pt x="45077" y="1540"/>
                  </a:lnTo>
                  <a:lnTo>
                    <a:pt x="44787" y="1856"/>
                  </a:lnTo>
                  <a:lnTo>
                    <a:pt x="44171" y="2446"/>
                  </a:lnTo>
                  <a:lnTo>
                    <a:pt x="43626" y="2806"/>
                  </a:lnTo>
                  <a:lnTo>
                    <a:pt x="43212" y="3000"/>
                  </a:lnTo>
                  <a:lnTo>
                    <a:pt x="42746" y="3141"/>
                  </a:lnTo>
                  <a:lnTo>
                    <a:pt x="42218" y="3220"/>
                  </a:lnTo>
                  <a:lnTo>
                    <a:pt x="41928" y="3229"/>
                  </a:lnTo>
                  <a:lnTo>
                    <a:pt x="41629" y="3220"/>
                  </a:lnTo>
                  <a:lnTo>
                    <a:pt x="41101" y="3141"/>
                  </a:lnTo>
                  <a:lnTo>
                    <a:pt x="40635" y="3000"/>
                  </a:lnTo>
                  <a:lnTo>
                    <a:pt x="40221" y="2806"/>
                  </a:lnTo>
                  <a:lnTo>
                    <a:pt x="39676" y="2446"/>
                  </a:lnTo>
                  <a:lnTo>
                    <a:pt x="39060" y="1856"/>
                  </a:lnTo>
                  <a:lnTo>
                    <a:pt x="38770" y="1540"/>
                  </a:lnTo>
                  <a:lnTo>
                    <a:pt x="38497" y="1249"/>
                  </a:lnTo>
                  <a:lnTo>
                    <a:pt x="37925" y="704"/>
                  </a:lnTo>
                  <a:lnTo>
                    <a:pt x="37432" y="370"/>
                  </a:lnTo>
                  <a:lnTo>
                    <a:pt x="37063" y="194"/>
                  </a:lnTo>
                  <a:lnTo>
                    <a:pt x="36658" y="70"/>
                  </a:lnTo>
                  <a:lnTo>
                    <a:pt x="36192" y="9"/>
                  </a:lnTo>
                  <a:lnTo>
                    <a:pt x="35937" y="0"/>
                  </a:lnTo>
                  <a:lnTo>
                    <a:pt x="35673" y="9"/>
                  </a:lnTo>
                  <a:lnTo>
                    <a:pt x="35215" y="70"/>
                  </a:lnTo>
                  <a:lnTo>
                    <a:pt x="34802" y="194"/>
                  </a:lnTo>
                  <a:lnTo>
                    <a:pt x="34432" y="370"/>
                  </a:lnTo>
                  <a:lnTo>
                    <a:pt x="33949" y="704"/>
                  </a:lnTo>
                  <a:lnTo>
                    <a:pt x="33377" y="1249"/>
                  </a:lnTo>
                  <a:lnTo>
                    <a:pt x="33104" y="1540"/>
                  </a:lnTo>
                  <a:lnTo>
                    <a:pt x="32814" y="1856"/>
                  </a:lnTo>
                  <a:lnTo>
                    <a:pt x="32189" y="2446"/>
                  </a:lnTo>
                  <a:lnTo>
                    <a:pt x="31644" y="2806"/>
                  </a:lnTo>
                  <a:lnTo>
                    <a:pt x="31230" y="3000"/>
                  </a:lnTo>
                  <a:lnTo>
                    <a:pt x="30764" y="3141"/>
                  </a:lnTo>
                  <a:lnTo>
                    <a:pt x="30236" y="3220"/>
                  </a:lnTo>
                  <a:lnTo>
                    <a:pt x="29946" y="3229"/>
                  </a:lnTo>
                  <a:lnTo>
                    <a:pt x="29656" y="3220"/>
                  </a:lnTo>
                  <a:lnTo>
                    <a:pt x="29128" y="3141"/>
                  </a:lnTo>
                  <a:lnTo>
                    <a:pt x="28662" y="3000"/>
                  </a:lnTo>
                  <a:lnTo>
                    <a:pt x="28248" y="2806"/>
                  </a:lnTo>
                  <a:lnTo>
                    <a:pt x="27703" y="2446"/>
                  </a:lnTo>
                  <a:lnTo>
                    <a:pt x="27078" y="1856"/>
                  </a:lnTo>
                  <a:lnTo>
                    <a:pt x="26788" y="1540"/>
                  </a:lnTo>
                  <a:lnTo>
                    <a:pt x="26515" y="1249"/>
                  </a:lnTo>
                  <a:lnTo>
                    <a:pt x="25943" y="704"/>
                  </a:lnTo>
                  <a:lnTo>
                    <a:pt x="25451" y="370"/>
                  </a:lnTo>
                  <a:lnTo>
                    <a:pt x="25090" y="194"/>
                  </a:lnTo>
                  <a:lnTo>
                    <a:pt x="24676" y="70"/>
                  </a:lnTo>
                  <a:lnTo>
                    <a:pt x="24210" y="9"/>
                  </a:lnTo>
                  <a:lnTo>
                    <a:pt x="23955" y="0"/>
                  </a:lnTo>
                  <a:lnTo>
                    <a:pt x="23700" y="9"/>
                  </a:lnTo>
                  <a:lnTo>
                    <a:pt x="23234" y="70"/>
                  </a:lnTo>
                  <a:lnTo>
                    <a:pt x="22829" y="194"/>
                  </a:lnTo>
                  <a:lnTo>
                    <a:pt x="22459" y="370"/>
                  </a:lnTo>
                  <a:lnTo>
                    <a:pt x="21967" y="704"/>
                  </a:lnTo>
                  <a:lnTo>
                    <a:pt x="21395" y="1249"/>
                  </a:lnTo>
                  <a:lnTo>
                    <a:pt x="21122" y="1540"/>
                  </a:lnTo>
                  <a:lnTo>
                    <a:pt x="20832" y="1856"/>
                  </a:lnTo>
                  <a:lnTo>
                    <a:pt x="20216" y="2446"/>
                  </a:lnTo>
                  <a:lnTo>
                    <a:pt x="19662" y="2806"/>
                  </a:lnTo>
                  <a:lnTo>
                    <a:pt x="19249" y="3000"/>
                  </a:lnTo>
                  <a:lnTo>
                    <a:pt x="18782" y="3141"/>
                  </a:lnTo>
                  <a:lnTo>
                    <a:pt x="18263" y="3220"/>
                  </a:lnTo>
                  <a:lnTo>
                    <a:pt x="17964" y="3229"/>
                  </a:lnTo>
                  <a:lnTo>
                    <a:pt x="17674" y="3220"/>
                  </a:lnTo>
                  <a:lnTo>
                    <a:pt x="17146" y="3141"/>
                  </a:lnTo>
                  <a:lnTo>
                    <a:pt x="16680" y="3000"/>
                  </a:lnTo>
                  <a:lnTo>
                    <a:pt x="16266" y="2806"/>
                  </a:lnTo>
                  <a:lnTo>
                    <a:pt x="15721" y="2446"/>
                  </a:lnTo>
                  <a:lnTo>
                    <a:pt x="15096" y="1856"/>
                  </a:lnTo>
                  <a:lnTo>
                    <a:pt x="14815" y="1540"/>
                  </a:lnTo>
                  <a:lnTo>
                    <a:pt x="14533" y="1249"/>
                  </a:lnTo>
                  <a:lnTo>
                    <a:pt x="13961" y="704"/>
                  </a:lnTo>
                  <a:lnTo>
                    <a:pt x="13478" y="370"/>
                  </a:lnTo>
                  <a:lnTo>
                    <a:pt x="13108" y="194"/>
                  </a:lnTo>
                  <a:lnTo>
                    <a:pt x="12695" y="70"/>
                  </a:lnTo>
                  <a:lnTo>
                    <a:pt x="12237" y="9"/>
                  </a:lnTo>
                  <a:lnTo>
                    <a:pt x="11982" y="0"/>
                  </a:lnTo>
                  <a:lnTo>
                    <a:pt x="11718" y="9"/>
                  </a:lnTo>
                  <a:lnTo>
                    <a:pt x="11261" y="70"/>
                  </a:lnTo>
                  <a:lnTo>
                    <a:pt x="10847" y="194"/>
                  </a:lnTo>
                  <a:lnTo>
                    <a:pt x="10478" y="370"/>
                  </a:lnTo>
                  <a:lnTo>
                    <a:pt x="9994" y="704"/>
                  </a:lnTo>
                  <a:lnTo>
                    <a:pt x="9422" y="1249"/>
                  </a:lnTo>
                  <a:lnTo>
                    <a:pt x="9141" y="1540"/>
                  </a:lnTo>
                  <a:lnTo>
                    <a:pt x="8859" y="1856"/>
                  </a:lnTo>
                  <a:lnTo>
                    <a:pt x="8234" y="2446"/>
                  </a:lnTo>
                  <a:lnTo>
                    <a:pt x="7689" y="2806"/>
                  </a:lnTo>
                  <a:lnTo>
                    <a:pt x="7275" y="3000"/>
                  </a:lnTo>
                  <a:lnTo>
                    <a:pt x="6809" y="3141"/>
                  </a:lnTo>
                  <a:lnTo>
                    <a:pt x="6281" y="3220"/>
                  </a:lnTo>
                  <a:lnTo>
                    <a:pt x="5991" y="3229"/>
                  </a:lnTo>
                  <a:lnTo>
                    <a:pt x="5692" y="3220"/>
                  </a:lnTo>
                  <a:lnTo>
                    <a:pt x="5173" y="3141"/>
                  </a:lnTo>
                  <a:lnTo>
                    <a:pt x="4707" y="3000"/>
                  </a:lnTo>
                  <a:lnTo>
                    <a:pt x="4293" y="2806"/>
                  </a:lnTo>
                  <a:lnTo>
                    <a:pt x="3748" y="2446"/>
                  </a:lnTo>
                  <a:lnTo>
                    <a:pt x="3123" y="1856"/>
                  </a:lnTo>
                  <a:lnTo>
                    <a:pt x="2833" y="1540"/>
                  </a:lnTo>
                  <a:lnTo>
                    <a:pt x="2560" y="1249"/>
                  </a:lnTo>
                  <a:lnTo>
                    <a:pt x="1988" y="704"/>
                  </a:lnTo>
                  <a:lnTo>
                    <a:pt x="1496" y="370"/>
                  </a:lnTo>
                  <a:lnTo>
                    <a:pt x="1135" y="194"/>
                  </a:lnTo>
                  <a:lnTo>
                    <a:pt x="722" y="70"/>
                  </a:lnTo>
                  <a:lnTo>
                    <a:pt x="255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5"/>
            <p:cNvSpPr/>
            <p:nvPr/>
          </p:nvSpPr>
          <p:spPr>
            <a:xfrm>
              <a:off x="-34937" y="4820818"/>
              <a:ext cx="9213888" cy="646417"/>
            </a:xfrm>
            <a:custGeom>
              <a:avLst/>
              <a:gdLst/>
              <a:ahLst/>
              <a:cxnLst/>
              <a:rect l="l" t="t" r="r" b="b"/>
              <a:pathLst>
                <a:path w="281512" h="19750" extrusionOk="0">
                  <a:moveTo>
                    <a:pt x="0" y="0"/>
                  </a:moveTo>
                  <a:lnTo>
                    <a:pt x="0" y="19750"/>
                  </a:lnTo>
                  <a:lnTo>
                    <a:pt x="281511" y="19750"/>
                  </a:lnTo>
                  <a:lnTo>
                    <a:pt x="281511" y="3229"/>
                  </a:lnTo>
                  <a:lnTo>
                    <a:pt x="281221" y="3220"/>
                  </a:lnTo>
                  <a:lnTo>
                    <a:pt x="280693" y="3141"/>
                  </a:lnTo>
                  <a:lnTo>
                    <a:pt x="280227" y="3000"/>
                  </a:lnTo>
                  <a:lnTo>
                    <a:pt x="279813" y="2806"/>
                  </a:lnTo>
                  <a:lnTo>
                    <a:pt x="279268" y="2446"/>
                  </a:lnTo>
                  <a:lnTo>
                    <a:pt x="278643" y="1856"/>
                  </a:lnTo>
                  <a:lnTo>
                    <a:pt x="278353" y="1540"/>
                  </a:lnTo>
                  <a:lnTo>
                    <a:pt x="278080" y="1249"/>
                  </a:lnTo>
                  <a:lnTo>
                    <a:pt x="277508" y="704"/>
                  </a:lnTo>
                  <a:lnTo>
                    <a:pt x="277016" y="370"/>
                  </a:lnTo>
                  <a:lnTo>
                    <a:pt x="276655" y="194"/>
                  </a:lnTo>
                  <a:lnTo>
                    <a:pt x="276241" y="70"/>
                  </a:lnTo>
                  <a:lnTo>
                    <a:pt x="275775" y="9"/>
                  </a:lnTo>
                  <a:lnTo>
                    <a:pt x="275520" y="0"/>
                  </a:lnTo>
                  <a:lnTo>
                    <a:pt x="275265" y="9"/>
                  </a:lnTo>
                  <a:lnTo>
                    <a:pt x="274799" y="70"/>
                  </a:lnTo>
                  <a:lnTo>
                    <a:pt x="274385" y="194"/>
                  </a:lnTo>
                  <a:lnTo>
                    <a:pt x="274025" y="370"/>
                  </a:lnTo>
                  <a:lnTo>
                    <a:pt x="273532" y="704"/>
                  </a:lnTo>
                  <a:lnTo>
                    <a:pt x="272960" y="1249"/>
                  </a:lnTo>
                  <a:lnTo>
                    <a:pt x="272687" y="1540"/>
                  </a:lnTo>
                  <a:lnTo>
                    <a:pt x="272397" y="1856"/>
                  </a:lnTo>
                  <a:lnTo>
                    <a:pt x="271773" y="2446"/>
                  </a:lnTo>
                  <a:lnTo>
                    <a:pt x="271227" y="2806"/>
                  </a:lnTo>
                  <a:lnTo>
                    <a:pt x="270814" y="3000"/>
                  </a:lnTo>
                  <a:lnTo>
                    <a:pt x="270347" y="3141"/>
                  </a:lnTo>
                  <a:lnTo>
                    <a:pt x="269820" y="3220"/>
                  </a:lnTo>
                  <a:lnTo>
                    <a:pt x="269529" y="3229"/>
                  </a:lnTo>
                  <a:lnTo>
                    <a:pt x="269239" y="3220"/>
                  </a:lnTo>
                  <a:lnTo>
                    <a:pt x="268711" y="3141"/>
                  </a:lnTo>
                  <a:lnTo>
                    <a:pt x="268245" y="3000"/>
                  </a:lnTo>
                  <a:lnTo>
                    <a:pt x="267831" y="2806"/>
                  </a:lnTo>
                  <a:lnTo>
                    <a:pt x="267286" y="2446"/>
                  </a:lnTo>
                  <a:lnTo>
                    <a:pt x="266661" y="1856"/>
                  </a:lnTo>
                  <a:lnTo>
                    <a:pt x="266371" y="1540"/>
                  </a:lnTo>
                  <a:lnTo>
                    <a:pt x="266098" y="1249"/>
                  </a:lnTo>
                  <a:lnTo>
                    <a:pt x="265526" y="704"/>
                  </a:lnTo>
                  <a:lnTo>
                    <a:pt x="265034" y="370"/>
                  </a:lnTo>
                  <a:lnTo>
                    <a:pt x="264673" y="194"/>
                  </a:lnTo>
                  <a:lnTo>
                    <a:pt x="264260" y="70"/>
                  </a:lnTo>
                  <a:lnTo>
                    <a:pt x="263793" y="9"/>
                  </a:lnTo>
                  <a:lnTo>
                    <a:pt x="263538" y="0"/>
                  </a:lnTo>
                  <a:lnTo>
                    <a:pt x="263283" y="9"/>
                  </a:lnTo>
                  <a:lnTo>
                    <a:pt x="262817" y="70"/>
                  </a:lnTo>
                  <a:lnTo>
                    <a:pt x="262403" y="194"/>
                  </a:lnTo>
                  <a:lnTo>
                    <a:pt x="262043" y="370"/>
                  </a:lnTo>
                  <a:lnTo>
                    <a:pt x="261550" y="704"/>
                  </a:lnTo>
                  <a:lnTo>
                    <a:pt x="260978" y="1249"/>
                  </a:lnTo>
                  <a:lnTo>
                    <a:pt x="260706" y="1540"/>
                  </a:lnTo>
                  <a:lnTo>
                    <a:pt x="260415" y="1856"/>
                  </a:lnTo>
                  <a:lnTo>
                    <a:pt x="259791" y="2446"/>
                  </a:lnTo>
                  <a:lnTo>
                    <a:pt x="259245" y="2806"/>
                  </a:lnTo>
                  <a:lnTo>
                    <a:pt x="258832" y="3000"/>
                  </a:lnTo>
                  <a:lnTo>
                    <a:pt x="258366" y="3141"/>
                  </a:lnTo>
                  <a:lnTo>
                    <a:pt x="257838" y="3220"/>
                  </a:lnTo>
                  <a:lnTo>
                    <a:pt x="257547" y="3229"/>
                  </a:lnTo>
                  <a:lnTo>
                    <a:pt x="257257" y="3220"/>
                  </a:lnTo>
                  <a:lnTo>
                    <a:pt x="256729" y="3141"/>
                  </a:lnTo>
                  <a:lnTo>
                    <a:pt x="256263" y="3000"/>
                  </a:lnTo>
                  <a:lnTo>
                    <a:pt x="255850" y="2806"/>
                  </a:lnTo>
                  <a:lnTo>
                    <a:pt x="255304" y="2446"/>
                  </a:lnTo>
                  <a:lnTo>
                    <a:pt x="254680" y="1856"/>
                  </a:lnTo>
                  <a:lnTo>
                    <a:pt x="254389" y="1540"/>
                  </a:lnTo>
                  <a:lnTo>
                    <a:pt x="254116" y="1249"/>
                  </a:lnTo>
                  <a:lnTo>
                    <a:pt x="253545" y="704"/>
                  </a:lnTo>
                  <a:lnTo>
                    <a:pt x="253052" y="370"/>
                  </a:lnTo>
                  <a:lnTo>
                    <a:pt x="252691" y="194"/>
                  </a:lnTo>
                  <a:lnTo>
                    <a:pt x="252278" y="70"/>
                  </a:lnTo>
                  <a:lnTo>
                    <a:pt x="251812" y="9"/>
                  </a:lnTo>
                  <a:lnTo>
                    <a:pt x="251557" y="0"/>
                  </a:lnTo>
                  <a:lnTo>
                    <a:pt x="251301" y="9"/>
                  </a:lnTo>
                  <a:lnTo>
                    <a:pt x="250835" y="70"/>
                  </a:lnTo>
                  <a:lnTo>
                    <a:pt x="250422" y="194"/>
                  </a:lnTo>
                  <a:lnTo>
                    <a:pt x="250061" y="370"/>
                  </a:lnTo>
                  <a:lnTo>
                    <a:pt x="249568" y="704"/>
                  </a:lnTo>
                  <a:lnTo>
                    <a:pt x="248997" y="1249"/>
                  </a:lnTo>
                  <a:lnTo>
                    <a:pt x="248724" y="1540"/>
                  </a:lnTo>
                  <a:lnTo>
                    <a:pt x="248433" y="1856"/>
                  </a:lnTo>
                  <a:lnTo>
                    <a:pt x="247809" y="2446"/>
                  </a:lnTo>
                  <a:lnTo>
                    <a:pt x="247263" y="2806"/>
                  </a:lnTo>
                  <a:lnTo>
                    <a:pt x="246850" y="3000"/>
                  </a:lnTo>
                  <a:lnTo>
                    <a:pt x="246384" y="3141"/>
                  </a:lnTo>
                  <a:lnTo>
                    <a:pt x="245856" y="3220"/>
                  </a:lnTo>
                  <a:lnTo>
                    <a:pt x="245566" y="3229"/>
                  </a:lnTo>
                  <a:lnTo>
                    <a:pt x="245275" y="3220"/>
                  </a:lnTo>
                  <a:lnTo>
                    <a:pt x="244747" y="3141"/>
                  </a:lnTo>
                  <a:lnTo>
                    <a:pt x="244281" y="3000"/>
                  </a:lnTo>
                  <a:lnTo>
                    <a:pt x="243868" y="2806"/>
                  </a:lnTo>
                  <a:lnTo>
                    <a:pt x="243322" y="2446"/>
                  </a:lnTo>
                  <a:lnTo>
                    <a:pt x="242698" y="1856"/>
                  </a:lnTo>
                  <a:lnTo>
                    <a:pt x="242407" y="1540"/>
                  </a:lnTo>
                  <a:lnTo>
                    <a:pt x="242135" y="1249"/>
                  </a:lnTo>
                  <a:lnTo>
                    <a:pt x="241563" y="704"/>
                  </a:lnTo>
                  <a:lnTo>
                    <a:pt x="241079" y="370"/>
                  </a:lnTo>
                  <a:lnTo>
                    <a:pt x="240710" y="194"/>
                  </a:lnTo>
                  <a:lnTo>
                    <a:pt x="240296" y="70"/>
                  </a:lnTo>
                  <a:lnTo>
                    <a:pt x="239839" y="9"/>
                  </a:lnTo>
                  <a:lnTo>
                    <a:pt x="239575" y="0"/>
                  </a:lnTo>
                  <a:lnTo>
                    <a:pt x="239320" y="9"/>
                  </a:lnTo>
                  <a:lnTo>
                    <a:pt x="238853" y="70"/>
                  </a:lnTo>
                  <a:lnTo>
                    <a:pt x="238449" y="194"/>
                  </a:lnTo>
                  <a:lnTo>
                    <a:pt x="238079" y="370"/>
                  </a:lnTo>
                  <a:lnTo>
                    <a:pt x="237595" y="704"/>
                  </a:lnTo>
                  <a:lnTo>
                    <a:pt x="237015" y="1249"/>
                  </a:lnTo>
                  <a:lnTo>
                    <a:pt x="236742" y="1540"/>
                  </a:lnTo>
                  <a:lnTo>
                    <a:pt x="236452" y="1856"/>
                  </a:lnTo>
                  <a:lnTo>
                    <a:pt x="235836" y="2446"/>
                  </a:lnTo>
                  <a:lnTo>
                    <a:pt x="235290" y="2806"/>
                  </a:lnTo>
                  <a:lnTo>
                    <a:pt x="234877" y="3000"/>
                  </a:lnTo>
                  <a:lnTo>
                    <a:pt x="234411" y="3141"/>
                  </a:lnTo>
                  <a:lnTo>
                    <a:pt x="233883" y="3220"/>
                  </a:lnTo>
                  <a:lnTo>
                    <a:pt x="233584" y="3229"/>
                  </a:lnTo>
                  <a:lnTo>
                    <a:pt x="233293" y="3220"/>
                  </a:lnTo>
                  <a:lnTo>
                    <a:pt x="232766" y="3141"/>
                  </a:lnTo>
                  <a:lnTo>
                    <a:pt x="232299" y="3000"/>
                  </a:lnTo>
                  <a:lnTo>
                    <a:pt x="231886" y="2806"/>
                  </a:lnTo>
                  <a:lnTo>
                    <a:pt x="231341" y="2446"/>
                  </a:lnTo>
                  <a:lnTo>
                    <a:pt x="230725" y="1856"/>
                  </a:lnTo>
                  <a:lnTo>
                    <a:pt x="230434" y="1540"/>
                  </a:lnTo>
                  <a:lnTo>
                    <a:pt x="230153" y="1249"/>
                  </a:lnTo>
                  <a:lnTo>
                    <a:pt x="229581" y="704"/>
                  </a:lnTo>
                  <a:lnTo>
                    <a:pt x="229097" y="370"/>
                  </a:lnTo>
                  <a:lnTo>
                    <a:pt x="228728" y="194"/>
                  </a:lnTo>
                  <a:lnTo>
                    <a:pt x="228323" y="70"/>
                  </a:lnTo>
                  <a:lnTo>
                    <a:pt x="227857" y="9"/>
                  </a:lnTo>
                  <a:lnTo>
                    <a:pt x="227602" y="0"/>
                  </a:lnTo>
                  <a:lnTo>
                    <a:pt x="227338" y="9"/>
                  </a:lnTo>
                  <a:lnTo>
                    <a:pt x="226880" y="70"/>
                  </a:lnTo>
                  <a:lnTo>
                    <a:pt x="226467" y="194"/>
                  </a:lnTo>
                  <a:lnTo>
                    <a:pt x="226097" y="370"/>
                  </a:lnTo>
                  <a:lnTo>
                    <a:pt x="225614" y="704"/>
                  </a:lnTo>
                  <a:lnTo>
                    <a:pt x="225042" y="1249"/>
                  </a:lnTo>
                  <a:lnTo>
                    <a:pt x="224760" y="1540"/>
                  </a:lnTo>
                  <a:lnTo>
                    <a:pt x="224479" y="1856"/>
                  </a:lnTo>
                  <a:lnTo>
                    <a:pt x="223854" y="2446"/>
                  </a:lnTo>
                  <a:lnTo>
                    <a:pt x="223309" y="2806"/>
                  </a:lnTo>
                  <a:lnTo>
                    <a:pt x="222895" y="3000"/>
                  </a:lnTo>
                  <a:lnTo>
                    <a:pt x="222429" y="3141"/>
                  </a:lnTo>
                  <a:lnTo>
                    <a:pt x="221901" y="3220"/>
                  </a:lnTo>
                  <a:lnTo>
                    <a:pt x="221611" y="3229"/>
                  </a:lnTo>
                  <a:lnTo>
                    <a:pt x="221312" y="3220"/>
                  </a:lnTo>
                  <a:lnTo>
                    <a:pt x="220784" y="3141"/>
                  </a:lnTo>
                  <a:lnTo>
                    <a:pt x="220326" y="3000"/>
                  </a:lnTo>
                  <a:lnTo>
                    <a:pt x="219913" y="2806"/>
                  </a:lnTo>
                  <a:lnTo>
                    <a:pt x="219359" y="2446"/>
                  </a:lnTo>
                  <a:lnTo>
                    <a:pt x="218743" y="1856"/>
                  </a:lnTo>
                  <a:lnTo>
                    <a:pt x="218453" y="1540"/>
                  </a:lnTo>
                  <a:lnTo>
                    <a:pt x="218180" y="1249"/>
                  </a:lnTo>
                  <a:lnTo>
                    <a:pt x="217608" y="704"/>
                  </a:lnTo>
                  <a:lnTo>
                    <a:pt x="217115" y="370"/>
                  </a:lnTo>
                  <a:lnTo>
                    <a:pt x="216746" y="194"/>
                  </a:lnTo>
                  <a:lnTo>
                    <a:pt x="216341" y="70"/>
                  </a:lnTo>
                  <a:lnTo>
                    <a:pt x="215875" y="9"/>
                  </a:lnTo>
                  <a:lnTo>
                    <a:pt x="215620" y="0"/>
                  </a:lnTo>
                  <a:lnTo>
                    <a:pt x="215365" y="9"/>
                  </a:lnTo>
                  <a:lnTo>
                    <a:pt x="214899" y="70"/>
                  </a:lnTo>
                  <a:lnTo>
                    <a:pt x="214485" y="194"/>
                  </a:lnTo>
                  <a:lnTo>
                    <a:pt x="214116" y="370"/>
                  </a:lnTo>
                  <a:lnTo>
                    <a:pt x="213632" y="704"/>
                  </a:lnTo>
                  <a:lnTo>
                    <a:pt x="213060" y="1249"/>
                  </a:lnTo>
                  <a:lnTo>
                    <a:pt x="212787" y="1540"/>
                  </a:lnTo>
                  <a:lnTo>
                    <a:pt x="212497" y="1856"/>
                  </a:lnTo>
                  <a:lnTo>
                    <a:pt x="211872" y="2446"/>
                  </a:lnTo>
                  <a:lnTo>
                    <a:pt x="211327" y="2806"/>
                  </a:lnTo>
                  <a:lnTo>
                    <a:pt x="210913" y="3000"/>
                  </a:lnTo>
                  <a:lnTo>
                    <a:pt x="210447" y="3141"/>
                  </a:lnTo>
                  <a:lnTo>
                    <a:pt x="209919" y="3220"/>
                  </a:lnTo>
                  <a:lnTo>
                    <a:pt x="209629" y="3229"/>
                  </a:lnTo>
                  <a:lnTo>
                    <a:pt x="209339" y="3220"/>
                  </a:lnTo>
                  <a:lnTo>
                    <a:pt x="208811" y="3141"/>
                  </a:lnTo>
                  <a:lnTo>
                    <a:pt x="208345" y="3000"/>
                  </a:lnTo>
                  <a:lnTo>
                    <a:pt x="207931" y="2806"/>
                  </a:lnTo>
                  <a:lnTo>
                    <a:pt x="207386" y="2446"/>
                  </a:lnTo>
                  <a:lnTo>
                    <a:pt x="206761" y="1856"/>
                  </a:lnTo>
                  <a:lnTo>
                    <a:pt x="206471" y="1540"/>
                  </a:lnTo>
                  <a:lnTo>
                    <a:pt x="206198" y="1249"/>
                  </a:lnTo>
                  <a:lnTo>
                    <a:pt x="205626" y="704"/>
                  </a:lnTo>
                  <a:lnTo>
                    <a:pt x="205134" y="370"/>
                  </a:lnTo>
                  <a:lnTo>
                    <a:pt x="204773" y="194"/>
                  </a:lnTo>
                  <a:lnTo>
                    <a:pt x="204359" y="70"/>
                  </a:lnTo>
                  <a:lnTo>
                    <a:pt x="203893" y="9"/>
                  </a:lnTo>
                  <a:lnTo>
                    <a:pt x="203638" y="0"/>
                  </a:lnTo>
                  <a:lnTo>
                    <a:pt x="203383" y="9"/>
                  </a:lnTo>
                  <a:lnTo>
                    <a:pt x="202917" y="70"/>
                  </a:lnTo>
                  <a:lnTo>
                    <a:pt x="202503" y="194"/>
                  </a:lnTo>
                  <a:lnTo>
                    <a:pt x="202143" y="370"/>
                  </a:lnTo>
                  <a:lnTo>
                    <a:pt x="201650" y="704"/>
                  </a:lnTo>
                  <a:lnTo>
                    <a:pt x="201078" y="1249"/>
                  </a:lnTo>
                  <a:lnTo>
                    <a:pt x="200805" y="1540"/>
                  </a:lnTo>
                  <a:lnTo>
                    <a:pt x="200515" y="1856"/>
                  </a:lnTo>
                  <a:lnTo>
                    <a:pt x="199890" y="2446"/>
                  </a:lnTo>
                  <a:lnTo>
                    <a:pt x="199345" y="2806"/>
                  </a:lnTo>
                  <a:lnTo>
                    <a:pt x="198932" y="3000"/>
                  </a:lnTo>
                  <a:lnTo>
                    <a:pt x="198465" y="3141"/>
                  </a:lnTo>
                  <a:lnTo>
                    <a:pt x="197946" y="3220"/>
                  </a:lnTo>
                  <a:lnTo>
                    <a:pt x="197647" y="3229"/>
                  </a:lnTo>
                  <a:lnTo>
                    <a:pt x="197357" y="3220"/>
                  </a:lnTo>
                  <a:lnTo>
                    <a:pt x="196829" y="3141"/>
                  </a:lnTo>
                  <a:lnTo>
                    <a:pt x="196363" y="3000"/>
                  </a:lnTo>
                  <a:lnTo>
                    <a:pt x="195949" y="2806"/>
                  </a:lnTo>
                  <a:lnTo>
                    <a:pt x="195404" y="2446"/>
                  </a:lnTo>
                  <a:lnTo>
                    <a:pt x="194779" y="1856"/>
                  </a:lnTo>
                  <a:lnTo>
                    <a:pt x="194489" y="1540"/>
                  </a:lnTo>
                  <a:lnTo>
                    <a:pt x="194216" y="1249"/>
                  </a:lnTo>
                  <a:lnTo>
                    <a:pt x="193644" y="704"/>
                  </a:lnTo>
                  <a:lnTo>
                    <a:pt x="193161" y="370"/>
                  </a:lnTo>
                  <a:lnTo>
                    <a:pt x="192791" y="194"/>
                  </a:lnTo>
                  <a:lnTo>
                    <a:pt x="192378" y="70"/>
                  </a:lnTo>
                  <a:lnTo>
                    <a:pt x="191920" y="9"/>
                  </a:lnTo>
                  <a:lnTo>
                    <a:pt x="191656" y="0"/>
                  </a:lnTo>
                  <a:lnTo>
                    <a:pt x="191401" y="9"/>
                  </a:lnTo>
                  <a:lnTo>
                    <a:pt x="190935" y="70"/>
                  </a:lnTo>
                  <a:lnTo>
                    <a:pt x="190530" y="194"/>
                  </a:lnTo>
                  <a:lnTo>
                    <a:pt x="190161" y="370"/>
                  </a:lnTo>
                  <a:lnTo>
                    <a:pt x="189677" y="704"/>
                  </a:lnTo>
                  <a:lnTo>
                    <a:pt x="189096" y="1249"/>
                  </a:lnTo>
                  <a:lnTo>
                    <a:pt x="188824" y="1540"/>
                  </a:lnTo>
                  <a:lnTo>
                    <a:pt x="188533" y="1856"/>
                  </a:lnTo>
                  <a:lnTo>
                    <a:pt x="187917" y="2446"/>
                  </a:lnTo>
                  <a:lnTo>
                    <a:pt x="187372" y="2806"/>
                  </a:lnTo>
                  <a:lnTo>
                    <a:pt x="186959" y="3000"/>
                  </a:lnTo>
                  <a:lnTo>
                    <a:pt x="186492" y="3141"/>
                  </a:lnTo>
                  <a:lnTo>
                    <a:pt x="185964" y="3220"/>
                  </a:lnTo>
                  <a:lnTo>
                    <a:pt x="185665" y="3229"/>
                  </a:lnTo>
                  <a:lnTo>
                    <a:pt x="185375" y="3220"/>
                  </a:lnTo>
                  <a:lnTo>
                    <a:pt x="184847" y="3141"/>
                  </a:lnTo>
                  <a:lnTo>
                    <a:pt x="184381" y="3000"/>
                  </a:lnTo>
                  <a:lnTo>
                    <a:pt x="183968" y="2806"/>
                  </a:lnTo>
                  <a:lnTo>
                    <a:pt x="183422" y="2446"/>
                  </a:lnTo>
                  <a:lnTo>
                    <a:pt x="182806" y="1856"/>
                  </a:lnTo>
                  <a:lnTo>
                    <a:pt x="182516" y="1540"/>
                  </a:lnTo>
                  <a:lnTo>
                    <a:pt x="182243" y="1249"/>
                  </a:lnTo>
                  <a:lnTo>
                    <a:pt x="181663" y="704"/>
                  </a:lnTo>
                  <a:lnTo>
                    <a:pt x="181179" y="370"/>
                  </a:lnTo>
                  <a:lnTo>
                    <a:pt x="180809" y="194"/>
                  </a:lnTo>
                  <a:lnTo>
                    <a:pt x="180405" y="70"/>
                  </a:lnTo>
                  <a:lnTo>
                    <a:pt x="179938" y="9"/>
                  </a:lnTo>
                  <a:lnTo>
                    <a:pt x="179683" y="0"/>
                  </a:lnTo>
                  <a:lnTo>
                    <a:pt x="179419" y="9"/>
                  </a:lnTo>
                  <a:lnTo>
                    <a:pt x="178962" y="70"/>
                  </a:lnTo>
                  <a:lnTo>
                    <a:pt x="178548" y="194"/>
                  </a:lnTo>
                  <a:lnTo>
                    <a:pt x="178179" y="370"/>
                  </a:lnTo>
                  <a:lnTo>
                    <a:pt x="177695" y="704"/>
                  </a:lnTo>
                  <a:lnTo>
                    <a:pt x="177123" y="1249"/>
                  </a:lnTo>
                  <a:lnTo>
                    <a:pt x="176851" y="1540"/>
                  </a:lnTo>
                  <a:lnTo>
                    <a:pt x="176560" y="1856"/>
                  </a:lnTo>
                  <a:lnTo>
                    <a:pt x="175936" y="2446"/>
                  </a:lnTo>
                  <a:lnTo>
                    <a:pt x="175390" y="2806"/>
                  </a:lnTo>
                  <a:lnTo>
                    <a:pt x="174977" y="3000"/>
                  </a:lnTo>
                  <a:lnTo>
                    <a:pt x="174511" y="3141"/>
                  </a:lnTo>
                  <a:lnTo>
                    <a:pt x="173983" y="3220"/>
                  </a:lnTo>
                  <a:lnTo>
                    <a:pt x="173692" y="3229"/>
                  </a:lnTo>
                  <a:lnTo>
                    <a:pt x="173402" y="3220"/>
                  </a:lnTo>
                  <a:lnTo>
                    <a:pt x="172874" y="3141"/>
                  </a:lnTo>
                  <a:lnTo>
                    <a:pt x="172408" y="3000"/>
                  </a:lnTo>
                  <a:lnTo>
                    <a:pt x="171995" y="2806"/>
                  </a:lnTo>
                  <a:lnTo>
                    <a:pt x="171449" y="2446"/>
                  </a:lnTo>
                  <a:lnTo>
                    <a:pt x="170824" y="1856"/>
                  </a:lnTo>
                  <a:lnTo>
                    <a:pt x="170534" y="1540"/>
                  </a:lnTo>
                  <a:lnTo>
                    <a:pt x="170261" y="1249"/>
                  </a:lnTo>
                  <a:lnTo>
                    <a:pt x="169690" y="704"/>
                  </a:lnTo>
                  <a:lnTo>
                    <a:pt x="169197" y="370"/>
                  </a:lnTo>
                  <a:lnTo>
                    <a:pt x="168836" y="194"/>
                  </a:lnTo>
                  <a:lnTo>
                    <a:pt x="168423" y="70"/>
                  </a:lnTo>
                  <a:lnTo>
                    <a:pt x="167957" y="9"/>
                  </a:lnTo>
                  <a:lnTo>
                    <a:pt x="167701" y="0"/>
                  </a:lnTo>
                  <a:lnTo>
                    <a:pt x="167446" y="9"/>
                  </a:lnTo>
                  <a:lnTo>
                    <a:pt x="166980" y="70"/>
                  </a:lnTo>
                  <a:lnTo>
                    <a:pt x="166567" y="194"/>
                  </a:lnTo>
                  <a:lnTo>
                    <a:pt x="166206" y="370"/>
                  </a:lnTo>
                  <a:lnTo>
                    <a:pt x="165713" y="704"/>
                  </a:lnTo>
                  <a:lnTo>
                    <a:pt x="165141" y="1249"/>
                  </a:lnTo>
                  <a:lnTo>
                    <a:pt x="164869" y="1540"/>
                  </a:lnTo>
                  <a:lnTo>
                    <a:pt x="164578" y="1856"/>
                  </a:lnTo>
                  <a:lnTo>
                    <a:pt x="163954" y="2446"/>
                  </a:lnTo>
                  <a:lnTo>
                    <a:pt x="163408" y="2806"/>
                  </a:lnTo>
                  <a:lnTo>
                    <a:pt x="162995" y="3000"/>
                  </a:lnTo>
                  <a:lnTo>
                    <a:pt x="162529" y="3141"/>
                  </a:lnTo>
                  <a:lnTo>
                    <a:pt x="162010" y="3220"/>
                  </a:lnTo>
                  <a:lnTo>
                    <a:pt x="161711" y="3229"/>
                  </a:lnTo>
                  <a:lnTo>
                    <a:pt x="161420" y="3220"/>
                  </a:lnTo>
                  <a:lnTo>
                    <a:pt x="160892" y="3141"/>
                  </a:lnTo>
                  <a:lnTo>
                    <a:pt x="160426" y="3000"/>
                  </a:lnTo>
                  <a:lnTo>
                    <a:pt x="160013" y="2806"/>
                  </a:lnTo>
                  <a:lnTo>
                    <a:pt x="159467" y="2446"/>
                  </a:lnTo>
                  <a:lnTo>
                    <a:pt x="158843" y="1856"/>
                  </a:lnTo>
                  <a:lnTo>
                    <a:pt x="158561" y="1540"/>
                  </a:lnTo>
                  <a:lnTo>
                    <a:pt x="158280" y="1249"/>
                  </a:lnTo>
                  <a:lnTo>
                    <a:pt x="157708" y="704"/>
                  </a:lnTo>
                  <a:lnTo>
                    <a:pt x="157224" y="370"/>
                  </a:lnTo>
                  <a:lnTo>
                    <a:pt x="156855" y="194"/>
                  </a:lnTo>
                  <a:lnTo>
                    <a:pt x="156441" y="70"/>
                  </a:lnTo>
                  <a:lnTo>
                    <a:pt x="155984" y="9"/>
                  </a:lnTo>
                  <a:lnTo>
                    <a:pt x="155728" y="0"/>
                  </a:lnTo>
                  <a:lnTo>
                    <a:pt x="155465" y="9"/>
                  </a:lnTo>
                  <a:lnTo>
                    <a:pt x="155007" y="70"/>
                  </a:lnTo>
                  <a:lnTo>
                    <a:pt x="154594" y="194"/>
                  </a:lnTo>
                  <a:lnTo>
                    <a:pt x="154224" y="370"/>
                  </a:lnTo>
                  <a:lnTo>
                    <a:pt x="153740" y="704"/>
                  </a:lnTo>
                  <a:lnTo>
                    <a:pt x="153168" y="1249"/>
                  </a:lnTo>
                  <a:lnTo>
                    <a:pt x="152887" y="1540"/>
                  </a:lnTo>
                  <a:lnTo>
                    <a:pt x="152605" y="1856"/>
                  </a:lnTo>
                  <a:lnTo>
                    <a:pt x="151981" y="2446"/>
                  </a:lnTo>
                  <a:lnTo>
                    <a:pt x="151435" y="2806"/>
                  </a:lnTo>
                  <a:lnTo>
                    <a:pt x="151022" y="3000"/>
                  </a:lnTo>
                  <a:lnTo>
                    <a:pt x="150556" y="3141"/>
                  </a:lnTo>
                  <a:lnTo>
                    <a:pt x="150028" y="3220"/>
                  </a:lnTo>
                  <a:lnTo>
                    <a:pt x="149738" y="3229"/>
                  </a:lnTo>
                  <a:lnTo>
                    <a:pt x="149438" y="3220"/>
                  </a:lnTo>
                  <a:lnTo>
                    <a:pt x="148911" y="3141"/>
                  </a:lnTo>
                  <a:lnTo>
                    <a:pt x="148453" y="3000"/>
                  </a:lnTo>
                  <a:lnTo>
                    <a:pt x="148040" y="2806"/>
                  </a:lnTo>
                  <a:lnTo>
                    <a:pt x="147494" y="2446"/>
                  </a:lnTo>
                  <a:lnTo>
                    <a:pt x="146870" y="1856"/>
                  </a:lnTo>
                  <a:lnTo>
                    <a:pt x="146579" y="1540"/>
                  </a:lnTo>
                  <a:lnTo>
                    <a:pt x="146307" y="1249"/>
                  </a:lnTo>
                  <a:lnTo>
                    <a:pt x="145735" y="704"/>
                  </a:lnTo>
                  <a:lnTo>
                    <a:pt x="145242" y="370"/>
                  </a:lnTo>
                  <a:lnTo>
                    <a:pt x="144873" y="194"/>
                  </a:lnTo>
                  <a:lnTo>
                    <a:pt x="144468" y="70"/>
                  </a:lnTo>
                  <a:lnTo>
                    <a:pt x="144002" y="9"/>
                  </a:lnTo>
                  <a:lnTo>
                    <a:pt x="143747" y="0"/>
                  </a:lnTo>
                  <a:lnTo>
                    <a:pt x="143492" y="9"/>
                  </a:lnTo>
                  <a:lnTo>
                    <a:pt x="143025" y="70"/>
                  </a:lnTo>
                  <a:lnTo>
                    <a:pt x="142612" y="194"/>
                  </a:lnTo>
                  <a:lnTo>
                    <a:pt x="142242" y="370"/>
                  </a:lnTo>
                  <a:lnTo>
                    <a:pt x="141758" y="704"/>
                  </a:lnTo>
                  <a:lnTo>
                    <a:pt x="141187" y="1249"/>
                  </a:lnTo>
                  <a:lnTo>
                    <a:pt x="140914" y="1540"/>
                  </a:lnTo>
                  <a:lnTo>
                    <a:pt x="140624" y="1856"/>
                  </a:lnTo>
                  <a:lnTo>
                    <a:pt x="139999" y="2446"/>
                  </a:lnTo>
                  <a:lnTo>
                    <a:pt x="139454" y="2806"/>
                  </a:lnTo>
                  <a:lnTo>
                    <a:pt x="139040" y="3000"/>
                  </a:lnTo>
                  <a:lnTo>
                    <a:pt x="138574" y="3141"/>
                  </a:lnTo>
                  <a:lnTo>
                    <a:pt x="138046" y="3220"/>
                  </a:lnTo>
                  <a:lnTo>
                    <a:pt x="137756" y="3229"/>
                  </a:lnTo>
                  <a:lnTo>
                    <a:pt x="137465" y="3220"/>
                  </a:lnTo>
                  <a:lnTo>
                    <a:pt x="136938" y="3141"/>
                  </a:lnTo>
                  <a:lnTo>
                    <a:pt x="136471" y="3000"/>
                  </a:lnTo>
                  <a:lnTo>
                    <a:pt x="136058" y="2806"/>
                  </a:lnTo>
                  <a:lnTo>
                    <a:pt x="135512" y="2446"/>
                  </a:lnTo>
                  <a:lnTo>
                    <a:pt x="134888" y="1856"/>
                  </a:lnTo>
                  <a:lnTo>
                    <a:pt x="134598" y="1540"/>
                  </a:lnTo>
                  <a:lnTo>
                    <a:pt x="134325" y="1249"/>
                  </a:lnTo>
                  <a:lnTo>
                    <a:pt x="133753" y="704"/>
                  </a:lnTo>
                  <a:lnTo>
                    <a:pt x="133260" y="370"/>
                  </a:lnTo>
                  <a:lnTo>
                    <a:pt x="132900" y="194"/>
                  </a:lnTo>
                  <a:lnTo>
                    <a:pt x="132486" y="70"/>
                  </a:lnTo>
                  <a:lnTo>
                    <a:pt x="132020" y="9"/>
                  </a:lnTo>
                  <a:lnTo>
                    <a:pt x="131765" y="0"/>
                  </a:lnTo>
                  <a:lnTo>
                    <a:pt x="131510" y="9"/>
                  </a:lnTo>
                  <a:lnTo>
                    <a:pt x="131043" y="70"/>
                  </a:lnTo>
                  <a:lnTo>
                    <a:pt x="130630" y="194"/>
                  </a:lnTo>
                  <a:lnTo>
                    <a:pt x="130269" y="370"/>
                  </a:lnTo>
                  <a:lnTo>
                    <a:pt x="129777" y="704"/>
                  </a:lnTo>
                  <a:lnTo>
                    <a:pt x="129205" y="1249"/>
                  </a:lnTo>
                  <a:lnTo>
                    <a:pt x="128932" y="1540"/>
                  </a:lnTo>
                  <a:lnTo>
                    <a:pt x="128642" y="1856"/>
                  </a:lnTo>
                  <a:lnTo>
                    <a:pt x="128017" y="2446"/>
                  </a:lnTo>
                  <a:lnTo>
                    <a:pt x="127472" y="2806"/>
                  </a:lnTo>
                  <a:lnTo>
                    <a:pt x="127058" y="3000"/>
                  </a:lnTo>
                  <a:lnTo>
                    <a:pt x="126592" y="3141"/>
                  </a:lnTo>
                  <a:lnTo>
                    <a:pt x="126064" y="3220"/>
                  </a:lnTo>
                  <a:lnTo>
                    <a:pt x="125774" y="3229"/>
                  </a:lnTo>
                  <a:lnTo>
                    <a:pt x="125484" y="3220"/>
                  </a:lnTo>
                  <a:lnTo>
                    <a:pt x="124956" y="3141"/>
                  </a:lnTo>
                  <a:lnTo>
                    <a:pt x="124490" y="3000"/>
                  </a:lnTo>
                  <a:lnTo>
                    <a:pt x="124076" y="2806"/>
                  </a:lnTo>
                  <a:lnTo>
                    <a:pt x="123531" y="2446"/>
                  </a:lnTo>
                  <a:lnTo>
                    <a:pt x="122906" y="1856"/>
                  </a:lnTo>
                  <a:lnTo>
                    <a:pt x="122625" y="1540"/>
                  </a:lnTo>
                  <a:lnTo>
                    <a:pt x="122343" y="1249"/>
                  </a:lnTo>
                  <a:lnTo>
                    <a:pt x="121771" y="704"/>
                  </a:lnTo>
                  <a:lnTo>
                    <a:pt x="121287" y="370"/>
                  </a:lnTo>
                  <a:lnTo>
                    <a:pt x="120918" y="194"/>
                  </a:lnTo>
                  <a:lnTo>
                    <a:pt x="120504" y="70"/>
                  </a:lnTo>
                  <a:lnTo>
                    <a:pt x="120047" y="9"/>
                  </a:lnTo>
                  <a:lnTo>
                    <a:pt x="119783" y="0"/>
                  </a:lnTo>
                  <a:lnTo>
                    <a:pt x="119528" y="9"/>
                  </a:lnTo>
                  <a:lnTo>
                    <a:pt x="119062" y="70"/>
                  </a:lnTo>
                  <a:lnTo>
                    <a:pt x="118657" y="194"/>
                  </a:lnTo>
                  <a:lnTo>
                    <a:pt x="118288" y="370"/>
                  </a:lnTo>
                  <a:lnTo>
                    <a:pt x="117804" y="704"/>
                  </a:lnTo>
                  <a:lnTo>
                    <a:pt x="117232" y="1249"/>
                  </a:lnTo>
                  <a:lnTo>
                    <a:pt x="116950" y="1540"/>
                  </a:lnTo>
                  <a:lnTo>
                    <a:pt x="116660" y="1856"/>
                  </a:lnTo>
                  <a:lnTo>
                    <a:pt x="116044" y="2446"/>
                  </a:lnTo>
                  <a:lnTo>
                    <a:pt x="115499" y="2806"/>
                  </a:lnTo>
                  <a:lnTo>
                    <a:pt x="115085" y="3000"/>
                  </a:lnTo>
                  <a:lnTo>
                    <a:pt x="114619" y="3141"/>
                  </a:lnTo>
                  <a:lnTo>
                    <a:pt x="114091" y="3220"/>
                  </a:lnTo>
                  <a:lnTo>
                    <a:pt x="113801" y="3229"/>
                  </a:lnTo>
                  <a:lnTo>
                    <a:pt x="113502" y="3220"/>
                  </a:lnTo>
                  <a:lnTo>
                    <a:pt x="112974" y="3141"/>
                  </a:lnTo>
                  <a:lnTo>
                    <a:pt x="112508" y="3000"/>
                  </a:lnTo>
                  <a:lnTo>
                    <a:pt x="112094" y="2806"/>
                  </a:lnTo>
                  <a:lnTo>
                    <a:pt x="111549" y="2446"/>
                  </a:lnTo>
                  <a:lnTo>
                    <a:pt x="110933" y="1856"/>
                  </a:lnTo>
                  <a:lnTo>
                    <a:pt x="110643" y="1540"/>
                  </a:lnTo>
                  <a:lnTo>
                    <a:pt x="110370" y="1249"/>
                  </a:lnTo>
                  <a:lnTo>
                    <a:pt x="109798" y="704"/>
                  </a:lnTo>
                  <a:lnTo>
                    <a:pt x="109306" y="370"/>
                  </a:lnTo>
                  <a:lnTo>
                    <a:pt x="108936" y="194"/>
                  </a:lnTo>
                  <a:lnTo>
                    <a:pt x="108531" y="70"/>
                  </a:lnTo>
                  <a:lnTo>
                    <a:pt x="108065" y="9"/>
                  </a:lnTo>
                  <a:lnTo>
                    <a:pt x="107810" y="0"/>
                  </a:lnTo>
                  <a:lnTo>
                    <a:pt x="107555" y="9"/>
                  </a:lnTo>
                  <a:lnTo>
                    <a:pt x="107089" y="70"/>
                  </a:lnTo>
                  <a:lnTo>
                    <a:pt x="106675" y="194"/>
                  </a:lnTo>
                  <a:lnTo>
                    <a:pt x="106306" y="370"/>
                  </a:lnTo>
                  <a:lnTo>
                    <a:pt x="105822" y="704"/>
                  </a:lnTo>
                  <a:lnTo>
                    <a:pt x="105250" y="1249"/>
                  </a:lnTo>
                  <a:lnTo>
                    <a:pt x="104977" y="1540"/>
                  </a:lnTo>
                  <a:lnTo>
                    <a:pt x="104687" y="1856"/>
                  </a:lnTo>
                  <a:lnTo>
                    <a:pt x="104062" y="2446"/>
                  </a:lnTo>
                  <a:lnTo>
                    <a:pt x="103517" y="2806"/>
                  </a:lnTo>
                  <a:lnTo>
                    <a:pt x="103104" y="3000"/>
                  </a:lnTo>
                  <a:lnTo>
                    <a:pt x="102637" y="3141"/>
                  </a:lnTo>
                  <a:lnTo>
                    <a:pt x="102109" y="3220"/>
                  </a:lnTo>
                  <a:lnTo>
                    <a:pt x="101819" y="3229"/>
                  </a:lnTo>
                  <a:lnTo>
                    <a:pt x="101529" y="3220"/>
                  </a:lnTo>
                  <a:lnTo>
                    <a:pt x="101001" y="3141"/>
                  </a:lnTo>
                  <a:lnTo>
                    <a:pt x="100535" y="3000"/>
                  </a:lnTo>
                  <a:lnTo>
                    <a:pt x="100121" y="2806"/>
                  </a:lnTo>
                  <a:lnTo>
                    <a:pt x="99576" y="2446"/>
                  </a:lnTo>
                  <a:lnTo>
                    <a:pt x="98951" y="1856"/>
                  </a:lnTo>
                  <a:lnTo>
                    <a:pt x="98661" y="1540"/>
                  </a:lnTo>
                  <a:lnTo>
                    <a:pt x="98388" y="1249"/>
                  </a:lnTo>
                  <a:lnTo>
                    <a:pt x="97816" y="704"/>
                  </a:lnTo>
                  <a:lnTo>
                    <a:pt x="97324" y="370"/>
                  </a:lnTo>
                  <a:lnTo>
                    <a:pt x="96963" y="194"/>
                  </a:lnTo>
                  <a:lnTo>
                    <a:pt x="96550" y="70"/>
                  </a:lnTo>
                  <a:lnTo>
                    <a:pt x="96083" y="9"/>
                  </a:lnTo>
                  <a:lnTo>
                    <a:pt x="95828" y="0"/>
                  </a:lnTo>
                  <a:lnTo>
                    <a:pt x="95573" y="9"/>
                  </a:lnTo>
                  <a:lnTo>
                    <a:pt x="95107" y="70"/>
                  </a:lnTo>
                  <a:lnTo>
                    <a:pt x="94693" y="194"/>
                  </a:lnTo>
                  <a:lnTo>
                    <a:pt x="94333" y="370"/>
                  </a:lnTo>
                  <a:lnTo>
                    <a:pt x="93840" y="704"/>
                  </a:lnTo>
                  <a:lnTo>
                    <a:pt x="93268" y="1249"/>
                  </a:lnTo>
                  <a:lnTo>
                    <a:pt x="92996" y="1540"/>
                  </a:lnTo>
                  <a:lnTo>
                    <a:pt x="92705" y="1856"/>
                  </a:lnTo>
                  <a:lnTo>
                    <a:pt x="92081" y="2446"/>
                  </a:lnTo>
                  <a:lnTo>
                    <a:pt x="91535" y="2806"/>
                  </a:lnTo>
                  <a:lnTo>
                    <a:pt x="91122" y="3000"/>
                  </a:lnTo>
                  <a:lnTo>
                    <a:pt x="90655" y="3141"/>
                  </a:lnTo>
                  <a:lnTo>
                    <a:pt x="90128" y="3220"/>
                  </a:lnTo>
                  <a:lnTo>
                    <a:pt x="89837" y="3229"/>
                  </a:lnTo>
                  <a:lnTo>
                    <a:pt x="89547" y="3220"/>
                  </a:lnTo>
                  <a:lnTo>
                    <a:pt x="89019" y="3141"/>
                  </a:lnTo>
                  <a:lnTo>
                    <a:pt x="88553" y="3000"/>
                  </a:lnTo>
                  <a:lnTo>
                    <a:pt x="88139" y="2806"/>
                  </a:lnTo>
                  <a:lnTo>
                    <a:pt x="87594" y="2446"/>
                  </a:lnTo>
                  <a:lnTo>
                    <a:pt x="86969" y="1856"/>
                  </a:lnTo>
                  <a:lnTo>
                    <a:pt x="86679" y="1540"/>
                  </a:lnTo>
                  <a:lnTo>
                    <a:pt x="86406" y="1249"/>
                  </a:lnTo>
                  <a:lnTo>
                    <a:pt x="85835" y="704"/>
                  </a:lnTo>
                  <a:lnTo>
                    <a:pt x="85351" y="370"/>
                  </a:lnTo>
                  <a:lnTo>
                    <a:pt x="84981" y="194"/>
                  </a:lnTo>
                  <a:lnTo>
                    <a:pt x="84568" y="70"/>
                  </a:lnTo>
                  <a:lnTo>
                    <a:pt x="84110" y="9"/>
                  </a:lnTo>
                  <a:lnTo>
                    <a:pt x="83846" y="0"/>
                  </a:lnTo>
                  <a:lnTo>
                    <a:pt x="83591" y="9"/>
                  </a:lnTo>
                  <a:lnTo>
                    <a:pt x="83125" y="70"/>
                  </a:lnTo>
                  <a:lnTo>
                    <a:pt x="82720" y="194"/>
                  </a:lnTo>
                  <a:lnTo>
                    <a:pt x="82351" y="370"/>
                  </a:lnTo>
                  <a:lnTo>
                    <a:pt x="81867" y="704"/>
                  </a:lnTo>
                  <a:lnTo>
                    <a:pt x="81286" y="1249"/>
                  </a:lnTo>
                  <a:lnTo>
                    <a:pt x="81014" y="1540"/>
                  </a:lnTo>
                  <a:lnTo>
                    <a:pt x="80723" y="1856"/>
                  </a:lnTo>
                  <a:lnTo>
                    <a:pt x="80108" y="2446"/>
                  </a:lnTo>
                  <a:lnTo>
                    <a:pt x="79562" y="2806"/>
                  </a:lnTo>
                  <a:lnTo>
                    <a:pt x="79149" y="3000"/>
                  </a:lnTo>
                  <a:lnTo>
                    <a:pt x="78682" y="3141"/>
                  </a:lnTo>
                  <a:lnTo>
                    <a:pt x="78155" y="3220"/>
                  </a:lnTo>
                  <a:lnTo>
                    <a:pt x="77864" y="3229"/>
                  </a:lnTo>
                  <a:lnTo>
                    <a:pt x="77565" y="3220"/>
                  </a:lnTo>
                  <a:lnTo>
                    <a:pt x="77037" y="3141"/>
                  </a:lnTo>
                  <a:lnTo>
                    <a:pt x="76571" y="3000"/>
                  </a:lnTo>
                  <a:lnTo>
                    <a:pt x="76158" y="2806"/>
                  </a:lnTo>
                  <a:lnTo>
                    <a:pt x="75612" y="2446"/>
                  </a:lnTo>
                  <a:lnTo>
                    <a:pt x="74996" y="1856"/>
                  </a:lnTo>
                  <a:lnTo>
                    <a:pt x="74706" y="1540"/>
                  </a:lnTo>
                  <a:lnTo>
                    <a:pt x="74433" y="1249"/>
                  </a:lnTo>
                  <a:lnTo>
                    <a:pt x="73862" y="704"/>
                  </a:lnTo>
                  <a:lnTo>
                    <a:pt x="73369" y="370"/>
                  </a:lnTo>
                  <a:lnTo>
                    <a:pt x="72999" y="194"/>
                  </a:lnTo>
                  <a:lnTo>
                    <a:pt x="72595" y="70"/>
                  </a:lnTo>
                  <a:lnTo>
                    <a:pt x="72129" y="9"/>
                  </a:lnTo>
                  <a:lnTo>
                    <a:pt x="71873" y="0"/>
                  </a:lnTo>
                  <a:lnTo>
                    <a:pt x="71610" y="9"/>
                  </a:lnTo>
                  <a:lnTo>
                    <a:pt x="71152" y="70"/>
                  </a:lnTo>
                  <a:lnTo>
                    <a:pt x="70739" y="194"/>
                  </a:lnTo>
                  <a:lnTo>
                    <a:pt x="70369" y="370"/>
                  </a:lnTo>
                  <a:lnTo>
                    <a:pt x="69885" y="704"/>
                  </a:lnTo>
                  <a:lnTo>
                    <a:pt x="69313" y="1249"/>
                  </a:lnTo>
                  <a:lnTo>
                    <a:pt x="69041" y="1540"/>
                  </a:lnTo>
                  <a:lnTo>
                    <a:pt x="68750" y="1856"/>
                  </a:lnTo>
                  <a:lnTo>
                    <a:pt x="68126" y="2446"/>
                  </a:lnTo>
                  <a:lnTo>
                    <a:pt x="67580" y="2806"/>
                  </a:lnTo>
                  <a:lnTo>
                    <a:pt x="67167" y="3000"/>
                  </a:lnTo>
                  <a:lnTo>
                    <a:pt x="66701" y="3141"/>
                  </a:lnTo>
                  <a:lnTo>
                    <a:pt x="66173" y="3220"/>
                  </a:lnTo>
                  <a:lnTo>
                    <a:pt x="65883" y="3229"/>
                  </a:lnTo>
                  <a:lnTo>
                    <a:pt x="65592" y="3220"/>
                  </a:lnTo>
                  <a:lnTo>
                    <a:pt x="65064" y="3141"/>
                  </a:lnTo>
                  <a:lnTo>
                    <a:pt x="64598" y="3000"/>
                  </a:lnTo>
                  <a:lnTo>
                    <a:pt x="64185" y="2806"/>
                  </a:lnTo>
                  <a:lnTo>
                    <a:pt x="63639" y="2446"/>
                  </a:lnTo>
                  <a:lnTo>
                    <a:pt x="63015" y="1856"/>
                  </a:lnTo>
                  <a:lnTo>
                    <a:pt x="62724" y="1540"/>
                  </a:lnTo>
                  <a:lnTo>
                    <a:pt x="62452" y="1249"/>
                  </a:lnTo>
                  <a:lnTo>
                    <a:pt x="61880" y="704"/>
                  </a:lnTo>
                  <a:lnTo>
                    <a:pt x="61387" y="370"/>
                  </a:lnTo>
                  <a:lnTo>
                    <a:pt x="61026" y="194"/>
                  </a:lnTo>
                  <a:lnTo>
                    <a:pt x="60613" y="70"/>
                  </a:lnTo>
                  <a:lnTo>
                    <a:pt x="60147" y="9"/>
                  </a:lnTo>
                  <a:lnTo>
                    <a:pt x="59892" y="0"/>
                  </a:lnTo>
                  <a:lnTo>
                    <a:pt x="59637" y="9"/>
                  </a:lnTo>
                  <a:lnTo>
                    <a:pt x="59170" y="70"/>
                  </a:lnTo>
                  <a:lnTo>
                    <a:pt x="58757" y="194"/>
                  </a:lnTo>
                  <a:lnTo>
                    <a:pt x="58396" y="370"/>
                  </a:lnTo>
                  <a:lnTo>
                    <a:pt x="57903" y="704"/>
                  </a:lnTo>
                  <a:lnTo>
                    <a:pt x="57332" y="1249"/>
                  </a:lnTo>
                  <a:lnTo>
                    <a:pt x="57059" y="1540"/>
                  </a:lnTo>
                  <a:lnTo>
                    <a:pt x="56769" y="1856"/>
                  </a:lnTo>
                  <a:lnTo>
                    <a:pt x="56144" y="2446"/>
                  </a:lnTo>
                  <a:lnTo>
                    <a:pt x="55599" y="2806"/>
                  </a:lnTo>
                  <a:lnTo>
                    <a:pt x="55185" y="3000"/>
                  </a:lnTo>
                  <a:lnTo>
                    <a:pt x="54719" y="3141"/>
                  </a:lnTo>
                  <a:lnTo>
                    <a:pt x="54191" y="3220"/>
                  </a:lnTo>
                  <a:lnTo>
                    <a:pt x="53901" y="3229"/>
                  </a:lnTo>
                  <a:lnTo>
                    <a:pt x="53610" y="3220"/>
                  </a:lnTo>
                  <a:lnTo>
                    <a:pt x="53083" y="3141"/>
                  </a:lnTo>
                  <a:lnTo>
                    <a:pt x="52616" y="3000"/>
                  </a:lnTo>
                  <a:lnTo>
                    <a:pt x="52203" y="2806"/>
                  </a:lnTo>
                  <a:lnTo>
                    <a:pt x="51657" y="2446"/>
                  </a:lnTo>
                  <a:lnTo>
                    <a:pt x="51033" y="1856"/>
                  </a:lnTo>
                  <a:lnTo>
                    <a:pt x="50743" y="1540"/>
                  </a:lnTo>
                  <a:lnTo>
                    <a:pt x="50470" y="1249"/>
                  </a:lnTo>
                  <a:lnTo>
                    <a:pt x="49898" y="704"/>
                  </a:lnTo>
                  <a:lnTo>
                    <a:pt x="49414" y="370"/>
                  </a:lnTo>
                  <a:lnTo>
                    <a:pt x="49045" y="194"/>
                  </a:lnTo>
                  <a:lnTo>
                    <a:pt x="48631" y="70"/>
                  </a:lnTo>
                  <a:lnTo>
                    <a:pt x="48174" y="9"/>
                  </a:lnTo>
                  <a:lnTo>
                    <a:pt x="47910" y="0"/>
                  </a:lnTo>
                  <a:lnTo>
                    <a:pt x="47655" y="9"/>
                  </a:lnTo>
                  <a:lnTo>
                    <a:pt x="47188" y="70"/>
                  </a:lnTo>
                  <a:lnTo>
                    <a:pt x="46784" y="194"/>
                  </a:lnTo>
                  <a:lnTo>
                    <a:pt x="46414" y="370"/>
                  </a:lnTo>
                  <a:lnTo>
                    <a:pt x="45930" y="704"/>
                  </a:lnTo>
                  <a:lnTo>
                    <a:pt x="45359" y="1249"/>
                  </a:lnTo>
                  <a:lnTo>
                    <a:pt x="45077" y="1540"/>
                  </a:lnTo>
                  <a:lnTo>
                    <a:pt x="44787" y="1856"/>
                  </a:lnTo>
                  <a:lnTo>
                    <a:pt x="44171" y="2446"/>
                  </a:lnTo>
                  <a:lnTo>
                    <a:pt x="43626" y="2806"/>
                  </a:lnTo>
                  <a:lnTo>
                    <a:pt x="43212" y="3000"/>
                  </a:lnTo>
                  <a:lnTo>
                    <a:pt x="42746" y="3141"/>
                  </a:lnTo>
                  <a:lnTo>
                    <a:pt x="42218" y="3220"/>
                  </a:lnTo>
                  <a:lnTo>
                    <a:pt x="41928" y="3229"/>
                  </a:lnTo>
                  <a:lnTo>
                    <a:pt x="41629" y="3220"/>
                  </a:lnTo>
                  <a:lnTo>
                    <a:pt x="41101" y="3141"/>
                  </a:lnTo>
                  <a:lnTo>
                    <a:pt x="40635" y="3000"/>
                  </a:lnTo>
                  <a:lnTo>
                    <a:pt x="40221" y="2806"/>
                  </a:lnTo>
                  <a:lnTo>
                    <a:pt x="39676" y="2446"/>
                  </a:lnTo>
                  <a:lnTo>
                    <a:pt x="39060" y="1856"/>
                  </a:lnTo>
                  <a:lnTo>
                    <a:pt x="38770" y="1540"/>
                  </a:lnTo>
                  <a:lnTo>
                    <a:pt x="38497" y="1249"/>
                  </a:lnTo>
                  <a:lnTo>
                    <a:pt x="37925" y="704"/>
                  </a:lnTo>
                  <a:lnTo>
                    <a:pt x="37432" y="370"/>
                  </a:lnTo>
                  <a:lnTo>
                    <a:pt x="37063" y="194"/>
                  </a:lnTo>
                  <a:lnTo>
                    <a:pt x="36658" y="70"/>
                  </a:lnTo>
                  <a:lnTo>
                    <a:pt x="36192" y="9"/>
                  </a:lnTo>
                  <a:lnTo>
                    <a:pt x="35937" y="0"/>
                  </a:lnTo>
                  <a:lnTo>
                    <a:pt x="35673" y="9"/>
                  </a:lnTo>
                  <a:lnTo>
                    <a:pt x="35215" y="70"/>
                  </a:lnTo>
                  <a:lnTo>
                    <a:pt x="34802" y="194"/>
                  </a:lnTo>
                  <a:lnTo>
                    <a:pt x="34432" y="370"/>
                  </a:lnTo>
                  <a:lnTo>
                    <a:pt x="33949" y="704"/>
                  </a:lnTo>
                  <a:lnTo>
                    <a:pt x="33377" y="1249"/>
                  </a:lnTo>
                  <a:lnTo>
                    <a:pt x="33104" y="1540"/>
                  </a:lnTo>
                  <a:lnTo>
                    <a:pt x="32814" y="1856"/>
                  </a:lnTo>
                  <a:lnTo>
                    <a:pt x="32189" y="2446"/>
                  </a:lnTo>
                  <a:lnTo>
                    <a:pt x="31644" y="2806"/>
                  </a:lnTo>
                  <a:lnTo>
                    <a:pt x="31230" y="3000"/>
                  </a:lnTo>
                  <a:lnTo>
                    <a:pt x="30764" y="3141"/>
                  </a:lnTo>
                  <a:lnTo>
                    <a:pt x="30236" y="3220"/>
                  </a:lnTo>
                  <a:lnTo>
                    <a:pt x="29946" y="3229"/>
                  </a:lnTo>
                  <a:lnTo>
                    <a:pt x="29656" y="3220"/>
                  </a:lnTo>
                  <a:lnTo>
                    <a:pt x="29128" y="3141"/>
                  </a:lnTo>
                  <a:lnTo>
                    <a:pt x="28662" y="3000"/>
                  </a:lnTo>
                  <a:lnTo>
                    <a:pt x="28248" y="2806"/>
                  </a:lnTo>
                  <a:lnTo>
                    <a:pt x="27703" y="2446"/>
                  </a:lnTo>
                  <a:lnTo>
                    <a:pt x="27078" y="1856"/>
                  </a:lnTo>
                  <a:lnTo>
                    <a:pt x="26788" y="1540"/>
                  </a:lnTo>
                  <a:lnTo>
                    <a:pt x="26515" y="1249"/>
                  </a:lnTo>
                  <a:lnTo>
                    <a:pt x="25943" y="704"/>
                  </a:lnTo>
                  <a:lnTo>
                    <a:pt x="25451" y="370"/>
                  </a:lnTo>
                  <a:lnTo>
                    <a:pt x="25090" y="194"/>
                  </a:lnTo>
                  <a:lnTo>
                    <a:pt x="24676" y="70"/>
                  </a:lnTo>
                  <a:lnTo>
                    <a:pt x="24210" y="9"/>
                  </a:lnTo>
                  <a:lnTo>
                    <a:pt x="23955" y="0"/>
                  </a:lnTo>
                  <a:lnTo>
                    <a:pt x="23700" y="9"/>
                  </a:lnTo>
                  <a:lnTo>
                    <a:pt x="23234" y="70"/>
                  </a:lnTo>
                  <a:lnTo>
                    <a:pt x="22829" y="194"/>
                  </a:lnTo>
                  <a:lnTo>
                    <a:pt x="22459" y="370"/>
                  </a:lnTo>
                  <a:lnTo>
                    <a:pt x="21967" y="704"/>
                  </a:lnTo>
                  <a:lnTo>
                    <a:pt x="21395" y="1249"/>
                  </a:lnTo>
                  <a:lnTo>
                    <a:pt x="21122" y="1540"/>
                  </a:lnTo>
                  <a:lnTo>
                    <a:pt x="20832" y="1856"/>
                  </a:lnTo>
                  <a:lnTo>
                    <a:pt x="20216" y="2446"/>
                  </a:lnTo>
                  <a:lnTo>
                    <a:pt x="19662" y="2806"/>
                  </a:lnTo>
                  <a:lnTo>
                    <a:pt x="19249" y="3000"/>
                  </a:lnTo>
                  <a:lnTo>
                    <a:pt x="18782" y="3141"/>
                  </a:lnTo>
                  <a:lnTo>
                    <a:pt x="18263" y="3220"/>
                  </a:lnTo>
                  <a:lnTo>
                    <a:pt x="17964" y="3229"/>
                  </a:lnTo>
                  <a:lnTo>
                    <a:pt x="17674" y="3220"/>
                  </a:lnTo>
                  <a:lnTo>
                    <a:pt x="17146" y="3141"/>
                  </a:lnTo>
                  <a:lnTo>
                    <a:pt x="16680" y="3000"/>
                  </a:lnTo>
                  <a:lnTo>
                    <a:pt x="16266" y="2806"/>
                  </a:lnTo>
                  <a:lnTo>
                    <a:pt x="15721" y="2446"/>
                  </a:lnTo>
                  <a:lnTo>
                    <a:pt x="15096" y="1856"/>
                  </a:lnTo>
                  <a:lnTo>
                    <a:pt x="14815" y="1540"/>
                  </a:lnTo>
                  <a:lnTo>
                    <a:pt x="14533" y="1249"/>
                  </a:lnTo>
                  <a:lnTo>
                    <a:pt x="13961" y="704"/>
                  </a:lnTo>
                  <a:lnTo>
                    <a:pt x="13478" y="370"/>
                  </a:lnTo>
                  <a:lnTo>
                    <a:pt x="13108" y="194"/>
                  </a:lnTo>
                  <a:lnTo>
                    <a:pt x="12695" y="70"/>
                  </a:lnTo>
                  <a:lnTo>
                    <a:pt x="12237" y="9"/>
                  </a:lnTo>
                  <a:lnTo>
                    <a:pt x="11982" y="0"/>
                  </a:lnTo>
                  <a:lnTo>
                    <a:pt x="11718" y="9"/>
                  </a:lnTo>
                  <a:lnTo>
                    <a:pt x="11261" y="70"/>
                  </a:lnTo>
                  <a:lnTo>
                    <a:pt x="10847" y="194"/>
                  </a:lnTo>
                  <a:lnTo>
                    <a:pt x="10478" y="370"/>
                  </a:lnTo>
                  <a:lnTo>
                    <a:pt x="9994" y="704"/>
                  </a:lnTo>
                  <a:lnTo>
                    <a:pt x="9422" y="1249"/>
                  </a:lnTo>
                  <a:lnTo>
                    <a:pt x="9141" y="1540"/>
                  </a:lnTo>
                  <a:lnTo>
                    <a:pt x="8859" y="1856"/>
                  </a:lnTo>
                  <a:lnTo>
                    <a:pt x="8234" y="2446"/>
                  </a:lnTo>
                  <a:lnTo>
                    <a:pt x="7689" y="2806"/>
                  </a:lnTo>
                  <a:lnTo>
                    <a:pt x="7275" y="3000"/>
                  </a:lnTo>
                  <a:lnTo>
                    <a:pt x="6809" y="3141"/>
                  </a:lnTo>
                  <a:lnTo>
                    <a:pt x="6281" y="3220"/>
                  </a:lnTo>
                  <a:lnTo>
                    <a:pt x="5991" y="3229"/>
                  </a:lnTo>
                  <a:lnTo>
                    <a:pt x="5692" y="3220"/>
                  </a:lnTo>
                  <a:lnTo>
                    <a:pt x="5173" y="3141"/>
                  </a:lnTo>
                  <a:lnTo>
                    <a:pt x="4707" y="3000"/>
                  </a:lnTo>
                  <a:lnTo>
                    <a:pt x="4293" y="2806"/>
                  </a:lnTo>
                  <a:lnTo>
                    <a:pt x="3748" y="2446"/>
                  </a:lnTo>
                  <a:lnTo>
                    <a:pt x="3123" y="1856"/>
                  </a:lnTo>
                  <a:lnTo>
                    <a:pt x="2833" y="1540"/>
                  </a:lnTo>
                  <a:lnTo>
                    <a:pt x="2560" y="1249"/>
                  </a:lnTo>
                  <a:lnTo>
                    <a:pt x="1988" y="704"/>
                  </a:lnTo>
                  <a:lnTo>
                    <a:pt x="1496" y="370"/>
                  </a:lnTo>
                  <a:lnTo>
                    <a:pt x="1135" y="194"/>
                  </a:lnTo>
                  <a:lnTo>
                    <a:pt x="722" y="70"/>
                  </a:lnTo>
                  <a:lnTo>
                    <a:pt x="255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5"/>
            <p:cNvSpPr/>
            <p:nvPr/>
          </p:nvSpPr>
          <p:spPr>
            <a:xfrm rot="-1965349" flipH="1">
              <a:off x="8685000" y="5579"/>
              <a:ext cx="725067" cy="770493"/>
            </a:xfrm>
            <a:custGeom>
              <a:avLst/>
              <a:gdLst/>
              <a:ahLst/>
              <a:cxnLst/>
              <a:rect l="l" t="t" r="r" b="b"/>
              <a:pathLst>
                <a:path w="22825" h="24255" extrusionOk="0">
                  <a:moveTo>
                    <a:pt x="17431" y="1"/>
                  </a:moveTo>
                  <a:lnTo>
                    <a:pt x="16942" y="91"/>
                  </a:lnTo>
                  <a:lnTo>
                    <a:pt x="16472" y="344"/>
                  </a:lnTo>
                  <a:lnTo>
                    <a:pt x="16055" y="706"/>
                  </a:lnTo>
                  <a:lnTo>
                    <a:pt x="15494" y="1394"/>
                  </a:lnTo>
                  <a:lnTo>
                    <a:pt x="14969" y="2372"/>
                  </a:lnTo>
                  <a:lnTo>
                    <a:pt x="14806" y="2806"/>
                  </a:lnTo>
                  <a:lnTo>
                    <a:pt x="14607" y="3458"/>
                  </a:lnTo>
                  <a:lnTo>
                    <a:pt x="14481" y="4797"/>
                  </a:lnTo>
                  <a:lnTo>
                    <a:pt x="14462" y="6155"/>
                  </a:lnTo>
                  <a:lnTo>
                    <a:pt x="14354" y="7494"/>
                  </a:lnTo>
                  <a:lnTo>
                    <a:pt x="14209" y="8146"/>
                  </a:lnTo>
                  <a:lnTo>
                    <a:pt x="13956" y="8960"/>
                  </a:lnTo>
                  <a:lnTo>
                    <a:pt x="13250" y="10517"/>
                  </a:lnTo>
                  <a:lnTo>
                    <a:pt x="12852" y="11241"/>
                  </a:lnTo>
                  <a:lnTo>
                    <a:pt x="12200" y="8073"/>
                  </a:lnTo>
                  <a:lnTo>
                    <a:pt x="11422" y="4489"/>
                  </a:lnTo>
                  <a:lnTo>
                    <a:pt x="11313" y="4091"/>
                  </a:lnTo>
                  <a:lnTo>
                    <a:pt x="11114" y="3729"/>
                  </a:lnTo>
                  <a:lnTo>
                    <a:pt x="10933" y="3530"/>
                  </a:lnTo>
                  <a:lnTo>
                    <a:pt x="10553" y="3349"/>
                  </a:lnTo>
                  <a:lnTo>
                    <a:pt x="10191" y="3440"/>
                  </a:lnTo>
                  <a:lnTo>
                    <a:pt x="9829" y="3711"/>
                  </a:lnTo>
                  <a:lnTo>
                    <a:pt x="9358" y="4345"/>
                  </a:lnTo>
                  <a:lnTo>
                    <a:pt x="8978" y="5286"/>
                  </a:lnTo>
                  <a:lnTo>
                    <a:pt x="8924" y="5630"/>
                  </a:lnTo>
                  <a:lnTo>
                    <a:pt x="8942" y="6082"/>
                  </a:lnTo>
                  <a:lnTo>
                    <a:pt x="9141" y="6933"/>
                  </a:lnTo>
                  <a:lnTo>
                    <a:pt x="9684" y="8164"/>
                  </a:lnTo>
                  <a:lnTo>
                    <a:pt x="10118" y="8960"/>
                  </a:lnTo>
                  <a:lnTo>
                    <a:pt x="10553" y="9757"/>
                  </a:lnTo>
                  <a:lnTo>
                    <a:pt x="11005" y="11024"/>
                  </a:lnTo>
                  <a:lnTo>
                    <a:pt x="11114" y="11892"/>
                  </a:lnTo>
                  <a:lnTo>
                    <a:pt x="11078" y="12327"/>
                  </a:lnTo>
                  <a:lnTo>
                    <a:pt x="11023" y="12580"/>
                  </a:lnTo>
                  <a:lnTo>
                    <a:pt x="10842" y="13033"/>
                  </a:lnTo>
                  <a:lnTo>
                    <a:pt x="10571" y="13431"/>
                  </a:lnTo>
                  <a:lnTo>
                    <a:pt x="10209" y="13721"/>
                  </a:lnTo>
                  <a:lnTo>
                    <a:pt x="9974" y="13811"/>
                  </a:lnTo>
                  <a:lnTo>
                    <a:pt x="9738" y="13865"/>
                  </a:lnTo>
                  <a:lnTo>
                    <a:pt x="9304" y="13829"/>
                  </a:lnTo>
                  <a:lnTo>
                    <a:pt x="8906" y="13630"/>
                  </a:lnTo>
                  <a:lnTo>
                    <a:pt x="8562" y="13322"/>
                  </a:lnTo>
                  <a:lnTo>
                    <a:pt x="8127" y="12689"/>
                  </a:lnTo>
                  <a:lnTo>
                    <a:pt x="7765" y="11675"/>
                  </a:lnTo>
                  <a:lnTo>
                    <a:pt x="7675" y="11168"/>
                  </a:lnTo>
                  <a:lnTo>
                    <a:pt x="7602" y="10662"/>
                  </a:lnTo>
                  <a:lnTo>
                    <a:pt x="7331" y="9612"/>
                  </a:lnTo>
                  <a:lnTo>
                    <a:pt x="7005" y="8924"/>
                  </a:lnTo>
                  <a:lnTo>
                    <a:pt x="6716" y="8544"/>
                  </a:lnTo>
                  <a:lnTo>
                    <a:pt x="6372" y="8272"/>
                  </a:lnTo>
                  <a:lnTo>
                    <a:pt x="5955" y="8109"/>
                  </a:lnTo>
                  <a:lnTo>
                    <a:pt x="5702" y="8091"/>
                  </a:lnTo>
                  <a:lnTo>
                    <a:pt x="5467" y="8091"/>
                  </a:lnTo>
                  <a:lnTo>
                    <a:pt x="5032" y="8254"/>
                  </a:lnTo>
                  <a:lnTo>
                    <a:pt x="4688" y="8544"/>
                  </a:lnTo>
                  <a:lnTo>
                    <a:pt x="4435" y="8942"/>
                  </a:lnTo>
                  <a:lnTo>
                    <a:pt x="4254" y="9413"/>
                  </a:lnTo>
                  <a:lnTo>
                    <a:pt x="4182" y="9938"/>
                  </a:lnTo>
                  <a:lnTo>
                    <a:pt x="4218" y="10444"/>
                  </a:lnTo>
                  <a:lnTo>
                    <a:pt x="4363" y="10951"/>
                  </a:lnTo>
                  <a:lnTo>
                    <a:pt x="4471" y="11168"/>
                  </a:lnTo>
                  <a:lnTo>
                    <a:pt x="4725" y="11603"/>
                  </a:lnTo>
                  <a:lnTo>
                    <a:pt x="5412" y="12327"/>
                  </a:lnTo>
                  <a:lnTo>
                    <a:pt x="6607" y="13286"/>
                  </a:lnTo>
                  <a:lnTo>
                    <a:pt x="7385" y="13938"/>
                  </a:lnTo>
                  <a:lnTo>
                    <a:pt x="7729" y="14318"/>
                  </a:lnTo>
                  <a:lnTo>
                    <a:pt x="8290" y="15205"/>
                  </a:lnTo>
                  <a:lnTo>
                    <a:pt x="8526" y="15929"/>
                  </a:lnTo>
                  <a:lnTo>
                    <a:pt x="8562" y="16418"/>
                  </a:lnTo>
                  <a:lnTo>
                    <a:pt x="8507" y="16888"/>
                  </a:lnTo>
                  <a:lnTo>
                    <a:pt x="8326" y="17323"/>
                  </a:lnTo>
                  <a:lnTo>
                    <a:pt x="8182" y="17522"/>
                  </a:lnTo>
                  <a:lnTo>
                    <a:pt x="8019" y="17685"/>
                  </a:lnTo>
                  <a:lnTo>
                    <a:pt x="7657" y="17938"/>
                  </a:lnTo>
                  <a:lnTo>
                    <a:pt x="7240" y="18101"/>
                  </a:lnTo>
                  <a:lnTo>
                    <a:pt x="6806" y="18155"/>
                  </a:lnTo>
                  <a:lnTo>
                    <a:pt x="6100" y="18083"/>
                  </a:lnTo>
                  <a:lnTo>
                    <a:pt x="5231" y="17721"/>
                  </a:lnTo>
                  <a:lnTo>
                    <a:pt x="4869" y="17431"/>
                  </a:lnTo>
                  <a:lnTo>
                    <a:pt x="4544" y="17105"/>
                  </a:lnTo>
                  <a:lnTo>
                    <a:pt x="4019" y="16345"/>
                  </a:lnTo>
                  <a:lnTo>
                    <a:pt x="3421" y="15096"/>
                  </a:lnTo>
                  <a:lnTo>
                    <a:pt x="3095" y="14209"/>
                  </a:lnTo>
                  <a:lnTo>
                    <a:pt x="2860" y="13648"/>
                  </a:lnTo>
                  <a:lnTo>
                    <a:pt x="2335" y="12924"/>
                  </a:lnTo>
                  <a:lnTo>
                    <a:pt x="1883" y="12598"/>
                  </a:lnTo>
                  <a:lnTo>
                    <a:pt x="1611" y="12526"/>
                  </a:lnTo>
                  <a:lnTo>
                    <a:pt x="1430" y="12508"/>
                  </a:lnTo>
                  <a:lnTo>
                    <a:pt x="1086" y="12562"/>
                  </a:lnTo>
                  <a:lnTo>
                    <a:pt x="634" y="12834"/>
                  </a:lnTo>
                  <a:lnTo>
                    <a:pt x="181" y="13413"/>
                  </a:lnTo>
                  <a:lnTo>
                    <a:pt x="0" y="14155"/>
                  </a:lnTo>
                  <a:lnTo>
                    <a:pt x="37" y="14517"/>
                  </a:lnTo>
                  <a:lnTo>
                    <a:pt x="109" y="14879"/>
                  </a:lnTo>
                  <a:lnTo>
                    <a:pt x="417" y="15531"/>
                  </a:lnTo>
                  <a:lnTo>
                    <a:pt x="1104" y="16418"/>
                  </a:lnTo>
                  <a:lnTo>
                    <a:pt x="1647" y="16942"/>
                  </a:lnTo>
                  <a:lnTo>
                    <a:pt x="2426" y="17721"/>
                  </a:lnTo>
                  <a:lnTo>
                    <a:pt x="4182" y="19694"/>
                  </a:lnTo>
                  <a:lnTo>
                    <a:pt x="5593" y="21232"/>
                  </a:lnTo>
                  <a:lnTo>
                    <a:pt x="6571" y="22173"/>
                  </a:lnTo>
                  <a:lnTo>
                    <a:pt x="7566" y="22970"/>
                  </a:lnTo>
                  <a:lnTo>
                    <a:pt x="8580" y="23585"/>
                  </a:lnTo>
                  <a:lnTo>
                    <a:pt x="9087" y="23802"/>
                  </a:lnTo>
                  <a:lnTo>
                    <a:pt x="9557" y="23947"/>
                  </a:lnTo>
                  <a:lnTo>
                    <a:pt x="10625" y="24146"/>
                  </a:lnTo>
                  <a:lnTo>
                    <a:pt x="12399" y="24255"/>
                  </a:lnTo>
                  <a:lnTo>
                    <a:pt x="16182" y="24020"/>
                  </a:lnTo>
                  <a:lnTo>
                    <a:pt x="18336" y="23947"/>
                  </a:lnTo>
                  <a:lnTo>
                    <a:pt x="18752" y="23947"/>
                  </a:lnTo>
                  <a:lnTo>
                    <a:pt x="19603" y="23839"/>
                  </a:lnTo>
                  <a:lnTo>
                    <a:pt x="20381" y="23585"/>
                  </a:lnTo>
                  <a:lnTo>
                    <a:pt x="20816" y="23241"/>
                  </a:lnTo>
                  <a:lnTo>
                    <a:pt x="21033" y="22934"/>
                  </a:lnTo>
                  <a:lnTo>
                    <a:pt x="21105" y="22753"/>
                  </a:lnTo>
                  <a:lnTo>
                    <a:pt x="21160" y="22499"/>
                  </a:lnTo>
                  <a:lnTo>
                    <a:pt x="21142" y="22047"/>
                  </a:lnTo>
                  <a:lnTo>
                    <a:pt x="20942" y="21649"/>
                  </a:lnTo>
                  <a:lnTo>
                    <a:pt x="20617" y="21287"/>
                  </a:lnTo>
                  <a:lnTo>
                    <a:pt x="20200" y="20997"/>
                  </a:lnTo>
                  <a:lnTo>
                    <a:pt x="19712" y="20780"/>
                  </a:lnTo>
                  <a:lnTo>
                    <a:pt x="19169" y="20635"/>
                  </a:lnTo>
                  <a:lnTo>
                    <a:pt x="18644" y="20599"/>
                  </a:lnTo>
                  <a:lnTo>
                    <a:pt x="18372" y="20617"/>
                  </a:lnTo>
                  <a:lnTo>
                    <a:pt x="17359" y="20816"/>
                  </a:lnTo>
                  <a:lnTo>
                    <a:pt x="15820" y="21178"/>
                  </a:lnTo>
                  <a:lnTo>
                    <a:pt x="15060" y="21214"/>
                  </a:lnTo>
                  <a:lnTo>
                    <a:pt x="14571" y="21160"/>
                  </a:lnTo>
                  <a:lnTo>
                    <a:pt x="14318" y="21087"/>
                  </a:lnTo>
                  <a:lnTo>
                    <a:pt x="14499" y="20762"/>
                  </a:lnTo>
                  <a:lnTo>
                    <a:pt x="15024" y="20291"/>
                  </a:lnTo>
                  <a:lnTo>
                    <a:pt x="15711" y="19983"/>
                  </a:lnTo>
                  <a:lnTo>
                    <a:pt x="16472" y="19839"/>
                  </a:lnTo>
                  <a:lnTo>
                    <a:pt x="16834" y="19839"/>
                  </a:lnTo>
                  <a:lnTo>
                    <a:pt x="17594" y="19875"/>
                  </a:lnTo>
                  <a:lnTo>
                    <a:pt x="18716" y="19965"/>
                  </a:lnTo>
                  <a:lnTo>
                    <a:pt x="19440" y="19947"/>
                  </a:lnTo>
                  <a:lnTo>
                    <a:pt x="19820" y="19893"/>
                  </a:lnTo>
                  <a:lnTo>
                    <a:pt x="20182" y="19802"/>
                  </a:lnTo>
                  <a:lnTo>
                    <a:pt x="20852" y="19440"/>
                  </a:lnTo>
                  <a:lnTo>
                    <a:pt x="21377" y="18915"/>
                  </a:lnTo>
                  <a:lnTo>
                    <a:pt x="21576" y="18409"/>
                  </a:lnTo>
                  <a:lnTo>
                    <a:pt x="21612" y="18065"/>
                  </a:lnTo>
                  <a:lnTo>
                    <a:pt x="21594" y="17884"/>
                  </a:lnTo>
                  <a:lnTo>
                    <a:pt x="21540" y="17666"/>
                  </a:lnTo>
                  <a:lnTo>
                    <a:pt x="21341" y="17286"/>
                  </a:lnTo>
                  <a:lnTo>
                    <a:pt x="21033" y="16997"/>
                  </a:lnTo>
                  <a:lnTo>
                    <a:pt x="20653" y="16798"/>
                  </a:lnTo>
                  <a:lnTo>
                    <a:pt x="19983" y="16599"/>
                  </a:lnTo>
                  <a:lnTo>
                    <a:pt x="19024" y="16617"/>
                  </a:lnTo>
                  <a:lnTo>
                    <a:pt x="18571" y="16725"/>
                  </a:lnTo>
                  <a:lnTo>
                    <a:pt x="17702" y="17051"/>
                  </a:lnTo>
                  <a:lnTo>
                    <a:pt x="16399" y="17558"/>
                  </a:lnTo>
                  <a:lnTo>
                    <a:pt x="15530" y="17721"/>
                  </a:lnTo>
                  <a:lnTo>
                    <a:pt x="15078" y="17703"/>
                  </a:lnTo>
                  <a:lnTo>
                    <a:pt x="15060" y="17485"/>
                  </a:lnTo>
                  <a:lnTo>
                    <a:pt x="15114" y="17069"/>
                  </a:lnTo>
                  <a:lnTo>
                    <a:pt x="15368" y="16508"/>
                  </a:lnTo>
                  <a:lnTo>
                    <a:pt x="15947" y="15875"/>
                  </a:lnTo>
                  <a:lnTo>
                    <a:pt x="16725" y="15422"/>
                  </a:lnTo>
                  <a:lnTo>
                    <a:pt x="17123" y="15277"/>
                  </a:lnTo>
                  <a:lnTo>
                    <a:pt x="17974" y="15078"/>
                  </a:lnTo>
                  <a:lnTo>
                    <a:pt x="19693" y="14915"/>
                  </a:lnTo>
                  <a:lnTo>
                    <a:pt x="20544" y="14734"/>
                  </a:lnTo>
                  <a:lnTo>
                    <a:pt x="20961" y="14626"/>
                  </a:lnTo>
                  <a:lnTo>
                    <a:pt x="21757" y="14209"/>
                  </a:lnTo>
                  <a:lnTo>
                    <a:pt x="22390" y="13630"/>
                  </a:lnTo>
                  <a:lnTo>
                    <a:pt x="22698" y="13087"/>
                  </a:lnTo>
                  <a:lnTo>
                    <a:pt x="22807" y="12689"/>
                  </a:lnTo>
                  <a:lnTo>
                    <a:pt x="22825" y="12472"/>
                  </a:lnTo>
                  <a:lnTo>
                    <a:pt x="22807" y="12218"/>
                  </a:lnTo>
                  <a:lnTo>
                    <a:pt x="22662" y="11748"/>
                  </a:lnTo>
                  <a:lnTo>
                    <a:pt x="22409" y="11331"/>
                  </a:lnTo>
                  <a:lnTo>
                    <a:pt x="22047" y="10987"/>
                  </a:lnTo>
                  <a:lnTo>
                    <a:pt x="21594" y="10716"/>
                  </a:lnTo>
                  <a:lnTo>
                    <a:pt x="21105" y="10517"/>
                  </a:lnTo>
                  <a:lnTo>
                    <a:pt x="20580" y="10426"/>
                  </a:lnTo>
                  <a:lnTo>
                    <a:pt x="20056" y="10426"/>
                  </a:lnTo>
                  <a:lnTo>
                    <a:pt x="19802" y="10463"/>
                  </a:lnTo>
                  <a:lnTo>
                    <a:pt x="19295" y="10589"/>
                  </a:lnTo>
                  <a:lnTo>
                    <a:pt x="18390" y="11042"/>
                  </a:lnTo>
                  <a:lnTo>
                    <a:pt x="17159" y="12019"/>
                  </a:lnTo>
                  <a:lnTo>
                    <a:pt x="16417" y="12779"/>
                  </a:lnTo>
                  <a:lnTo>
                    <a:pt x="16997" y="11494"/>
                  </a:lnTo>
                  <a:lnTo>
                    <a:pt x="17558" y="9920"/>
                  </a:lnTo>
                  <a:lnTo>
                    <a:pt x="17829" y="9141"/>
                  </a:lnTo>
                  <a:lnTo>
                    <a:pt x="18318" y="7566"/>
                  </a:lnTo>
                  <a:lnTo>
                    <a:pt x="18499" y="6752"/>
                  </a:lnTo>
                  <a:lnTo>
                    <a:pt x="18662" y="6064"/>
                  </a:lnTo>
                  <a:lnTo>
                    <a:pt x="18933" y="4562"/>
                  </a:lnTo>
                  <a:lnTo>
                    <a:pt x="19060" y="3023"/>
                  </a:lnTo>
                  <a:lnTo>
                    <a:pt x="18951" y="1901"/>
                  </a:lnTo>
                  <a:lnTo>
                    <a:pt x="18770" y="1195"/>
                  </a:lnTo>
                  <a:lnTo>
                    <a:pt x="18626" y="851"/>
                  </a:lnTo>
                  <a:lnTo>
                    <a:pt x="18463" y="562"/>
                  </a:lnTo>
                  <a:lnTo>
                    <a:pt x="18119" y="218"/>
                  </a:lnTo>
                  <a:lnTo>
                    <a:pt x="17829" y="73"/>
                  </a:lnTo>
                  <a:lnTo>
                    <a:pt x="17666" y="19"/>
                  </a:lnTo>
                  <a:lnTo>
                    <a:pt x="17431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5"/>
            <p:cNvSpPr/>
            <p:nvPr/>
          </p:nvSpPr>
          <p:spPr>
            <a:xfrm rot="-7380508" flipH="1">
              <a:off x="8578251" y="3671283"/>
              <a:ext cx="723666" cy="640967"/>
            </a:xfrm>
            <a:custGeom>
              <a:avLst/>
              <a:gdLst/>
              <a:ahLst/>
              <a:cxnLst/>
              <a:rect l="l" t="t" r="r" b="b"/>
              <a:pathLst>
                <a:path w="26138" h="23151" extrusionOk="0">
                  <a:moveTo>
                    <a:pt x="16472" y="1"/>
                  </a:moveTo>
                  <a:lnTo>
                    <a:pt x="15983" y="55"/>
                  </a:lnTo>
                  <a:lnTo>
                    <a:pt x="15530" y="254"/>
                  </a:lnTo>
                  <a:lnTo>
                    <a:pt x="15114" y="544"/>
                  </a:lnTo>
                  <a:lnTo>
                    <a:pt x="14752" y="924"/>
                  </a:lnTo>
                  <a:lnTo>
                    <a:pt x="14462" y="1376"/>
                  </a:lnTo>
                  <a:lnTo>
                    <a:pt x="14281" y="1865"/>
                  </a:lnTo>
                  <a:lnTo>
                    <a:pt x="14245" y="2118"/>
                  </a:lnTo>
                  <a:lnTo>
                    <a:pt x="14209" y="2625"/>
                  </a:lnTo>
                  <a:lnTo>
                    <a:pt x="14390" y="3621"/>
                  </a:lnTo>
                  <a:lnTo>
                    <a:pt x="14987" y="5069"/>
                  </a:lnTo>
                  <a:lnTo>
                    <a:pt x="15512" y="5974"/>
                  </a:lnTo>
                  <a:lnTo>
                    <a:pt x="15766" y="6426"/>
                  </a:lnTo>
                  <a:lnTo>
                    <a:pt x="16236" y="7385"/>
                  </a:lnTo>
                  <a:lnTo>
                    <a:pt x="16562" y="8363"/>
                  </a:lnTo>
                  <a:lnTo>
                    <a:pt x="16634" y="9377"/>
                  </a:lnTo>
                  <a:lnTo>
                    <a:pt x="16544" y="9883"/>
                  </a:lnTo>
                  <a:lnTo>
                    <a:pt x="16490" y="10064"/>
                  </a:lnTo>
                  <a:lnTo>
                    <a:pt x="16327" y="10444"/>
                  </a:lnTo>
                  <a:lnTo>
                    <a:pt x="16073" y="10734"/>
                  </a:lnTo>
                  <a:lnTo>
                    <a:pt x="15748" y="10915"/>
                  </a:lnTo>
                  <a:lnTo>
                    <a:pt x="15567" y="10951"/>
                  </a:lnTo>
                  <a:lnTo>
                    <a:pt x="15349" y="10933"/>
                  </a:lnTo>
                  <a:lnTo>
                    <a:pt x="14987" y="10770"/>
                  </a:lnTo>
                  <a:lnTo>
                    <a:pt x="14535" y="10318"/>
                  </a:lnTo>
                  <a:lnTo>
                    <a:pt x="14318" y="9938"/>
                  </a:lnTo>
                  <a:lnTo>
                    <a:pt x="12544" y="6879"/>
                  </a:lnTo>
                  <a:lnTo>
                    <a:pt x="10770" y="3802"/>
                  </a:lnTo>
                  <a:lnTo>
                    <a:pt x="10498" y="3349"/>
                  </a:lnTo>
                  <a:lnTo>
                    <a:pt x="9829" y="2444"/>
                  </a:lnTo>
                  <a:lnTo>
                    <a:pt x="9250" y="1901"/>
                  </a:lnTo>
                  <a:lnTo>
                    <a:pt x="8815" y="1630"/>
                  </a:lnTo>
                  <a:lnTo>
                    <a:pt x="8363" y="1467"/>
                  </a:lnTo>
                  <a:lnTo>
                    <a:pt x="7874" y="1430"/>
                  </a:lnTo>
                  <a:lnTo>
                    <a:pt x="7602" y="1467"/>
                  </a:lnTo>
                  <a:lnTo>
                    <a:pt x="7313" y="1539"/>
                  </a:lnTo>
                  <a:lnTo>
                    <a:pt x="6806" y="1847"/>
                  </a:lnTo>
                  <a:lnTo>
                    <a:pt x="6444" y="2281"/>
                  </a:lnTo>
                  <a:lnTo>
                    <a:pt x="6209" y="2842"/>
                  </a:lnTo>
                  <a:lnTo>
                    <a:pt x="6064" y="3476"/>
                  </a:lnTo>
                  <a:lnTo>
                    <a:pt x="6046" y="4146"/>
                  </a:lnTo>
                  <a:lnTo>
                    <a:pt x="6118" y="4815"/>
                  </a:lnTo>
                  <a:lnTo>
                    <a:pt x="6281" y="5485"/>
                  </a:lnTo>
                  <a:lnTo>
                    <a:pt x="6390" y="5793"/>
                  </a:lnTo>
                  <a:lnTo>
                    <a:pt x="6752" y="6643"/>
                  </a:lnTo>
                  <a:lnTo>
                    <a:pt x="7747" y="8218"/>
                  </a:lnTo>
                  <a:lnTo>
                    <a:pt x="8978" y="9594"/>
                  </a:lnTo>
                  <a:lnTo>
                    <a:pt x="10444" y="10734"/>
                  </a:lnTo>
                  <a:lnTo>
                    <a:pt x="11241" y="11205"/>
                  </a:lnTo>
                  <a:lnTo>
                    <a:pt x="11910" y="11549"/>
                  </a:lnTo>
                  <a:lnTo>
                    <a:pt x="12815" y="12182"/>
                  </a:lnTo>
                  <a:lnTo>
                    <a:pt x="13214" y="12743"/>
                  </a:lnTo>
                  <a:lnTo>
                    <a:pt x="13322" y="13087"/>
                  </a:lnTo>
                  <a:lnTo>
                    <a:pt x="13340" y="13268"/>
                  </a:lnTo>
                  <a:lnTo>
                    <a:pt x="13304" y="13648"/>
                  </a:lnTo>
                  <a:lnTo>
                    <a:pt x="13105" y="14155"/>
                  </a:lnTo>
                  <a:lnTo>
                    <a:pt x="12580" y="14698"/>
                  </a:lnTo>
                  <a:lnTo>
                    <a:pt x="11874" y="15042"/>
                  </a:lnTo>
                  <a:lnTo>
                    <a:pt x="11494" y="15114"/>
                  </a:lnTo>
                  <a:lnTo>
                    <a:pt x="11114" y="15114"/>
                  </a:lnTo>
                  <a:lnTo>
                    <a:pt x="10372" y="14988"/>
                  </a:lnTo>
                  <a:lnTo>
                    <a:pt x="9666" y="14698"/>
                  </a:lnTo>
                  <a:lnTo>
                    <a:pt x="8978" y="14318"/>
                  </a:lnTo>
                  <a:lnTo>
                    <a:pt x="8670" y="14101"/>
                  </a:lnTo>
                  <a:lnTo>
                    <a:pt x="7874" y="13521"/>
                  </a:lnTo>
                  <a:lnTo>
                    <a:pt x="6281" y="12327"/>
                  </a:lnTo>
                  <a:lnTo>
                    <a:pt x="5430" y="11838"/>
                  </a:lnTo>
                  <a:lnTo>
                    <a:pt x="4996" y="11621"/>
                  </a:lnTo>
                  <a:lnTo>
                    <a:pt x="4037" y="11295"/>
                  </a:lnTo>
                  <a:lnTo>
                    <a:pt x="3077" y="11168"/>
                  </a:lnTo>
                  <a:lnTo>
                    <a:pt x="2100" y="11259"/>
                  </a:lnTo>
                  <a:lnTo>
                    <a:pt x="1647" y="11422"/>
                  </a:lnTo>
                  <a:lnTo>
                    <a:pt x="1412" y="11530"/>
                  </a:lnTo>
                  <a:lnTo>
                    <a:pt x="1014" y="11802"/>
                  </a:lnTo>
                  <a:lnTo>
                    <a:pt x="652" y="12146"/>
                  </a:lnTo>
                  <a:lnTo>
                    <a:pt x="362" y="12544"/>
                  </a:lnTo>
                  <a:lnTo>
                    <a:pt x="145" y="12997"/>
                  </a:lnTo>
                  <a:lnTo>
                    <a:pt x="18" y="13467"/>
                  </a:lnTo>
                  <a:lnTo>
                    <a:pt x="0" y="13938"/>
                  </a:lnTo>
                  <a:lnTo>
                    <a:pt x="91" y="14408"/>
                  </a:lnTo>
                  <a:lnTo>
                    <a:pt x="181" y="14626"/>
                  </a:lnTo>
                  <a:lnTo>
                    <a:pt x="290" y="14825"/>
                  </a:lnTo>
                  <a:lnTo>
                    <a:pt x="579" y="15169"/>
                  </a:lnTo>
                  <a:lnTo>
                    <a:pt x="1104" y="15585"/>
                  </a:lnTo>
                  <a:lnTo>
                    <a:pt x="1955" y="15965"/>
                  </a:lnTo>
                  <a:lnTo>
                    <a:pt x="2896" y="16218"/>
                  </a:lnTo>
                  <a:lnTo>
                    <a:pt x="3349" y="16309"/>
                  </a:lnTo>
                  <a:lnTo>
                    <a:pt x="4471" y="16544"/>
                  </a:lnTo>
                  <a:lnTo>
                    <a:pt x="6679" y="17069"/>
                  </a:lnTo>
                  <a:lnTo>
                    <a:pt x="9883" y="18028"/>
                  </a:lnTo>
                  <a:lnTo>
                    <a:pt x="14082" y="19567"/>
                  </a:lnTo>
                  <a:lnTo>
                    <a:pt x="18191" y="21323"/>
                  </a:lnTo>
                  <a:lnTo>
                    <a:pt x="20255" y="22264"/>
                  </a:lnTo>
                  <a:lnTo>
                    <a:pt x="20924" y="22572"/>
                  </a:lnTo>
                  <a:lnTo>
                    <a:pt x="22010" y="22970"/>
                  </a:lnTo>
                  <a:lnTo>
                    <a:pt x="22861" y="23151"/>
                  </a:lnTo>
                  <a:lnTo>
                    <a:pt x="23513" y="23060"/>
                  </a:lnTo>
                  <a:lnTo>
                    <a:pt x="24001" y="22716"/>
                  </a:lnTo>
                  <a:lnTo>
                    <a:pt x="24418" y="22101"/>
                  </a:lnTo>
                  <a:lnTo>
                    <a:pt x="24924" y="20671"/>
                  </a:lnTo>
                  <a:lnTo>
                    <a:pt x="25286" y="19259"/>
                  </a:lnTo>
                  <a:lnTo>
                    <a:pt x="25522" y="18264"/>
                  </a:lnTo>
                  <a:lnTo>
                    <a:pt x="25884" y="16218"/>
                  </a:lnTo>
                  <a:lnTo>
                    <a:pt x="26083" y="14137"/>
                  </a:lnTo>
                  <a:lnTo>
                    <a:pt x="26137" y="12073"/>
                  </a:lnTo>
                  <a:lnTo>
                    <a:pt x="26083" y="11024"/>
                  </a:lnTo>
                  <a:lnTo>
                    <a:pt x="26047" y="10372"/>
                  </a:lnTo>
                  <a:lnTo>
                    <a:pt x="25866" y="9377"/>
                  </a:lnTo>
                  <a:lnTo>
                    <a:pt x="25612" y="8761"/>
                  </a:lnTo>
                  <a:lnTo>
                    <a:pt x="25449" y="8490"/>
                  </a:lnTo>
                  <a:lnTo>
                    <a:pt x="25250" y="8218"/>
                  </a:lnTo>
                  <a:lnTo>
                    <a:pt x="24725" y="7784"/>
                  </a:lnTo>
                  <a:lnTo>
                    <a:pt x="24110" y="7548"/>
                  </a:lnTo>
                  <a:lnTo>
                    <a:pt x="23458" y="7530"/>
                  </a:lnTo>
                  <a:lnTo>
                    <a:pt x="23151" y="7639"/>
                  </a:lnTo>
                  <a:lnTo>
                    <a:pt x="22952" y="7747"/>
                  </a:lnTo>
                  <a:lnTo>
                    <a:pt x="22626" y="8037"/>
                  </a:lnTo>
                  <a:lnTo>
                    <a:pt x="22300" y="8580"/>
                  </a:lnTo>
                  <a:lnTo>
                    <a:pt x="22083" y="9503"/>
                  </a:lnTo>
                  <a:lnTo>
                    <a:pt x="22028" y="10499"/>
                  </a:lnTo>
                  <a:lnTo>
                    <a:pt x="22028" y="10969"/>
                  </a:lnTo>
                  <a:lnTo>
                    <a:pt x="22010" y="11440"/>
                  </a:lnTo>
                  <a:lnTo>
                    <a:pt x="21757" y="12417"/>
                  </a:lnTo>
                  <a:lnTo>
                    <a:pt x="21413" y="13033"/>
                  </a:lnTo>
                  <a:lnTo>
                    <a:pt x="21105" y="13340"/>
                  </a:lnTo>
                  <a:lnTo>
                    <a:pt x="20761" y="13558"/>
                  </a:lnTo>
                  <a:lnTo>
                    <a:pt x="20345" y="13612"/>
                  </a:lnTo>
                  <a:lnTo>
                    <a:pt x="20128" y="13594"/>
                  </a:lnTo>
                  <a:lnTo>
                    <a:pt x="19947" y="13540"/>
                  </a:lnTo>
                  <a:lnTo>
                    <a:pt x="19639" y="13377"/>
                  </a:lnTo>
                  <a:lnTo>
                    <a:pt x="19277" y="12997"/>
                  </a:lnTo>
                  <a:lnTo>
                    <a:pt x="18988" y="12309"/>
                  </a:lnTo>
                  <a:lnTo>
                    <a:pt x="18825" y="11530"/>
                  </a:lnTo>
                  <a:lnTo>
                    <a:pt x="18788" y="11150"/>
                  </a:lnTo>
                  <a:lnTo>
                    <a:pt x="18499" y="6969"/>
                  </a:lnTo>
                  <a:lnTo>
                    <a:pt x="18191" y="2806"/>
                  </a:lnTo>
                  <a:lnTo>
                    <a:pt x="18155" y="2444"/>
                  </a:lnTo>
                  <a:lnTo>
                    <a:pt x="18046" y="1702"/>
                  </a:lnTo>
                  <a:lnTo>
                    <a:pt x="17829" y="1014"/>
                  </a:lnTo>
                  <a:lnTo>
                    <a:pt x="17431" y="435"/>
                  </a:lnTo>
                  <a:lnTo>
                    <a:pt x="17159" y="236"/>
                  </a:lnTo>
                  <a:lnTo>
                    <a:pt x="16924" y="109"/>
                  </a:lnTo>
                  <a:lnTo>
                    <a:pt x="16472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4" name="Google Shape;784;p25"/>
            <p:cNvGrpSpPr/>
            <p:nvPr/>
          </p:nvGrpSpPr>
          <p:grpSpPr>
            <a:xfrm rot="3347445">
              <a:off x="269514" y="30993"/>
              <a:ext cx="691976" cy="1920922"/>
              <a:chOff x="5621053" y="396189"/>
              <a:chExt cx="872876" cy="2423098"/>
            </a:xfrm>
          </p:grpSpPr>
          <p:sp>
            <p:nvSpPr>
              <p:cNvPr id="785" name="Google Shape;785;p25"/>
              <p:cNvSpPr/>
              <p:nvPr/>
            </p:nvSpPr>
            <p:spPr>
              <a:xfrm>
                <a:off x="5942476" y="1646812"/>
                <a:ext cx="221960" cy="1172475"/>
              </a:xfrm>
              <a:custGeom>
                <a:avLst/>
                <a:gdLst/>
                <a:ahLst/>
                <a:cxnLst/>
                <a:rect l="l" t="t" r="r" b="b"/>
                <a:pathLst>
                  <a:path w="6987" h="36908" extrusionOk="0">
                    <a:moveTo>
                      <a:pt x="3729" y="1"/>
                    </a:moveTo>
                    <a:lnTo>
                      <a:pt x="3421" y="55"/>
                    </a:lnTo>
                    <a:lnTo>
                      <a:pt x="3494" y="598"/>
                    </a:lnTo>
                    <a:lnTo>
                      <a:pt x="3584" y="1684"/>
                    </a:lnTo>
                    <a:lnTo>
                      <a:pt x="3584" y="2770"/>
                    </a:lnTo>
                    <a:lnTo>
                      <a:pt x="3512" y="3874"/>
                    </a:lnTo>
                    <a:lnTo>
                      <a:pt x="3222" y="5594"/>
                    </a:lnTo>
                    <a:lnTo>
                      <a:pt x="2498" y="8055"/>
                    </a:lnTo>
                    <a:lnTo>
                      <a:pt x="1973" y="9395"/>
                    </a:lnTo>
                    <a:lnTo>
                      <a:pt x="1503" y="10607"/>
                    </a:lnTo>
                    <a:lnTo>
                      <a:pt x="652" y="13105"/>
                    </a:lnTo>
                    <a:lnTo>
                      <a:pt x="199" y="15042"/>
                    </a:lnTo>
                    <a:lnTo>
                      <a:pt x="36" y="16345"/>
                    </a:lnTo>
                    <a:lnTo>
                      <a:pt x="0" y="17685"/>
                    </a:lnTo>
                    <a:lnTo>
                      <a:pt x="109" y="19024"/>
                    </a:lnTo>
                    <a:lnTo>
                      <a:pt x="236" y="19712"/>
                    </a:lnTo>
                    <a:lnTo>
                      <a:pt x="471" y="20671"/>
                    </a:lnTo>
                    <a:lnTo>
                      <a:pt x="1104" y="22517"/>
                    </a:lnTo>
                    <a:lnTo>
                      <a:pt x="2371" y="25142"/>
                    </a:lnTo>
                    <a:lnTo>
                      <a:pt x="3313" y="26807"/>
                    </a:lnTo>
                    <a:lnTo>
                      <a:pt x="3747" y="27604"/>
                    </a:lnTo>
                    <a:lnTo>
                      <a:pt x="4200" y="28418"/>
                    </a:lnTo>
                    <a:lnTo>
                      <a:pt x="4797" y="29540"/>
                    </a:lnTo>
                    <a:lnTo>
                      <a:pt x="5720" y="31731"/>
                    </a:lnTo>
                    <a:lnTo>
                      <a:pt x="6335" y="33830"/>
                    </a:lnTo>
                    <a:lnTo>
                      <a:pt x="6643" y="35876"/>
                    </a:lnTo>
                    <a:lnTo>
                      <a:pt x="6697" y="36907"/>
                    </a:lnTo>
                    <a:lnTo>
                      <a:pt x="6987" y="36907"/>
                    </a:lnTo>
                    <a:lnTo>
                      <a:pt x="6951" y="35857"/>
                    </a:lnTo>
                    <a:lnTo>
                      <a:pt x="6625" y="33776"/>
                    </a:lnTo>
                    <a:lnTo>
                      <a:pt x="5991" y="31640"/>
                    </a:lnTo>
                    <a:lnTo>
                      <a:pt x="5068" y="29414"/>
                    </a:lnTo>
                    <a:lnTo>
                      <a:pt x="4471" y="28273"/>
                    </a:lnTo>
                    <a:lnTo>
                      <a:pt x="4019" y="27459"/>
                    </a:lnTo>
                    <a:lnTo>
                      <a:pt x="3566" y="26662"/>
                    </a:lnTo>
                    <a:lnTo>
                      <a:pt x="2607" y="24961"/>
                    </a:lnTo>
                    <a:lnTo>
                      <a:pt x="1376" y="22391"/>
                    </a:lnTo>
                    <a:lnTo>
                      <a:pt x="760" y="20599"/>
                    </a:lnTo>
                    <a:lnTo>
                      <a:pt x="525" y="19640"/>
                    </a:lnTo>
                    <a:lnTo>
                      <a:pt x="398" y="18988"/>
                    </a:lnTo>
                    <a:lnTo>
                      <a:pt x="290" y="17667"/>
                    </a:lnTo>
                    <a:lnTo>
                      <a:pt x="344" y="16363"/>
                    </a:lnTo>
                    <a:lnTo>
                      <a:pt x="507" y="15078"/>
                    </a:lnTo>
                    <a:lnTo>
                      <a:pt x="941" y="13160"/>
                    </a:lnTo>
                    <a:lnTo>
                      <a:pt x="1774" y="10698"/>
                    </a:lnTo>
                    <a:lnTo>
                      <a:pt x="2263" y="9503"/>
                    </a:lnTo>
                    <a:lnTo>
                      <a:pt x="2788" y="8146"/>
                    </a:lnTo>
                    <a:lnTo>
                      <a:pt x="3512" y="5648"/>
                    </a:lnTo>
                    <a:lnTo>
                      <a:pt x="3801" y="3892"/>
                    </a:lnTo>
                    <a:lnTo>
                      <a:pt x="3892" y="2770"/>
                    </a:lnTo>
                    <a:lnTo>
                      <a:pt x="3892" y="1666"/>
                    </a:lnTo>
                    <a:lnTo>
                      <a:pt x="3801" y="562"/>
                    </a:lnTo>
                    <a:lnTo>
                      <a:pt x="372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25"/>
              <p:cNvSpPr/>
              <p:nvPr/>
            </p:nvSpPr>
            <p:spPr>
              <a:xfrm>
                <a:off x="5948226" y="1451315"/>
                <a:ext cx="235778" cy="242100"/>
              </a:xfrm>
              <a:custGeom>
                <a:avLst/>
                <a:gdLst/>
                <a:ahLst/>
                <a:cxnLst/>
                <a:rect l="l" t="t" r="r" b="b"/>
                <a:pathLst>
                  <a:path w="7422" h="7621" extrusionOk="0">
                    <a:moveTo>
                      <a:pt x="4942" y="1"/>
                    </a:moveTo>
                    <a:lnTo>
                      <a:pt x="2009" y="91"/>
                    </a:lnTo>
                    <a:lnTo>
                      <a:pt x="1376" y="2299"/>
                    </a:lnTo>
                    <a:lnTo>
                      <a:pt x="797" y="4616"/>
                    </a:lnTo>
                    <a:lnTo>
                      <a:pt x="326" y="6191"/>
                    </a:lnTo>
                    <a:lnTo>
                      <a:pt x="0" y="7114"/>
                    </a:lnTo>
                    <a:lnTo>
                      <a:pt x="941" y="7349"/>
                    </a:lnTo>
                    <a:lnTo>
                      <a:pt x="2752" y="7621"/>
                    </a:lnTo>
                    <a:lnTo>
                      <a:pt x="4562" y="7603"/>
                    </a:lnTo>
                    <a:lnTo>
                      <a:pt x="6426" y="7277"/>
                    </a:lnTo>
                    <a:lnTo>
                      <a:pt x="7421" y="6987"/>
                    </a:lnTo>
                    <a:lnTo>
                      <a:pt x="6752" y="5286"/>
                    </a:lnTo>
                    <a:lnTo>
                      <a:pt x="5792" y="2933"/>
                    </a:lnTo>
                    <a:lnTo>
                      <a:pt x="5213" y="1105"/>
                    </a:lnTo>
                    <a:lnTo>
                      <a:pt x="494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25"/>
              <p:cNvSpPr/>
              <p:nvPr/>
            </p:nvSpPr>
            <p:spPr>
              <a:xfrm>
                <a:off x="5943048" y="1450171"/>
                <a:ext cx="245563" cy="248422"/>
              </a:xfrm>
              <a:custGeom>
                <a:avLst/>
                <a:gdLst/>
                <a:ahLst/>
                <a:cxnLst/>
                <a:rect l="l" t="t" r="r" b="b"/>
                <a:pathLst>
                  <a:path w="7730" h="7820" extrusionOk="0">
                    <a:moveTo>
                      <a:pt x="5249" y="0"/>
                    </a:moveTo>
                    <a:lnTo>
                      <a:pt x="4942" y="73"/>
                    </a:lnTo>
                    <a:lnTo>
                      <a:pt x="5340" y="1575"/>
                    </a:lnTo>
                    <a:lnTo>
                      <a:pt x="6173" y="3964"/>
                    </a:lnTo>
                    <a:lnTo>
                      <a:pt x="6625" y="5050"/>
                    </a:lnTo>
                    <a:lnTo>
                      <a:pt x="7005" y="5955"/>
                    </a:lnTo>
                    <a:lnTo>
                      <a:pt x="7385" y="6915"/>
                    </a:lnTo>
                    <a:lnTo>
                      <a:pt x="6516" y="7186"/>
                    </a:lnTo>
                    <a:lnTo>
                      <a:pt x="4815" y="7476"/>
                    </a:lnTo>
                    <a:lnTo>
                      <a:pt x="3096" y="7512"/>
                    </a:lnTo>
                    <a:lnTo>
                      <a:pt x="1304" y="7277"/>
                    </a:lnTo>
                    <a:lnTo>
                      <a:pt x="362" y="7041"/>
                    </a:lnTo>
                    <a:lnTo>
                      <a:pt x="706" y="6046"/>
                    </a:lnTo>
                    <a:lnTo>
                      <a:pt x="1195" y="4326"/>
                    </a:lnTo>
                    <a:lnTo>
                      <a:pt x="1412" y="3494"/>
                    </a:lnTo>
                    <a:lnTo>
                      <a:pt x="1756" y="2082"/>
                    </a:lnTo>
                    <a:lnTo>
                      <a:pt x="2317" y="181"/>
                    </a:lnTo>
                    <a:lnTo>
                      <a:pt x="2028" y="91"/>
                    </a:lnTo>
                    <a:lnTo>
                      <a:pt x="1466" y="2009"/>
                    </a:lnTo>
                    <a:lnTo>
                      <a:pt x="1123" y="3403"/>
                    </a:lnTo>
                    <a:lnTo>
                      <a:pt x="887" y="4308"/>
                    </a:lnTo>
                    <a:lnTo>
                      <a:pt x="399" y="6046"/>
                    </a:lnTo>
                    <a:lnTo>
                      <a:pt x="18" y="7096"/>
                    </a:lnTo>
                    <a:lnTo>
                      <a:pt x="0" y="7150"/>
                    </a:lnTo>
                    <a:lnTo>
                      <a:pt x="37" y="7222"/>
                    </a:lnTo>
                    <a:lnTo>
                      <a:pt x="73" y="7277"/>
                    </a:lnTo>
                    <a:lnTo>
                      <a:pt x="127" y="7295"/>
                    </a:lnTo>
                    <a:lnTo>
                      <a:pt x="1086" y="7530"/>
                    </a:lnTo>
                    <a:lnTo>
                      <a:pt x="2896" y="7802"/>
                    </a:lnTo>
                    <a:lnTo>
                      <a:pt x="3765" y="7820"/>
                    </a:lnTo>
                    <a:lnTo>
                      <a:pt x="4725" y="7802"/>
                    </a:lnTo>
                    <a:lnTo>
                      <a:pt x="6643" y="7458"/>
                    </a:lnTo>
                    <a:lnTo>
                      <a:pt x="7621" y="7150"/>
                    </a:lnTo>
                    <a:lnTo>
                      <a:pt x="7675" y="7132"/>
                    </a:lnTo>
                    <a:lnTo>
                      <a:pt x="7711" y="7078"/>
                    </a:lnTo>
                    <a:lnTo>
                      <a:pt x="7729" y="7023"/>
                    </a:lnTo>
                    <a:lnTo>
                      <a:pt x="7729" y="6969"/>
                    </a:lnTo>
                    <a:lnTo>
                      <a:pt x="7313" y="5901"/>
                    </a:lnTo>
                    <a:lnTo>
                      <a:pt x="6915" y="4942"/>
                    </a:lnTo>
                    <a:lnTo>
                      <a:pt x="6462" y="3856"/>
                    </a:lnTo>
                    <a:lnTo>
                      <a:pt x="5630" y="1503"/>
                    </a:lnTo>
                    <a:lnTo>
                      <a:pt x="524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25"/>
              <p:cNvSpPr/>
              <p:nvPr/>
            </p:nvSpPr>
            <p:spPr>
              <a:xfrm>
                <a:off x="5625627" y="400795"/>
                <a:ext cx="863695" cy="1049979"/>
              </a:xfrm>
              <a:custGeom>
                <a:avLst/>
                <a:gdLst/>
                <a:ahLst/>
                <a:cxnLst/>
                <a:rect l="l" t="t" r="r" b="b"/>
                <a:pathLst>
                  <a:path w="27188" h="33052" extrusionOk="0">
                    <a:moveTo>
                      <a:pt x="12092" y="0"/>
                    </a:moveTo>
                    <a:lnTo>
                      <a:pt x="10445" y="127"/>
                    </a:lnTo>
                    <a:lnTo>
                      <a:pt x="8943" y="417"/>
                    </a:lnTo>
                    <a:lnTo>
                      <a:pt x="7549" y="869"/>
                    </a:lnTo>
                    <a:lnTo>
                      <a:pt x="6300" y="1466"/>
                    </a:lnTo>
                    <a:lnTo>
                      <a:pt x="5160" y="2190"/>
                    </a:lnTo>
                    <a:lnTo>
                      <a:pt x="4128" y="3059"/>
                    </a:lnTo>
                    <a:lnTo>
                      <a:pt x="3241" y="4037"/>
                    </a:lnTo>
                    <a:lnTo>
                      <a:pt x="2445" y="5123"/>
                    </a:lnTo>
                    <a:lnTo>
                      <a:pt x="1775" y="6299"/>
                    </a:lnTo>
                    <a:lnTo>
                      <a:pt x="1214" y="7548"/>
                    </a:lnTo>
                    <a:lnTo>
                      <a:pt x="761" y="8887"/>
                    </a:lnTo>
                    <a:lnTo>
                      <a:pt x="417" y="10263"/>
                    </a:lnTo>
                    <a:lnTo>
                      <a:pt x="182" y="11693"/>
                    </a:lnTo>
                    <a:lnTo>
                      <a:pt x="37" y="13159"/>
                    </a:lnTo>
                    <a:lnTo>
                      <a:pt x="1" y="14662"/>
                    </a:lnTo>
                    <a:lnTo>
                      <a:pt x="55" y="16164"/>
                    </a:lnTo>
                    <a:lnTo>
                      <a:pt x="200" y="17684"/>
                    </a:lnTo>
                    <a:lnTo>
                      <a:pt x="435" y="19187"/>
                    </a:lnTo>
                    <a:lnTo>
                      <a:pt x="779" y="20671"/>
                    </a:lnTo>
                    <a:lnTo>
                      <a:pt x="1196" y="22119"/>
                    </a:lnTo>
                    <a:lnTo>
                      <a:pt x="1702" y="23531"/>
                    </a:lnTo>
                    <a:lnTo>
                      <a:pt x="2282" y="24870"/>
                    </a:lnTo>
                    <a:lnTo>
                      <a:pt x="2951" y="26173"/>
                    </a:lnTo>
                    <a:lnTo>
                      <a:pt x="3693" y="27386"/>
                    </a:lnTo>
                    <a:lnTo>
                      <a:pt x="4526" y="28508"/>
                    </a:lnTo>
                    <a:lnTo>
                      <a:pt x="5413" y="29522"/>
                    </a:lnTo>
                    <a:lnTo>
                      <a:pt x="6390" y="30445"/>
                    </a:lnTo>
                    <a:lnTo>
                      <a:pt x="7422" y="31241"/>
                    </a:lnTo>
                    <a:lnTo>
                      <a:pt x="8526" y="31893"/>
                    </a:lnTo>
                    <a:lnTo>
                      <a:pt x="9685" y="32418"/>
                    </a:lnTo>
                    <a:lnTo>
                      <a:pt x="10915" y="32780"/>
                    </a:lnTo>
                    <a:lnTo>
                      <a:pt x="11567" y="32889"/>
                    </a:lnTo>
                    <a:lnTo>
                      <a:pt x="12526" y="33015"/>
                    </a:lnTo>
                    <a:lnTo>
                      <a:pt x="14336" y="33051"/>
                    </a:lnTo>
                    <a:lnTo>
                      <a:pt x="16002" y="32852"/>
                    </a:lnTo>
                    <a:lnTo>
                      <a:pt x="17522" y="32418"/>
                    </a:lnTo>
                    <a:lnTo>
                      <a:pt x="18916" y="31803"/>
                    </a:lnTo>
                    <a:lnTo>
                      <a:pt x="20183" y="31006"/>
                    </a:lnTo>
                    <a:lnTo>
                      <a:pt x="21341" y="30047"/>
                    </a:lnTo>
                    <a:lnTo>
                      <a:pt x="22355" y="28961"/>
                    </a:lnTo>
                    <a:lnTo>
                      <a:pt x="23278" y="27748"/>
                    </a:lnTo>
                    <a:lnTo>
                      <a:pt x="24074" y="26445"/>
                    </a:lnTo>
                    <a:lnTo>
                      <a:pt x="24780" y="25087"/>
                    </a:lnTo>
                    <a:lnTo>
                      <a:pt x="25378" y="23657"/>
                    </a:lnTo>
                    <a:lnTo>
                      <a:pt x="26102" y="21485"/>
                    </a:lnTo>
                    <a:lnTo>
                      <a:pt x="26771" y="18589"/>
                    </a:lnTo>
                    <a:lnTo>
                      <a:pt x="26970" y="17214"/>
                    </a:lnTo>
                    <a:lnTo>
                      <a:pt x="27097" y="16236"/>
                    </a:lnTo>
                    <a:lnTo>
                      <a:pt x="27188" y="14354"/>
                    </a:lnTo>
                    <a:lnTo>
                      <a:pt x="27133" y="12562"/>
                    </a:lnTo>
                    <a:lnTo>
                      <a:pt x="26916" y="10879"/>
                    </a:lnTo>
                    <a:lnTo>
                      <a:pt x="26554" y="9286"/>
                    </a:lnTo>
                    <a:lnTo>
                      <a:pt x="26047" y="7820"/>
                    </a:lnTo>
                    <a:lnTo>
                      <a:pt x="25396" y="6462"/>
                    </a:lnTo>
                    <a:lnTo>
                      <a:pt x="24617" y="5213"/>
                    </a:lnTo>
                    <a:lnTo>
                      <a:pt x="23694" y="4091"/>
                    </a:lnTo>
                    <a:lnTo>
                      <a:pt x="22644" y="3095"/>
                    </a:lnTo>
                    <a:lnTo>
                      <a:pt x="21468" y="2245"/>
                    </a:lnTo>
                    <a:lnTo>
                      <a:pt x="20183" y="1503"/>
                    </a:lnTo>
                    <a:lnTo>
                      <a:pt x="18771" y="923"/>
                    </a:lnTo>
                    <a:lnTo>
                      <a:pt x="17251" y="471"/>
                    </a:lnTo>
                    <a:lnTo>
                      <a:pt x="15622" y="181"/>
                    </a:lnTo>
                    <a:lnTo>
                      <a:pt x="13884" y="36"/>
                    </a:lnTo>
                    <a:lnTo>
                      <a:pt x="12979" y="18"/>
                    </a:lnTo>
                    <a:lnTo>
                      <a:pt x="1209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25"/>
              <p:cNvSpPr/>
              <p:nvPr/>
            </p:nvSpPr>
            <p:spPr>
              <a:xfrm>
                <a:off x="5621053" y="396189"/>
                <a:ext cx="865982" cy="1059764"/>
              </a:xfrm>
              <a:custGeom>
                <a:avLst/>
                <a:gdLst/>
                <a:ahLst/>
                <a:cxnLst/>
                <a:rect l="l" t="t" r="r" b="b"/>
                <a:pathLst>
                  <a:path w="27260" h="33360" extrusionOk="0">
                    <a:moveTo>
                      <a:pt x="12526" y="0"/>
                    </a:moveTo>
                    <a:lnTo>
                      <a:pt x="11874" y="19"/>
                    </a:lnTo>
                    <a:lnTo>
                      <a:pt x="10607" y="127"/>
                    </a:lnTo>
                    <a:lnTo>
                      <a:pt x="9394" y="326"/>
                    </a:lnTo>
                    <a:lnTo>
                      <a:pt x="8254" y="652"/>
                    </a:lnTo>
                    <a:lnTo>
                      <a:pt x="7168" y="1068"/>
                    </a:lnTo>
                    <a:lnTo>
                      <a:pt x="6154" y="1593"/>
                    </a:lnTo>
                    <a:lnTo>
                      <a:pt x="5213" y="2209"/>
                    </a:lnTo>
                    <a:lnTo>
                      <a:pt x="4344" y="2933"/>
                    </a:lnTo>
                    <a:lnTo>
                      <a:pt x="3548" y="3747"/>
                    </a:lnTo>
                    <a:lnTo>
                      <a:pt x="2824" y="4634"/>
                    </a:lnTo>
                    <a:lnTo>
                      <a:pt x="2172" y="5630"/>
                    </a:lnTo>
                    <a:lnTo>
                      <a:pt x="1611" y="6716"/>
                    </a:lnTo>
                    <a:lnTo>
                      <a:pt x="1122" y="7874"/>
                    </a:lnTo>
                    <a:lnTo>
                      <a:pt x="706" y="9123"/>
                    </a:lnTo>
                    <a:lnTo>
                      <a:pt x="398" y="10462"/>
                    </a:lnTo>
                    <a:lnTo>
                      <a:pt x="163" y="11856"/>
                    </a:lnTo>
                    <a:lnTo>
                      <a:pt x="91" y="12598"/>
                    </a:lnTo>
                    <a:lnTo>
                      <a:pt x="18" y="13431"/>
                    </a:lnTo>
                    <a:lnTo>
                      <a:pt x="0" y="15114"/>
                    </a:lnTo>
                    <a:lnTo>
                      <a:pt x="91" y="16816"/>
                    </a:lnTo>
                    <a:lnTo>
                      <a:pt x="290" y="18499"/>
                    </a:lnTo>
                    <a:lnTo>
                      <a:pt x="616" y="20200"/>
                    </a:lnTo>
                    <a:lnTo>
                      <a:pt x="1050" y="21848"/>
                    </a:lnTo>
                    <a:lnTo>
                      <a:pt x="1611" y="23458"/>
                    </a:lnTo>
                    <a:lnTo>
                      <a:pt x="2263" y="24997"/>
                    </a:lnTo>
                    <a:lnTo>
                      <a:pt x="3023" y="26463"/>
                    </a:lnTo>
                    <a:lnTo>
                      <a:pt x="3874" y="27821"/>
                    </a:lnTo>
                    <a:lnTo>
                      <a:pt x="4833" y="29070"/>
                    </a:lnTo>
                    <a:lnTo>
                      <a:pt x="5883" y="30192"/>
                    </a:lnTo>
                    <a:lnTo>
                      <a:pt x="7023" y="31169"/>
                    </a:lnTo>
                    <a:lnTo>
                      <a:pt x="8236" y="31984"/>
                    </a:lnTo>
                    <a:lnTo>
                      <a:pt x="9557" y="32617"/>
                    </a:lnTo>
                    <a:lnTo>
                      <a:pt x="10951" y="33052"/>
                    </a:lnTo>
                    <a:lnTo>
                      <a:pt x="11675" y="33178"/>
                    </a:lnTo>
                    <a:lnTo>
                      <a:pt x="12779" y="33323"/>
                    </a:lnTo>
                    <a:lnTo>
                      <a:pt x="13829" y="33359"/>
                    </a:lnTo>
                    <a:lnTo>
                      <a:pt x="14770" y="33323"/>
                    </a:lnTo>
                    <a:lnTo>
                      <a:pt x="16562" y="33052"/>
                    </a:lnTo>
                    <a:lnTo>
                      <a:pt x="18245" y="32509"/>
                    </a:lnTo>
                    <a:lnTo>
                      <a:pt x="19802" y="31694"/>
                    </a:lnTo>
                    <a:lnTo>
                      <a:pt x="20544" y="31169"/>
                    </a:lnTo>
                    <a:lnTo>
                      <a:pt x="20997" y="30807"/>
                    </a:lnTo>
                    <a:lnTo>
                      <a:pt x="21847" y="30047"/>
                    </a:lnTo>
                    <a:lnTo>
                      <a:pt x="22607" y="29214"/>
                    </a:lnTo>
                    <a:lnTo>
                      <a:pt x="23295" y="28327"/>
                    </a:lnTo>
                    <a:lnTo>
                      <a:pt x="24218" y="26916"/>
                    </a:lnTo>
                    <a:lnTo>
                      <a:pt x="25214" y="24961"/>
                    </a:lnTo>
                    <a:lnTo>
                      <a:pt x="25974" y="23006"/>
                    </a:lnTo>
                    <a:lnTo>
                      <a:pt x="26535" y="21124"/>
                    </a:lnTo>
                    <a:lnTo>
                      <a:pt x="27096" y="18608"/>
                    </a:lnTo>
                    <a:lnTo>
                      <a:pt x="27259" y="17377"/>
                    </a:lnTo>
                    <a:lnTo>
                      <a:pt x="26970" y="17341"/>
                    </a:lnTo>
                    <a:lnTo>
                      <a:pt x="26789" y="18553"/>
                    </a:lnTo>
                    <a:lnTo>
                      <a:pt x="26246" y="21033"/>
                    </a:lnTo>
                    <a:lnTo>
                      <a:pt x="25703" y="22879"/>
                    </a:lnTo>
                    <a:lnTo>
                      <a:pt x="24942" y="24816"/>
                    </a:lnTo>
                    <a:lnTo>
                      <a:pt x="23965" y="26753"/>
                    </a:lnTo>
                    <a:lnTo>
                      <a:pt x="22752" y="28581"/>
                    </a:lnTo>
                    <a:lnTo>
                      <a:pt x="21630" y="29830"/>
                    </a:lnTo>
                    <a:lnTo>
                      <a:pt x="20816" y="30572"/>
                    </a:lnTo>
                    <a:lnTo>
                      <a:pt x="20363" y="30934"/>
                    </a:lnTo>
                    <a:lnTo>
                      <a:pt x="19911" y="31260"/>
                    </a:lnTo>
                    <a:lnTo>
                      <a:pt x="18951" y="31821"/>
                    </a:lnTo>
                    <a:lnTo>
                      <a:pt x="17974" y="32291"/>
                    </a:lnTo>
                    <a:lnTo>
                      <a:pt x="16924" y="32635"/>
                    </a:lnTo>
                    <a:lnTo>
                      <a:pt x="15838" y="32889"/>
                    </a:lnTo>
                    <a:lnTo>
                      <a:pt x="14716" y="33034"/>
                    </a:lnTo>
                    <a:lnTo>
                      <a:pt x="13557" y="33052"/>
                    </a:lnTo>
                    <a:lnTo>
                      <a:pt x="12345" y="32979"/>
                    </a:lnTo>
                    <a:lnTo>
                      <a:pt x="11729" y="32889"/>
                    </a:lnTo>
                    <a:lnTo>
                      <a:pt x="11005" y="32762"/>
                    </a:lnTo>
                    <a:lnTo>
                      <a:pt x="9648" y="32328"/>
                    </a:lnTo>
                    <a:lnTo>
                      <a:pt x="8363" y="31712"/>
                    </a:lnTo>
                    <a:lnTo>
                      <a:pt x="7168" y="30916"/>
                    </a:lnTo>
                    <a:lnTo>
                      <a:pt x="6046" y="29956"/>
                    </a:lnTo>
                    <a:lnTo>
                      <a:pt x="5014" y="28852"/>
                    </a:lnTo>
                    <a:lnTo>
                      <a:pt x="4091" y="27622"/>
                    </a:lnTo>
                    <a:lnTo>
                      <a:pt x="3240" y="26282"/>
                    </a:lnTo>
                    <a:lnTo>
                      <a:pt x="2498" y="24834"/>
                    </a:lnTo>
                    <a:lnTo>
                      <a:pt x="1865" y="23314"/>
                    </a:lnTo>
                    <a:lnTo>
                      <a:pt x="1340" y="21739"/>
                    </a:lnTo>
                    <a:lnTo>
                      <a:pt x="905" y="20110"/>
                    </a:lnTo>
                    <a:lnTo>
                      <a:pt x="579" y="18445"/>
                    </a:lnTo>
                    <a:lnTo>
                      <a:pt x="380" y="16761"/>
                    </a:lnTo>
                    <a:lnTo>
                      <a:pt x="290" y="15096"/>
                    </a:lnTo>
                    <a:lnTo>
                      <a:pt x="326" y="13449"/>
                    </a:lnTo>
                    <a:lnTo>
                      <a:pt x="380" y="12634"/>
                    </a:lnTo>
                    <a:lnTo>
                      <a:pt x="471" y="11892"/>
                    </a:lnTo>
                    <a:lnTo>
                      <a:pt x="706" y="10481"/>
                    </a:lnTo>
                    <a:lnTo>
                      <a:pt x="1032" y="9141"/>
                    </a:lnTo>
                    <a:lnTo>
                      <a:pt x="1430" y="7892"/>
                    </a:lnTo>
                    <a:lnTo>
                      <a:pt x="1937" y="6734"/>
                    </a:lnTo>
                    <a:lnTo>
                      <a:pt x="2516" y="5666"/>
                    </a:lnTo>
                    <a:lnTo>
                      <a:pt x="3186" y="4670"/>
                    </a:lnTo>
                    <a:lnTo>
                      <a:pt x="3928" y="3783"/>
                    </a:lnTo>
                    <a:lnTo>
                      <a:pt x="4742" y="2987"/>
                    </a:lnTo>
                    <a:lnTo>
                      <a:pt x="5629" y="2299"/>
                    </a:lnTo>
                    <a:lnTo>
                      <a:pt x="6607" y="1702"/>
                    </a:lnTo>
                    <a:lnTo>
                      <a:pt x="7639" y="1213"/>
                    </a:lnTo>
                    <a:lnTo>
                      <a:pt x="8743" y="815"/>
                    </a:lnTo>
                    <a:lnTo>
                      <a:pt x="9919" y="543"/>
                    </a:lnTo>
                    <a:lnTo>
                      <a:pt x="11150" y="362"/>
                    </a:lnTo>
                    <a:lnTo>
                      <a:pt x="12435" y="308"/>
                    </a:lnTo>
                    <a:lnTo>
                      <a:pt x="13105" y="308"/>
                    </a:lnTo>
                    <a:lnTo>
                      <a:pt x="13123" y="19"/>
                    </a:lnTo>
                    <a:lnTo>
                      <a:pt x="1281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25"/>
              <p:cNvSpPr/>
              <p:nvPr/>
            </p:nvSpPr>
            <p:spPr>
              <a:xfrm>
                <a:off x="5991906" y="396761"/>
                <a:ext cx="502022" cy="1059192"/>
              </a:xfrm>
              <a:custGeom>
                <a:avLst/>
                <a:gdLst/>
                <a:ahLst/>
                <a:cxnLst/>
                <a:rect l="l" t="t" r="r" b="b"/>
                <a:pathLst>
                  <a:path w="15803" h="33342" extrusionOk="0">
                    <a:moveTo>
                      <a:pt x="1431" y="1"/>
                    </a:moveTo>
                    <a:lnTo>
                      <a:pt x="1449" y="290"/>
                    </a:lnTo>
                    <a:lnTo>
                      <a:pt x="1558" y="290"/>
                    </a:lnTo>
                    <a:lnTo>
                      <a:pt x="2390" y="308"/>
                    </a:lnTo>
                    <a:lnTo>
                      <a:pt x="4019" y="453"/>
                    </a:lnTo>
                    <a:lnTo>
                      <a:pt x="5558" y="725"/>
                    </a:lnTo>
                    <a:lnTo>
                      <a:pt x="7006" y="1123"/>
                    </a:lnTo>
                    <a:lnTo>
                      <a:pt x="8345" y="1666"/>
                    </a:lnTo>
                    <a:lnTo>
                      <a:pt x="9594" y="2317"/>
                    </a:lnTo>
                    <a:lnTo>
                      <a:pt x="10734" y="3114"/>
                    </a:lnTo>
                    <a:lnTo>
                      <a:pt x="11784" y="4037"/>
                    </a:lnTo>
                    <a:lnTo>
                      <a:pt x="12255" y="4544"/>
                    </a:lnTo>
                    <a:lnTo>
                      <a:pt x="12744" y="5141"/>
                    </a:lnTo>
                    <a:lnTo>
                      <a:pt x="13594" y="6408"/>
                    </a:lnTo>
                    <a:lnTo>
                      <a:pt x="14300" y="7784"/>
                    </a:lnTo>
                    <a:lnTo>
                      <a:pt x="14825" y="9286"/>
                    </a:lnTo>
                    <a:lnTo>
                      <a:pt x="15223" y="10915"/>
                    </a:lnTo>
                    <a:lnTo>
                      <a:pt x="15440" y="12616"/>
                    </a:lnTo>
                    <a:lnTo>
                      <a:pt x="15513" y="14426"/>
                    </a:lnTo>
                    <a:lnTo>
                      <a:pt x="15404" y="16345"/>
                    </a:lnTo>
                    <a:lnTo>
                      <a:pt x="15296" y="17323"/>
                    </a:lnTo>
                    <a:lnTo>
                      <a:pt x="15115" y="18535"/>
                    </a:lnTo>
                    <a:lnTo>
                      <a:pt x="14572" y="21015"/>
                    </a:lnTo>
                    <a:lnTo>
                      <a:pt x="14029" y="22861"/>
                    </a:lnTo>
                    <a:lnTo>
                      <a:pt x="13268" y="24798"/>
                    </a:lnTo>
                    <a:lnTo>
                      <a:pt x="12291" y="26735"/>
                    </a:lnTo>
                    <a:lnTo>
                      <a:pt x="11078" y="28563"/>
                    </a:lnTo>
                    <a:lnTo>
                      <a:pt x="9956" y="29812"/>
                    </a:lnTo>
                    <a:lnTo>
                      <a:pt x="9142" y="30554"/>
                    </a:lnTo>
                    <a:lnTo>
                      <a:pt x="8689" y="30916"/>
                    </a:lnTo>
                    <a:lnTo>
                      <a:pt x="8237" y="31242"/>
                    </a:lnTo>
                    <a:lnTo>
                      <a:pt x="7277" y="31803"/>
                    </a:lnTo>
                    <a:lnTo>
                      <a:pt x="6300" y="32273"/>
                    </a:lnTo>
                    <a:lnTo>
                      <a:pt x="5250" y="32617"/>
                    </a:lnTo>
                    <a:lnTo>
                      <a:pt x="4164" y="32871"/>
                    </a:lnTo>
                    <a:lnTo>
                      <a:pt x="3042" y="33016"/>
                    </a:lnTo>
                    <a:lnTo>
                      <a:pt x="1883" y="33034"/>
                    </a:lnTo>
                    <a:lnTo>
                      <a:pt x="671" y="32961"/>
                    </a:lnTo>
                    <a:lnTo>
                      <a:pt x="55" y="32871"/>
                    </a:lnTo>
                    <a:lnTo>
                      <a:pt x="1" y="33160"/>
                    </a:lnTo>
                    <a:lnTo>
                      <a:pt x="1105" y="33305"/>
                    </a:lnTo>
                    <a:lnTo>
                      <a:pt x="2155" y="33341"/>
                    </a:lnTo>
                    <a:lnTo>
                      <a:pt x="3096" y="33305"/>
                    </a:lnTo>
                    <a:lnTo>
                      <a:pt x="4888" y="33034"/>
                    </a:lnTo>
                    <a:lnTo>
                      <a:pt x="6571" y="32491"/>
                    </a:lnTo>
                    <a:lnTo>
                      <a:pt x="8128" y="31676"/>
                    </a:lnTo>
                    <a:lnTo>
                      <a:pt x="8870" y="31151"/>
                    </a:lnTo>
                    <a:lnTo>
                      <a:pt x="9323" y="30789"/>
                    </a:lnTo>
                    <a:lnTo>
                      <a:pt x="10173" y="30029"/>
                    </a:lnTo>
                    <a:lnTo>
                      <a:pt x="10933" y="29196"/>
                    </a:lnTo>
                    <a:lnTo>
                      <a:pt x="11621" y="28309"/>
                    </a:lnTo>
                    <a:lnTo>
                      <a:pt x="12544" y="26898"/>
                    </a:lnTo>
                    <a:lnTo>
                      <a:pt x="13540" y="24943"/>
                    </a:lnTo>
                    <a:lnTo>
                      <a:pt x="14300" y="22988"/>
                    </a:lnTo>
                    <a:lnTo>
                      <a:pt x="14861" y="21106"/>
                    </a:lnTo>
                    <a:lnTo>
                      <a:pt x="15422" y="18590"/>
                    </a:lnTo>
                    <a:lnTo>
                      <a:pt x="15585" y="17359"/>
                    </a:lnTo>
                    <a:lnTo>
                      <a:pt x="15712" y="16363"/>
                    </a:lnTo>
                    <a:lnTo>
                      <a:pt x="15802" y="14426"/>
                    </a:lnTo>
                    <a:lnTo>
                      <a:pt x="15748" y="12580"/>
                    </a:lnTo>
                    <a:lnTo>
                      <a:pt x="15513" y="10825"/>
                    </a:lnTo>
                    <a:lnTo>
                      <a:pt x="15115" y="9196"/>
                    </a:lnTo>
                    <a:lnTo>
                      <a:pt x="14572" y="7657"/>
                    </a:lnTo>
                    <a:lnTo>
                      <a:pt x="13848" y="6245"/>
                    </a:lnTo>
                    <a:lnTo>
                      <a:pt x="12979" y="4942"/>
                    </a:lnTo>
                    <a:lnTo>
                      <a:pt x="12472" y="4345"/>
                    </a:lnTo>
                    <a:lnTo>
                      <a:pt x="11983" y="3820"/>
                    </a:lnTo>
                    <a:lnTo>
                      <a:pt x="10933" y="2878"/>
                    </a:lnTo>
                    <a:lnTo>
                      <a:pt x="9757" y="2064"/>
                    </a:lnTo>
                    <a:lnTo>
                      <a:pt x="8490" y="1394"/>
                    </a:lnTo>
                    <a:lnTo>
                      <a:pt x="7114" y="833"/>
                    </a:lnTo>
                    <a:lnTo>
                      <a:pt x="5630" y="435"/>
                    </a:lnTo>
                    <a:lnTo>
                      <a:pt x="4073" y="145"/>
                    </a:lnTo>
                    <a:lnTo>
                      <a:pt x="240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25"/>
              <p:cNvSpPr/>
              <p:nvPr/>
            </p:nvSpPr>
            <p:spPr>
              <a:xfrm>
                <a:off x="5900480" y="1453602"/>
                <a:ext cx="194385" cy="138062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4346" extrusionOk="0">
                    <a:moveTo>
                      <a:pt x="3585" y="1"/>
                    </a:moveTo>
                    <a:lnTo>
                      <a:pt x="2752" y="182"/>
                    </a:lnTo>
                    <a:lnTo>
                      <a:pt x="2046" y="399"/>
                    </a:lnTo>
                    <a:lnTo>
                      <a:pt x="1539" y="580"/>
                    </a:lnTo>
                    <a:lnTo>
                      <a:pt x="960" y="888"/>
                    </a:lnTo>
                    <a:lnTo>
                      <a:pt x="743" y="1051"/>
                    </a:lnTo>
                    <a:lnTo>
                      <a:pt x="381" y="1358"/>
                    </a:lnTo>
                    <a:lnTo>
                      <a:pt x="146" y="1684"/>
                    </a:lnTo>
                    <a:lnTo>
                      <a:pt x="19" y="2028"/>
                    </a:lnTo>
                    <a:lnTo>
                      <a:pt x="1" y="2209"/>
                    </a:lnTo>
                    <a:lnTo>
                      <a:pt x="19" y="2408"/>
                    </a:lnTo>
                    <a:lnTo>
                      <a:pt x="146" y="2752"/>
                    </a:lnTo>
                    <a:lnTo>
                      <a:pt x="417" y="3006"/>
                    </a:lnTo>
                    <a:lnTo>
                      <a:pt x="779" y="3169"/>
                    </a:lnTo>
                    <a:lnTo>
                      <a:pt x="1015" y="3187"/>
                    </a:lnTo>
                    <a:lnTo>
                      <a:pt x="1214" y="3205"/>
                    </a:lnTo>
                    <a:lnTo>
                      <a:pt x="1648" y="3096"/>
                    </a:lnTo>
                    <a:lnTo>
                      <a:pt x="2245" y="2807"/>
                    </a:lnTo>
                    <a:lnTo>
                      <a:pt x="2553" y="2553"/>
                    </a:lnTo>
                    <a:lnTo>
                      <a:pt x="3006" y="2137"/>
                    </a:lnTo>
                    <a:lnTo>
                      <a:pt x="3476" y="1449"/>
                    </a:lnTo>
                    <a:lnTo>
                      <a:pt x="3657" y="960"/>
                    </a:lnTo>
                    <a:lnTo>
                      <a:pt x="3639" y="1069"/>
                    </a:lnTo>
                    <a:lnTo>
                      <a:pt x="3639" y="1196"/>
                    </a:lnTo>
                    <a:lnTo>
                      <a:pt x="3621" y="1648"/>
                    </a:lnTo>
                    <a:lnTo>
                      <a:pt x="3675" y="2553"/>
                    </a:lnTo>
                    <a:lnTo>
                      <a:pt x="3838" y="3078"/>
                    </a:lnTo>
                    <a:lnTo>
                      <a:pt x="4019" y="3531"/>
                    </a:lnTo>
                    <a:lnTo>
                      <a:pt x="4381" y="4001"/>
                    </a:lnTo>
                    <a:lnTo>
                      <a:pt x="4689" y="4200"/>
                    </a:lnTo>
                    <a:lnTo>
                      <a:pt x="4852" y="4273"/>
                    </a:lnTo>
                    <a:lnTo>
                      <a:pt x="5051" y="4345"/>
                    </a:lnTo>
                    <a:lnTo>
                      <a:pt x="5377" y="4345"/>
                    </a:lnTo>
                    <a:lnTo>
                      <a:pt x="5648" y="4255"/>
                    </a:lnTo>
                    <a:lnTo>
                      <a:pt x="5974" y="4001"/>
                    </a:lnTo>
                    <a:lnTo>
                      <a:pt x="6119" y="3766"/>
                    </a:lnTo>
                    <a:lnTo>
                      <a:pt x="5847" y="3621"/>
                    </a:lnTo>
                    <a:lnTo>
                      <a:pt x="5721" y="3838"/>
                    </a:lnTo>
                    <a:lnTo>
                      <a:pt x="5395" y="4037"/>
                    </a:lnTo>
                    <a:lnTo>
                      <a:pt x="5123" y="4037"/>
                    </a:lnTo>
                    <a:lnTo>
                      <a:pt x="4960" y="4001"/>
                    </a:lnTo>
                    <a:lnTo>
                      <a:pt x="4689" y="3874"/>
                    </a:lnTo>
                    <a:lnTo>
                      <a:pt x="4273" y="3368"/>
                    </a:lnTo>
                    <a:lnTo>
                      <a:pt x="4128" y="2988"/>
                    </a:lnTo>
                    <a:lnTo>
                      <a:pt x="3983" y="2499"/>
                    </a:lnTo>
                    <a:lnTo>
                      <a:pt x="3929" y="1648"/>
                    </a:lnTo>
                    <a:lnTo>
                      <a:pt x="3947" y="1214"/>
                    </a:lnTo>
                    <a:lnTo>
                      <a:pt x="3947" y="996"/>
                    </a:lnTo>
                    <a:lnTo>
                      <a:pt x="3947" y="779"/>
                    </a:lnTo>
                    <a:lnTo>
                      <a:pt x="4001" y="743"/>
                    </a:lnTo>
                    <a:lnTo>
                      <a:pt x="4019" y="689"/>
                    </a:lnTo>
                    <a:lnTo>
                      <a:pt x="4001" y="580"/>
                    </a:lnTo>
                    <a:lnTo>
                      <a:pt x="3874" y="508"/>
                    </a:lnTo>
                    <a:lnTo>
                      <a:pt x="3748" y="508"/>
                    </a:lnTo>
                    <a:lnTo>
                      <a:pt x="3712" y="490"/>
                    </a:lnTo>
                    <a:lnTo>
                      <a:pt x="3585" y="490"/>
                    </a:lnTo>
                    <a:lnTo>
                      <a:pt x="3422" y="526"/>
                    </a:lnTo>
                    <a:lnTo>
                      <a:pt x="3386" y="616"/>
                    </a:lnTo>
                    <a:lnTo>
                      <a:pt x="3386" y="671"/>
                    </a:lnTo>
                    <a:lnTo>
                      <a:pt x="3404" y="707"/>
                    </a:lnTo>
                    <a:lnTo>
                      <a:pt x="3223" y="1232"/>
                    </a:lnTo>
                    <a:lnTo>
                      <a:pt x="2788" y="1920"/>
                    </a:lnTo>
                    <a:lnTo>
                      <a:pt x="2336" y="2336"/>
                    </a:lnTo>
                    <a:lnTo>
                      <a:pt x="2064" y="2553"/>
                    </a:lnTo>
                    <a:lnTo>
                      <a:pt x="1558" y="2807"/>
                    </a:lnTo>
                    <a:lnTo>
                      <a:pt x="1196" y="2897"/>
                    </a:lnTo>
                    <a:lnTo>
                      <a:pt x="1033" y="2897"/>
                    </a:lnTo>
                    <a:lnTo>
                      <a:pt x="870" y="2879"/>
                    </a:lnTo>
                    <a:lnTo>
                      <a:pt x="598" y="2770"/>
                    </a:lnTo>
                    <a:lnTo>
                      <a:pt x="417" y="2589"/>
                    </a:lnTo>
                    <a:lnTo>
                      <a:pt x="309" y="2354"/>
                    </a:lnTo>
                    <a:lnTo>
                      <a:pt x="309" y="2227"/>
                    </a:lnTo>
                    <a:lnTo>
                      <a:pt x="327" y="2082"/>
                    </a:lnTo>
                    <a:lnTo>
                      <a:pt x="417" y="1811"/>
                    </a:lnTo>
                    <a:lnTo>
                      <a:pt x="761" y="1395"/>
                    </a:lnTo>
                    <a:lnTo>
                      <a:pt x="1123" y="1141"/>
                    </a:lnTo>
                    <a:lnTo>
                      <a:pt x="1648" y="852"/>
                    </a:lnTo>
                    <a:lnTo>
                      <a:pt x="2155" y="671"/>
                    </a:lnTo>
                    <a:lnTo>
                      <a:pt x="2825" y="472"/>
                    </a:lnTo>
                    <a:lnTo>
                      <a:pt x="3639" y="309"/>
                    </a:lnTo>
                    <a:lnTo>
                      <a:pt x="358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25"/>
              <p:cNvSpPr/>
              <p:nvPr/>
            </p:nvSpPr>
            <p:spPr>
              <a:xfrm>
                <a:off x="6014334" y="1452458"/>
                <a:ext cx="85137" cy="13920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4382" extrusionOk="0">
                    <a:moveTo>
                      <a:pt x="182" y="1"/>
                    </a:moveTo>
                    <a:lnTo>
                      <a:pt x="55" y="37"/>
                    </a:lnTo>
                    <a:lnTo>
                      <a:pt x="1" y="37"/>
                    </a:lnTo>
                    <a:lnTo>
                      <a:pt x="55" y="345"/>
                    </a:lnTo>
                    <a:lnTo>
                      <a:pt x="109" y="327"/>
                    </a:lnTo>
                    <a:lnTo>
                      <a:pt x="218" y="308"/>
                    </a:lnTo>
                    <a:lnTo>
                      <a:pt x="345" y="327"/>
                    </a:lnTo>
                    <a:lnTo>
                      <a:pt x="417" y="363"/>
                    </a:lnTo>
                    <a:lnTo>
                      <a:pt x="1051" y="833"/>
                    </a:lnTo>
                    <a:lnTo>
                      <a:pt x="1702" y="1521"/>
                    </a:lnTo>
                    <a:lnTo>
                      <a:pt x="2028" y="1992"/>
                    </a:lnTo>
                    <a:lnTo>
                      <a:pt x="2137" y="2245"/>
                    </a:lnTo>
                    <a:lnTo>
                      <a:pt x="2318" y="2661"/>
                    </a:lnTo>
                    <a:lnTo>
                      <a:pt x="2372" y="3205"/>
                    </a:lnTo>
                    <a:lnTo>
                      <a:pt x="2318" y="3512"/>
                    </a:lnTo>
                    <a:lnTo>
                      <a:pt x="2263" y="3657"/>
                    </a:lnTo>
                    <a:lnTo>
                      <a:pt x="2137" y="3874"/>
                    </a:lnTo>
                    <a:lnTo>
                      <a:pt x="1811" y="4073"/>
                    </a:lnTo>
                    <a:lnTo>
                      <a:pt x="1539" y="4073"/>
                    </a:lnTo>
                    <a:lnTo>
                      <a:pt x="1376" y="4037"/>
                    </a:lnTo>
                    <a:lnTo>
                      <a:pt x="1268" y="4309"/>
                    </a:lnTo>
                    <a:lnTo>
                      <a:pt x="1467" y="4381"/>
                    </a:lnTo>
                    <a:lnTo>
                      <a:pt x="1793" y="4381"/>
                    </a:lnTo>
                    <a:lnTo>
                      <a:pt x="2064" y="4291"/>
                    </a:lnTo>
                    <a:lnTo>
                      <a:pt x="2390" y="4037"/>
                    </a:lnTo>
                    <a:lnTo>
                      <a:pt x="2535" y="3802"/>
                    </a:lnTo>
                    <a:lnTo>
                      <a:pt x="2607" y="3621"/>
                    </a:lnTo>
                    <a:lnTo>
                      <a:pt x="2680" y="3241"/>
                    </a:lnTo>
                    <a:lnTo>
                      <a:pt x="2607" y="2607"/>
                    </a:lnTo>
                    <a:lnTo>
                      <a:pt x="2426" y="2118"/>
                    </a:lnTo>
                    <a:lnTo>
                      <a:pt x="2300" y="1847"/>
                    </a:lnTo>
                    <a:lnTo>
                      <a:pt x="1956" y="1340"/>
                    </a:lnTo>
                    <a:lnTo>
                      <a:pt x="1250" y="616"/>
                    </a:lnTo>
                    <a:lnTo>
                      <a:pt x="598" y="109"/>
                    </a:lnTo>
                    <a:lnTo>
                      <a:pt x="453" y="37"/>
                    </a:lnTo>
                    <a:lnTo>
                      <a:pt x="18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25"/>
              <p:cNvSpPr/>
              <p:nvPr/>
            </p:nvSpPr>
            <p:spPr>
              <a:xfrm>
                <a:off x="6132795" y="520400"/>
                <a:ext cx="253028" cy="254172"/>
              </a:xfrm>
              <a:custGeom>
                <a:avLst/>
                <a:gdLst/>
                <a:ahLst/>
                <a:cxnLst/>
                <a:rect l="l" t="t" r="r" b="b"/>
                <a:pathLst>
                  <a:path w="7965" h="8001" extrusionOk="0">
                    <a:moveTo>
                      <a:pt x="2064" y="0"/>
                    </a:moveTo>
                    <a:lnTo>
                      <a:pt x="1231" y="181"/>
                    </a:lnTo>
                    <a:lnTo>
                      <a:pt x="815" y="398"/>
                    </a:lnTo>
                    <a:lnTo>
                      <a:pt x="598" y="634"/>
                    </a:lnTo>
                    <a:lnTo>
                      <a:pt x="254" y="1050"/>
                    </a:lnTo>
                    <a:lnTo>
                      <a:pt x="73" y="1448"/>
                    </a:lnTo>
                    <a:lnTo>
                      <a:pt x="0" y="1792"/>
                    </a:lnTo>
                    <a:lnTo>
                      <a:pt x="37" y="2118"/>
                    </a:lnTo>
                    <a:lnTo>
                      <a:pt x="163" y="2407"/>
                    </a:lnTo>
                    <a:lnTo>
                      <a:pt x="471" y="2824"/>
                    </a:lnTo>
                    <a:lnTo>
                      <a:pt x="1448" y="3493"/>
                    </a:lnTo>
                    <a:lnTo>
                      <a:pt x="2553" y="4073"/>
                    </a:lnTo>
                    <a:lnTo>
                      <a:pt x="3132" y="4453"/>
                    </a:lnTo>
                    <a:lnTo>
                      <a:pt x="3331" y="4652"/>
                    </a:lnTo>
                    <a:lnTo>
                      <a:pt x="3639" y="5086"/>
                    </a:lnTo>
                    <a:lnTo>
                      <a:pt x="4091" y="6136"/>
                    </a:lnTo>
                    <a:lnTo>
                      <a:pt x="4435" y="6933"/>
                    </a:lnTo>
                    <a:lnTo>
                      <a:pt x="4725" y="7385"/>
                    </a:lnTo>
                    <a:lnTo>
                      <a:pt x="5123" y="7747"/>
                    </a:lnTo>
                    <a:lnTo>
                      <a:pt x="5612" y="7964"/>
                    </a:lnTo>
                    <a:lnTo>
                      <a:pt x="5937" y="8000"/>
                    </a:lnTo>
                    <a:lnTo>
                      <a:pt x="6408" y="8000"/>
                    </a:lnTo>
                    <a:lnTo>
                      <a:pt x="7114" y="7838"/>
                    </a:lnTo>
                    <a:lnTo>
                      <a:pt x="7603" y="7457"/>
                    </a:lnTo>
                    <a:lnTo>
                      <a:pt x="7874" y="6933"/>
                    </a:lnTo>
                    <a:lnTo>
                      <a:pt x="7965" y="6263"/>
                    </a:lnTo>
                    <a:lnTo>
                      <a:pt x="7856" y="5485"/>
                    </a:lnTo>
                    <a:lnTo>
                      <a:pt x="7603" y="4652"/>
                    </a:lnTo>
                    <a:lnTo>
                      <a:pt x="7204" y="3801"/>
                    </a:lnTo>
                    <a:lnTo>
                      <a:pt x="6679" y="2950"/>
                    </a:lnTo>
                    <a:lnTo>
                      <a:pt x="6064" y="2136"/>
                    </a:lnTo>
                    <a:lnTo>
                      <a:pt x="5340" y="1412"/>
                    </a:lnTo>
                    <a:lnTo>
                      <a:pt x="4580" y="797"/>
                    </a:lnTo>
                    <a:lnTo>
                      <a:pt x="3765" y="344"/>
                    </a:lnTo>
                    <a:lnTo>
                      <a:pt x="2915" y="54"/>
                    </a:lnTo>
                    <a:lnTo>
                      <a:pt x="206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25"/>
              <p:cNvSpPr/>
              <p:nvPr/>
            </p:nvSpPr>
            <p:spPr>
              <a:xfrm>
                <a:off x="6289759" y="826861"/>
                <a:ext cx="112171" cy="112171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3531" extrusionOk="0">
                    <a:moveTo>
                      <a:pt x="1449" y="1"/>
                    </a:moveTo>
                    <a:lnTo>
                      <a:pt x="942" y="145"/>
                    </a:lnTo>
                    <a:lnTo>
                      <a:pt x="435" y="580"/>
                    </a:lnTo>
                    <a:lnTo>
                      <a:pt x="109" y="1159"/>
                    </a:lnTo>
                    <a:lnTo>
                      <a:pt x="1" y="1829"/>
                    </a:lnTo>
                    <a:lnTo>
                      <a:pt x="128" y="2480"/>
                    </a:lnTo>
                    <a:lnTo>
                      <a:pt x="471" y="3041"/>
                    </a:lnTo>
                    <a:lnTo>
                      <a:pt x="906" y="3331"/>
                    </a:lnTo>
                    <a:lnTo>
                      <a:pt x="1268" y="3458"/>
                    </a:lnTo>
                    <a:lnTo>
                      <a:pt x="1467" y="3494"/>
                    </a:lnTo>
                    <a:lnTo>
                      <a:pt x="1702" y="3530"/>
                    </a:lnTo>
                    <a:lnTo>
                      <a:pt x="2101" y="3530"/>
                    </a:lnTo>
                    <a:lnTo>
                      <a:pt x="2607" y="3403"/>
                    </a:lnTo>
                    <a:lnTo>
                      <a:pt x="3132" y="2969"/>
                    </a:lnTo>
                    <a:lnTo>
                      <a:pt x="3440" y="2372"/>
                    </a:lnTo>
                    <a:lnTo>
                      <a:pt x="3530" y="1684"/>
                    </a:lnTo>
                    <a:lnTo>
                      <a:pt x="3422" y="1014"/>
                    </a:lnTo>
                    <a:lnTo>
                      <a:pt x="3060" y="453"/>
                    </a:lnTo>
                    <a:lnTo>
                      <a:pt x="2625" y="163"/>
                    </a:lnTo>
                    <a:lnTo>
                      <a:pt x="2263" y="55"/>
                    </a:lnTo>
                    <a:lnTo>
                      <a:pt x="2046" y="37"/>
                    </a:lnTo>
                    <a:lnTo>
                      <a:pt x="184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95" name="Google Shape;795;p25"/>
            <p:cNvGrpSpPr/>
            <p:nvPr/>
          </p:nvGrpSpPr>
          <p:grpSpPr>
            <a:xfrm rot="1584594">
              <a:off x="-113450" y="-280981"/>
              <a:ext cx="691958" cy="1920871"/>
              <a:chOff x="5621053" y="396189"/>
              <a:chExt cx="872876" cy="2423098"/>
            </a:xfrm>
          </p:grpSpPr>
          <p:sp>
            <p:nvSpPr>
              <p:cNvPr id="796" name="Google Shape;796;p25"/>
              <p:cNvSpPr/>
              <p:nvPr/>
            </p:nvSpPr>
            <p:spPr>
              <a:xfrm>
                <a:off x="5942476" y="1646812"/>
                <a:ext cx="221960" cy="1172475"/>
              </a:xfrm>
              <a:custGeom>
                <a:avLst/>
                <a:gdLst/>
                <a:ahLst/>
                <a:cxnLst/>
                <a:rect l="l" t="t" r="r" b="b"/>
                <a:pathLst>
                  <a:path w="6987" h="36908" extrusionOk="0">
                    <a:moveTo>
                      <a:pt x="3729" y="1"/>
                    </a:moveTo>
                    <a:lnTo>
                      <a:pt x="3421" y="55"/>
                    </a:lnTo>
                    <a:lnTo>
                      <a:pt x="3494" y="598"/>
                    </a:lnTo>
                    <a:lnTo>
                      <a:pt x="3584" y="1684"/>
                    </a:lnTo>
                    <a:lnTo>
                      <a:pt x="3584" y="2770"/>
                    </a:lnTo>
                    <a:lnTo>
                      <a:pt x="3512" y="3874"/>
                    </a:lnTo>
                    <a:lnTo>
                      <a:pt x="3222" y="5594"/>
                    </a:lnTo>
                    <a:lnTo>
                      <a:pt x="2498" y="8055"/>
                    </a:lnTo>
                    <a:lnTo>
                      <a:pt x="1973" y="9395"/>
                    </a:lnTo>
                    <a:lnTo>
                      <a:pt x="1503" y="10607"/>
                    </a:lnTo>
                    <a:lnTo>
                      <a:pt x="652" y="13105"/>
                    </a:lnTo>
                    <a:lnTo>
                      <a:pt x="199" y="15042"/>
                    </a:lnTo>
                    <a:lnTo>
                      <a:pt x="36" y="16345"/>
                    </a:lnTo>
                    <a:lnTo>
                      <a:pt x="0" y="17685"/>
                    </a:lnTo>
                    <a:lnTo>
                      <a:pt x="109" y="19024"/>
                    </a:lnTo>
                    <a:lnTo>
                      <a:pt x="236" y="19712"/>
                    </a:lnTo>
                    <a:lnTo>
                      <a:pt x="471" y="20671"/>
                    </a:lnTo>
                    <a:lnTo>
                      <a:pt x="1104" y="22517"/>
                    </a:lnTo>
                    <a:lnTo>
                      <a:pt x="2371" y="25142"/>
                    </a:lnTo>
                    <a:lnTo>
                      <a:pt x="3313" y="26807"/>
                    </a:lnTo>
                    <a:lnTo>
                      <a:pt x="3747" y="27604"/>
                    </a:lnTo>
                    <a:lnTo>
                      <a:pt x="4200" y="28418"/>
                    </a:lnTo>
                    <a:lnTo>
                      <a:pt x="4797" y="29540"/>
                    </a:lnTo>
                    <a:lnTo>
                      <a:pt x="5720" y="31731"/>
                    </a:lnTo>
                    <a:lnTo>
                      <a:pt x="6335" y="33830"/>
                    </a:lnTo>
                    <a:lnTo>
                      <a:pt x="6643" y="35876"/>
                    </a:lnTo>
                    <a:lnTo>
                      <a:pt x="6697" y="36907"/>
                    </a:lnTo>
                    <a:lnTo>
                      <a:pt x="6987" y="36907"/>
                    </a:lnTo>
                    <a:lnTo>
                      <a:pt x="6951" y="35857"/>
                    </a:lnTo>
                    <a:lnTo>
                      <a:pt x="6625" y="33776"/>
                    </a:lnTo>
                    <a:lnTo>
                      <a:pt x="5991" y="31640"/>
                    </a:lnTo>
                    <a:lnTo>
                      <a:pt x="5068" y="29414"/>
                    </a:lnTo>
                    <a:lnTo>
                      <a:pt x="4471" y="28273"/>
                    </a:lnTo>
                    <a:lnTo>
                      <a:pt x="4019" y="27459"/>
                    </a:lnTo>
                    <a:lnTo>
                      <a:pt x="3566" y="26662"/>
                    </a:lnTo>
                    <a:lnTo>
                      <a:pt x="2607" y="24961"/>
                    </a:lnTo>
                    <a:lnTo>
                      <a:pt x="1376" y="22391"/>
                    </a:lnTo>
                    <a:lnTo>
                      <a:pt x="760" y="20599"/>
                    </a:lnTo>
                    <a:lnTo>
                      <a:pt x="525" y="19640"/>
                    </a:lnTo>
                    <a:lnTo>
                      <a:pt x="398" y="18988"/>
                    </a:lnTo>
                    <a:lnTo>
                      <a:pt x="290" y="17667"/>
                    </a:lnTo>
                    <a:lnTo>
                      <a:pt x="344" y="16363"/>
                    </a:lnTo>
                    <a:lnTo>
                      <a:pt x="507" y="15078"/>
                    </a:lnTo>
                    <a:lnTo>
                      <a:pt x="941" y="13160"/>
                    </a:lnTo>
                    <a:lnTo>
                      <a:pt x="1774" y="10698"/>
                    </a:lnTo>
                    <a:lnTo>
                      <a:pt x="2263" y="9503"/>
                    </a:lnTo>
                    <a:lnTo>
                      <a:pt x="2788" y="8146"/>
                    </a:lnTo>
                    <a:lnTo>
                      <a:pt x="3512" y="5648"/>
                    </a:lnTo>
                    <a:lnTo>
                      <a:pt x="3801" y="3892"/>
                    </a:lnTo>
                    <a:lnTo>
                      <a:pt x="3892" y="2770"/>
                    </a:lnTo>
                    <a:lnTo>
                      <a:pt x="3892" y="1666"/>
                    </a:lnTo>
                    <a:lnTo>
                      <a:pt x="3801" y="562"/>
                    </a:lnTo>
                    <a:lnTo>
                      <a:pt x="372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25"/>
              <p:cNvSpPr/>
              <p:nvPr/>
            </p:nvSpPr>
            <p:spPr>
              <a:xfrm>
                <a:off x="5948226" y="1451315"/>
                <a:ext cx="235778" cy="242100"/>
              </a:xfrm>
              <a:custGeom>
                <a:avLst/>
                <a:gdLst/>
                <a:ahLst/>
                <a:cxnLst/>
                <a:rect l="l" t="t" r="r" b="b"/>
                <a:pathLst>
                  <a:path w="7422" h="7621" extrusionOk="0">
                    <a:moveTo>
                      <a:pt x="4942" y="1"/>
                    </a:moveTo>
                    <a:lnTo>
                      <a:pt x="2009" y="91"/>
                    </a:lnTo>
                    <a:lnTo>
                      <a:pt x="1376" y="2299"/>
                    </a:lnTo>
                    <a:lnTo>
                      <a:pt x="797" y="4616"/>
                    </a:lnTo>
                    <a:lnTo>
                      <a:pt x="326" y="6191"/>
                    </a:lnTo>
                    <a:lnTo>
                      <a:pt x="0" y="7114"/>
                    </a:lnTo>
                    <a:lnTo>
                      <a:pt x="941" y="7349"/>
                    </a:lnTo>
                    <a:lnTo>
                      <a:pt x="2752" y="7621"/>
                    </a:lnTo>
                    <a:lnTo>
                      <a:pt x="4562" y="7603"/>
                    </a:lnTo>
                    <a:lnTo>
                      <a:pt x="6426" y="7277"/>
                    </a:lnTo>
                    <a:lnTo>
                      <a:pt x="7421" y="6987"/>
                    </a:lnTo>
                    <a:lnTo>
                      <a:pt x="6752" y="5286"/>
                    </a:lnTo>
                    <a:lnTo>
                      <a:pt x="5792" y="2933"/>
                    </a:lnTo>
                    <a:lnTo>
                      <a:pt x="5213" y="1105"/>
                    </a:lnTo>
                    <a:lnTo>
                      <a:pt x="494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25"/>
              <p:cNvSpPr/>
              <p:nvPr/>
            </p:nvSpPr>
            <p:spPr>
              <a:xfrm>
                <a:off x="5943048" y="1450171"/>
                <a:ext cx="245563" cy="248422"/>
              </a:xfrm>
              <a:custGeom>
                <a:avLst/>
                <a:gdLst/>
                <a:ahLst/>
                <a:cxnLst/>
                <a:rect l="l" t="t" r="r" b="b"/>
                <a:pathLst>
                  <a:path w="7730" h="7820" extrusionOk="0">
                    <a:moveTo>
                      <a:pt x="5249" y="0"/>
                    </a:moveTo>
                    <a:lnTo>
                      <a:pt x="4942" y="73"/>
                    </a:lnTo>
                    <a:lnTo>
                      <a:pt x="5340" y="1575"/>
                    </a:lnTo>
                    <a:lnTo>
                      <a:pt x="6173" y="3964"/>
                    </a:lnTo>
                    <a:lnTo>
                      <a:pt x="6625" y="5050"/>
                    </a:lnTo>
                    <a:lnTo>
                      <a:pt x="7005" y="5955"/>
                    </a:lnTo>
                    <a:lnTo>
                      <a:pt x="7385" y="6915"/>
                    </a:lnTo>
                    <a:lnTo>
                      <a:pt x="6516" y="7186"/>
                    </a:lnTo>
                    <a:lnTo>
                      <a:pt x="4815" y="7476"/>
                    </a:lnTo>
                    <a:lnTo>
                      <a:pt x="3096" y="7512"/>
                    </a:lnTo>
                    <a:lnTo>
                      <a:pt x="1304" y="7277"/>
                    </a:lnTo>
                    <a:lnTo>
                      <a:pt x="362" y="7041"/>
                    </a:lnTo>
                    <a:lnTo>
                      <a:pt x="706" y="6046"/>
                    </a:lnTo>
                    <a:lnTo>
                      <a:pt x="1195" y="4326"/>
                    </a:lnTo>
                    <a:lnTo>
                      <a:pt x="1412" y="3494"/>
                    </a:lnTo>
                    <a:lnTo>
                      <a:pt x="1756" y="2082"/>
                    </a:lnTo>
                    <a:lnTo>
                      <a:pt x="2317" y="181"/>
                    </a:lnTo>
                    <a:lnTo>
                      <a:pt x="2028" y="91"/>
                    </a:lnTo>
                    <a:lnTo>
                      <a:pt x="1466" y="2009"/>
                    </a:lnTo>
                    <a:lnTo>
                      <a:pt x="1123" y="3403"/>
                    </a:lnTo>
                    <a:lnTo>
                      <a:pt x="887" y="4308"/>
                    </a:lnTo>
                    <a:lnTo>
                      <a:pt x="399" y="6046"/>
                    </a:lnTo>
                    <a:lnTo>
                      <a:pt x="18" y="7096"/>
                    </a:lnTo>
                    <a:lnTo>
                      <a:pt x="0" y="7150"/>
                    </a:lnTo>
                    <a:lnTo>
                      <a:pt x="37" y="7222"/>
                    </a:lnTo>
                    <a:lnTo>
                      <a:pt x="73" y="7277"/>
                    </a:lnTo>
                    <a:lnTo>
                      <a:pt x="127" y="7295"/>
                    </a:lnTo>
                    <a:lnTo>
                      <a:pt x="1086" y="7530"/>
                    </a:lnTo>
                    <a:lnTo>
                      <a:pt x="2896" y="7802"/>
                    </a:lnTo>
                    <a:lnTo>
                      <a:pt x="3765" y="7820"/>
                    </a:lnTo>
                    <a:lnTo>
                      <a:pt x="4725" y="7802"/>
                    </a:lnTo>
                    <a:lnTo>
                      <a:pt x="6643" y="7458"/>
                    </a:lnTo>
                    <a:lnTo>
                      <a:pt x="7621" y="7150"/>
                    </a:lnTo>
                    <a:lnTo>
                      <a:pt x="7675" y="7132"/>
                    </a:lnTo>
                    <a:lnTo>
                      <a:pt x="7711" y="7078"/>
                    </a:lnTo>
                    <a:lnTo>
                      <a:pt x="7729" y="7023"/>
                    </a:lnTo>
                    <a:lnTo>
                      <a:pt x="7729" y="6969"/>
                    </a:lnTo>
                    <a:lnTo>
                      <a:pt x="7313" y="5901"/>
                    </a:lnTo>
                    <a:lnTo>
                      <a:pt x="6915" y="4942"/>
                    </a:lnTo>
                    <a:lnTo>
                      <a:pt x="6462" y="3856"/>
                    </a:lnTo>
                    <a:lnTo>
                      <a:pt x="5630" y="1503"/>
                    </a:lnTo>
                    <a:lnTo>
                      <a:pt x="524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25"/>
              <p:cNvSpPr/>
              <p:nvPr/>
            </p:nvSpPr>
            <p:spPr>
              <a:xfrm>
                <a:off x="5625627" y="400795"/>
                <a:ext cx="863695" cy="1049979"/>
              </a:xfrm>
              <a:custGeom>
                <a:avLst/>
                <a:gdLst/>
                <a:ahLst/>
                <a:cxnLst/>
                <a:rect l="l" t="t" r="r" b="b"/>
                <a:pathLst>
                  <a:path w="27188" h="33052" extrusionOk="0">
                    <a:moveTo>
                      <a:pt x="12092" y="0"/>
                    </a:moveTo>
                    <a:lnTo>
                      <a:pt x="10445" y="127"/>
                    </a:lnTo>
                    <a:lnTo>
                      <a:pt x="8943" y="417"/>
                    </a:lnTo>
                    <a:lnTo>
                      <a:pt x="7549" y="869"/>
                    </a:lnTo>
                    <a:lnTo>
                      <a:pt x="6300" y="1466"/>
                    </a:lnTo>
                    <a:lnTo>
                      <a:pt x="5160" y="2190"/>
                    </a:lnTo>
                    <a:lnTo>
                      <a:pt x="4128" y="3059"/>
                    </a:lnTo>
                    <a:lnTo>
                      <a:pt x="3241" y="4037"/>
                    </a:lnTo>
                    <a:lnTo>
                      <a:pt x="2445" y="5123"/>
                    </a:lnTo>
                    <a:lnTo>
                      <a:pt x="1775" y="6299"/>
                    </a:lnTo>
                    <a:lnTo>
                      <a:pt x="1214" y="7548"/>
                    </a:lnTo>
                    <a:lnTo>
                      <a:pt x="761" y="8887"/>
                    </a:lnTo>
                    <a:lnTo>
                      <a:pt x="417" y="10263"/>
                    </a:lnTo>
                    <a:lnTo>
                      <a:pt x="182" y="11693"/>
                    </a:lnTo>
                    <a:lnTo>
                      <a:pt x="37" y="13159"/>
                    </a:lnTo>
                    <a:lnTo>
                      <a:pt x="1" y="14662"/>
                    </a:lnTo>
                    <a:lnTo>
                      <a:pt x="55" y="16164"/>
                    </a:lnTo>
                    <a:lnTo>
                      <a:pt x="200" y="17684"/>
                    </a:lnTo>
                    <a:lnTo>
                      <a:pt x="435" y="19187"/>
                    </a:lnTo>
                    <a:lnTo>
                      <a:pt x="779" y="20671"/>
                    </a:lnTo>
                    <a:lnTo>
                      <a:pt x="1196" y="22119"/>
                    </a:lnTo>
                    <a:lnTo>
                      <a:pt x="1702" y="23531"/>
                    </a:lnTo>
                    <a:lnTo>
                      <a:pt x="2282" y="24870"/>
                    </a:lnTo>
                    <a:lnTo>
                      <a:pt x="2951" y="26173"/>
                    </a:lnTo>
                    <a:lnTo>
                      <a:pt x="3693" y="27386"/>
                    </a:lnTo>
                    <a:lnTo>
                      <a:pt x="4526" y="28508"/>
                    </a:lnTo>
                    <a:lnTo>
                      <a:pt x="5413" y="29522"/>
                    </a:lnTo>
                    <a:lnTo>
                      <a:pt x="6390" y="30445"/>
                    </a:lnTo>
                    <a:lnTo>
                      <a:pt x="7422" y="31241"/>
                    </a:lnTo>
                    <a:lnTo>
                      <a:pt x="8526" y="31893"/>
                    </a:lnTo>
                    <a:lnTo>
                      <a:pt x="9685" y="32418"/>
                    </a:lnTo>
                    <a:lnTo>
                      <a:pt x="10915" y="32780"/>
                    </a:lnTo>
                    <a:lnTo>
                      <a:pt x="11567" y="32889"/>
                    </a:lnTo>
                    <a:lnTo>
                      <a:pt x="12526" y="33015"/>
                    </a:lnTo>
                    <a:lnTo>
                      <a:pt x="14336" y="33051"/>
                    </a:lnTo>
                    <a:lnTo>
                      <a:pt x="16002" y="32852"/>
                    </a:lnTo>
                    <a:lnTo>
                      <a:pt x="17522" y="32418"/>
                    </a:lnTo>
                    <a:lnTo>
                      <a:pt x="18916" y="31803"/>
                    </a:lnTo>
                    <a:lnTo>
                      <a:pt x="20183" y="31006"/>
                    </a:lnTo>
                    <a:lnTo>
                      <a:pt x="21341" y="30047"/>
                    </a:lnTo>
                    <a:lnTo>
                      <a:pt x="22355" y="28961"/>
                    </a:lnTo>
                    <a:lnTo>
                      <a:pt x="23278" y="27748"/>
                    </a:lnTo>
                    <a:lnTo>
                      <a:pt x="24074" y="26445"/>
                    </a:lnTo>
                    <a:lnTo>
                      <a:pt x="24780" y="25087"/>
                    </a:lnTo>
                    <a:lnTo>
                      <a:pt x="25378" y="23657"/>
                    </a:lnTo>
                    <a:lnTo>
                      <a:pt x="26102" y="21485"/>
                    </a:lnTo>
                    <a:lnTo>
                      <a:pt x="26771" y="18589"/>
                    </a:lnTo>
                    <a:lnTo>
                      <a:pt x="26970" y="17214"/>
                    </a:lnTo>
                    <a:lnTo>
                      <a:pt x="27097" y="16236"/>
                    </a:lnTo>
                    <a:lnTo>
                      <a:pt x="27188" y="14354"/>
                    </a:lnTo>
                    <a:lnTo>
                      <a:pt x="27133" y="12562"/>
                    </a:lnTo>
                    <a:lnTo>
                      <a:pt x="26916" y="10879"/>
                    </a:lnTo>
                    <a:lnTo>
                      <a:pt x="26554" y="9286"/>
                    </a:lnTo>
                    <a:lnTo>
                      <a:pt x="26047" y="7820"/>
                    </a:lnTo>
                    <a:lnTo>
                      <a:pt x="25396" y="6462"/>
                    </a:lnTo>
                    <a:lnTo>
                      <a:pt x="24617" y="5213"/>
                    </a:lnTo>
                    <a:lnTo>
                      <a:pt x="23694" y="4091"/>
                    </a:lnTo>
                    <a:lnTo>
                      <a:pt x="22644" y="3095"/>
                    </a:lnTo>
                    <a:lnTo>
                      <a:pt x="21468" y="2245"/>
                    </a:lnTo>
                    <a:lnTo>
                      <a:pt x="20183" y="1503"/>
                    </a:lnTo>
                    <a:lnTo>
                      <a:pt x="18771" y="923"/>
                    </a:lnTo>
                    <a:lnTo>
                      <a:pt x="17251" y="471"/>
                    </a:lnTo>
                    <a:lnTo>
                      <a:pt x="15622" y="181"/>
                    </a:lnTo>
                    <a:lnTo>
                      <a:pt x="13884" y="36"/>
                    </a:lnTo>
                    <a:lnTo>
                      <a:pt x="12979" y="18"/>
                    </a:lnTo>
                    <a:lnTo>
                      <a:pt x="1209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25"/>
              <p:cNvSpPr/>
              <p:nvPr/>
            </p:nvSpPr>
            <p:spPr>
              <a:xfrm>
                <a:off x="5621053" y="396189"/>
                <a:ext cx="865982" cy="1059764"/>
              </a:xfrm>
              <a:custGeom>
                <a:avLst/>
                <a:gdLst/>
                <a:ahLst/>
                <a:cxnLst/>
                <a:rect l="l" t="t" r="r" b="b"/>
                <a:pathLst>
                  <a:path w="27260" h="33360" extrusionOk="0">
                    <a:moveTo>
                      <a:pt x="12526" y="0"/>
                    </a:moveTo>
                    <a:lnTo>
                      <a:pt x="11874" y="19"/>
                    </a:lnTo>
                    <a:lnTo>
                      <a:pt x="10607" y="127"/>
                    </a:lnTo>
                    <a:lnTo>
                      <a:pt x="9394" y="326"/>
                    </a:lnTo>
                    <a:lnTo>
                      <a:pt x="8254" y="652"/>
                    </a:lnTo>
                    <a:lnTo>
                      <a:pt x="7168" y="1068"/>
                    </a:lnTo>
                    <a:lnTo>
                      <a:pt x="6154" y="1593"/>
                    </a:lnTo>
                    <a:lnTo>
                      <a:pt x="5213" y="2209"/>
                    </a:lnTo>
                    <a:lnTo>
                      <a:pt x="4344" y="2933"/>
                    </a:lnTo>
                    <a:lnTo>
                      <a:pt x="3548" y="3747"/>
                    </a:lnTo>
                    <a:lnTo>
                      <a:pt x="2824" y="4634"/>
                    </a:lnTo>
                    <a:lnTo>
                      <a:pt x="2172" y="5630"/>
                    </a:lnTo>
                    <a:lnTo>
                      <a:pt x="1611" y="6716"/>
                    </a:lnTo>
                    <a:lnTo>
                      <a:pt x="1122" y="7874"/>
                    </a:lnTo>
                    <a:lnTo>
                      <a:pt x="706" y="9123"/>
                    </a:lnTo>
                    <a:lnTo>
                      <a:pt x="398" y="10462"/>
                    </a:lnTo>
                    <a:lnTo>
                      <a:pt x="163" y="11856"/>
                    </a:lnTo>
                    <a:lnTo>
                      <a:pt x="91" y="12598"/>
                    </a:lnTo>
                    <a:lnTo>
                      <a:pt x="18" y="13431"/>
                    </a:lnTo>
                    <a:lnTo>
                      <a:pt x="0" y="15114"/>
                    </a:lnTo>
                    <a:lnTo>
                      <a:pt x="91" y="16816"/>
                    </a:lnTo>
                    <a:lnTo>
                      <a:pt x="290" y="18499"/>
                    </a:lnTo>
                    <a:lnTo>
                      <a:pt x="616" y="20200"/>
                    </a:lnTo>
                    <a:lnTo>
                      <a:pt x="1050" y="21848"/>
                    </a:lnTo>
                    <a:lnTo>
                      <a:pt x="1611" y="23458"/>
                    </a:lnTo>
                    <a:lnTo>
                      <a:pt x="2263" y="24997"/>
                    </a:lnTo>
                    <a:lnTo>
                      <a:pt x="3023" y="26463"/>
                    </a:lnTo>
                    <a:lnTo>
                      <a:pt x="3874" y="27821"/>
                    </a:lnTo>
                    <a:lnTo>
                      <a:pt x="4833" y="29070"/>
                    </a:lnTo>
                    <a:lnTo>
                      <a:pt x="5883" y="30192"/>
                    </a:lnTo>
                    <a:lnTo>
                      <a:pt x="7023" y="31169"/>
                    </a:lnTo>
                    <a:lnTo>
                      <a:pt x="8236" y="31984"/>
                    </a:lnTo>
                    <a:lnTo>
                      <a:pt x="9557" y="32617"/>
                    </a:lnTo>
                    <a:lnTo>
                      <a:pt x="10951" y="33052"/>
                    </a:lnTo>
                    <a:lnTo>
                      <a:pt x="11675" y="33178"/>
                    </a:lnTo>
                    <a:lnTo>
                      <a:pt x="12779" y="33323"/>
                    </a:lnTo>
                    <a:lnTo>
                      <a:pt x="13829" y="33359"/>
                    </a:lnTo>
                    <a:lnTo>
                      <a:pt x="14770" y="33323"/>
                    </a:lnTo>
                    <a:lnTo>
                      <a:pt x="16562" y="33052"/>
                    </a:lnTo>
                    <a:lnTo>
                      <a:pt x="18245" y="32509"/>
                    </a:lnTo>
                    <a:lnTo>
                      <a:pt x="19802" y="31694"/>
                    </a:lnTo>
                    <a:lnTo>
                      <a:pt x="20544" y="31169"/>
                    </a:lnTo>
                    <a:lnTo>
                      <a:pt x="20997" y="30807"/>
                    </a:lnTo>
                    <a:lnTo>
                      <a:pt x="21847" y="30047"/>
                    </a:lnTo>
                    <a:lnTo>
                      <a:pt x="22607" y="29214"/>
                    </a:lnTo>
                    <a:lnTo>
                      <a:pt x="23295" y="28327"/>
                    </a:lnTo>
                    <a:lnTo>
                      <a:pt x="24218" y="26916"/>
                    </a:lnTo>
                    <a:lnTo>
                      <a:pt x="25214" y="24961"/>
                    </a:lnTo>
                    <a:lnTo>
                      <a:pt x="25974" y="23006"/>
                    </a:lnTo>
                    <a:lnTo>
                      <a:pt x="26535" y="21124"/>
                    </a:lnTo>
                    <a:lnTo>
                      <a:pt x="27096" y="18608"/>
                    </a:lnTo>
                    <a:lnTo>
                      <a:pt x="27259" y="17377"/>
                    </a:lnTo>
                    <a:lnTo>
                      <a:pt x="26970" y="17341"/>
                    </a:lnTo>
                    <a:lnTo>
                      <a:pt x="26789" y="18553"/>
                    </a:lnTo>
                    <a:lnTo>
                      <a:pt x="26246" y="21033"/>
                    </a:lnTo>
                    <a:lnTo>
                      <a:pt x="25703" y="22879"/>
                    </a:lnTo>
                    <a:lnTo>
                      <a:pt x="24942" y="24816"/>
                    </a:lnTo>
                    <a:lnTo>
                      <a:pt x="23965" y="26753"/>
                    </a:lnTo>
                    <a:lnTo>
                      <a:pt x="22752" y="28581"/>
                    </a:lnTo>
                    <a:lnTo>
                      <a:pt x="21630" y="29830"/>
                    </a:lnTo>
                    <a:lnTo>
                      <a:pt x="20816" y="30572"/>
                    </a:lnTo>
                    <a:lnTo>
                      <a:pt x="20363" y="30934"/>
                    </a:lnTo>
                    <a:lnTo>
                      <a:pt x="19911" y="31260"/>
                    </a:lnTo>
                    <a:lnTo>
                      <a:pt x="18951" y="31821"/>
                    </a:lnTo>
                    <a:lnTo>
                      <a:pt x="17974" y="32291"/>
                    </a:lnTo>
                    <a:lnTo>
                      <a:pt x="16924" y="32635"/>
                    </a:lnTo>
                    <a:lnTo>
                      <a:pt x="15838" y="32889"/>
                    </a:lnTo>
                    <a:lnTo>
                      <a:pt x="14716" y="33034"/>
                    </a:lnTo>
                    <a:lnTo>
                      <a:pt x="13557" y="33052"/>
                    </a:lnTo>
                    <a:lnTo>
                      <a:pt x="12345" y="32979"/>
                    </a:lnTo>
                    <a:lnTo>
                      <a:pt x="11729" y="32889"/>
                    </a:lnTo>
                    <a:lnTo>
                      <a:pt x="11005" y="32762"/>
                    </a:lnTo>
                    <a:lnTo>
                      <a:pt x="9648" y="32328"/>
                    </a:lnTo>
                    <a:lnTo>
                      <a:pt x="8363" y="31712"/>
                    </a:lnTo>
                    <a:lnTo>
                      <a:pt x="7168" y="30916"/>
                    </a:lnTo>
                    <a:lnTo>
                      <a:pt x="6046" y="29956"/>
                    </a:lnTo>
                    <a:lnTo>
                      <a:pt x="5014" y="28852"/>
                    </a:lnTo>
                    <a:lnTo>
                      <a:pt x="4091" y="27622"/>
                    </a:lnTo>
                    <a:lnTo>
                      <a:pt x="3240" y="26282"/>
                    </a:lnTo>
                    <a:lnTo>
                      <a:pt x="2498" y="24834"/>
                    </a:lnTo>
                    <a:lnTo>
                      <a:pt x="1865" y="23314"/>
                    </a:lnTo>
                    <a:lnTo>
                      <a:pt x="1340" y="21739"/>
                    </a:lnTo>
                    <a:lnTo>
                      <a:pt x="905" y="20110"/>
                    </a:lnTo>
                    <a:lnTo>
                      <a:pt x="579" y="18445"/>
                    </a:lnTo>
                    <a:lnTo>
                      <a:pt x="380" y="16761"/>
                    </a:lnTo>
                    <a:lnTo>
                      <a:pt x="290" y="15096"/>
                    </a:lnTo>
                    <a:lnTo>
                      <a:pt x="326" y="13449"/>
                    </a:lnTo>
                    <a:lnTo>
                      <a:pt x="380" y="12634"/>
                    </a:lnTo>
                    <a:lnTo>
                      <a:pt x="471" y="11892"/>
                    </a:lnTo>
                    <a:lnTo>
                      <a:pt x="706" y="10481"/>
                    </a:lnTo>
                    <a:lnTo>
                      <a:pt x="1032" y="9141"/>
                    </a:lnTo>
                    <a:lnTo>
                      <a:pt x="1430" y="7892"/>
                    </a:lnTo>
                    <a:lnTo>
                      <a:pt x="1937" y="6734"/>
                    </a:lnTo>
                    <a:lnTo>
                      <a:pt x="2516" y="5666"/>
                    </a:lnTo>
                    <a:lnTo>
                      <a:pt x="3186" y="4670"/>
                    </a:lnTo>
                    <a:lnTo>
                      <a:pt x="3928" y="3783"/>
                    </a:lnTo>
                    <a:lnTo>
                      <a:pt x="4742" y="2987"/>
                    </a:lnTo>
                    <a:lnTo>
                      <a:pt x="5629" y="2299"/>
                    </a:lnTo>
                    <a:lnTo>
                      <a:pt x="6607" y="1702"/>
                    </a:lnTo>
                    <a:lnTo>
                      <a:pt x="7639" y="1213"/>
                    </a:lnTo>
                    <a:lnTo>
                      <a:pt x="8743" y="815"/>
                    </a:lnTo>
                    <a:lnTo>
                      <a:pt x="9919" y="543"/>
                    </a:lnTo>
                    <a:lnTo>
                      <a:pt x="11150" y="362"/>
                    </a:lnTo>
                    <a:lnTo>
                      <a:pt x="12435" y="308"/>
                    </a:lnTo>
                    <a:lnTo>
                      <a:pt x="13105" y="308"/>
                    </a:lnTo>
                    <a:lnTo>
                      <a:pt x="13123" y="19"/>
                    </a:lnTo>
                    <a:lnTo>
                      <a:pt x="1281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25"/>
              <p:cNvSpPr/>
              <p:nvPr/>
            </p:nvSpPr>
            <p:spPr>
              <a:xfrm>
                <a:off x="5991906" y="396761"/>
                <a:ext cx="502022" cy="1059192"/>
              </a:xfrm>
              <a:custGeom>
                <a:avLst/>
                <a:gdLst/>
                <a:ahLst/>
                <a:cxnLst/>
                <a:rect l="l" t="t" r="r" b="b"/>
                <a:pathLst>
                  <a:path w="15803" h="33342" extrusionOk="0">
                    <a:moveTo>
                      <a:pt x="1431" y="1"/>
                    </a:moveTo>
                    <a:lnTo>
                      <a:pt x="1449" y="290"/>
                    </a:lnTo>
                    <a:lnTo>
                      <a:pt x="1558" y="290"/>
                    </a:lnTo>
                    <a:lnTo>
                      <a:pt x="2390" y="308"/>
                    </a:lnTo>
                    <a:lnTo>
                      <a:pt x="4019" y="453"/>
                    </a:lnTo>
                    <a:lnTo>
                      <a:pt x="5558" y="725"/>
                    </a:lnTo>
                    <a:lnTo>
                      <a:pt x="7006" y="1123"/>
                    </a:lnTo>
                    <a:lnTo>
                      <a:pt x="8345" y="1666"/>
                    </a:lnTo>
                    <a:lnTo>
                      <a:pt x="9594" y="2317"/>
                    </a:lnTo>
                    <a:lnTo>
                      <a:pt x="10734" y="3114"/>
                    </a:lnTo>
                    <a:lnTo>
                      <a:pt x="11784" y="4037"/>
                    </a:lnTo>
                    <a:lnTo>
                      <a:pt x="12255" y="4544"/>
                    </a:lnTo>
                    <a:lnTo>
                      <a:pt x="12744" y="5141"/>
                    </a:lnTo>
                    <a:lnTo>
                      <a:pt x="13594" y="6408"/>
                    </a:lnTo>
                    <a:lnTo>
                      <a:pt x="14300" y="7784"/>
                    </a:lnTo>
                    <a:lnTo>
                      <a:pt x="14825" y="9286"/>
                    </a:lnTo>
                    <a:lnTo>
                      <a:pt x="15223" y="10915"/>
                    </a:lnTo>
                    <a:lnTo>
                      <a:pt x="15440" y="12616"/>
                    </a:lnTo>
                    <a:lnTo>
                      <a:pt x="15513" y="14426"/>
                    </a:lnTo>
                    <a:lnTo>
                      <a:pt x="15404" y="16345"/>
                    </a:lnTo>
                    <a:lnTo>
                      <a:pt x="15296" y="17323"/>
                    </a:lnTo>
                    <a:lnTo>
                      <a:pt x="15115" y="18535"/>
                    </a:lnTo>
                    <a:lnTo>
                      <a:pt x="14572" y="21015"/>
                    </a:lnTo>
                    <a:lnTo>
                      <a:pt x="14029" y="22861"/>
                    </a:lnTo>
                    <a:lnTo>
                      <a:pt x="13268" y="24798"/>
                    </a:lnTo>
                    <a:lnTo>
                      <a:pt x="12291" y="26735"/>
                    </a:lnTo>
                    <a:lnTo>
                      <a:pt x="11078" y="28563"/>
                    </a:lnTo>
                    <a:lnTo>
                      <a:pt x="9956" y="29812"/>
                    </a:lnTo>
                    <a:lnTo>
                      <a:pt x="9142" y="30554"/>
                    </a:lnTo>
                    <a:lnTo>
                      <a:pt x="8689" y="30916"/>
                    </a:lnTo>
                    <a:lnTo>
                      <a:pt x="8237" y="31242"/>
                    </a:lnTo>
                    <a:lnTo>
                      <a:pt x="7277" y="31803"/>
                    </a:lnTo>
                    <a:lnTo>
                      <a:pt x="6300" y="32273"/>
                    </a:lnTo>
                    <a:lnTo>
                      <a:pt x="5250" y="32617"/>
                    </a:lnTo>
                    <a:lnTo>
                      <a:pt x="4164" y="32871"/>
                    </a:lnTo>
                    <a:lnTo>
                      <a:pt x="3042" y="33016"/>
                    </a:lnTo>
                    <a:lnTo>
                      <a:pt x="1883" y="33034"/>
                    </a:lnTo>
                    <a:lnTo>
                      <a:pt x="671" y="32961"/>
                    </a:lnTo>
                    <a:lnTo>
                      <a:pt x="55" y="32871"/>
                    </a:lnTo>
                    <a:lnTo>
                      <a:pt x="1" y="33160"/>
                    </a:lnTo>
                    <a:lnTo>
                      <a:pt x="1105" y="33305"/>
                    </a:lnTo>
                    <a:lnTo>
                      <a:pt x="2155" y="33341"/>
                    </a:lnTo>
                    <a:lnTo>
                      <a:pt x="3096" y="33305"/>
                    </a:lnTo>
                    <a:lnTo>
                      <a:pt x="4888" y="33034"/>
                    </a:lnTo>
                    <a:lnTo>
                      <a:pt x="6571" y="32491"/>
                    </a:lnTo>
                    <a:lnTo>
                      <a:pt x="8128" y="31676"/>
                    </a:lnTo>
                    <a:lnTo>
                      <a:pt x="8870" y="31151"/>
                    </a:lnTo>
                    <a:lnTo>
                      <a:pt x="9323" y="30789"/>
                    </a:lnTo>
                    <a:lnTo>
                      <a:pt x="10173" y="30029"/>
                    </a:lnTo>
                    <a:lnTo>
                      <a:pt x="10933" y="29196"/>
                    </a:lnTo>
                    <a:lnTo>
                      <a:pt x="11621" y="28309"/>
                    </a:lnTo>
                    <a:lnTo>
                      <a:pt x="12544" y="26898"/>
                    </a:lnTo>
                    <a:lnTo>
                      <a:pt x="13540" y="24943"/>
                    </a:lnTo>
                    <a:lnTo>
                      <a:pt x="14300" y="22988"/>
                    </a:lnTo>
                    <a:lnTo>
                      <a:pt x="14861" y="21106"/>
                    </a:lnTo>
                    <a:lnTo>
                      <a:pt x="15422" y="18590"/>
                    </a:lnTo>
                    <a:lnTo>
                      <a:pt x="15585" y="17359"/>
                    </a:lnTo>
                    <a:lnTo>
                      <a:pt x="15712" y="16363"/>
                    </a:lnTo>
                    <a:lnTo>
                      <a:pt x="15802" y="14426"/>
                    </a:lnTo>
                    <a:lnTo>
                      <a:pt x="15748" y="12580"/>
                    </a:lnTo>
                    <a:lnTo>
                      <a:pt x="15513" y="10825"/>
                    </a:lnTo>
                    <a:lnTo>
                      <a:pt x="15115" y="9196"/>
                    </a:lnTo>
                    <a:lnTo>
                      <a:pt x="14572" y="7657"/>
                    </a:lnTo>
                    <a:lnTo>
                      <a:pt x="13848" y="6245"/>
                    </a:lnTo>
                    <a:lnTo>
                      <a:pt x="12979" y="4942"/>
                    </a:lnTo>
                    <a:lnTo>
                      <a:pt x="12472" y="4345"/>
                    </a:lnTo>
                    <a:lnTo>
                      <a:pt x="11983" y="3820"/>
                    </a:lnTo>
                    <a:lnTo>
                      <a:pt x="10933" y="2878"/>
                    </a:lnTo>
                    <a:lnTo>
                      <a:pt x="9757" y="2064"/>
                    </a:lnTo>
                    <a:lnTo>
                      <a:pt x="8490" y="1394"/>
                    </a:lnTo>
                    <a:lnTo>
                      <a:pt x="7114" y="833"/>
                    </a:lnTo>
                    <a:lnTo>
                      <a:pt x="5630" y="435"/>
                    </a:lnTo>
                    <a:lnTo>
                      <a:pt x="4073" y="145"/>
                    </a:lnTo>
                    <a:lnTo>
                      <a:pt x="240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25"/>
              <p:cNvSpPr/>
              <p:nvPr/>
            </p:nvSpPr>
            <p:spPr>
              <a:xfrm>
                <a:off x="5900480" y="1453602"/>
                <a:ext cx="194385" cy="138062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4346" extrusionOk="0">
                    <a:moveTo>
                      <a:pt x="3585" y="1"/>
                    </a:moveTo>
                    <a:lnTo>
                      <a:pt x="2752" y="182"/>
                    </a:lnTo>
                    <a:lnTo>
                      <a:pt x="2046" y="399"/>
                    </a:lnTo>
                    <a:lnTo>
                      <a:pt x="1539" y="580"/>
                    </a:lnTo>
                    <a:lnTo>
                      <a:pt x="960" y="888"/>
                    </a:lnTo>
                    <a:lnTo>
                      <a:pt x="743" y="1051"/>
                    </a:lnTo>
                    <a:lnTo>
                      <a:pt x="381" y="1358"/>
                    </a:lnTo>
                    <a:lnTo>
                      <a:pt x="146" y="1684"/>
                    </a:lnTo>
                    <a:lnTo>
                      <a:pt x="19" y="2028"/>
                    </a:lnTo>
                    <a:lnTo>
                      <a:pt x="1" y="2209"/>
                    </a:lnTo>
                    <a:lnTo>
                      <a:pt x="19" y="2408"/>
                    </a:lnTo>
                    <a:lnTo>
                      <a:pt x="146" y="2752"/>
                    </a:lnTo>
                    <a:lnTo>
                      <a:pt x="417" y="3006"/>
                    </a:lnTo>
                    <a:lnTo>
                      <a:pt x="779" y="3169"/>
                    </a:lnTo>
                    <a:lnTo>
                      <a:pt x="1015" y="3187"/>
                    </a:lnTo>
                    <a:lnTo>
                      <a:pt x="1214" y="3205"/>
                    </a:lnTo>
                    <a:lnTo>
                      <a:pt x="1648" y="3096"/>
                    </a:lnTo>
                    <a:lnTo>
                      <a:pt x="2245" y="2807"/>
                    </a:lnTo>
                    <a:lnTo>
                      <a:pt x="2553" y="2553"/>
                    </a:lnTo>
                    <a:lnTo>
                      <a:pt x="3006" y="2137"/>
                    </a:lnTo>
                    <a:lnTo>
                      <a:pt x="3476" y="1449"/>
                    </a:lnTo>
                    <a:lnTo>
                      <a:pt x="3657" y="960"/>
                    </a:lnTo>
                    <a:lnTo>
                      <a:pt x="3639" y="1069"/>
                    </a:lnTo>
                    <a:lnTo>
                      <a:pt x="3639" y="1196"/>
                    </a:lnTo>
                    <a:lnTo>
                      <a:pt x="3621" y="1648"/>
                    </a:lnTo>
                    <a:lnTo>
                      <a:pt x="3675" y="2553"/>
                    </a:lnTo>
                    <a:lnTo>
                      <a:pt x="3838" y="3078"/>
                    </a:lnTo>
                    <a:lnTo>
                      <a:pt x="4019" y="3531"/>
                    </a:lnTo>
                    <a:lnTo>
                      <a:pt x="4381" y="4001"/>
                    </a:lnTo>
                    <a:lnTo>
                      <a:pt x="4689" y="4200"/>
                    </a:lnTo>
                    <a:lnTo>
                      <a:pt x="4852" y="4273"/>
                    </a:lnTo>
                    <a:lnTo>
                      <a:pt x="5051" y="4345"/>
                    </a:lnTo>
                    <a:lnTo>
                      <a:pt x="5377" y="4345"/>
                    </a:lnTo>
                    <a:lnTo>
                      <a:pt x="5648" y="4255"/>
                    </a:lnTo>
                    <a:lnTo>
                      <a:pt x="5974" y="4001"/>
                    </a:lnTo>
                    <a:lnTo>
                      <a:pt x="6119" y="3766"/>
                    </a:lnTo>
                    <a:lnTo>
                      <a:pt x="5847" y="3621"/>
                    </a:lnTo>
                    <a:lnTo>
                      <a:pt x="5721" y="3838"/>
                    </a:lnTo>
                    <a:lnTo>
                      <a:pt x="5395" y="4037"/>
                    </a:lnTo>
                    <a:lnTo>
                      <a:pt x="5123" y="4037"/>
                    </a:lnTo>
                    <a:lnTo>
                      <a:pt x="4960" y="4001"/>
                    </a:lnTo>
                    <a:lnTo>
                      <a:pt x="4689" y="3874"/>
                    </a:lnTo>
                    <a:lnTo>
                      <a:pt x="4273" y="3368"/>
                    </a:lnTo>
                    <a:lnTo>
                      <a:pt x="4128" y="2988"/>
                    </a:lnTo>
                    <a:lnTo>
                      <a:pt x="3983" y="2499"/>
                    </a:lnTo>
                    <a:lnTo>
                      <a:pt x="3929" y="1648"/>
                    </a:lnTo>
                    <a:lnTo>
                      <a:pt x="3947" y="1214"/>
                    </a:lnTo>
                    <a:lnTo>
                      <a:pt x="3947" y="996"/>
                    </a:lnTo>
                    <a:lnTo>
                      <a:pt x="3947" y="779"/>
                    </a:lnTo>
                    <a:lnTo>
                      <a:pt x="4001" y="743"/>
                    </a:lnTo>
                    <a:lnTo>
                      <a:pt x="4019" y="689"/>
                    </a:lnTo>
                    <a:lnTo>
                      <a:pt x="4001" y="580"/>
                    </a:lnTo>
                    <a:lnTo>
                      <a:pt x="3874" y="508"/>
                    </a:lnTo>
                    <a:lnTo>
                      <a:pt x="3748" y="508"/>
                    </a:lnTo>
                    <a:lnTo>
                      <a:pt x="3712" y="490"/>
                    </a:lnTo>
                    <a:lnTo>
                      <a:pt x="3585" y="490"/>
                    </a:lnTo>
                    <a:lnTo>
                      <a:pt x="3422" y="526"/>
                    </a:lnTo>
                    <a:lnTo>
                      <a:pt x="3386" y="616"/>
                    </a:lnTo>
                    <a:lnTo>
                      <a:pt x="3386" y="671"/>
                    </a:lnTo>
                    <a:lnTo>
                      <a:pt x="3404" y="707"/>
                    </a:lnTo>
                    <a:lnTo>
                      <a:pt x="3223" y="1232"/>
                    </a:lnTo>
                    <a:lnTo>
                      <a:pt x="2788" y="1920"/>
                    </a:lnTo>
                    <a:lnTo>
                      <a:pt x="2336" y="2336"/>
                    </a:lnTo>
                    <a:lnTo>
                      <a:pt x="2064" y="2553"/>
                    </a:lnTo>
                    <a:lnTo>
                      <a:pt x="1558" y="2807"/>
                    </a:lnTo>
                    <a:lnTo>
                      <a:pt x="1196" y="2897"/>
                    </a:lnTo>
                    <a:lnTo>
                      <a:pt x="1033" y="2897"/>
                    </a:lnTo>
                    <a:lnTo>
                      <a:pt x="870" y="2879"/>
                    </a:lnTo>
                    <a:lnTo>
                      <a:pt x="598" y="2770"/>
                    </a:lnTo>
                    <a:lnTo>
                      <a:pt x="417" y="2589"/>
                    </a:lnTo>
                    <a:lnTo>
                      <a:pt x="309" y="2354"/>
                    </a:lnTo>
                    <a:lnTo>
                      <a:pt x="309" y="2227"/>
                    </a:lnTo>
                    <a:lnTo>
                      <a:pt x="327" y="2082"/>
                    </a:lnTo>
                    <a:lnTo>
                      <a:pt x="417" y="1811"/>
                    </a:lnTo>
                    <a:lnTo>
                      <a:pt x="761" y="1395"/>
                    </a:lnTo>
                    <a:lnTo>
                      <a:pt x="1123" y="1141"/>
                    </a:lnTo>
                    <a:lnTo>
                      <a:pt x="1648" y="852"/>
                    </a:lnTo>
                    <a:lnTo>
                      <a:pt x="2155" y="671"/>
                    </a:lnTo>
                    <a:lnTo>
                      <a:pt x="2825" y="472"/>
                    </a:lnTo>
                    <a:lnTo>
                      <a:pt x="3639" y="309"/>
                    </a:lnTo>
                    <a:lnTo>
                      <a:pt x="358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25"/>
              <p:cNvSpPr/>
              <p:nvPr/>
            </p:nvSpPr>
            <p:spPr>
              <a:xfrm>
                <a:off x="6014334" y="1452458"/>
                <a:ext cx="85137" cy="13920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4382" extrusionOk="0">
                    <a:moveTo>
                      <a:pt x="182" y="1"/>
                    </a:moveTo>
                    <a:lnTo>
                      <a:pt x="55" y="37"/>
                    </a:lnTo>
                    <a:lnTo>
                      <a:pt x="1" y="37"/>
                    </a:lnTo>
                    <a:lnTo>
                      <a:pt x="55" y="345"/>
                    </a:lnTo>
                    <a:lnTo>
                      <a:pt x="109" y="327"/>
                    </a:lnTo>
                    <a:lnTo>
                      <a:pt x="218" y="308"/>
                    </a:lnTo>
                    <a:lnTo>
                      <a:pt x="345" y="327"/>
                    </a:lnTo>
                    <a:lnTo>
                      <a:pt x="417" y="363"/>
                    </a:lnTo>
                    <a:lnTo>
                      <a:pt x="1051" y="833"/>
                    </a:lnTo>
                    <a:lnTo>
                      <a:pt x="1702" y="1521"/>
                    </a:lnTo>
                    <a:lnTo>
                      <a:pt x="2028" y="1992"/>
                    </a:lnTo>
                    <a:lnTo>
                      <a:pt x="2137" y="2245"/>
                    </a:lnTo>
                    <a:lnTo>
                      <a:pt x="2318" y="2661"/>
                    </a:lnTo>
                    <a:lnTo>
                      <a:pt x="2372" y="3205"/>
                    </a:lnTo>
                    <a:lnTo>
                      <a:pt x="2318" y="3512"/>
                    </a:lnTo>
                    <a:lnTo>
                      <a:pt x="2263" y="3657"/>
                    </a:lnTo>
                    <a:lnTo>
                      <a:pt x="2137" y="3874"/>
                    </a:lnTo>
                    <a:lnTo>
                      <a:pt x="1811" y="4073"/>
                    </a:lnTo>
                    <a:lnTo>
                      <a:pt x="1539" y="4073"/>
                    </a:lnTo>
                    <a:lnTo>
                      <a:pt x="1376" y="4037"/>
                    </a:lnTo>
                    <a:lnTo>
                      <a:pt x="1268" y="4309"/>
                    </a:lnTo>
                    <a:lnTo>
                      <a:pt x="1467" y="4381"/>
                    </a:lnTo>
                    <a:lnTo>
                      <a:pt x="1793" y="4381"/>
                    </a:lnTo>
                    <a:lnTo>
                      <a:pt x="2064" y="4291"/>
                    </a:lnTo>
                    <a:lnTo>
                      <a:pt x="2390" y="4037"/>
                    </a:lnTo>
                    <a:lnTo>
                      <a:pt x="2535" y="3802"/>
                    </a:lnTo>
                    <a:lnTo>
                      <a:pt x="2607" y="3621"/>
                    </a:lnTo>
                    <a:lnTo>
                      <a:pt x="2680" y="3241"/>
                    </a:lnTo>
                    <a:lnTo>
                      <a:pt x="2607" y="2607"/>
                    </a:lnTo>
                    <a:lnTo>
                      <a:pt x="2426" y="2118"/>
                    </a:lnTo>
                    <a:lnTo>
                      <a:pt x="2300" y="1847"/>
                    </a:lnTo>
                    <a:lnTo>
                      <a:pt x="1956" y="1340"/>
                    </a:lnTo>
                    <a:lnTo>
                      <a:pt x="1250" y="616"/>
                    </a:lnTo>
                    <a:lnTo>
                      <a:pt x="598" y="109"/>
                    </a:lnTo>
                    <a:lnTo>
                      <a:pt x="453" y="37"/>
                    </a:lnTo>
                    <a:lnTo>
                      <a:pt x="18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25"/>
              <p:cNvSpPr/>
              <p:nvPr/>
            </p:nvSpPr>
            <p:spPr>
              <a:xfrm>
                <a:off x="6132795" y="520400"/>
                <a:ext cx="253028" cy="254172"/>
              </a:xfrm>
              <a:custGeom>
                <a:avLst/>
                <a:gdLst/>
                <a:ahLst/>
                <a:cxnLst/>
                <a:rect l="l" t="t" r="r" b="b"/>
                <a:pathLst>
                  <a:path w="7965" h="8001" extrusionOk="0">
                    <a:moveTo>
                      <a:pt x="2064" y="0"/>
                    </a:moveTo>
                    <a:lnTo>
                      <a:pt x="1231" y="181"/>
                    </a:lnTo>
                    <a:lnTo>
                      <a:pt x="815" y="398"/>
                    </a:lnTo>
                    <a:lnTo>
                      <a:pt x="598" y="634"/>
                    </a:lnTo>
                    <a:lnTo>
                      <a:pt x="254" y="1050"/>
                    </a:lnTo>
                    <a:lnTo>
                      <a:pt x="73" y="1448"/>
                    </a:lnTo>
                    <a:lnTo>
                      <a:pt x="0" y="1792"/>
                    </a:lnTo>
                    <a:lnTo>
                      <a:pt x="37" y="2118"/>
                    </a:lnTo>
                    <a:lnTo>
                      <a:pt x="163" y="2407"/>
                    </a:lnTo>
                    <a:lnTo>
                      <a:pt x="471" y="2824"/>
                    </a:lnTo>
                    <a:lnTo>
                      <a:pt x="1448" y="3493"/>
                    </a:lnTo>
                    <a:lnTo>
                      <a:pt x="2553" y="4073"/>
                    </a:lnTo>
                    <a:lnTo>
                      <a:pt x="3132" y="4453"/>
                    </a:lnTo>
                    <a:lnTo>
                      <a:pt x="3331" y="4652"/>
                    </a:lnTo>
                    <a:lnTo>
                      <a:pt x="3639" y="5086"/>
                    </a:lnTo>
                    <a:lnTo>
                      <a:pt x="4091" y="6136"/>
                    </a:lnTo>
                    <a:lnTo>
                      <a:pt x="4435" y="6933"/>
                    </a:lnTo>
                    <a:lnTo>
                      <a:pt x="4725" y="7385"/>
                    </a:lnTo>
                    <a:lnTo>
                      <a:pt x="5123" y="7747"/>
                    </a:lnTo>
                    <a:lnTo>
                      <a:pt x="5612" y="7964"/>
                    </a:lnTo>
                    <a:lnTo>
                      <a:pt x="5937" y="8000"/>
                    </a:lnTo>
                    <a:lnTo>
                      <a:pt x="6408" y="8000"/>
                    </a:lnTo>
                    <a:lnTo>
                      <a:pt x="7114" y="7838"/>
                    </a:lnTo>
                    <a:lnTo>
                      <a:pt x="7603" y="7457"/>
                    </a:lnTo>
                    <a:lnTo>
                      <a:pt x="7874" y="6933"/>
                    </a:lnTo>
                    <a:lnTo>
                      <a:pt x="7965" y="6263"/>
                    </a:lnTo>
                    <a:lnTo>
                      <a:pt x="7856" y="5485"/>
                    </a:lnTo>
                    <a:lnTo>
                      <a:pt x="7603" y="4652"/>
                    </a:lnTo>
                    <a:lnTo>
                      <a:pt x="7204" y="3801"/>
                    </a:lnTo>
                    <a:lnTo>
                      <a:pt x="6679" y="2950"/>
                    </a:lnTo>
                    <a:lnTo>
                      <a:pt x="6064" y="2136"/>
                    </a:lnTo>
                    <a:lnTo>
                      <a:pt x="5340" y="1412"/>
                    </a:lnTo>
                    <a:lnTo>
                      <a:pt x="4580" y="797"/>
                    </a:lnTo>
                    <a:lnTo>
                      <a:pt x="3765" y="344"/>
                    </a:lnTo>
                    <a:lnTo>
                      <a:pt x="2915" y="54"/>
                    </a:lnTo>
                    <a:lnTo>
                      <a:pt x="206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25"/>
              <p:cNvSpPr/>
              <p:nvPr/>
            </p:nvSpPr>
            <p:spPr>
              <a:xfrm>
                <a:off x="6289759" y="826861"/>
                <a:ext cx="112171" cy="112171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3531" extrusionOk="0">
                    <a:moveTo>
                      <a:pt x="1449" y="1"/>
                    </a:moveTo>
                    <a:lnTo>
                      <a:pt x="942" y="145"/>
                    </a:lnTo>
                    <a:lnTo>
                      <a:pt x="435" y="580"/>
                    </a:lnTo>
                    <a:lnTo>
                      <a:pt x="109" y="1159"/>
                    </a:lnTo>
                    <a:lnTo>
                      <a:pt x="1" y="1829"/>
                    </a:lnTo>
                    <a:lnTo>
                      <a:pt x="128" y="2480"/>
                    </a:lnTo>
                    <a:lnTo>
                      <a:pt x="471" y="3041"/>
                    </a:lnTo>
                    <a:lnTo>
                      <a:pt x="906" y="3331"/>
                    </a:lnTo>
                    <a:lnTo>
                      <a:pt x="1268" y="3458"/>
                    </a:lnTo>
                    <a:lnTo>
                      <a:pt x="1467" y="3494"/>
                    </a:lnTo>
                    <a:lnTo>
                      <a:pt x="1702" y="3530"/>
                    </a:lnTo>
                    <a:lnTo>
                      <a:pt x="2101" y="3530"/>
                    </a:lnTo>
                    <a:lnTo>
                      <a:pt x="2607" y="3403"/>
                    </a:lnTo>
                    <a:lnTo>
                      <a:pt x="3132" y="2969"/>
                    </a:lnTo>
                    <a:lnTo>
                      <a:pt x="3440" y="2372"/>
                    </a:lnTo>
                    <a:lnTo>
                      <a:pt x="3530" y="1684"/>
                    </a:lnTo>
                    <a:lnTo>
                      <a:pt x="3422" y="1014"/>
                    </a:lnTo>
                    <a:lnTo>
                      <a:pt x="3060" y="453"/>
                    </a:lnTo>
                    <a:lnTo>
                      <a:pt x="2625" y="163"/>
                    </a:lnTo>
                    <a:lnTo>
                      <a:pt x="2263" y="55"/>
                    </a:lnTo>
                    <a:lnTo>
                      <a:pt x="2046" y="37"/>
                    </a:lnTo>
                    <a:lnTo>
                      <a:pt x="184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4000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oogle Shape;185;p19"/>
          <p:cNvGrpSpPr/>
          <p:nvPr/>
        </p:nvGrpSpPr>
        <p:grpSpPr>
          <a:xfrm>
            <a:off x="-152410" y="1"/>
            <a:ext cx="9338910" cy="5221448"/>
            <a:chOff x="-152410" y="0"/>
            <a:chExt cx="9338910" cy="5221448"/>
          </a:xfrm>
        </p:grpSpPr>
        <p:sp>
          <p:nvSpPr>
            <p:cNvPr id="186" name="Google Shape;186;p19"/>
            <p:cNvSpPr/>
            <p:nvPr/>
          </p:nvSpPr>
          <p:spPr>
            <a:xfrm rot="10800000" flipH="1">
              <a:off x="-152410" y="3991667"/>
              <a:ext cx="1579980" cy="1217639"/>
            </a:xfrm>
            <a:custGeom>
              <a:avLst/>
              <a:gdLst/>
              <a:ahLst/>
              <a:cxnLst/>
              <a:rect l="l" t="t" r="r" b="b"/>
              <a:pathLst>
                <a:path w="50612" h="39005" extrusionOk="0">
                  <a:moveTo>
                    <a:pt x="0" y="1"/>
                  </a:moveTo>
                  <a:lnTo>
                    <a:pt x="0" y="38373"/>
                  </a:lnTo>
                  <a:cubicBezTo>
                    <a:pt x="2481" y="38795"/>
                    <a:pt x="4983" y="39004"/>
                    <a:pt x="7479" y="39004"/>
                  </a:cubicBezTo>
                  <a:cubicBezTo>
                    <a:pt x="18546" y="39004"/>
                    <a:pt x="29478" y="34879"/>
                    <a:pt x="37820" y="26821"/>
                  </a:cubicBezTo>
                  <a:cubicBezTo>
                    <a:pt x="46532" y="18405"/>
                    <a:pt x="50612" y="7535"/>
                    <a:pt x="484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2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87" name="Google Shape;187;p19"/>
            <p:cNvGrpSpPr/>
            <p:nvPr/>
          </p:nvGrpSpPr>
          <p:grpSpPr>
            <a:xfrm>
              <a:off x="524811" y="1775715"/>
              <a:ext cx="8661689" cy="3445733"/>
              <a:chOff x="524811" y="1775715"/>
              <a:chExt cx="8661689" cy="3445733"/>
            </a:xfrm>
          </p:grpSpPr>
          <p:sp>
            <p:nvSpPr>
              <p:cNvPr id="188" name="Google Shape;188;p19"/>
              <p:cNvSpPr/>
              <p:nvPr/>
            </p:nvSpPr>
            <p:spPr>
              <a:xfrm flipH="1">
                <a:off x="5389067" y="1848905"/>
                <a:ext cx="3797433" cy="3372543"/>
              </a:xfrm>
              <a:custGeom>
                <a:avLst/>
                <a:gdLst/>
                <a:ahLst/>
                <a:cxnLst/>
                <a:rect l="l" t="t" r="r" b="b"/>
                <a:pathLst>
                  <a:path w="13583" h="12063" extrusionOk="0">
                    <a:moveTo>
                      <a:pt x="5144" y="1"/>
                    </a:moveTo>
                    <a:cubicBezTo>
                      <a:pt x="4965" y="1"/>
                      <a:pt x="4788" y="15"/>
                      <a:pt x="4614" y="42"/>
                    </a:cubicBezTo>
                    <a:cubicBezTo>
                      <a:pt x="3179" y="267"/>
                      <a:pt x="2097" y="1206"/>
                      <a:pt x="1028" y="2110"/>
                    </a:cubicBezTo>
                    <a:cubicBezTo>
                      <a:pt x="718" y="2369"/>
                      <a:pt x="358" y="2611"/>
                      <a:pt x="1" y="2856"/>
                    </a:cubicBezTo>
                    <a:lnTo>
                      <a:pt x="1" y="12063"/>
                    </a:lnTo>
                    <a:lnTo>
                      <a:pt x="4213" y="12063"/>
                    </a:lnTo>
                    <a:cubicBezTo>
                      <a:pt x="4399" y="11297"/>
                      <a:pt x="4787" y="10607"/>
                      <a:pt x="5424" y="10147"/>
                    </a:cubicBezTo>
                    <a:cubicBezTo>
                      <a:pt x="6502" y="9357"/>
                      <a:pt x="7956" y="9436"/>
                      <a:pt x="9289" y="9361"/>
                    </a:cubicBezTo>
                    <a:cubicBezTo>
                      <a:pt x="10432" y="9296"/>
                      <a:pt x="11633" y="9058"/>
                      <a:pt x="12470" y="8275"/>
                    </a:cubicBezTo>
                    <a:cubicBezTo>
                      <a:pt x="13307" y="7496"/>
                      <a:pt x="13582" y="6034"/>
                      <a:pt x="12783" y="5217"/>
                    </a:cubicBezTo>
                    <a:cubicBezTo>
                      <a:pt x="11722" y="4135"/>
                      <a:pt x="9616" y="4775"/>
                      <a:pt x="8636" y="3621"/>
                    </a:cubicBezTo>
                    <a:cubicBezTo>
                      <a:pt x="8115" y="3013"/>
                      <a:pt x="8122" y="2118"/>
                      <a:pt x="7755" y="1407"/>
                    </a:cubicBezTo>
                    <a:cubicBezTo>
                      <a:pt x="7277" y="481"/>
                      <a:pt x="6199" y="1"/>
                      <a:pt x="51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2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9" name="Google Shape;189;p19"/>
              <p:cNvSpPr/>
              <p:nvPr/>
            </p:nvSpPr>
            <p:spPr>
              <a:xfrm>
                <a:off x="524811" y="1775715"/>
                <a:ext cx="378089" cy="363569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3230" extrusionOk="0">
                    <a:moveTo>
                      <a:pt x="3358" y="1"/>
                    </a:moveTo>
                    <a:lnTo>
                      <a:pt x="0" y="1212"/>
                    </a:lnTo>
                    <a:lnTo>
                      <a:pt x="1800" y="3229"/>
                    </a:lnTo>
                    <a:lnTo>
                      <a:pt x="33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2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90" name="Google Shape;190;p19"/>
            <p:cNvSpPr/>
            <p:nvPr/>
          </p:nvSpPr>
          <p:spPr>
            <a:xfrm>
              <a:off x="4655007" y="0"/>
              <a:ext cx="4130762" cy="644602"/>
            </a:xfrm>
            <a:custGeom>
              <a:avLst/>
              <a:gdLst/>
              <a:ahLst/>
              <a:cxnLst/>
              <a:rect l="l" t="t" r="r" b="b"/>
              <a:pathLst>
                <a:path w="18507" h="2888" extrusionOk="0">
                  <a:moveTo>
                    <a:pt x="1" y="1"/>
                  </a:moveTo>
                  <a:cubicBezTo>
                    <a:pt x="437" y="831"/>
                    <a:pt x="1083" y="1549"/>
                    <a:pt x="1872" y="2053"/>
                  </a:cubicBezTo>
                  <a:cubicBezTo>
                    <a:pt x="2736" y="2601"/>
                    <a:pt x="3760" y="2887"/>
                    <a:pt x="4782" y="2887"/>
                  </a:cubicBezTo>
                  <a:cubicBezTo>
                    <a:pt x="5270" y="2887"/>
                    <a:pt x="5757" y="2822"/>
                    <a:pt x="6227" y="2689"/>
                  </a:cubicBezTo>
                  <a:cubicBezTo>
                    <a:pt x="7227" y="2403"/>
                    <a:pt x="8146" y="1832"/>
                    <a:pt x="9177" y="1682"/>
                  </a:cubicBezTo>
                  <a:cubicBezTo>
                    <a:pt x="9376" y="1653"/>
                    <a:pt x="9575" y="1640"/>
                    <a:pt x="9773" y="1640"/>
                  </a:cubicBezTo>
                  <a:cubicBezTo>
                    <a:pt x="11106" y="1640"/>
                    <a:pt x="12423" y="2218"/>
                    <a:pt x="13773" y="2298"/>
                  </a:cubicBezTo>
                  <a:cubicBezTo>
                    <a:pt x="13869" y="2304"/>
                    <a:pt x="13964" y="2306"/>
                    <a:pt x="14059" y="2306"/>
                  </a:cubicBezTo>
                  <a:cubicBezTo>
                    <a:pt x="15793" y="2306"/>
                    <a:pt x="17467" y="1382"/>
                    <a:pt x="18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2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1" name="Google Shape;191;p19"/>
          <p:cNvSpPr txBox="1">
            <a:spLocks noGrp="1"/>
          </p:cNvSpPr>
          <p:nvPr>
            <p:ph type="subTitle" idx="1"/>
          </p:nvPr>
        </p:nvSpPr>
        <p:spPr>
          <a:xfrm>
            <a:off x="713850" y="2553750"/>
            <a:ext cx="1284000" cy="83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95"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9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9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9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9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9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9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9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95"/>
            </a:lvl9pPr>
          </a:lstStyle>
          <a:p>
            <a:endParaRPr/>
          </a:p>
        </p:txBody>
      </p:sp>
      <p:sp>
        <p:nvSpPr>
          <p:cNvPr id="192" name="Google Shape;192;p19"/>
          <p:cNvSpPr txBox="1">
            <a:spLocks noGrp="1"/>
          </p:cNvSpPr>
          <p:nvPr>
            <p:ph type="body" idx="2"/>
          </p:nvPr>
        </p:nvSpPr>
        <p:spPr>
          <a:xfrm>
            <a:off x="713850" y="3387750"/>
            <a:ext cx="3160800" cy="10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6046" lvl="0" indent="-316698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96"/>
            </a:lvl1pPr>
            <a:lvl2pPr marL="912092" lvl="1" indent="-316698" rtl="0">
              <a:spcBef>
                <a:spcPts val="1596"/>
              </a:spcBef>
              <a:spcAft>
                <a:spcPts val="0"/>
              </a:spcAft>
              <a:buSzPts val="1400"/>
              <a:buChar char="○"/>
              <a:defRPr/>
            </a:lvl2pPr>
            <a:lvl3pPr marL="1368137" lvl="2" indent="-316698" rtl="0">
              <a:spcBef>
                <a:spcPts val="1596"/>
              </a:spcBef>
              <a:spcAft>
                <a:spcPts val="0"/>
              </a:spcAft>
              <a:buSzPts val="1400"/>
              <a:buChar char="■"/>
              <a:defRPr/>
            </a:lvl3pPr>
            <a:lvl4pPr marL="1824182" lvl="3" indent="-316698" rtl="0">
              <a:spcBef>
                <a:spcPts val="1596"/>
              </a:spcBef>
              <a:spcAft>
                <a:spcPts val="0"/>
              </a:spcAft>
              <a:buSzPts val="1400"/>
              <a:buChar char="●"/>
              <a:defRPr/>
            </a:lvl4pPr>
            <a:lvl5pPr marL="2280228" lvl="4" indent="-316698" rtl="0">
              <a:spcBef>
                <a:spcPts val="1596"/>
              </a:spcBef>
              <a:spcAft>
                <a:spcPts val="0"/>
              </a:spcAft>
              <a:buSzPts val="1400"/>
              <a:buChar char="○"/>
              <a:defRPr/>
            </a:lvl5pPr>
            <a:lvl6pPr marL="2736274" lvl="5" indent="-316698" rtl="0">
              <a:spcBef>
                <a:spcPts val="1596"/>
              </a:spcBef>
              <a:spcAft>
                <a:spcPts val="0"/>
              </a:spcAft>
              <a:buSzPts val="1400"/>
              <a:buChar char="■"/>
              <a:defRPr/>
            </a:lvl6pPr>
            <a:lvl7pPr marL="3192320" lvl="6" indent="-316698" rtl="0">
              <a:spcBef>
                <a:spcPts val="1596"/>
              </a:spcBef>
              <a:spcAft>
                <a:spcPts val="0"/>
              </a:spcAft>
              <a:buSzPts val="1400"/>
              <a:buChar char="●"/>
              <a:defRPr/>
            </a:lvl7pPr>
            <a:lvl8pPr marL="3648365" lvl="7" indent="-316698" rtl="0">
              <a:spcBef>
                <a:spcPts val="1596"/>
              </a:spcBef>
              <a:spcAft>
                <a:spcPts val="0"/>
              </a:spcAft>
              <a:buSzPts val="1400"/>
              <a:buChar char="○"/>
              <a:defRPr/>
            </a:lvl8pPr>
            <a:lvl9pPr marL="4104410" lvl="8" indent="-316698" rtl="0">
              <a:spcBef>
                <a:spcPts val="1596"/>
              </a:spcBef>
              <a:spcAft>
                <a:spcPts val="1596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3" name="Google Shape;193;p19"/>
          <p:cNvSpPr txBox="1">
            <a:spLocks noGrp="1"/>
          </p:cNvSpPr>
          <p:nvPr>
            <p:ph type="title"/>
          </p:nvPr>
        </p:nvSpPr>
        <p:spPr>
          <a:xfrm>
            <a:off x="713850" y="445025"/>
            <a:ext cx="678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32468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34"/>
          <p:cNvSpPr txBox="1">
            <a:spLocks noGrp="1"/>
          </p:cNvSpPr>
          <p:nvPr>
            <p:ph type="title"/>
          </p:nvPr>
        </p:nvSpPr>
        <p:spPr>
          <a:xfrm>
            <a:off x="720000" y="2224950"/>
            <a:ext cx="2336400" cy="3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600" b="0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60" name="Google Shape;1060;p34"/>
          <p:cNvSpPr txBox="1">
            <a:spLocks noGrp="1"/>
          </p:cNvSpPr>
          <p:nvPr>
            <p:ph type="subTitle" idx="1"/>
          </p:nvPr>
        </p:nvSpPr>
        <p:spPr>
          <a:xfrm>
            <a:off x="720000" y="2768450"/>
            <a:ext cx="23364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1" name="Google Shape;1061;p34"/>
          <p:cNvSpPr txBox="1">
            <a:spLocks noGrp="1"/>
          </p:cNvSpPr>
          <p:nvPr>
            <p:ph type="title" idx="2"/>
          </p:nvPr>
        </p:nvSpPr>
        <p:spPr>
          <a:xfrm>
            <a:off x="3403800" y="2220875"/>
            <a:ext cx="2336400" cy="32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600" b="0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62" name="Google Shape;1062;p34"/>
          <p:cNvSpPr txBox="1">
            <a:spLocks noGrp="1"/>
          </p:cNvSpPr>
          <p:nvPr>
            <p:ph type="subTitle" idx="3"/>
          </p:nvPr>
        </p:nvSpPr>
        <p:spPr>
          <a:xfrm>
            <a:off x="3403800" y="2768456"/>
            <a:ext cx="23364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3" name="Google Shape;1063;p34"/>
          <p:cNvSpPr txBox="1">
            <a:spLocks noGrp="1"/>
          </p:cNvSpPr>
          <p:nvPr>
            <p:ph type="title" idx="4"/>
          </p:nvPr>
        </p:nvSpPr>
        <p:spPr>
          <a:xfrm>
            <a:off x="6087600" y="2220875"/>
            <a:ext cx="2336400" cy="32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600" b="0">
                <a:solidFill>
                  <a:schemeClr val="lt2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64" name="Google Shape;1064;p34"/>
          <p:cNvSpPr txBox="1">
            <a:spLocks noGrp="1"/>
          </p:cNvSpPr>
          <p:nvPr>
            <p:ph type="subTitle" idx="5"/>
          </p:nvPr>
        </p:nvSpPr>
        <p:spPr>
          <a:xfrm>
            <a:off x="6087600" y="2768455"/>
            <a:ext cx="23364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5" name="Google Shape;1065;p34"/>
          <p:cNvSpPr txBox="1">
            <a:spLocks noGrp="1"/>
          </p:cNvSpPr>
          <p:nvPr>
            <p:ph type="title" idx="6"/>
          </p:nvPr>
        </p:nvSpPr>
        <p:spPr>
          <a:xfrm>
            <a:off x="720000" y="535000"/>
            <a:ext cx="4074900" cy="4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66" name="Google Shape;1066;p34"/>
          <p:cNvGrpSpPr/>
          <p:nvPr/>
        </p:nvGrpSpPr>
        <p:grpSpPr>
          <a:xfrm>
            <a:off x="-192996" y="343415"/>
            <a:ext cx="10389548" cy="6020497"/>
            <a:chOff x="-192996" y="343415"/>
            <a:chExt cx="10389548" cy="6020497"/>
          </a:xfrm>
        </p:grpSpPr>
        <p:grpSp>
          <p:nvGrpSpPr>
            <p:cNvPr id="1067" name="Google Shape;1067;p34"/>
            <p:cNvGrpSpPr/>
            <p:nvPr/>
          </p:nvGrpSpPr>
          <p:grpSpPr>
            <a:xfrm>
              <a:off x="-192996" y="3276684"/>
              <a:ext cx="10389548" cy="3087228"/>
              <a:chOff x="-192996" y="3276684"/>
              <a:chExt cx="10389548" cy="3087228"/>
            </a:xfrm>
          </p:grpSpPr>
          <p:grpSp>
            <p:nvGrpSpPr>
              <p:cNvPr id="1068" name="Google Shape;1068;p34"/>
              <p:cNvGrpSpPr/>
              <p:nvPr/>
            </p:nvGrpSpPr>
            <p:grpSpPr>
              <a:xfrm rot="-1627504">
                <a:off x="7295728" y="3738491"/>
                <a:ext cx="2547697" cy="2163614"/>
                <a:chOff x="6371433" y="1551954"/>
                <a:chExt cx="2410423" cy="2047034"/>
              </a:xfrm>
            </p:grpSpPr>
            <p:sp>
              <p:nvSpPr>
                <p:cNvPr id="1069" name="Google Shape;1069;p34"/>
                <p:cNvSpPr/>
                <p:nvPr/>
              </p:nvSpPr>
              <p:spPr>
                <a:xfrm>
                  <a:off x="6610039" y="1557704"/>
                  <a:ext cx="624486" cy="610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8" h="19223" extrusionOk="0">
                      <a:moveTo>
                        <a:pt x="2607" y="0"/>
                      </a:moveTo>
                      <a:lnTo>
                        <a:pt x="2462" y="163"/>
                      </a:lnTo>
                      <a:lnTo>
                        <a:pt x="2281" y="543"/>
                      </a:lnTo>
                      <a:lnTo>
                        <a:pt x="2173" y="1177"/>
                      </a:lnTo>
                      <a:lnTo>
                        <a:pt x="2100" y="1575"/>
                      </a:lnTo>
                      <a:lnTo>
                        <a:pt x="2028" y="1231"/>
                      </a:lnTo>
                      <a:lnTo>
                        <a:pt x="1738" y="398"/>
                      </a:lnTo>
                      <a:lnTo>
                        <a:pt x="1539" y="109"/>
                      </a:lnTo>
                      <a:lnTo>
                        <a:pt x="1413" y="18"/>
                      </a:lnTo>
                      <a:lnTo>
                        <a:pt x="1340" y="18"/>
                      </a:lnTo>
                      <a:lnTo>
                        <a:pt x="1268" y="54"/>
                      </a:lnTo>
                      <a:lnTo>
                        <a:pt x="1177" y="199"/>
                      </a:lnTo>
                      <a:lnTo>
                        <a:pt x="1123" y="561"/>
                      </a:lnTo>
                      <a:lnTo>
                        <a:pt x="1195" y="1539"/>
                      </a:lnTo>
                      <a:lnTo>
                        <a:pt x="1232" y="1901"/>
                      </a:lnTo>
                      <a:lnTo>
                        <a:pt x="1141" y="1720"/>
                      </a:lnTo>
                      <a:lnTo>
                        <a:pt x="797" y="1303"/>
                      </a:lnTo>
                      <a:lnTo>
                        <a:pt x="489" y="1068"/>
                      </a:lnTo>
                      <a:lnTo>
                        <a:pt x="308" y="1032"/>
                      </a:lnTo>
                      <a:lnTo>
                        <a:pt x="146" y="1086"/>
                      </a:lnTo>
                      <a:lnTo>
                        <a:pt x="37" y="1303"/>
                      </a:lnTo>
                      <a:lnTo>
                        <a:pt x="19" y="1484"/>
                      </a:lnTo>
                      <a:lnTo>
                        <a:pt x="1" y="1810"/>
                      </a:lnTo>
                      <a:lnTo>
                        <a:pt x="164" y="2498"/>
                      </a:lnTo>
                      <a:lnTo>
                        <a:pt x="453" y="3204"/>
                      </a:lnTo>
                      <a:lnTo>
                        <a:pt x="851" y="3819"/>
                      </a:lnTo>
                      <a:lnTo>
                        <a:pt x="1051" y="4073"/>
                      </a:lnTo>
                      <a:lnTo>
                        <a:pt x="1195" y="4923"/>
                      </a:lnTo>
                      <a:lnTo>
                        <a:pt x="1648" y="6788"/>
                      </a:lnTo>
                      <a:lnTo>
                        <a:pt x="2318" y="8815"/>
                      </a:lnTo>
                      <a:lnTo>
                        <a:pt x="3186" y="10915"/>
                      </a:lnTo>
                      <a:lnTo>
                        <a:pt x="4236" y="12996"/>
                      </a:lnTo>
                      <a:lnTo>
                        <a:pt x="5467" y="15023"/>
                      </a:lnTo>
                      <a:lnTo>
                        <a:pt x="6861" y="16888"/>
                      </a:lnTo>
                      <a:lnTo>
                        <a:pt x="8417" y="18535"/>
                      </a:lnTo>
                      <a:lnTo>
                        <a:pt x="9268" y="19223"/>
                      </a:lnTo>
                      <a:lnTo>
                        <a:pt x="19658" y="16381"/>
                      </a:lnTo>
                      <a:lnTo>
                        <a:pt x="18952" y="16146"/>
                      </a:lnTo>
                      <a:lnTo>
                        <a:pt x="17558" y="15621"/>
                      </a:lnTo>
                      <a:lnTo>
                        <a:pt x="15513" y="14679"/>
                      </a:lnTo>
                      <a:lnTo>
                        <a:pt x="12888" y="13195"/>
                      </a:lnTo>
                      <a:lnTo>
                        <a:pt x="10372" y="11512"/>
                      </a:lnTo>
                      <a:lnTo>
                        <a:pt x="9196" y="10625"/>
                      </a:lnTo>
                      <a:lnTo>
                        <a:pt x="8200" y="9847"/>
                      </a:lnTo>
                      <a:lnTo>
                        <a:pt x="6318" y="8181"/>
                      </a:lnTo>
                      <a:lnTo>
                        <a:pt x="4598" y="6353"/>
                      </a:lnTo>
                      <a:lnTo>
                        <a:pt x="3458" y="4869"/>
                      </a:lnTo>
                      <a:lnTo>
                        <a:pt x="2770" y="3801"/>
                      </a:lnTo>
                      <a:lnTo>
                        <a:pt x="2462" y="3258"/>
                      </a:lnTo>
                      <a:lnTo>
                        <a:pt x="2661" y="2371"/>
                      </a:lnTo>
                      <a:lnTo>
                        <a:pt x="2770" y="1466"/>
                      </a:lnTo>
                      <a:lnTo>
                        <a:pt x="2788" y="1122"/>
                      </a:lnTo>
                      <a:lnTo>
                        <a:pt x="2788" y="525"/>
                      </a:lnTo>
                      <a:lnTo>
                        <a:pt x="2698" y="145"/>
                      </a:lnTo>
                      <a:lnTo>
                        <a:pt x="260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0" name="Google Shape;1070;p34"/>
                <p:cNvSpPr/>
                <p:nvPr/>
              </p:nvSpPr>
              <p:spPr>
                <a:xfrm>
                  <a:off x="6604860" y="1551954"/>
                  <a:ext cx="635414" cy="6221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02" h="19585" extrusionOk="0">
                      <a:moveTo>
                        <a:pt x="2698" y="0"/>
                      </a:moveTo>
                      <a:lnTo>
                        <a:pt x="2625" y="73"/>
                      </a:lnTo>
                      <a:lnTo>
                        <a:pt x="2481" y="272"/>
                      </a:lnTo>
                      <a:lnTo>
                        <a:pt x="2318" y="652"/>
                      </a:lnTo>
                      <a:lnTo>
                        <a:pt x="2247" y="926"/>
                      </a:lnTo>
                      <a:lnTo>
                        <a:pt x="2064" y="398"/>
                      </a:lnTo>
                      <a:lnTo>
                        <a:pt x="1811" y="109"/>
                      </a:lnTo>
                      <a:lnTo>
                        <a:pt x="1594" y="18"/>
                      </a:lnTo>
                      <a:lnTo>
                        <a:pt x="1467" y="18"/>
                      </a:lnTo>
                      <a:lnTo>
                        <a:pt x="1358" y="54"/>
                      </a:lnTo>
                      <a:lnTo>
                        <a:pt x="1195" y="217"/>
                      </a:lnTo>
                      <a:lnTo>
                        <a:pt x="1069" y="616"/>
                      </a:lnTo>
                      <a:lnTo>
                        <a:pt x="1127" y="1479"/>
                      </a:lnTo>
                      <a:lnTo>
                        <a:pt x="1127" y="1479"/>
                      </a:lnTo>
                      <a:lnTo>
                        <a:pt x="870" y="1231"/>
                      </a:lnTo>
                      <a:lnTo>
                        <a:pt x="490" y="1086"/>
                      </a:lnTo>
                      <a:lnTo>
                        <a:pt x="272" y="1122"/>
                      </a:lnTo>
                      <a:lnTo>
                        <a:pt x="91" y="1321"/>
                      </a:lnTo>
                      <a:lnTo>
                        <a:pt x="1" y="1665"/>
                      </a:lnTo>
                      <a:lnTo>
                        <a:pt x="1" y="1937"/>
                      </a:lnTo>
                      <a:lnTo>
                        <a:pt x="19" y="2263"/>
                      </a:lnTo>
                      <a:lnTo>
                        <a:pt x="218" y="2950"/>
                      </a:lnTo>
                      <a:lnTo>
                        <a:pt x="363" y="3258"/>
                      </a:lnTo>
                      <a:lnTo>
                        <a:pt x="544" y="3566"/>
                      </a:lnTo>
                      <a:lnTo>
                        <a:pt x="978" y="4217"/>
                      </a:lnTo>
                      <a:lnTo>
                        <a:pt x="1069" y="4543"/>
                      </a:lnTo>
                      <a:lnTo>
                        <a:pt x="1322" y="5865"/>
                      </a:lnTo>
                      <a:lnTo>
                        <a:pt x="1702" y="7186"/>
                      </a:lnTo>
                      <a:lnTo>
                        <a:pt x="1956" y="8055"/>
                      </a:lnTo>
                      <a:lnTo>
                        <a:pt x="2589" y="9774"/>
                      </a:lnTo>
                      <a:lnTo>
                        <a:pt x="3295" y="11476"/>
                      </a:lnTo>
                      <a:lnTo>
                        <a:pt x="4128" y="13141"/>
                      </a:lnTo>
                      <a:lnTo>
                        <a:pt x="5069" y="14734"/>
                      </a:lnTo>
                      <a:lnTo>
                        <a:pt x="6137" y="16254"/>
                      </a:lnTo>
                      <a:lnTo>
                        <a:pt x="7313" y="17666"/>
                      </a:lnTo>
                      <a:lnTo>
                        <a:pt x="8617" y="18969"/>
                      </a:lnTo>
                      <a:lnTo>
                        <a:pt x="9323" y="19548"/>
                      </a:lnTo>
                      <a:lnTo>
                        <a:pt x="9395" y="19585"/>
                      </a:lnTo>
                      <a:lnTo>
                        <a:pt x="9522" y="19567"/>
                      </a:lnTo>
                      <a:lnTo>
                        <a:pt x="9612" y="19458"/>
                      </a:lnTo>
                      <a:lnTo>
                        <a:pt x="9594" y="19313"/>
                      </a:lnTo>
                      <a:lnTo>
                        <a:pt x="9540" y="19259"/>
                      </a:lnTo>
                      <a:lnTo>
                        <a:pt x="8997" y="18806"/>
                      </a:lnTo>
                      <a:lnTo>
                        <a:pt x="7965" y="17811"/>
                      </a:lnTo>
                      <a:lnTo>
                        <a:pt x="7006" y="16743"/>
                      </a:lnTo>
                      <a:lnTo>
                        <a:pt x="6119" y="15603"/>
                      </a:lnTo>
                      <a:lnTo>
                        <a:pt x="4924" y="13811"/>
                      </a:lnTo>
                      <a:lnTo>
                        <a:pt x="3603" y="11240"/>
                      </a:lnTo>
                      <a:lnTo>
                        <a:pt x="3060" y="9937"/>
                      </a:lnTo>
                      <a:lnTo>
                        <a:pt x="2589" y="8743"/>
                      </a:lnTo>
                      <a:lnTo>
                        <a:pt x="1811" y="6281"/>
                      </a:lnTo>
                      <a:lnTo>
                        <a:pt x="1539" y="5032"/>
                      </a:lnTo>
                      <a:lnTo>
                        <a:pt x="1485" y="4598"/>
                      </a:lnTo>
                      <a:lnTo>
                        <a:pt x="1376" y="4181"/>
                      </a:lnTo>
                      <a:lnTo>
                        <a:pt x="1232" y="3910"/>
                      </a:lnTo>
                      <a:lnTo>
                        <a:pt x="852" y="3403"/>
                      </a:lnTo>
                      <a:lnTo>
                        <a:pt x="707" y="3131"/>
                      </a:lnTo>
                      <a:lnTo>
                        <a:pt x="526" y="2697"/>
                      </a:lnTo>
                      <a:lnTo>
                        <a:pt x="399" y="2226"/>
                      </a:lnTo>
                      <a:lnTo>
                        <a:pt x="327" y="2082"/>
                      </a:lnTo>
                      <a:lnTo>
                        <a:pt x="290" y="1846"/>
                      </a:lnTo>
                      <a:lnTo>
                        <a:pt x="381" y="1665"/>
                      </a:lnTo>
                      <a:lnTo>
                        <a:pt x="562" y="1539"/>
                      </a:lnTo>
                      <a:lnTo>
                        <a:pt x="707" y="1521"/>
                      </a:lnTo>
                      <a:lnTo>
                        <a:pt x="1014" y="1810"/>
                      </a:lnTo>
                      <a:lnTo>
                        <a:pt x="1232" y="2154"/>
                      </a:lnTo>
                      <a:lnTo>
                        <a:pt x="1322" y="2263"/>
                      </a:lnTo>
                      <a:lnTo>
                        <a:pt x="1503" y="2226"/>
                      </a:lnTo>
                      <a:lnTo>
                        <a:pt x="1576" y="2136"/>
                      </a:lnTo>
                      <a:lnTo>
                        <a:pt x="1576" y="2064"/>
                      </a:lnTo>
                      <a:lnTo>
                        <a:pt x="1570" y="2011"/>
                      </a:lnTo>
                      <a:lnTo>
                        <a:pt x="1576" y="2009"/>
                      </a:lnTo>
                      <a:lnTo>
                        <a:pt x="1569" y="2000"/>
                      </a:lnTo>
                      <a:lnTo>
                        <a:pt x="1539" y="1702"/>
                      </a:lnTo>
                      <a:lnTo>
                        <a:pt x="1449" y="959"/>
                      </a:lnTo>
                      <a:lnTo>
                        <a:pt x="1485" y="616"/>
                      </a:lnTo>
                      <a:lnTo>
                        <a:pt x="1521" y="543"/>
                      </a:lnTo>
                      <a:lnTo>
                        <a:pt x="1648" y="652"/>
                      </a:lnTo>
                      <a:lnTo>
                        <a:pt x="1865" y="1050"/>
                      </a:lnTo>
                      <a:lnTo>
                        <a:pt x="1919" y="1140"/>
                      </a:lnTo>
                      <a:lnTo>
                        <a:pt x="2010" y="1466"/>
                      </a:lnTo>
                      <a:lnTo>
                        <a:pt x="2082" y="1792"/>
                      </a:lnTo>
                      <a:lnTo>
                        <a:pt x="2119" y="1846"/>
                      </a:lnTo>
                      <a:lnTo>
                        <a:pt x="2209" y="1937"/>
                      </a:lnTo>
                      <a:lnTo>
                        <a:pt x="2336" y="1937"/>
                      </a:lnTo>
                      <a:lnTo>
                        <a:pt x="2426" y="1864"/>
                      </a:lnTo>
                      <a:lnTo>
                        <a:pt x="2444" y="1792"/>
                      </a:lnTo>
                      <a:lnTo>
                        <a:pt x="2517" y="1394"/>
                      </a:lnTo>
                      <a:lnTo>
                        <a:pt x="2698" y="652"/>
                      </a:lnTo>
                      <a:lnTo>
                        <a:pt x="2743" y="577"/>
                      </a:lnTo>
                      <a:lnTo>
                        <a:pt x="2743" y="577"/>
                      </a:lnTo>
                      <a:lnTo>
                        <a:pt x="2752" y="597"/>
                      </a:lnTo>
                      <a:lnTo>
                        <a:pt x="2824" y="1394"/>
                      </a:lnTo>
                      <a:lnTo>
                        <a:pt x="2625" y="2679"/>
                      </a:lnTo>
                      <a:lnTo>
                        <a:pt x="2444" y="3421"/>
                      </a:lnTo>
                      <a:lnTo>
                        <a:pt x="2444" y="3584"/>
                      </a:lnTo>
                      <a:lnTo>
                        <a:pt x="2680" y="4091"/>
                      </a:lnTo>
                      <a:lnTo>
                        <a:pt x="3277" y="4923"/>
                      </a:lnTo>
                      <a:lnTo>
                        <a:pt x="3549" y="5249"/>
                      </a:lnTo>
                      <a:lnTo>
                        <a:pt x="4037" y="5901"/>
                      </a:lnTo>
                      <a:lnTo>
                        <a:pt x="5069" y="7150"/>
                      </a:lnTo>
                      <a:lnTo>
                        <a:pt x="6191" y="8326"/>
                      </a:lnTo>
                      <a:lnTo>
                        <a:pt x="7368" y="9412"/>
                      </a:lnTo>
                      <a:lnTo>
                        <a:pt x="7983" y="9937"/>
                      </a:lnTo>
                      <a:lnTo>
                        <a:pt x="9304" y="11005"/>
                      </a:lnTo>
                      <a:lnTo>
                        <a:pt x="12092" y="13014"/>
                      </a:lnTo>
                      <a:lnTo>
                        <a:pt x="14282" y="14336"/>
                      </a:lnTo>
                      <a:lnTo>
                        <a:pt x="15802" y="15132"/>
                      </a:lnTo>
                      <a:lnTo>
                        <a:pt x="17359" y="15838"/>
                      </a:lnTo>
                      <a:lnTo>
                        <a:pt x="18934" y="16453"/>
                      </a:lnTo>
                      <a:lnTo>
                        <a:pt x="19748" y="16725"/>
                      </a:lnTo>
                      <a:lnTo>
                        <a:pt x="19839" y="16743"/>
                      </a:lnTo>
                      <a:lnTo>
                        <a:pt x="19947" y="16671"/>
                      </a:lnTo>
                      <a:lnTo>
                        <a:pt x="20002" y="16544"/>
                      </a:lnTo>
                      <a:lnTo>
                        <a:pt x="19966" y="16417"/>
                      </a:lnTo>
                      <a:lnTo>
                        <a:pt x="19893" y="16381"/>
                      </a:lnTo>
                      <a:lnTo>
                        <a:pt x="19060" y="16109"/>
                      </a:lnTo>
                      <a:lnTo>
                        <a:pt x="17450" y="15494"/>
                      </a:lnTo>
                      <a:lnTo>
                        <a:pt x="15857" y="14770"/>
                      </a:lnTo>
                      <a:lnTo>
                        <a:pt x="14300" y="13937"/>
                      </a:lnTo>
                      <a:lnTo>
                        <a:pt x="12056" y="12580"/>
                      </a:lnTo>
                      <a:lnTo>
                        <a:pt x="9232" y="10516"/>
                      </a:lnTo>
                      <a:lnTo>
                        <a:pt x="7911" y="9394"/>
                      </a:lnTo>
                      <a:lnTo>
                        <a:pt x="7277" y="8833"/>
                      </a:lnTo>
                      <a:lnTo>
                        <a:pt x="6046" y="7657"/>
                      </a:lnTo>
                      <a:lnTo>
                        <a:pt x="4906" y="6408"/>
                      </a:lnTo>
                      <a:lnTo>
                        <a:pt x="3856" y="5086"/>
                      </a:lnTo>
                      <a:lnTo>
                        <a:pt x="3386" y="4362"/>
                      </a:lnTo>
                      <a:lnTo>
                        <a:pt x="3168" y="3982"/>
                      </a:lnTo>
                      <a:lnTo>
                        <a:pt x="2987" y="3294"/>
                      </a:lnTo>
                      <a:lnTo>
                        <a:pt x="3042" y="2263"/>
                      </a:lnTo>
                      <a:lnTo>
                        <a:pt x="3132" y="1448"/>
                      </a:lnTo>
                      <a:lnTo>
                        <a:pt x="3150" y="1104"/>
                      </a:lnTo>
                      <a:lnTo>
                        <a:pt x="3078" y="435"/>
                      </a:lnTo>
                      <a:lnTo>
                        <a:pt x="2933" y="109"/>
                      </a:lnTo>
                      <a:lnTo>
                        <a:pt x="2879" y="36"/>
                      </a:lnTo>
                      <a:lnTo>
                        <a:pt x="26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1" name="Google Shape;1071;p34"/>
                <p:cNvSpPr/>
                <p:nvPr/>
              </p:nvSpPr>
              <p:spPr>
                <a:xfrm>
                  <a:off x="7995800" y="2133268"/>
                  <a:ext cx="782021" cy="409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17" h="12888" extrusionOk="0">
                      <a:moveTo>
                        <a:pt x="23097" y="1"/>
                      </a:moveTo>
                      <a:lnTo>
                        <a:pt x="22934" y="73"/>
                      </a:lnTo>
                      <a:lnTo>
                        <a:pt x="22662" y="344"/>
                      </a:lnTo>
                      <a:lnTo>
                        <a:pt x="22354" y="851"/>
                      </a:lnTo>
                      <a:lnTo>
                        <a:pt x="22192" y="1177"/>
                      </a:lnTo>
                      <a:lnTo>
                        <a:pt x="21811" y="1992"/>
                      </a:lnTo>
                      <a:lnTo>
                        <a:pt x="21522" y="2860"/>
                      </a:lnTo>
                      <a:lnTo>
                        <a:pt x="20961" y="3150"/>
                      </a:lnTo>
                      <a:lnTo>
                        <a:pt x="19820" y="3693"/>
                      </a:lnTo>
                      <a:lnTo>
                        <a:pt x="18065" y="4381"/>
                      </a:lnTo>
                      <a:lnTo>
                        <a:pt x="15657" y="5032"/>
                      </a:lnTo>
                      <a:lnTo>
                        <a:pt x="13178" y="5467"/>
                      </a:lnTo>
                      <a:lnTo>
                        <a:pt x="11929" y="5612"/>
                      </a:lnTo>
                      <a:lnTo>
                        <a:pt x="10463" y="5738"/>
                      </a:lnTo>
                      <a:lnTo>
                        <a:pt x="7440" y="5865"/>
                      </a:lnTo>
                      <a:lnTo>
                        <a:pt x="4417" y="5756"/>
                      </a:lnTo>
                      <a:lnTo>
                        <a:pt x="2191" y="5485"/>
                      </a:lnTo>
                      <a:lnTo>
                        <a:pt x="725" y="5213"/>
                      </a:lnTo>
                      <a:lnTo>
                        <a:pt x="1" y="5032"/>
                      </a:lnTo>
                      <a:lnTo>
                        <a:pt x="7367" y="12888"/>
                      </a:lnTo>
                      <a:lnTo>
                        <a:pt x="8453" y="12743"/>
                      </a:lnTo>
                      <a:lnTo>
                        <a:pt x="10644" y="12164"/>
                      </a:lnTo>
                      <a:lnTo>
                        <a:pt x="12798" y="11295"/>
                      </a:lnTo>
                      <a:lnTo>
                        <a:pt x="14915" y="10227"/>
                      </a:lnTo>
                      <a:lnTo>
                        <a:pt x="16906" y="8996"/>
                      </a:lnTo>
                      <a:lnTo>
                        <a:pt x="18734" y="7657"/>
                      </a:lnTo>
                      <a:lnTo>
                        <a:pt x="20363" y="6281"/>
                      </a:lnTo>
                      <a:lnTo>
                        <a:pt x="21739" y="4924"/>
                      </a:lnTo>
                      <a:lnTo>
                        <a:pt x="22300" y="4272"/>
                      </a:lnTo>
                      <a:lnTo>
                        <a:pt x="22608" y="4182"/>
                      </a:lnTo>
                      <a:lnTo>
                        <a:pt x="23259" y="3856"/>
                      </a:lnTo>
                      <a:lnTo>
                        <a:pt x="23875" y="3403"/>
                      </a:lnTo>
                      <a:lnTo>
                        <a:pt x="24364" y="2897"/>
                      </a:lnTo>
                      <a:lnTo>
                        <a:pt x="24527" y="2625"/>
                      </a:lnTo>
                      <a:lnTo>
                        <a:pt x="24599" y="2444"/>
                      </a:lnTo>
                      <a:lnTo>
                        <a:pt x="24617" y="2209"/>
                      </a:lnTo>
                      <a:lnTo>
                        <a:pt x="24527" y="2082"/>
                      </a:lnTo>
                      <a:lnTo>
                        <a:pt x="24327" y="2028"/>
                      </a:lnTo>
                      <a:lnTo>
                        <a:pt x="23965" y="2064"/>
                      </a:lnTo>
                      <a:lnTo>
                        <a:pt x="23459" y="2227"/>
                      </a:lnTo>
                      <a:lnTo>
                        <a:pt x="23278" y="2335"/>
                      </a:lnTo>
                      <a:lnTo>
                        <a:pt x="23513" y="2046"/>
                      </a:lnTo>
                      <a:lnTo>
                        <a:pt x="24056" y="1249"/>
                      </a:lnTo>
                      <a:lnTo>
                        <a:pt x="24219" y="906"/>
                      </a:lnTo>
                      <a:lnTo>
                        <a:pt x="24219" y="743"/>
                      </a:lnTo>
                      <a:lnTo>
                        <a:pt x="24183" y="688"/>
                      </a:lnTo>
                      <a:lnTo>
                        <a:pt x="24110" y="634"/>
                      </a:lnTo>
                      <a:lnTo>
                        <a:pt x="23947" y="634"/>
                      </a:lnTo>
                      <a:lnTo>
                        <a:pt x="23640" y="779"/>
                      </a:lnTo>
                      <a:lnTo>
                        <a:pt x="22934" y="1358"/>
                      </a:lnTo>
                      <a:lnTo>
                        <a:pt x="22698" y="1611"/>
                      </a:lnTo>
                      <a:lnTo>
                        <a:pt x="22843" y="1231"/>
                      </a:lnTo>
                      <a:lnTo>
                        <a:pt x="23078" y="616"/>
                      </a:lnTo>
                      <a:lnTo>
                        <a:pt x="23133" y="218"/>
                      </a:lnTo>
                      <a:lnTo>
                        <a:pt x="2309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2" name="Google Shape;1072;p34"/>
                <p:cNvSpPr/>
                <p:nvPr/>
              </p:nvSpPr>
              <p:spPr>
                <a:xfrm>
                  <a:off x="7990622" y="2127518"/>
                  <a:ext cx="791233" cy="4209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7" h="13250" extrusionOk="0">
                      <a:moveTo>
                        <a:pt x="23241" y="1"/>
                      </a:moveTo>
                      <a:lnTo>
                        <a:pt x="23151" y="37"/>
                      </a:lnTo>
                      <a:lnTo>
                        <a:pt x="22952" y="163"/>
                      </a:lnTo>
                      <a:lnTo>
                        <a:pt x="22608" y="507"/>
                      </a:lnTo>
                      <a:lnTo>
                        <a:pt x="22228" y="1159"/>
                      </a:lnTo>
                      <a:lnTo>
                        <a:pt x="22029" y="1593"/>
                      </a:lnTo>
                      <a:lnTo>
                        <a:pt x="21902" y="1955"/>
                      </a:lnTo>
                      <a:lnTo>
                        <a:pt x="21667" y="2607"/>
                      </a:lnTo>
                      <a:lnTo>
                        <a:pt x="21431" y="2951"/>
                      </a:lnTo>
                      <a:lnTo>
                        <a:pt x="21269" y="3060"/>
                      </a:lnTo>
                      <a:lnTo>
                        <a:pt x="20581" y="3403"/>
                      </a:lnTo>
                      <a:lnTo>
                        <a:pt x="19875" y="3729"/>
                      </a:lnTo>
                      <a:lnTo>
                        <a:pt x="19115" y="4037"/>
                      </a:lnTo>
                      <a:lnTo>
                        <a:pt x="17576" y="4562"/>
                      </a:lnTo>
                      <a:lnTo>
                        <a:pt x="16001" y="4978"/>
                      </a:lnTo>
                      <a:lnTo>
                        <a:pt x="14409" y="5286"/>
                      </a:lnTo>
                      <a:lnTo>
                        <a:pt x="13594" y="5413"/>
                      </a:lnTo>
                      <a:lnTo>
                        <a:pt x="11929" y="5630"/>
                      </a:lnTo>
                      <a:lnTo>
                        <a:pt x="8562" y="5865"/>
                      </a:lnTo>
                      <a:lnTo>
                        <a:pt x="6028" y="5847"/>
                      </a:lnTo>
                      <a:lnTo>
                        <a:pt x="4345" y="5738"/>
                      </a:lnTo>
                      <a:lnTo>
                        <a:pt x="2661" y="5521"/>
                      </a:lnTo>
                      <a:lnTo>
                        <a:pt x="1014" y="5232"/>
                      </a:lnTo>
                      <a:lnTo>
                        <a:pt x="182" y="5032"/>
                      </a:lnTo>
                      <a:lnTo>
                        <a:pt x="109" y="5014"/>
                      </a:lnTo>
                      <a:lnTo>
                        <a:pt x="1" y="5105"/>
                      </a:lnTo>
                      <a:lnTo>
                        <a:pt x="1" y="5232"/>
                      </a:lnTo>
                      <a:lnTo>
                        <a:pt x="73" y="5358"/>
                      </a:lnTo>
                      <a:lnTo>
                        <a:pt x="145" y="5394"/>
                      </a:lnTo>
                      <a:lnTo>
                        <a:pt x="978" y="5594"/>
                      </a:lnTo>
                      <a:lnTo>
                        <a:pt x="2698" y="5901"/>
                      </a:lnTo>
                      <a:lnTo>
                        <a:pt x="4435" y="6118"/>
                      </a:lnTo>
                      <a:lnTo>
                        <a:pt x="6191" y="6227"/>
                      </a:lnTo>
                      <a:lnTo>
                        <a:pt x="8834" y="6245"/>
                      </a:lnTo>
                      <a:lnTo>
                        <a:pt x="12327" y="5974"/>
                      </a:lnTo>
                      <a:lnTo>
                        <a:pt x="14028" y="5720"/>
                      </a:lnTo>
                      <a:lnTo>
                        <a:pt x="15567" y="5449"/>
                      </a:lnTo>
                      <a:lnTo>
                        <a:pt x="17829" y="4870"/>
                      </a:lnTo>
                      <a:lnTo>
                        <a:pt x="19296" y="4363"/>
                      </a:lnTo>
                      <a:lnTo>
                        <a:pt x="20020" y="4073"/>
                      </a:lnTo>
                      <a:lnTo>
                        <a:pt x="20581" y="3838"/>
                      </a:lnTo>
                      <a:lnTo>
                        <a:pt x="21431" y="3440"/>
                      </a:lnTo>
                      <a:lnTo>
                        <a:pt x="21848" y="3041"/>
                      </a:lnTo>
                      <a:lnTo>
                        <a:pt x="21974" y="2770"/>
                      </a:lnTo>
                      <a:lnTo>
                        <a:pt x="22192" y="2118"/>
                      </a:lnTo>
                      <a:lnTo>
                        <a:pt x="22662" y="1068"/>
                      </a:lnTo>
                      <a:lnTo>
                        <a:pt x="23079" y="548"/>
                      </a:lnTo>
                      <a:lnTo>
                        <a:pt x="23079" y="616"/>
                      </a:lnTo>
                      <a:lnTo>
                        <a:pt x="22843" y="1358"/>
                      </a:lnTo>
                      <a:lnTo>
                        <a:pt x="22723" y="1659"/>
                      </a:lnTo>
                      <a:lnTo>
                        <a:pt x="22717" y="1666"/>
                      </a:lnTo>
                      <a:lnTo>
                        <a:pt x="22719" y="1668"/>
                      </a:lnTo>
                      <a:lnTo>
                        <a:pt x="22719" y="1668"/>
                      </a:lnTo>
                      <a:lnTo>
                        <a:pt x="22698" y="1720"/>
                      </a:lnTo>
                      <a:lnTo>
                        <a:pt x="22680" y="1792"/>
                      </a:lnTo>
                      <a:lnTo>
                        <a:pt x="22717" y="1901"/>
                      </a:lnTo>
                      <a:lnTo>
                        <a:pt x="22879" y="1973"/>
                      </a:lnTo>
                      <a:lnTo>
                        <a:pt x="23006" y="1901"/>
                      </a:lnTo>
                      <a:lnTo>
                        <a:pt x="23241" y="1666"/>
                      </a:lnTo>
                      <a:lnTo>
                        <a:pt x="23495" y="1430"/>
                      </a:lnTo>
                      <a:lnTo>
                        <a:pt x="23585" y="1394"/>
                      </a:lnTo>
                      <a:lnTo>
                        <a:pt x="23984" y="1195"/>
                      </a:lnTo>
                      <a:lnTo>
                        <a:pt x="24147" y="1159"/>
                      </a:lnTo>
                      <a:lnTo>
                        <a:pt x="24128" y="1213"/>
                      </a:lnTo>
                      <a:lnTo>
                        <a:pt x="23748" y="1829"/>
                      </a:lnTo>
                      <a:lnTo>
                        <a:pt x="23296" y="2408"/>
                      </a:lnTo>
                      <a:lnTo>
                        <a:pt x="23241" y="2516"/>
                      </a:lnTo>
                      <a:lnTo>
                        <a:pt x="23332" y="2679"/>
                      </a:lnTo>
                      <a:lnTo>
                        <a:pt x="23441" y="2716"/>
                      </a:lnTo>
                      <a:lnTo>
                        <a:pt x="23513" y="2679"/>
                      </a:lnTo>
                      <a:lnTo>
                        <a:pt x="23658" y="2589"/>
                      </a:lnTo>
                      <a:lnTo>
                        <a:pt x="23839" y="2535"/>
                      </a:lnTo>
                      <a:lnTo>
                        <a:pt x="23966" y="2444"/>
                      </a:lnTo>
                      <a:lnTo>
                        <a:pt x="24183" y="2408"/>
                      </a:lnTo>
                      <a:lnTo>
                        <a:pt x="24328" y="2498"/>
                      </a:lnTo>
                      <a:lnTo>
                        <a:pt x="24400" y="2752"/>
                      </a:lnTo>
                      <a:lnTo>
                        <a:pt x="24400" y="2933"/>
                      </a:lnTo>
                      <a:lnTo>
                        <a:pt x="24092" y="3277"/>
                      </a:lnTo>
                      <a:lnTo>
                        <a:pt x="23368" y="3856"/>
                      </a:lnTo>
                      <a:lnTo>
                        <a:pt x="22952" y="4073"/>
                      </a:lnTo>
                      <a:lnTo>
                        <a:pt x="22536" y="4272"/>
                      </a:lnTo>
                      <a:lnTo>
                        <a:pt x="21956" y="4761"/>
                      </a:lnTo>
                      <a:lnTo>
                        <a:pt x="21631" y="5105"/>
                      </a:lnTo>
                      <a:lnTo>
                        <a:pt x="20744" y="6010"/>
                      </a:lnTo>
                      <a:lnTo>
                        <a:pt x="18807" y="7675"/>
                      </a:lnTo>
                      <a:lnTo>
                        <a:pt x="17775" y="8435"/>
                      </a:lnTo>
                      <a:lnTo>
                        <a:pt x="16635" y="9250"/>
                      </a:lnTo>
                      <a:lnTo>
                        <a:pt x="14191" y="10698"/>
                      </a:lnTo>
                      <a:lnTo>
                        <a:pt x="12255" y="11585"/>
                      </a:lnTo>
                      <a:lnTo>
                        <a:pt x="10933" y="12092"/>
                      </a:lnTo>
                      <a:lnTo>
                        <a:pt x="9594" y="12490"/>
                      </a:lnTo>
                      <a:lnTo>
                        <a:pt x="8200" y="12797"/>
                      </a:lnTo>
                      <a:lnTo>
                        <a:pt x="7494" y="12888"/>
                      </a:lnTo>
                      <a:lnTo>
                        <a:pt x="7422" y="12906"/>
                      </a:lnTo>
                      <a:lnTo>
                        <a:pt x="7349" y="13033"/>
                      </a:lnTo>
                      <a:lnTo>
                        <a:pt x="7367" y="13159"/>
                      </a:lnTo>
                      <a:lnTo>
                        <a:pt x="7476" y="13250"/>
                      </a:lnTo>
                      <a:lnTo>
                        <a:pt x="7549" y="13250"/>
                      </a:lnTo>
                      <a:lnTo>
                        <a:pt x="8417" y="13141"/>
                      </a:lnTo>
                      <a:lnTo>
                        <a:pt x="10119" y="12743"/>
                      </a:lnTo>
                      <a:lnTo>
                        <a:pt x="11784" y="12200"/>
                      </a:lnTo>
                      <a:lnTo>
                        <a:pt x="13413" y="11512"/>
                      </a:lnTo>
                      <a:lnTo>
                        <a:pt x="14988" y="10698"/>
                      </a:lnTo>
                      <a:lnTo>
                        <a:pt x="16526" y="9793"/>
                      </a:lnTo>
                      <a:lnTo>
                        <a:pt x="17974" y="8779"/>
                      </a:lnTo>
                      <a:lnTo>
                        <a:pt x="19350" y="7711"/>
                      </a:lnTo>
                      <a:lnTo>
                        <a:pt x="20020" y="7150"/>
                      </a:lnTo>
                      <a:lnTo>
                        <a:pt x="20563" y="6680"/>
                      </a:lnTo>
                      <a:lnTo>
                        <a:pt x="21612" y="5666"/>
                      </a:lnTo>
                      <a:lnTo>
                        <a:pt x="22101" y="5141"/>
                      </a:lnTo>
                      <a:lnTo>
                        <a:pt x="22373" y="4888"/>
                      </a:lnTo>
                      <a:lnTo>
                        <a:pt x="22988" y="4471"/>
                      </a:lnTo>
                      <a:lnTo>
                        <a:pt x="23640" y="4109"/>
                      </a:lnTo>
                      <a:lnTo>
                        <a:pt x="24237" y="3675"/>
                      </a:lnTo>
                      <a:lnTo>
                        <a:pt x="24490" y="3403"/>
                      </a:lnTo>
                      <a:lnTo>
                        <a:pt x="24671" y="3168"/>
                      </a:lnTo>
                      <a:lnTo>
                        <a:pt x="24871" y="2788"/>
                      </a:lnTo>
                      <a:lnTo>
                        <a:pt x="24907" y="2480"/>
                      </a:lnTo>
                      <a:lnTo>
                        <a:pt x="24816" y="2263"/>
                      </a:lnTo>
                      <a:lnTo>
                        <a:pt x="24617" y="2118"/>
                      </a:lnTo>
                      <a:lnTo>
                        <a:pt x="24328" y="2064"/>
                      </a:lnTo>
                      <a:lnTo>
                        <a:pt x="23999" y="2119"/>
                      </a:lnTo>
                      <a:lnTo>
                        <a:pt x="23999" y="2119"/>
                      </a:lnTo>
                      <a:lnTo>
                        <a:pt x="24472" y="1430"/>
                      </a:lnTo>
                      <a:lnTo>
                        <a:pt x="24599" y="1032"/>
                      </a:lnTo>
                      <a:lnTo>
                        <a:pt x="24545" y="797"/>
                      </a:lnTo>
                      <a:lnTo>
                        <a:pt x="24454" y="725"/>
                      </a:lnTo>
                      <a:lnTo>
                        <a:pt x="24346" y="652"/>
                      </a:lnTo>
                      <a:lnTo>
                        <a:pt x="24128" y="616"/>
                      </a:lnTo>
                      <a:lnTo>
                        <a:pt x="23748" y="743"/>
                      </a:lnTo>
                      <a:lnTo>
                        <a:pt x="23311" y="1103"/>
                      </a:lnTo>
                      <a:lnTo>
                        <a:pt x="23404" y="815"/>
                      </a:lnTo>
                      <a:lnTo>
                        <a:pt x="23459" y="399"/>
                      </a:lnTo>
                      <a:lnTo>
                        <a:pt x="23441" y="163"/>
                      </a:lnTo>
                      <a:lnTo>
                        <a:pt x="23422" y="55"/>
                      </a:lnTo>
                      <a:lnTo>
                        <a:pt x="23241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3" name="Google Shape;1073;p34"/>
                <p:cNvSpPr/>
                <p:nvPr/>
              </p:nvSpPr>
              <p:spPr>
                <a:xfrm>
                  <a:off x="6856713" y="1650275"/>
                  <a:ext cx="1415115" cy="1504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46" h="47369" extrusionOk="0">
                      <a:moveTo>
                        <a:pt x="14409" y="0"/>
                      </a:moveTo>
                      <a:lnTo>
                        <a:pt x="13992" y="18"/>
                      </a:lnTo>
                      <a:lnTo>
                        <a:pt x="13504" y="73"/>
                      </a:lnTo>
                      <a:lnTo>
                        <a:pt x="12544" y="326"/>
                      </a:lnTo>
                      <a:lnTo>
                        <a:pt x="11603" y="742"/>
                      </a:lnTo>
                      <a:lnTo>
                        <a:pt x="10698" y="1303"/>
                      </a:lnTo>
                      <a:lnTo>
                        <a:pt x="9793" y="1973"/>
                      </a:lnTo>
                      <a:lnTo>
                        <a:pt x="8924" y="2788"/>
                      </a:lnTo>
                      <a:lnTo>
                        <a:pt x="7657" y="4163"/>
                      </a:lnTo>
                      <a:lnTo>
                        <a:pt x="6083" y="6317"/>
                      </a:lnTo>
                      <a:lnTo>
                        <a:pt x="4671" y="8688"/>
                      </a:lnTo>
                      <a:lnTo>
                        <a:pt x="3440" y="11204"/>
                      </a:lnTo>
                      <a:lnTo>
                        <a:pt x="2408" y="13757"/>
                      </a:lnTo>
                      <a:lnTo>
                        <a:pt x="1974" y="15005"/>
                      </a:lnTo>
                      <a:lnTo>
                        <a:pt x="1521" y="16417"/>
                      </a:lnTo>
                      <a:lnTo>
                        <a:pt x="815" y="19331"/>
                      </a:lnTo>
                      <a:lnTo>
                        <a:pt x="308" y="22264"/>
                      </a:lnTo>
                      <a:lnTo>
                        <a:pt x="37" y="25178"/>
                      </a:lnTo>
                      <a:lnTo>
                        <a:pt x="1" y="28056"/>
                      </a:lnTo>
                      <a:lnTo>
                        <a:pt x="164" y="30825"/>
                      </a:lnTo>
                      <a:lnTo>
                        <a:pt x="562" y="33450"/>
                      </a:lnTo>
                      <a:lnTo>
                        <a:pt x="1159" y="35893"/>
                      </a:lnTo>
                      <a:lnTo>
                        <a:pt x="1557" y="37015"/>
                      </a:lnTo>
                      <a:lnTo>
                        <a:pt x="2155" y="37794"/>
                      </a:lnTo>
                      <a:lnTo>
                        <a:pt x="3476" y="39296"/>
                      </a:lnTo>
                      <a:lnTo>
                        <a:pt x="4978" y="40690"/>
                      </a:lnTo>
                      <a:lnTo>
                        <a:pt x="6644" y="41993"/>
                      </a:lnTo>
                      <a:lnTo>
                        <a:pt x="8436" y="43170"/>
                      </a:lnTo>
                      <a:lnTo>
                        <a:pt x="10354" y="44219"/>
                      </a:lnTo>
                      <a:lnTo>
                        <a:pt x="12363" y="45143"/>
                      </a:lnTo>
                      <a:lnTo>
                        <a:pt x="14481" y="45921"/>
                      </a:lnTo>
                      <a:lnTo>
                        <a:pt x="15567" y="46247"/>
                      </a:lnTo>
                      <a:lnTo>
                        <a:pt x="16671" y="46536"/>
                      </a:lnTo>
                      <a:lnTo>
                        <a:pt x="18879" y="46989"/>
                      </a:lnTo>
                      <a:lnTo>
                        <a:pt x="21070" y="47260"/>
                      </a:lnTo>
                      <a:lnTo>
                        <a:pt x="23260" y="47369"/>
                      </a:lnTo>
                      <a:lnTo>
                        <a:pt x="25396" y="47296"/>
                      </a:lnTo>
                      <a:lnTo>
                        <a:pt x="27495" y="47061"/>
                      </a:lnTo>
                      <a:lnTo>
                        <a:pt x="29504" y="46645"/>
                      </a:lnTo>
                      <a:lnTo>
                        <a:pt x="31423" y="46066"/>
                      </a:lnTo>
                      <a:lnTo>
                        <a:pt x="32346" y="45704"/>
                      </a:lnTo>
                      <a:lnTo>
                        <a:pt x="33269" y="44962"/>
                      </a:lnTo>
                      <a:lnTo>
                        <a:pt x="35061" y="43188"/>
                      </a:lnTo>
                      <a:lnTo>
                        <a:pt x="36763" y="41160"/>
                      </a:lnTo>
                      <a:lnTo>
                        <a:pt x="38355" y="38898"/>
                      </a:lnTo>
                      <a:lnTo>
                        <a:pt x="39822" y="36418"/>
                      </a:lnTo>
                      <a:lnTo>
                        <a:pt x="41125" y="33794"/>
                      </a:lnTo>
                      <a:lnTo>
                        <a:pt x="42229" y="31024"/>
                      </a:lnTo>
                      <a:lnTo>
                        <a:pt x="43152" y="28182"/>
                      </a:lnTo>
                      <a:lnTo>
                        <a:pt x="43514" y="26734"/>
                      </a:lnTo>
                      <a:lnTo>
                        <a:pt x="43786" y="25449"/>
                      </a:lnTo>
                      <a:lnTo>
                        <a:pt x="44238" y="22734"/>
                      </a:lnTo>
                      <a:lnTo>
                        <a:pt x="44491" y="19947"/>
                      </a:lnTo>
                      <a:lnTo>
                        <a:pt x="44546" y="17177"/>
                      </a:lnTo>
                      <a:lnTo>
                        <a:pt x="44329" y="14535"/>
                      </a:lnTo>
                      <a:lnTo>
                        <a:pt x="43985" y="12689"/>
                      </a:lnTo>
                      <a:lnTo>
                        <a:pt x="43659" y="11548"/>
                      </a:lnTo>
                      <a:lnTo>
                        <a:pt x="43243" y="10498"/>
                      </a:lnTo>
                      <a:lnTo>
                        <a:pt x="42754" y="9539"/>
                      </a:lnTo>
                      <a:lnTo>
                        <a:pt x="42175" y="8707"/>
                      </a:lnTo>
                      <a:lnTo>
                        <a:pt x="41487" y="7983"/>
                      </a:lnTo>
                      <a:lnTo>
                        <a:pt x="41107" y="7675"/>
                      </a:lnTo>
                      <a:lnTo>
                        <a:pt x="40763" y="7440"/>
                      </a:lnTo>
                      <a:lnTo>
                        <a:pt x="40039" y="7132"/>
                      </a:lnTo>
                      <a:lnTo>
                        <a:pt x="39315" y="7005"/>
                      </a:lnTo>
                      <a:lnTo>
                        <a:pt x="38591" y="7059"/>
                      </a:lnTo>
                      <a:lnTo>
                        <a:pt x="37867" y="7259"/>
                      </a:lnTo>
                      <a:lnTo>
                        <a:pt x="37161" y="7566"/>
                      </a:lnTo>
                      <a:lnTo>
                        <a:pt x="36129" y="8182"/>
                      </a:lnTo>
                      <a:lnTo>
                        <a:pt x="34916" y="9213"/>
                      </a:lnTo>
                      <a:lnTo>
                        <a:pt x="33885" y="10281"/>
                      </a:lnTo>
                      <a:lnTo>
                        <a:pt x="32853" y="11566"/>
                      </a:lnTo>
                      <a:lnTo>
                        <a:pt x="32708" y="11784"/>
                      </a:lnTo>
                      <a:lnTo>
                        <a:pt x="32418" y="11566"/>
                      </a:lnTo>
                      <a:lnTo>
                        <a:pt x="30156" y="10317"/>
                      </a:lnTo>
                      <a:lnTo>
                        <a:pt x="27694" y="9304"/>
                      </a:lnTo>
                      <a:lnTo>
                        <a:pt x="26138" y="8833"/>
                      </a:lnTo>
                      <a:lnTo>
                        <a:pt x="24563" y="8435"/>
                      </a:lnTo>
                      <a:lnTo>
                        <a:pt x="21938" y="8001"/>
                      </a:lnTo>
                      <a:lnTo>
                        <a:pt x="19350" y="7874"/>
                      </a:lnTo>
                      <a:lnTo>
                        <a:pt x="19006" y="7910"/>
                      </a:lnTo>
                      <a:lnTo>
                        <a:pt x="18988" y="7657"/>
                      </a:lnTo>
                      <a:lnTo>
                        <a:pt x="18771" y="6010"/>
                      </a:lnTo>
                      <a:lnTo>
                        <a:pt x="18463" y="4562"/>
                      </a:lnTo>
                      <a:lnTo>
                        <a:pt x="17956" y="3041"/>
                      </a:lnTo>
                      <a:lnTo>
                        <a:pt x="17413" y="1991"/>
                      </a:lnTo>
                      <a:lnTo>
                        <a:pt x="16979" y="1358"/>
                      </a:lnTo>
                      <a:lnTo>
                        <a:pt x="16472" y="815"/>
                      </a:lnTo>
                      <a:lnTo>
                        <a:pt x="15875" y="380"/>
                      </a:lnTo>
                      <a:lnTo>
                        <a:pt x="15187" y="109"/>
                      </a:lnTo>
                      <a:lnTo>
                        <a:pt x="14409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4" name="Google Shape;1074;p34"/>
                <p:cNvSpPr/>
                <p:nvPr/>
              </p:nvSpPr>
              <p:spPr>
                <a:xfrm>
                  <a:off x="6856713" y="1650275"/>
                  <a:ext cx="1362794" cy="1002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99" h="31568" extrusionOk="0">
                      <a:moveTo>
                        <a:pt x="14409" y="0"/>
                      </a:moveTo>
                      <a:lnTo>
                        <a:pt x="13992" y="18"/>
                      </a:lnTo>
                      <a:lnTo>
                        <a:pt x="13504" y="73"/>
                      </a:lnTo>
                      <a:lnTo>
                        <a:pt x="12544" y="326"/>
                      </a:lnTo>
                      <a:lnTo>
                        <a:pt x="11603" y="742"/>
                      </a:lnTo>
                      <a:lnTo>
                        <a:pt x="10698" y="1303"/>
                      </a:lnTo>
                      <a:lnTo>
                        <a:pt x="9793" y="1973"/>
                      </a:lnTo>
                      <a:lnTo>
                        <a:pt x="8924" y="2788"/>
                      </a:lnTo>
                      <a:lnTo>
                        <a:pt x="7657" y="4163"/>
                      </a:lnTo>
                      <a:lnTo>
                        <a:pt x="6083" y="6317"/>
                      </a:lnTo>
                      <a:lnTo>
                        <a:pt x="4671" y="8688"/>
                      </a:lnTo>
                      <a:lnTo>
                        <a:pt x="3440" y="11204"/>
                      </a:lnTo>
                      <a:lnTo>
                        <a:pt x="2408" y="13757"/>
                      </a:lnTo>
                      <a:lnTo>
                        <a:pt x="1974" y="15005"/>
                      </a:lnTo>
                      <a:lnTo>
                        <a:pt x="1648" y="16019"/>
                      </a:lnTo>
                      <a:lnTo>
                        <a:pt x="1087" y="18119"/>
                      </a:lnTo>
                      <a:lnTo>
                        <a:pt x="634" y="20218"/>
                      </a:lnTo>
                      <a:lnTo>
                        <a:pt x="308" y="22336"/>
                      </a:lnTo>
                      <a:lnTo>
                        <a:pt x="91" y="24454"/>
                      </a:lnTo>
                      <a:lnTo>
                        <a:pt x="1" y="26553"/>
                      </a:lnTo>
                      <a:lnTo>
                        <a:pt x="19" y="28599"/>
                      </a:lnTo>
                      <a:lnTo>
                        <a:pt x="146" y="30590"/>
                      </a:lnTo>
                      <a:lnTo>
                        <a:pt x="272" y="31567"/>
                      </a:lnTo>
                      <a:lnTo>
                        <a:pt x="417" y="30644"/>
                      </a:lnTo>
                      <a:lnTo>
                        <a:pt x="906" y="28798"/>
                      </a:lnTo>
                      <a:lnTo>
                        <a:pt x="1250" y="27875"/>
                      </a:lnTo>
                      <a:lnTo>
                        <a:pt x="2010" y="25956"/>
                      </a:lnTo>
                      <a:lnTo>
                        <a:pt x="3331" y="22716"/>
                      </a:lnTo>
                      <a:lnTo>
                        <a:pt x="4345" y="20526"/>
                      </a:lnTo>
                      <a:lnTo>
                        <a:pt x="5467" y="18354"/>
                      </a:lnTo>
                      <a:lnTo>
                        <a:pt x="6716" y="16327"/>
                      </a:lnTo>
                      <a:lnTo>
                        <a:pt x="8074" y="14481"/>
                      </a:lnTo>
                      <a:lnTo>
                        <a:pt x="9196" y="13304"/>
                      </a:lnTo>
                      <a:lnTo>
                        <a:pt x="9974" y="12616"/>
                      </a:lnTo>
                      <a:lnTo>
                        <a:pt x="10390" y="12308"/>
                      </a:lnTo>
                      <a:lnTo>
                        <a:pt x="10752" y="12055"/>
                      </a:lnTo>
                      <a:lnTo>
                        <a:pt x="11531" y="11639"/>
                      </a:lnTo>
                      <a:lnTo>
                        <a:pt x="12327" y="11331"/>
                      </a:lnTo>
                      <a:lnTo>
                        <a:pt x="13142" y="11132"/>
                      </a:lnTo>
                      <a:lnTo>
                        <a:pt x="14372" y="11005"/>
                      </a:lnTo>
                      <a:lnTo>
                        <a:pt x="16074" y="11114"/>
                      </a:lnTo>
                      <a:lnTo>
                        <a:pt x="17812" y="11458"/>
                      </a:lnTo>
                      <a:lnTo>
                        <a:pt x="19549" y="11965"/>
                      </a:lnTo>
                      <a:lnTo>
                        <a:pt x="22174" y="12870"/>
                      </a:lnTo>
                      <a:lnTo>
                        <a:pt x="23893" y="13449"/>
                      </a:lnTo>
                      <a:lnTo>
                        <a:pt x="25287" y="13919"/>
                      </a:lnTo>
                      <a:lnTo>
                        <a:pt x="27405" y="14662"/>
                      </a:lnTo>
                      <a:lnTo>
                        <a:pt x="28798" y="15060"/>
                      </a:lnTo>
                      <a:lnTo>
                        <a:pt x="30138" y="15277"/>
                      </a:lnTo>
                      <a:lnTo>
                        <a:pt x="31387" y="15259"/>
                      </a:lnTo>
                      <a:lnTo>
                        <a:pt x="32256" y="15024"/>
                      </a:lnTo>
                      <a:lnTo>
                        <a:pt x="32799" y="14770"/>
                      </a:lnTo>
                      <a:lnTo>
                        <a:pt x="33305" y="14390"/>
                      </a:lnTo>
                      <a:lnTo>
                        <a:pt x="33776" y="13919"/>
                      </a:lnTo>
                      <a:lnTo>
                        <a:pt x="33975" y="13630"/>
                      </a:lnTo>
                      <a:lnTo>
                        <a:pt x="34591" y="12779"/>
                      </a:lnTo>
                      <a:lnTo>
                        <a:pt x="35731" y="11422"/>
                      </a:lnTo>
                      <a:lnTo>
                        <a:pt x="36835" y="10426"/>
                      </a:lnTo>
                      <a:lnTo>
                        <a:pt x="37903" y="9738"/>
                      </a:lnTo>
                      <a:lnTo>
                        <a:pt x="38971" y="9358"/>
                      </a:lnTo>
                      <a:lnTo>
                        <a:pt x="40039" y="9231"/>
                      </a:lnTo>
                      <a:lnTo>
                        <a:pt x="41143" y="9340"/>
                      </a:lnTo>
                      <a:lnTo>
                        <a:pt x="42301" y="9612"/>
                      </a:lnTo>
                      <a:lnTo>
                        <a:pt x="42899" y="9829"/>
                      </a:lnTo>
                      <a:lnTo>
                        <a:pt x="42537" y="9195"/>
                      </a:lnTo>
                      <a:lnTo>
                        <a:pt x="41632" y="8109"/>
                      </a:lnTo>
                      <a:lnTo>
                        <a:pt x="41107" y="7675"/>
                      </a:lnTo>
                      <a:lnTo>
                        <a:pt x="40763" y="7440"/>
                      </a:lnTo>
                      <a:lnTo>
                        <a:pt x="40039" y="7132"/>
                      </a:lnTo>
                      <a:lnTo>
                        <a:pt x="39315" y="7005"/>
                      </a:lnTo>
                      <a:lnTo>
                        <a:pt x="38591" y="7059"/>
                      </a:lnTo>
                      <a:lnTo>
                        <a:pt x="37867" y="7259"/>
                      </a:lnTo>
                      <a:lnTo>
                        <a:pt x="37161" y="7566"/>
                      </a:lnTo>
                      <a:lnTo>
                        <a:pt x="36129" y="8182"/>
                      </a:lnTo>
                      <a:lnTo>
                        <a:pt x="34916" y="9213"/>
                      </a:lnTo>
                      <a:lnTo>
                        <a:pt x="33885" y="10281"/>
                      </a:lnTo>
                      <a:lnTo>
                        <a:pt x="32853" y="11566"/>
                      </a:lnTo>
                      <a:lnTo>
                        <a:pt x="32708" y="11784"/>
                      </a:lnTo>
                      <a:lnTo>
                        <a:pt x="32418" y="11566"/>
                      </a:lnTo>
                      <a:lnTo>
                        <a:pt x="30156" y="10317"/>
                      </a:lnTo>
                      <a:lnTo>
                        <a:pt x="27694" y="9304"/>
                      </a:lnTo>
                      <a:lnTo>
                        <a:pt x="26138" y="8833"/>
                      </a:lnTo>
                      <a:lnTo>
                        <a:pt x="24563" y="8435"/>
                      </a:lnTo>
                      <a:lnTo>
                        <a:pt x="21938" y="8001"/>
                      </a:lnTo>
                      <a:lnTo>
                        <a:pt x="19350" y="7874"/>
                      </a:lnTo>
                      <a:lnTo>
                        <a:pt x="19006" y="7910"/>
                      </a:lnTo>
                      <a:lnTo>
                        <a:pt x="18988" y="7657"/>
                      </a:lnTo>
                      <a:lnTo>
                        <a:pt x="18771" y="6010"/>
                      </a:lnTo>
                      <a:lnTo>
                        <a:pt x="18463" y="4562"/>
                      </a:lnTo>
                      <a:lnTo>
                        <a:pt x="17956" y="3041"/>
                      </a:lnTo>
                      <a:lnTo>
                        <a:pt x="17413" y="1991"/>
                      </a:lnTo>
                      <a:lnTo>
                        <a:pt x="16979" y="1358"/>
                      </a:lnTo>
                      <a:lnTo>
                        <a:pt x="16472" y="815"/>
                      </a:lnTo>
                      <a:lnTo>
                        <a:pt x="15875" y="380"/>
                      </a:lnTo>
                      <a:lnTo>
                        <a:pt x="15187" y="109"/>
                      </a:lnTo>
                      <a:lnTo>
                        <a:pt x="1440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5" name="Google Shape;1075;p34"/>
                <p:cNvSpPr/>
                <p:nvPr/>
              </p:nvSpPr>
              <p:spPr>
                <a:xfrm>
                  <a:off x="6985530" y="2400083"/>
                  <a:ext cx="852163" cy="754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5" h="23748" extrusionOk="0">
                      <a:moveTo>
                        <a:pt x="14481" y="0"/>
                      </a:moveTo>
                      <a:lnTo>
                        <a:pt x="13159" y="109"/>
                      </a:lnTo>
                      <a:lnTo>
                        <a:pt x="11856" y="380"/>
                      </a:lnTo>
                      <a:lnTo>
                        <a:pt x="10571" y="797"/>
                      </a:lnTo>
                      <a:lnTo>
                        <a:pt x="9322" y="1358"/>
                      </a:lnTo>
                      <a:lnTo>
                        <a:pt x="8109" y="2045"/>
                      </a:lnTo>
                      <a:lnTo>
                        <a:pt x="6951" y="2860"/>
                      </a:lnTo>
                      <a:lnTo>
                        <a:pt x="5847" y="3801"/>
                      </a:lnTo>
                      <a:lnTo>
                        <a:pt x="4815" y="4851"/>
                      </a:lnTo>
                      <a:lnTo>
                        <a:pt x="3838" y="6028"/>
                      </a:lnTo>
                      <a:lnTo>
                        <a:pt x="2969" y="7295"/>
                      </a:lnTo>
                      <a:lnTo>
                        <a:pt x="2190" y="8652"/>
                      </a:lnTo>
                      <a:lnTo>
                        <a:pt x="1503" y="10100"/>
                      </a:lnTo>
                      <a:lnTo>
                        <a:pt x="923" y="11639"/>
                      </a:lnTo>
                      <a:lnTo>
                        <a:pt x="688" y="12453"/>
                      </a:lnTo>
                      <a:lnTo>
                        <a:pt x="435" y="13394"/>
                      </a:lnTo>
                      <a:lnTo>
                        <a:pt x="91" y="15295"/>
                      </a:lnTo>
                      <a:lnTo>
                        <a:pt x="0" y="16236"/>
                      </a:lnTo>
                      <a:lnTo>
                        <a:pt x="579" y="16779"/>
                      </a:lnTo>
                      <a:lnTo>
                        <a:pt x="1792" y="17793"/>
                      </a:lnTo>
                      <a:lnTo>
                        <a:pt x="3114" y="18752"/>
                      </a:lnTo>
                      <a:lnTo>
                        <a:pt x="4489" y="19639"/>
                      </a:lnTo>
                      <a:lnTo>
                        <a:pt x="5955" y="20453"/>
                      </a:lnTo>
                      <a:lnTo>
                        <a:pt x="7476" y="21177"/>
                      </a:lnTo>
                      <a:lnTo>
                        <a:pt x="9050" y="21829"/>
                      </a:lnTo>
                      <a:lnTo>
                        <a:pt x="10679" y="22390"/>
                      </a:lnTo>
                      <a:lnTo>
                        <a:pt x="11512" y="22644"/>
                      </a:lnTo>
                      <a:lnTo>
                        <a:pt x="12345" y="22861"/>
                      </a:lnTo>
                      <a:lnTo>
                        <a:pt x="14028" y="23241"/>
                      </a:lnTo>
                      <a:lnTo>
                        <a:pt x="15729" y="23512"/>
                      </a:lnTo>
                      <a:lnTo>
                        <a:pt x="17395" y="23675"/>
                      </a:lnTo>
                      <a:lnTo>
                        <a:pt x="19060" y="23748"/>
                      </a:lnTo>
                      <a:lnTo>
                        <a:pt x="20707" y="23730"/>
                      </a:lnTo>
                      <a:lnTo>
                        <a:pt x="22336" y="23603"/>
                      </a:lnTo>
                      <a:lnTo>
                        <a:pt x="23911" y="23368"/>
                      </a:lnTo>
                      <a:lnTo>
                        <a:pt x="24671" y="23205"/>
                      </a:lnTo>
                      <a:lnTo>
                        <a:pt x="25087" y="22354"/>
                      </a:lnTo>
                      <a:lnTo>
                        <a:pt x="25793" y="20562"/>
                      </a:lnTo>
                      <a:lnTo>
                        <a:pt x="26083" y="19621"/>
                      </a:lnTo>
                      <a:lnTo>
                        <a:pt x="26300" y="18806"/>
                      </a:lnTo>
                      <a:lnTo>
                        <a:pt x="26608" y="17195"/>
                      </a:lnTo>
                      <a:lnTo>
                        <a:pt x="26789" y="15603"/>
                      </a:lnTo>
                      <a:lnTo>
                        <a:pt x="26825" y="14028"/>
                      </a:lnTo>
                      <a:lnTo>
                        <a:pt x="26753" y="12489"/>
                      </a:lnTo>
                      <a:lnTo>
                        <a:pt x="26535" y="11005"/>
                      </a:lnTo>
                      <a:lnTo>
                        <a:pt x="26210" y="9557"/>
                      </a:lnTo>
                      <a:lnTo>
                        <a:pt x="25757" y="8181"/>
                      </a:lnTo>
                      <a:lnTo>
                        <a:pt x="25196" y="6878"/>
                      </a:lnTo>
                      <a:lnTo>
                        <a:pt x="24526" y="5647"/>
                      </a:lnTo>
                      <a:lnTo>
                        <a:pt x="23748" y="4525"/>
                      </a:lnTo>
                      <a:lnTo>
                        <a:pt x="22861" y="3493"/>
                      </a:lnTo>
                      <a:lnTo>
                        <a:pt x="21902" y="2588"/>
                      </a:lnTo>
                      <a:lnTo>
                        <a:pt x="20834" y="1792"/>
                      </a:lnTo>
                      <a:lnTo>
                        <a:pt x="19675" y="1122"/>
                      </a:lnTo>
                      <a:lnTo>
                        <a:pt x="18445" y="616"/>
                      </a:lnTo>
                      <a:lnTo>
                        <a:pt x="17793" y="416"/>
                      </a:lnTo>
                      <a:lnTo>
                        <a:pt x="17141" y="235"/>
                      </a:lnTo>
                      <a:lnTo>
                        <a:pt x="15820" y="36"/>
                      </a:lnTo>
                      <a:lnTo>
                        <a:pt x="1448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6" name="Google Shape;1076;p34"/>
                <p:cNvSpPr/>
                <p:nvPr/>
              </p:nvSpPr>
              <p:spPr>
                <a:xfrm>
                  <a:off x="7487489" y="3147000"/>
                  <a:ext cx="12707" cy="17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" h="55" extrusionOk="0">
                      <a:moveTo>
                        <a:pt x="1" y="0"/>
                      </a:moveTo>
                      <a:lnTo>
                        <a:pt x="200" y="19"/>
                      </a:lnTo>
                      <a:lnTo>
                        <a:pt x="399" y="55"/>
                      </a:lnTo>
                      <a:lnTo>
                        <a:pt x="200" y="19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7572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7" name="Google Shape;1077;p34"/>
                <p:cNvSpPr/>
                <p:nvPr/>
              </p:nvSpPr>
              <p:spPr>
                <a:xfrm>
                  <a:off x="7549594" y="3152750"/>
                  <a:ext cx="14994" cy="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" h="37" extrusionOk="0">
                      <a:moveTo>
                        <a:pt x="1" y="0"/>
                      </a:moveTo>
                      <a:lnTo>
                        <a:pt x="236" y="19"/>
                      </a:lnTo>
                      <a:lnTo>
                        <a:pt x="471" y="37"/>
                      </a:lnTo>
                      <a:lnTo>
                        <a:pt x="236" y="19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7572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8" name="Google Shape;1078;p34"/>
                <p:cNvSpPr/>
                <p:nvPr/>
              </p:nvSpPr>
              <p:spPr>
                <a:xfrm>
                  <a:off x="7113172" y="3014181"/>
                  <a:ext cx="14994" cy="9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" h="290" extrusionOk="0">
                      <a:moveTo>
                        <a:pt x="1" y="0"/>
                      </a:moveTo>
                      <a:lnTo>
                        <a:pt x="236" y="145"/>
                      </a:lnTo>
                      <a:lnTo>
                        <a:pt x="471" y="290"/>
                      </a:lnTo>
                      <a:lnTo>
                        <a:pt x="236" y="14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7572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9" name="Google Shape;1079;p34"/>
                <p:cNvSpPr/>
                <p:nvPr/>
              </p:nvSpPr>
              <p:spPr>
                <a:xfrm>
                  <a:off x="7026352" y="2952075"/>
                  <a:ext cx="52925" cy="397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6" h="1250" extrusionOk="0">
                      <a:moveTo>
                        <a:pt x="0" y="0"/>
                      </a:moveTo>
                      <a:lnTo>
                        <a:pt x="815" y="652"/>
                      </a:lnTo>
                      <a:lnTo>
                        <a:pt x="1666" y="1249"/>
                      </a:lnTo>
                      <a:lnTo>
                        <a:pt x="815" y="6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572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0" name="Google Shape;1080;p34"/>
                <p:cNvSpPr/>
                <p:nvPr/>
              </p:nvSpPr>
              <p:spPr>
                <a:xfrm>
                  <a:off x="7087885" y="2997503"/>
                  <a:ext cx="15534" cy="10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" h="327" extrusionOk="0">
                      <a:moveTo>
                        <a:pt x="0" y="0"/>
                      </a:moveTo>
                      <a:lnTo>
                        <a:pt x="235" y="163"/>
                      </a:lnTo>
                      <a:lnTo>
                        <a:pt x="489" y="326"/>
                      </a:lnTo>
                      <a:lnTo>
                        <a:pt x="235" y="16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572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1" name="Google Shape;1081;p34"/>
                <p:cNvSpPr/>
                <p:nvPr/>
              </p:nvSpPr>
              <p:spPr>
                <a:xfrm>
                  <a:off x="7518557" y="3150463"/>
                  <a:ext cx="14391" cy="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" h="37" extrusionOk="0">
                      <a:moveTo>
                        <a:pt x="0" y="0"/>
                      </a:moveTo>
                      <a:lnTo>
                        <a:pt x="236" y="18"/>
                      </a:lnTo>
                      <a:lnTo>
                        <a:pt x="453" y="36"/>
                      </a:lnTo>
                      <a:lnTo>
                        <a:pt x="236" y="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572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2" name="Google Shape;1082;p34"/>
                <p:cNvSpPr/>
                <p:nvPr/>
              </p:nvSpPr>
              <p:spPr>
                <a:xfrm>
                  <a:off x="7450130" y="3141251"/>
                  <a:ext cx="7497" cy="17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" h="55" extrusionOk="0">
                      <a:moveTo>
                        <a:pt x="0" y="0"/>
                      </a:moveTo>
                      <a:lnTo>
                        <a:pt x="109" y="19"/>
                      </a:lnTo>
                      <a:lnTo>
                        <a:pt x="236" y="55"/>
                      </a:lnTo>
                      <a:lnTo>
                        <a:pt x="109" y="1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572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3" name="Google Shape;1083;p34"/>
                <p:cNvSpPr/>
                <p:nvPr/>
              </p:nvSpPr>
              <p:spPr>
                <a:xfrm>
                  <a:off x="7278776" y="3095251"/>
                  <a:ext cx="10388" cy="4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28" extrusionOk="0">
                      <a:moveTo>
                        <a:pt x="0" y="0"/>
                      </a:moveTo>
                      <a:lnTo>
                        <a:pt x="163" y="73"/>
                      </a:lnTo>
                      <a:lnTo>
                        <a:pt x="326" y="127"/>
                      </a:lnTo>
                      <a:lnTo>
                        <a:pt x="163" y="7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572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4" name="Google Shape;1084;p34"/>
                <p:cNvSpPr/>
                <p:nvPr/>
              </p:nvSpPr>
              <p:spPr>
                <a:xfrm>
                  <a:off x="7179312" y="3051539"/>
                  <a:ext cx="13247" cy="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" h="218" extrusionOk="0">
                      <a:moveTo>
                        <a:pt x="0" y="1"/>
                      </a:moveTo>
                      <a:lnTo>
                        <a:pt x="217" y="109"/>
                      </a:lnTo>
                      <a:lnTo>
                        <a:pt x="416" y="218"/>
                      </a:lnTo>
                      <a:lnTo>
                        <a:pt x="217" y="109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7572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5" name="Google Shape;1085;p34"/>
                <p:cNvSpPr/>
                <p:nvPr/>
              </p:nvSpPr>
              <p:spPr>
                <a:xfrm>
                  <a:off x="7248311" y="3083751"/>
                  <a:ext cx="7497" cy="2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" h="91" extrusionOk="0">
                      <a:moveTo>
                        <a:pt x="0" y="0"/>
                      </a:moveTo>
                      <a:lnTo>
                        <a:pt x="109" y="37"/>
                      </a:lnTo>
                      <a:lnTo>
                        <a:pt x="235" y="91"/>
                      </a:lnTo>
                      <a:lnTo>
                        <a:pt x="109" y="3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572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6" name="Google Shape;1086;p34"/>
                <p:cNvSpPr/>
                <p:nvPr/>
              </p:nvSpPr>
              <p:spPr>
                <a:xfrm>
                  <a:off x="7382846" y="3127463"/>
                  <a:ext cx="9816" cy="2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" h="73" extrusionOk="0">
                      <a:moveTo>
                        <a:pt x="1" y="0"/>
                      </a:moveTo>
                      <a:lnTo>
                        <a:pt x="145" y="36"/>
                      </a:lnTo>
                      <a:lnTo>
                        <a:pt x="308" y="72"/>
                      </a:lnTo>
                      <a:lnTo>
                        <a:pt x="145" y="36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7572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7" name="Google Shape;1087;p34"/>
                <p:cNvSpPr/>
                <p:nvPr/>
              </p:nvSpPr>
              <p:spPr>
                <a:xfrm>
                  <a:off x="7415059" y="3134929"/>
                  <a:ext cx="10388" cy="17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55" extrusionOk="0">
                      <a:moveTo>
                        <a:pt x="0" y="0"/>
                      </a:moveTo>
                      <a:lnTo>
                        <a:pt x="163" y="37"/>
                      </a:lnTo>
                      <a:lnTo>
                        <a:pt x="326" y="55"/>
                      </a:lnTo>
                      <a:lnTo>
                        <a:pt x="163" y="3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572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8" name="Google Shape;1088;p34"/>
                <p:cNvSpPr/>
                <p:nvPr/>
              </p:nvSpPr>
              <p:spPr>
                <a:xfrm>
                  <a:off x="7151706" y="3037180"/>
                  <a:ext cx="12675" cy="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" h="218" extrusionOk="0">
                      <a:moveTo>
                        <a:pt x="0" y="0"/>
                      </a:moveTo>
                      <a:lnTo>
                        <a:pt x="199" y="109"/>
                      </a:lnTo>
                      <a:lnTo>
                        <a:pt x="398" y="217"/>
                      </a:lnTo>
                      <a:lnTo>
                        <a:pt x="199" y="10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572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9" name="Google Shape;1089;p34"/>
                <p:cNvSpPr/>
                <p:nvPr/>
              </p:nvSpPr>
              <p:spPr>
                <a:xfrm>
                  <a:off x="7310385" y="3106751"/>
                  <a:ext cx="9816" cy="2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" h="91" extrusionOk="0">
                      <a:moveTo>
                        <a:pt x="1" y="0"/>
                      </a:moveTo>
                      <a:lnTo>
                        <a:pt x="164" y="55"/>
                      </a:lnTo>
                      <a:lnTo>
                        <a:pt x="309" y="91"/>
                      </a:lnTo>
                      <a:lnTo>
                        <a:pt x="164" y="5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7572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0" name="Google Shape;1090;p34"/>
                <p:cNvSpPr/>
                <p:nvPr/>
              </p:nvSpPr>
              <p:spPr>
                <a:xfrm>
                  <a:off x="7547307" y="1904415"/>
                  <a:ext cx="89140" cy="58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6" h="1829" extrusionOk="0">
                      <a:moveTo>
                        <a:pt x="127" y="1"/>
                      </a:moveTo>
                      <a:lnTo>
                        <a:pt x="36" y="254"/>
                      </a:lnTo>
                      <a:lnTo>
                        <a:pt x="0" y="797"/>
                      </a:lnTo>
                      <a:lnTo>
                        <a:pt x="199" y="1286"/>
                      </a:lnTo>
                      <a:lnTo>
                        <a:pt x="652" y="1666"/>
                      </a:lnTo>
                      <a:lnTo>
                        <a:pt x="978" y="1793"/>
                      </a:lnTo>
                      <a:lnTo>
                        <a:pt x="1267" y="1829"/>
                      </a:lnTo>
                      <a:lnTo>
                        <a:pt x="1901" y="1666"/>
                      </a:lnTo>
                      <a:lnTo>
                        <a:pt x="2444" y="1250"/>
                      </a:lnTo>
                      <a:lnTo>
                        <a:pt x="2770" y="725"/>
                      </a:lnTo>
                      <a:lnTo>
                        <a:pt x="2806" y="435"/>
                      </a:lnTo>
                      <a:lnTo>
                        <a:pt x="1340" y="145"/>
                      </a:lnTo>
                      <a:lnTo>
                        <a:pt x="12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1" name="Google Shape;1091;p34"/>
                <p:cNvSpPr/>
                <p:nvPr/>
              </p:nvSpPr>
              <p:spPr>
                <a:xfrm>
                  <a:off x="6985530" y="2915860"/>
                  <a:ext cx="15534" cy="14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" h="453" extrusionOk="0">
                      <a:moveTo>
                        <a:pt x="0" y="0"/>
                      </a:moveTo>
                      <a:lnTo>
                        <a:pt x="254" y="235"/>
                      </a:lnTo>
                      <a:lnTo>
                        <a:pt x="489" y="453"/>
                      </a:lnTo>
                      <a:lnTo>
                        <a:pt x="254" y="23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572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2" name="Google Shape;1092;p34"/>
                <p:cNvSpPr/>
                <p:nvPr/>
              </p:nvSpPr>
              <p:spPr>
                <a:xfrm>
                  <a:off x="7689339" y="1932021"/>
                  <a:ext cx="100639" cy="81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8" h="2553" extrusionOk="0">
                      <a:moveTo>
                        <a:pt x="54" y="0"/>
                      </a:moveTo>
                      <a:lnTo>
                        <a:pt x="0" y="272"/>
                      </a:lnTo>
                      <a:lnTo>
                        <a:pt x="18" y="815"/>
                      </a:lnTo>
                      <a:lnTo>
                        <a:pt x="145" y="1340"/>
                      </a:lnTo>
                      <a:lnTo>
                        <a:pt x="434" y="1810"/>
                      </a:lnTo>
                      <a:lnTo>
                        <a:pt x="670" y="2010"/>
                      </a:lnTo>
                      <a:lnTo>
                        <a:pt x="923" y="2227"/>
                      </a:lnTo>
                      <a:lnTo>
                        <a:pt x="1394" y="2462"/>
                      </a:lnTo>
                      <a:lnTo>
                        <a:pt x="1810" y="2553"/>
                      </a:lnTo>
                      <a:lnTo>
                        <a:pt x="2172" y="2516"/>
                      </a:lnTo>
                      <a:lnTo>
                        <a:pt x="2480" y="2335"/>
                      </a:lnTo>
                      <a:lnTo>
                        <a:pt x="2733" y="2082"/>
                      </a:lnTo>
                      <a:lnTo>
                        <a:pt x="3041" y="1539"/>
                      </a:lnTo>
                      <a:lnTo>
                        <a:pt x="3168" y="1105"/>
                      </a:lnTo>
                      <a:lnTo>
                        <a:pt x="2498" y="833"/>
                      </a:lnTo>
                      <a:lnTo>
                        <a:pt x="941" y="272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3" name="Google Shape;1093;p34"/>
                <p:cNvSpPr/>
                <p:nvPr/>
              </p:nvSpPr>
              <p:spPr>
                <a:xfrm>
                  <a:off x="6888925" y="2062553"/>
                  <a:ext cx="117889" cy="175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1" h="5521" extrusionOk="0">
                      <a:moveTo>
                        <a:pt x="1684" y="0"/>
                      </a:moveTo>
                      <a:lnTo>
                        <a:pt x="1304" y="1014"/>
                      </a:lnTo>
                      <a:lnTo>
                        <a:pt x="960" y="2027"/>
                      </a:lnTo>
                      <a:lnTo>
                        <a:pt x="435" y="3711"/>
                      </a:lnTo>
                      <a:lnTo>
                        <a:pt x="0" y="5448"/>
                      </a:lnTo>
                      <a:lnTo>
                        <a:pt x="399" y="5521"/>
                      </a:lnTo>
                      <a:lnTo>
                        <a:pt x="1177" y="5521"/>
                      </a:lnTo>
                      <a:lnTo>
                        <a:pt x="1919" y="5322"/>
                      </a:lnTo>
                      <a:lnTo>
                        <a:pt x="2625" y="4905"/>
                      </a:lnTo>
                      <a:lnTo>
                        <a:pt x="2933" y="4598"/>
                      </a:lnTo>
                      <a:lnTo>
                        <a:pt x="3204" y="4290"/>
                      </a:lnTo>
                      <a:lnTo>
                        <a:pt x="3566" y="3638"/>
                      </a:lnTo>
                      <a:lnTo>
                        <a:pt x="3711" y="2969"/>
                      </a:lnTo>
                      <a:lnTo>
                        <a:pt x="3657" y="2335"/>
                      </a:lnTo>
                      <a:lnTo>
                        <a:pt x="3439" y="1702"/>
                      </a:lnTo>
                      <a:lnTo>
                        <a:pt x="3059" y="1141"/>
                      </a:lnTo>
                      <a:lnTo>
                        <a:pt x="2589" y="616"/>
                      </a:lnTo>
                      <a:lnTo>
                        <a:pt x="2010" y="181"/>
                      </a:lnTo>
                      <a:lnTo>
                        <a:pt x="168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4" name="Google Shape;1094;p34"/>
                <p:cNvSpPr/>
                <p:nvPr/>
              </p:nvSpPr>
              <p:spPr>
                <a:xfrm>
                  <a:off x="7720948" y="3142394"/>
                  <a:ext cx="21316" cy="3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" h="110" extrusionOk="0">
                      <a:moveTo>
                        <a:pt x="1" y="109"/>
                      </a:moveTo>
                      <a:lnTo>
                        <a:pt x="345" y="73"/>
                      </a:lnTo>
                      <a:lnTo>
                        <a:pt x="670" y="1"/>
                      </a:lnTo>
                      <a:lnTo>
                        <a:pt x="345" y="73"/>
                      </a:lnTo>
                      <a:lnTo>
                        <a:pt x="1" y="109"/>
                      </a:lnTo>
                      <a:close/>
                    </a:path>
                  </a:pathLst>
                </a:custGeom>
                <a:solidFill>
                  <a:srgbClr val="7572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5" name="Google Shape;1095;p34"/>
                <p:cNvSpPr/>
                <p:nvPr/>
              </p:nvSpPr>
              <p:spPr>
                <a:xfrm>
                  <a:off x="7590987" y="3154466"/>
                  <a:ext cx="18457" cy="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" extrusionOk="0">
                      <a:moveTo>
                        <a:pt x="1" y="1"/>
                      </a:moveTo>
                      <a:lnTo>
                        <a:pt x="291" y="1"/>
                      </a:lnTo>
                      <a:lnTo>
                        <a:pt x="580" y="1"/>
                      </a:lnTo>
                      <a:lnTo>
                        <a:pt x="291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7572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6" name="Google Shape;1096;p34"/>
                <p:cNvSpPr/>
                <p:nvPr/>
              </p:nvSpPr>
              <p:spPr>
                <a:xfrm>
                  <a:off x="8157370" y="2341980"/>
                  <a:ext cx="107565" cy="19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6" h="5993" extrusionOk="0">
                      <a:moveTo>
                        <a:pt x="2336" y="1"/>
                      </a:moveTo>
                      <a:lnTo>
                        <a:pt x="1684" y="37"/>
                      </a:lnTo>
                      <a:lnTo>
                        <a:pt x="1123" y="182"/>
                      </a:lnTo>
                      <a:lnTo>
                        <a:pt x="634" y="472"/>
                      </a:lnTo>
                      <a:lnTo>
                        <a:pt x="272" y="906"/>
                      </a:lnTo>
                      <a:lnTo>
                        <a:pt x="55" y="1521"/>
                      </a:lnTo>
                      <a:lnTo>
                        <a:pt x="1" y="2318"/>
                      </a:lnTo>
                      <a:lnTo>
                        <a:pt x="55" y="2807"/>
                      </a:lnTo>
                      <a:lnTo>
                        <a:pt x="164" y="3368"/>
                      </a:lnTo>
                      <a:lnTo>
                        <a:pt x="544" y="4327"/>
                      </a:lnTo>
                      <a:lnTo>
                        <a:pt x="1141" y="5105"/>
                      </a:lnTo>
                      <a:lnTo>
                        <a:pt x="1865" y="5739"/>
                      </a:lnTo>
                      <a:lnTo>
                        <a:pt x="2300" y="5992"/>
                      </a:lnTo>
                      <a:lnTo>
                        <a:pt x="2444" y="5467"/>
                      </a:lnTo>
                      <a:lnTo>
                        <a:pt x="2571" y="4960"/>
                      </a:lnTo>
                      <a:lnTo>
                        <a:pt x="2824" y="3802"/>
                      </a:lnTo>
                      <a:lnTo>
                        <a:pt x="3241" y="1377"/>
                      </a:lnTo>
                      <a:lnTo>
                        <a:pt x="3386" y="128"/>
                      </a:lnTo>
                      <a:lnTo>
                        <a:pt x="3024" y="55"/>
                      </a:lnTo>
                      <a:lnTo>
                        <a:pt x="233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7" name="Google Shape;1097;p34"/>
                <p:cNvSpPr/>
                <p:nvPr/>
              </p:nvSpPr>
              <p:spPr>
                <a:xfrm>
                  <a:off x="7209205" y="3066502"/>
                  <a:ext cx="11532" cy="5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64" extrusionOk="0">
                      <a:moveTo>
                        <a:pt x="0" y="0"/>
                      </a:moveTo>
                      <a:lnTo>
                        <a:pt x="181" y="73"/>
                      </a:lnTo>
                      <a:lnTo>
                        <a:pt x="362" y="163"/>
                      </a:lnTo>
                      <a:lnTo>
                        <a:pt x="181" y="7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572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8" name="Google Shape;1098;p34"/>
                <p:cNvSpPr/>
                <p:nvPr/>
              </p:nvSpPr>
              <p:spPr>
                <a:xfrm>
                  <a:off x="7006211" y="2934825"/>
                  <a:ext cx="16138" cy="13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" h="435" extrusionOk="0">
                      <a:moveTo>
                        <a:pt x="1" y="0"/>
                      </a:moveTo>
                      <a:lnTo>
                        <a:pt x="254" y="218"/>
                      </a:lnTo>
                      <a:lnTo>
                        <a:pt x="508" y="435"/>
                      </a:lnTo>
                      <a:lnTo>
                        <a:pt x="254" y="218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7572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9" name="Google Shape;1099;p34"/>
                <p:cNvSpPr/>
                <p:nvPr/>
              </p:nvSpPr>
              <p:spPr>
                <a:xfrm>
                  <a:off x="7649090" y="3146429"/>
                  <a:ext cx="67855" cy="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218" extrusionOk="0">
                      <a:moveTo>
                        <a:pt x="0" y="218"/>
                      </a:moveTo>
                      <a:lnTo>
                        <a:pt x="1068" y="145"/>
                      </a:lnTo>
                      <a:lnTo>
                        <a:pt x="2136" y="0"/>
                      </a:lnTo>
                      <a:lnTo>
                        <a:pt x="1068" y="145"/>
                      </a:lnTo>
                      <a:lnTo>
                        <a:pt x="0" y="218"/>
                      </a:lnTo>
                      <a:close/>
                    </a:path>
                  </a:pathLst>
                </a:custGeom>
                <a:solidFill>
                  <a:srgbClr val="7572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0" name="Google Shape;1100;p34"/>
                <p:cNvSpPr/>
                <p:nvPr/>
              </p:nvSpPr>
              <p:spPr>
                <a:xfrm>
                  <a:off x="7620912" y="3153894"/>
                  <a:ext cx="18997" cy="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8" h="19" extrusionOk="0">
                      <a:moveTo>
                        <a:pt x="0" y="19"/>
                      </a:moveTo>
                      <a:lnTo>
                        <a:pt x="290" y="1"/>
                      </a:lnTo>
                      <a:lnTo>
                        <a:pt x="597" y="1"/>
                      </a:lnTo>
                      <a:lnTo>
                        <a:pt x="290" y="1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7572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1" name="Google Shape;1101;p34"/>
                <p:cNvSpPr/>
                <p:nvPr/>
              </p:nvSpPr>
              <p:spPr>
                <a:xfrm>
                  <a:off x="7022317" y="2948612"/>
                  <a:ext cx="4066" cy="3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" h="110" extrusionOk="0">
                      <a:moveTo>
                        <a:pt x="1" y="1"/>
                      </a:moveTo>
                      <a:lnTo>
                        <a:pt x="55" y="55"/>
                      </a:lnTo>
                      <a:lnTo>
                        <a:pt x="127" y="109"/>
                      </a:lnTo>
                      <a:lnTo>
                        <a:pt x="55" y="55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7572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2" name="Google Shape;1102;p34"/>
                <p:cNvSpPr/>
                <p:nvPr/>
              </p:nvSpPr>
              <p:spPr>
                <a:xfrm>
                  <a:off x="7192527" y="3058433"/>
                  <a:ext cx="16710" cy="8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" h="255" extrusionOk="0">
                      <a:moveTo>
                        <a:pt x="0" y="1"/>
                      </a:moveTo>
                      <a:lnTo>
                        <a:pt x="254" y="128"/>
                      </a:lnTo>
                      <a:lnTo>
                        <a:pt x="525" y="254"/>
                      </a:lnTo>
                      <a:lnTo>
                        <a:pt x="254" y="128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7572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3" name="Google Shape;1103;p34"/>
                <p:cNvSpPr/>
                <p:nvPr/>
              </p:nvSpPr>
              <p:spPr>
                <a:xfrm>
                  <a:off x="7079244" y="2991753"/>
                  <a:ext cx="8673" cy="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" h="182" extrusionOk="0">
                      <a:moveTo>
                        <a:pt x="1" y="0"/>
                      </a:moveTo>
                      <a:lnTo>
                        <a:pt x="127" y="91"/>
                      </a:lnTo>
                      <a:lnTo>
                        <a:pt x="272" y="181"/>
                      </a:lnTo>
                      <a:lnTo>
                        <a:pt x="127" y="9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7572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4" name="Google Shape;1104;p34"/>
                <p:cNvSpPr/>
                <p:nvPr/>
              </p:nvSpPr>
              <p:spPr>
                <a:xfrm>
                  <a:off x="7164350" y="3044074"/>
                  <a:ext cx="14994" cy="7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" h="236" extrusionOk="0">
                      <a:moveTo>
                        <a:pt x="0" y="0"/>
                      </a:moveTo>
                      <a:lnTo>
                        <a:pt x="236" y="127"/>
                      </a:lnTo>
                      <a:lnTo>
                        <a:pt x="471" y="236"/>
                      </a:lnTo>
                      <a:lnTo>
                        <a:pt x="236" y="12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572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5" name="Google Shape;1105;p34"/>
                <p:cNvSpPr/>
                <p:nvPr/>
              </p:nvSpPr>
              <p:spPr>
                <a:xfrm>
                  <a:off x="7103388" y="3007859"/>
                  <a:ext cx="9816" cy="63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" h="200" extrusionOk="0">
                      <a:moveTo>
                        <a:pt x="1" y="0"/>
                      </a:moveTo>
                      <a:lnTo>
                        <a:pt x="146" y="109"/>
                      </a:lnTo>
                      <a:lnTo>
                        <a:pt x="309" y="199"/>
                      </a:lnTo>
                      <a:lnTo>
                        <a:pt x="146" y="109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7572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6" name="Google Shape;1106;p34"/>
                <p:cNvSpPr/>
                <p:nvPr/>
              </p:nvSpPr>
              <p:spPr>
                <a:xfrm>
                  <a:off x="6985530" y="2915860"/>
                  <a:ext cx="32" cy="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572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7" name="Google Shape;1107;p34"/>
                <p:cNvSpPr/>
                <p:nvPr/>
              </p:nvSpPr>
              <p:spPr>
                <a:xfrm>
                  <a:off x="7128135" y="3023361"/>
                  <a:ext cx="23603" cy="13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" h="436" extrusionOk="0">
                      <a:moveTo>
                        <a:pt x="0" y="1"/>
                      </a:moveTo>
                      <a:lnTo>
                        <a:pt x="362" y="218"/>
                      </a:lnTo>
                      <a:lnTo>
                        <a:pt x="742" y="435"/>
                      </a:lnTo>
                      <a:lnTo>
                        <a:pt x="362" y="218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7572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8" name="Google Shape;1108;p34"/>
                <p:cNvSpPr/>
                <p:nvPr/>
              </p:nvSpPr>
              <p:spPr>
                <a:xfrm>
                  <a:off x="7001033" y="2930219"/>
                  <a:ext cx="5210" cy="4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46" extrusionOk="0">
                      <a:moveTo>
                        <a:pt x="1" y="1"/>
                      </a:moveTo>
                      <a:lnTo>
                        <a:pt x="91" y="73"/>
                      </a:lnTo>
                      <a:lnTo>
                        <a:pt x="164" y="145"/>
                      </a:lnTo>
                      <a:lnTo>
                        <a:pt x="91" y="73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7572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9" name="Google Shape;1109;p34"/>
                <p:cNvSpPr/>
                <p:nvPr/>
              </p:nvSpPr>
              <p:spPr>
                <a:xfrm>
                  <a:off x="7564557" y="3153894"/>
                  <a:ext cx="26462" cy="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3" h="19" extrusionOk="0">
                      <a:moveTo>
                        <a:pt x="0" y="1"/>
                      </a:moveTo>
                      <a:lnTo>
                        <a:pt x="417" y="19"/>
                      </a:lnTo>
                      <a:lnTo>
                        <a:pt x="833" y="19"/>
                      </a:lnTo>
                      <a:lnTo>
                        <a:pt x="417" y="19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7572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0" name="Google Shape;1110;p34"/>
                <p:cNvSpPr/>
                <p:nvPr/>
              </p:nvSpPr>
              <p:spPr>
                <a:xfrm>
                  <a:off x="7532916" y="3151607"/>
                  <a:ext cx="16710" cy="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" h="37" extrusionOk="0">
                      <a:moveTo>
                        <a:pt x="1" y="0"/>
                      </a:moveTo>
                      <a:lnTo>
                        <a:pt x="272" y="18"/>
                      </a:lnTo>
                      <a:lnTo>
                        <a:pt x="526" y="36"/>
                      </a:lnTo>
                      <a:lnTo>
                        <a:pt x="272" y="18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7572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1" name="Google Shape;1111;p34"/>
                <p:cNvSpPr/>
                <p:nvPr/>
              </p:nvSpPr>
              <p:spPr>
                <a:xfrm>
                  <a:off x="7609412" y="3154466"/>
                  <a:ext cx="11532" cy="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1" extrusionOk="0">
                      <a:moveTo>
                        <a:pt x="0" y="1"/>
                      </a:moveTo>
                      <a:lnTo>
                        <a:pt x="181" y="1"/>
                      </a:lnTo>
                      <a:lnTo>
                        <a:pt x="362" y="1"/>
                      </a:lnTo>
                      <a:lnTo>
                        <a:pt x="181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7572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2" name="Google Shape;1112;p34"/>
                <p:cNvSpPr/>
                <p:nvPr/>
              </p:nvSpPr>
              <p:spPr>
                <a:xfrm>
                  <a:off x="7639877" y="3153322"/>
                  <a:ext cx="9244" cy="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" h="19" extrusionOk="0">
                      <a:moveTo>
                        <a:pt x="0" y="19"/>
                      </a:moveTo>
                      <a:lnTo>
                        <a:pt x="145" y="1"/>
                      </a:lnTo>
                      <a:lnTo>
                        <a:pt x="290" y="1"/>
                      </a:lnTo>
                      <a:lnTo>
                        <a:pt x="145" y="1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7572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3" name="Google Shape;1113;p34"/>
                <p:cNvSpPr/>
                <p:nvPr/>
              </p:nvSpPr>
              <p:spPr>
                <a:xfrm>
                  <a:off x="7500164" y="3148716"/>
                  <a:ext cx="18425" cy="1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0" h="56" extrusionOk="0">
                      <a:moveTo>
                        <a:pt x="0" y="1"/>
                      </a:moveTo>
                      <a:lnTo>
                        <a:pt x="290" y="19"/>
                      </a:lnTo>
                      <a:lnTo>
                        <a:pt x="579" y="55"/>
                      </a:lnTo>
                      <a:lnTo>
                        <a:pt x="290" y="19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7572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4" name="Google Shape;1114;p34"/>
                <p:cNvSpPr/>
                <p:nvPr/>
              </p:nvSpPr>
              <p:spPr>
                <a:xfrm>
                  <a:off x="7742232" y="3141822"/>
                  <a:ext cx="5782" cy="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" h="19" extrusionOk="0">
                      <a:moveTo>
                        <a:pt x="0" y="19"/>
                      </a:moveTo>
                      <a:lnTo>
                        <a:pt x="91" y="19"/>
                      </a:lnTo>
                      <a:lnTo>
                        <a:pt x="181" y="1"/>
                      </a:lnTo>
                      <a:lnTo>
                        <a:pt x="91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7572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5" name="Google Shape;1115;p34"/>
                <p:cNvSpPr/>
                <p:nvPr/>
              </p:nvSpPr>
              <p:spPr>
                <a:xfrm>
                  <a:off x="7716342" y="3145857"/>
                  <a:ext cx="4638" cy="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" h="19" extrusionOk="0">
                      <a:moveTo>
                        <a:pt x="1" y="18"/>
                      </a:moveTo>
                      <a:lnTo>
                        <a:pt x="73" y="18"/>
                      </a:lnTo>
                      <a:lnTo>
                        <a:pt x="146" y="0"/>
                      </a:lnTo>
                      <a:lnTo>
                        <a:pt x="73" y="18"/>
                      </a:lnTo>
                      <a:lnTo>
                        <a:pt x="1" y="18"/>
                      </a:lnTo>
                      <a:close/>
                    </a:path>
                  </a:pathLst>
                </a:custGeom>
                <a:solidFill>
                  <a:srgbClr val="7572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6" name="Google Shape;1116;p34"/>
                <p:cNvSpPr/>
                <p:nvPr/>
              </p:nvSpPr>
              <p:spPr>
                <a:xfrm>
                  <a:off x="7425415" y="3136644"/>
                  <a:ext cx="24747" cy="4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" h="146" extrusionOk="0">
                      <a:moveTo>
                        <a:pt x="0" y="1"/>
                      </a:moveTo>
                      <a:lnTo>
                        <a:pt x="398" y="91"/>
                      </a:lnTo>
                      <a:lnTo>
                        <a:pt x="778" y="145"/>
                      </a:lnTo>
                      <a:lnTo>
                        <a:pt x="398" y="9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7572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7" name="Google Shape;1117;p34"/>
                <p:cNvSpPr/>
                <p:nvPr/>
              </p:nvSpPr>
              <p:spPr>
                <a:xfrm>
                  <a:off x="7289132" y="3099286"/>
                  <a:ext cx="21284" cy="7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236" extrusionOk="0">
                      <a:moveTo>
                        <a:pt x="0" y="0"/>
                      </a:moveTo>
                      <a:lnTo>
                        <a:pt x="344" y="109"/>
                      </a:lnTo>
                      <a:lnTo>
                        <a:pt x="670" y="235"/>
                      </a:lnTo>
                      <a:lnTo>
                        <a:pt x="344" y="10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572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8" name="Google Shape;1118;p34"/>
                <p:cNvSpPr/>
                <p:nvPr/>
              </p:nvSpPr>
              <p:spPr>
                <a:xfrm>
                  <a:off x="7320169" y="3109610"/>
                  <a:ext cx="31100" cy="9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9" h="309" extrusionOk="0">
                      <a:moveTo>
                        <a:pt x="1" y="1"/>
                      </a:moveTo>
                      <a:lnTo>
                        <a:pt x="489" y="164"/>
                      </a:lnTo>
                      <a:lnTo>
                        <a:pt x="978" y="309"/>
                      </a:lnTo>
                      <a:lnTo>
                        <a:pt x="489" y="164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7572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9" name="Google Shape;1119;p34"/>
                <p:cNvSpPr/>
                <p:nvPr/>
              </p:nvSpPr>
              <p:spPr>
                <a:xfrm>
                  <a:off x="7255776" y="3086610"/>
                  <a:ext cx="23031" cy="8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" h="273" extrusionOk="0">
                      <a:moveTo>
                        <a:pt x="0" y="1"/>
                      </a:moveTo>
                      <a:lnTo>
                        <a:pt x="362" y="146"/>
                      </a:lnTo>
                      <a:lnTo>
                        <a:pt x="724" y="272"/>
                      </a:lnTo>
                      <a:lnTo>
                        <a:pt x="362" y="14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7572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0" name="Google Shape;1120;p34"/>
                <p:cNvSpPr/>
                <p:nvPr/>
              </p:nvSpPr>
              <p:spPr>
                <a:xfrm>
                  <a:off x="7351238" y="3119394"/>
                  <a:ext cx="31640" cy="8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6" h="255" extrusionOk="0">
                      <a:moveTo>
                        <a:pt x="0" y="1"/>
                      </a:moveTo>
                      <a:lnTo>
                        <a:pt x="489" y="127"/>
                      </a:lnTo>
                      <a:lnTo>
                        <a:pt x="996" y="254"/>
                      </a:lnTo>
                      <a:lnTo>
                        <a:pt x="489" y="127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7572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1" name="Google Shape;1121;p34"/>
                <p:cNvSpPr/>
                <p:nvPr/>
              </p:nvSpPr>
              <p:spPr>
                <a:xfrm>
                  <a:off x="7220705" y="3071680"/>
                  <a:ext cx="27638" cy="12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" h="381" extrusionOk="0">
                      <a:moveTo>
                        <a:pt x="0" y="0"/>
                      </a:moveTo>
                      <a:lnTo>
                        <a:pt x="435" y="199"/>
                      </a:lnTo>
                      <a:lnTo>
                        <a:pt x="869" y="380"/>
                      </a:lnTo>
                      <a:lnTo>
                        <a:pt x="435" y="19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572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2" name="Google Shape;1122;p34"/>
                <p:cNvSpPr/>
                <p:nvPr/>
              </p:nvSpPr>
              <p:spPr>
                <a:xfrm>
                  <a:off x="7457595" y="3142966"/>
                  <a:ext cx="29925" cy="4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" h="128" extrusionOk="0">
                      <a:moveTo>
                        <a:pt x="1" y="1"/>
                      </a:moveTo>
                      <a:lnTo>
                        <a:pt x="471" y="73"/>
                      </a:lnTo>
                      <a:lnTo>
                        <a:pt x="942" y="127"/>
                      </a:lnTo>
                      <a:lnTo>
                        <a:pt x="471" y="73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7572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3" name="Google Shape;1123;p34"/>
                <p:cNvSpPr/>
                <p:nvPr/>
              </p:nvSpPr>
              <p:spPr>
                <a:xfrm>
                  <a:off x="7392631" y="3129751"/>
                  <a:ext cx="22460" cy="5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" h="164" extrusionOk="0">
                      <a:moveTo>
                        <a:pt x="0" y="0"/>
                      </a:moveTo>
                      <a:lnTo>
                        <a:pt x="344" y="73"/>
                      </a:lnTo>
                      <a:lnTo>
                        <a:pt x="706" y="163"/>
                      </a:lnTo>
                      <a:lnTo>
                        <a:pt x="344" y="7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5724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4" name="Google Shape;1124;p34"/>
                <p:cNvSpPr/>
                <p:nvPr/>
              </p:nvSpPr>
              <p:spPr>
                <a:xfrm>
                  <a:off x="7585841" y="1990663"/>
                  <a:ext cx="75924" cy="696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0" h="2191" extrusionOk="0">
                      <a:moveTo>
                        <a:pt x="941" y="1"/>
                      </a:moveTo>
                      <a:lnTo>
                        <a:pt x="507" y="109"/>
                      </a:lnTo>
                      <a:lnTo>
                        <a:pt x="181" y="381"/>
                      </a:lnTo>
                      <a:lnTo>
                        <a:pt x="72" y="562"/>
                      </a:lnTo>
                      <a:lnTo>
                        <a:pt x="0" y="761"/>
                      </a:lnTo>
                      <a:lnTo>
                        <a:pt x="0" y="1195"/>
                      </a:lnTo>
                      <a:lnTo>
                        <a:pt x="181" y="1593"/>
                      </a:lnTo>
                      <a:lnTo>
                        <a:pt x="525" y="1919"/>
                      </a:lnTo>
                      <a:lnTo>
                        <a:pt x="742" y="2046"/>
                      </a:lnTo>
                      <a:lnTo>
                        <a:pt x="977" y="2137"/>
                      </a:lnTo>
                      <a:lnTo>
                        <a:pt x="1448" y="2191"/>
                      </a:lnTo>
                      <a:lnTo>
                        <a:pt x="1882" y="2082"/>
                      </a:lnTo>
                      <a:lnTo>
                        <a:pt x="2208" y="1811"/>
                      </a:lnTo>
                      <a:lnTo>
                        <a:pt x="2317" y="1630"/>
                      </a:lnTo>
                      <a:lnTo>
                        <a:pt x="2389" y="1431"/>
                      </a:lnTo>
                      <a:lnTo>
                        <a:pt x="2389" y="996"/>
                      </a:lnTo>
                      <a:lnTo>
                        <a:pt x="2208" y="598"/>
                      </a:lnTo>
                      <a:lnTo>
                        <a:pt x="1864" y="272"/>
                      </a:lnTo>
                      <a:lnTo>
                        <a:pt x="1647" y="145"/>
                      </a:lnTo>
                      <a:lnTo>
                        <a:pt x="1412" y="55"/>
                      </a:lnTo>
                      <a:lnTo>
                        <a:pt x="94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5" name="Google Shape;1125;p34"/>
                <p:cNvSpPr/>
                <p:nvPr/>
              </p:nvSpPr>
              <p:spPr>
                <a:xfrm>
                  <a:off x="8113690" y="2527153"/>
                  <a:ext cx="69603" cy="96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" h="3042" extrusionOk="0">
                      <a:moveTo>
                        <a:pt x="634" y="0"/>
                      </a:moveTo>
                      <a:lnTo>
                        <a:pt x="453" y="55"/>
                      </a:lnTo>
                      <a:lnTo>
                        <a:pt x="290" y="163"/>
                      </a:lnTo>
                      <a:lnTo>
                        <a:pt x="54" y="525"/>
                      </a:lnTo>
                      <a:lnTo>
                        <a:pt x="0" y="1014"/>
                      </a:lnTo>
                      <a:lnTo>
                        <a:pt x="91" y="1593"/>
                      </a:lnTo>
                      <a:lnTo>
                        <a:pt x="199" y="1901"/>
                      </a:lnTo>
                      <a:lnTo>
                        <a:pt x="344" y="2190"/>
                      </a:lnTo>
                      <a:lnTo>
                        <a:pt x="706" y="2661"/>
                      </a:lnTo>
                      <a:lnTo>
                        <a:pt x="1122" y="2951"/>
                      </a:lnTo>
                      <a:lnTo>
                        <a:pt x="1539" y="3041"/>
                      </a:lnTo>
                      <a:lnTo>
                        <a:pt x="1720" y="2987"/>
                      </a:lnTo>
                      <a:lnTo>
                        <a:pt x="1901" y="2878"/>
                      </a:lnTo>
                      <a:lnTo>
                        <a:pt x="2118" y="2516"/>
                      </a:lnTo>
                      <a:lnTo>
                        <a:pt x="2190" y="2028"/>
                      </a:lnTo>
                      <a:lnTo>
                        <a:pt x="2082" y="1448"/>
                      </a:lnTo>
                      <a:lnTo>
                        <a:pt x="1973" y="1141"/>
                      </a:lnTo>
                      <a:lnTo>
                        <a:pt x="1828" y="851"/>
                      </a:lnTo>
                      <a:lnTo>
                        <a:pt x="1466" y="380"/>
                      </a:lnTo>
                      <a:lnTo>
                        <a:pt x="1050" y="91"/>
                      </a:lnTo>
                      <a:lnTo>
                        <a:pt x="63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6" name="Google Shape;1126;p34"/>
                <p:cNvSpPr/>
                <p:nvPr/>
              </p:nvSpPr>
              <p:spPr>
                <a:xfrm>
                  <a:off x="8010191" y="2392014"/>
                  <a:ext cx="67855" cy="112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3531" extrusionOk="0">
                      <a:moveTo>
                        <a:pt x="905" y="1"/>
                      </a:moveTo>
                      <a:lnTo>
                        <a:pt x="706" y="19"/>
                      </a:lnTo>
                      <a:lnTo>
                        <a:pt x="507" y="73"/>
                      </a:lnTo>
                      <a:lnTo>
                        <a:pt x="199" y="417"/>
                      </a:lnTo>
                      <a:lnTo>
                        <a:pt x="18" y="960"/>
                      </a:lnTo>
                      <a:lnTo>
                        <a:pt x="0" y="1612"/>
                      </a:lnTo>
                      <a:lnTo>
                        <a:pt x="72" y="1974"/>
                      </a:lnTo>
                      <a:lnTo>
                        <a:pt x="163" y="2318"/>
                      </a:lnTo>
                      <a:lnTo>
                        <a:pt x="434" y="2915"/>
                      </a:lnTo>
                      <a:lnTo>
                        <a:pt x="815" y="3331"/>
                      </a:lnTo>
                      <a:lnTo>
                        <a:pt x="1231" y="3530"/>
                      </a:lnTo>
                      <a:lnTo>
                        <a:pt x="1448" y="3512"/>
                      </a:lnTo>
                      <a:lnTo>
                        <a:pt x="1647" y="3440"/>
                      </a:lnTo>
                      <a:lnTo>
                        <a:pt x="1937" y="3096"/>
                      </a:lnTo>
                      <a:lnTo>
                        <a:pt x="2118" y="2571"/>
                      </a:lnTo>
                      <a:lnTo>
                        <a:pt x="2136" y="1901"/>
                      </a:lnTo>
                      <a:lnTo>
                        <a:pt x="2064" y="1539"/>
                      </a:lnTo>
                      <a:lnTo>
                        <a:pt x="1973" y="1195"/>
                      </a:lnTo>
                      <a:lnTo>
                        <a:pt x="1702" y="598"/>
                      </a:lnTo>
                      <a:lnTo>
                        <a:pt x="1321" y="182"/>
                      </a:lnTo>
                      <a:lnTo>
                        <a:pt x="90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7" name="Google Shape;1127;p34"/>
                <p:cNvSpPr/>
                <p:nvPr/>
              </p:nvSpPr>
              <p:spPr>
                <a:xfrm>
                  <a:off x="7109138" y="2114303"/>
                  <a:ext cx="60422" cy="74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" h="2354" extrusionOk="0">
                      <a:moveTo>
                        <a:pt x="1576" y="0"/>
                      </a:moveTo>
                      <a:lnTo>
                        <a:pt x="1268" y="36"/>
                      </a:lnTo>
                      <a:lnTo>
                        <a:pt x="906" y="236"/>
                      </a:lnTo>
                      <a:lnTo>
                        <a:pt x="544" y="579"/>
                      </a:lnTo>
                      <a:lnTo>
                        <a:pt x="381" y="797"/>
                      </a:lnTo>
                      <a:lnTo>
                        <a:pt x="236" y="1032"/>
                      </a:lnTo>
                      <a:lnTo>
                        <a:pt x="55" y="1484"/>
                      </a:lnTo>
                      <a:lnTo>
                        <a:pt x="1" y="1901"/>
                      </a:lnTo>
                      <a:lnTo>
                        <a:pt x="91" y="2208"/>
                      </a:lnTo>
                      <a:lnTo>
                        <a:pt x="200" y="2299"/>
                      </a:lnTo>
                      <a:lnTo>
                        <a:pt x="327" y="2353"/>
                      </a:lnTo>
                      <a:lnTo>
                        <a:pt x="634" y="2317"/>
                      </a:lnTo>
                      <a:lnTo>
                        <a:pt x="996" y="2118"/>
                      </a:lnTo>
                      <a:lnTo>
                        <a:pt x="1358" y="1774"/>
                      </a:lnTo>
                      <a:lnTo>
                        <a:pt x="1521" y="1557"/>
                      </a:lnTo>
                      <a:lnTo>
                        <a:pt x="1666" y="1322"/>
                      </a:lnTo>
                      <a:lnTo>
                        <a:pt x="1847" y="869"/>
                      </a:lnTo>
                      <a:lnTo>
                        <a:pt x="1901" y="471"/>
                      </a:lnTo>
                      <a:lnTo>
                        <a:pt x="1811" y="163"/>
                      </a:lnTo>
                      <a:lnTo>
                        <a:pt x="1702" y="73"/>
                      </a:lnTo>
                      <a:lnTo>
                        <a:pt x="157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8" name="Google Shape;1128;p34"/>
                <p:cNvSpPr/>
                <p:nvPr/>
              </p:nvSpPr>
              <p:spPr>
                <a:xfrm>
                  <a:off x="7048208" y="2191911"/>
                  <a:ext cx="37390" cy="4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" h="1304" extrusionOk="0">
                      <a:moveTo>
                        <a:pt x="670" y="1"/>
                      </a:moveTo>
                      <a:lnTo>
                        <a:pt x="453" y="73"/>
                      </a:lnTo>
                      <a:lnTo>
                        <a:pt x="236" y="236"/>
                      </a:lnTo>
                      <a:lnTo>
                        <a:pt x="145" y="345"/>
                      </a:lnTo>
                      <a:lnTo>
                        <a:pt x="73" y="471"/>
                      </a:lnTo>
                      <a:lnTo>
                        <a:pt x="0" y="725"/>
                      </a:lnTo>
                      <a:lnTo>
                        <a:pt x="0" y="960"/>
                      </a:lnTo>
                      <a:lnTo>
                        <a:pt x="109" y="1159"/>
                      </a:lnTo>
                      <a:lnTo>
                        <a:pt x="181" y="1232"/>
                      </a:lnTo>
                      <a:lnTo>
                        <a:pt x="290" y="1286"/>
                      </a:lnTo>
                      <a:lnTo>
                        <a:pt x="507" y="1304"/>
                      </a:lnTo>
                      <a:lnTo>
                        <a:pt x="742" y="1232"/>
                      </a:lnTo>
                      <a:lnTo>
                        <a:pt x="941" y="1069"/>
                      </a:lnTo>
                      <a:lnTo>
                        <a:pt x="1032" y="960"/>
                      </a:lnTo>
                      <a:lnTo>
                        <a:pt x="1104" y="833"/>
                      </a:lnTo>
                      <a:lnTo>
                        <a:pt x="1177" y="580"/>
                      </a:lnTo>
                      <a:lnTo>
                        <a:pt x="1177" y="345"/>
                      </a:lnTo>
                      <a:lnTo>
                        <a:pt x="1068" y="146"/>
                      </a:lnTo>
                      <a:lnTo>
                        <a:pt x="996" y="73"/>
                      </a:lnTo>
                      <a:lnTo>
                        <a:pt x="887" y="19"/>
                      </a:lnTo>
                      <a:lnTo>
                        <a:pt x="67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9" name="Google Shape;1129;p34"/>
                <p:cNvSpPr/>
                <p:nvPr/>
              </p:nvSpPr>
              <p:spPr>
                <a:xfrm>
                  <a:off x="8109655" y="2281622"/>
                  <a:ext cx="37994" cy="4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6" h="1304" extrusionOk="0">
                      <a:moveTo>
                        <a:pt x="670" y="0"/>
                      </a:moveTo>
                      <a:lnTo>
                        <a:pt x="453" y="73"/>
                      </a:lnTo>
                      <a:lnTo>
                        <a:pt x="236" y="218"/>
                      </a:lnTo>
                      <a:lnTo>
                        <a:pt x="145" y="344"/>
                      </a:lnTo>
                      <a:lnTo>
                        <a:pt x="73" y="453"/>
                      </a:lnTo>
                      <a:lnTo>
                        <a:pt x="0" y="706"/>
                      </a:lnTo>
                      <a:lnTo>
                        <a:pt x="19" y="960"/>
                      </a:lnTo>
                      <a:lnTo>
                        <a:pt x="109" y="1159"/>
                      </a:lnTo>
                      <a:lnTo>
                        <a:pt x="200" y="1231"/>
                      </a:lnTo>
                      <a:lnTo>
                        <a:pt x="290" y="1286"/>
                      </a:lnTo>
                      <a:lnTo>
                        <a:pt x="507" y="1304"/>
                      </a:lnTo>
                      <a:lnTo>
                        <a:pt x="743" y="1231"/>
                      </a:lnTo>
                      <a:lnTo>
                        <a:pt x="942" y="1068"/>
                      </a:lnTo>
                      <a:lnTo>
                        <a:pt x="1032" y="960"/>
                      </a:lnTo>
                      <a:lnTo>
                        <a:pt x="1105" y="833"/>
                      </a:lnTo>
                      <a:lnTo>
                        <a:pt x="1195" y="580"/>
                      </a:lnTo>
                      <a:lnTo>
                        <a:pt x="1177" y="344"/>
                      </a:lnTo>
                      <a:lnTo>
                        <a:pt x="1086" y="145"/>
                      </a:lnTo>
                      <a:lnTo>
                        <a:pt x="996" y="73"/>
                      </a:lnTo>
                      <a:lnTo>
                        <a:pt x="905" y="19"/>
                      </a:lnTo>
                      <a:lnTo>
                        <a:pt x="67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0" name="Google Shape;1130;p34"/>
                <p:cNvSpPr/>
                <p:nvPr/>
              </p:nvSpPr>
              <p:spPr>
                <a:xfrm>
                  <a:off x="6944137" y="2278159"/>
                  <a:ext cx="67855" cy="71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2264" extrusionOk="0">
                      <a:moveTo>
                        <a:pt x="1321" y="1"/>
                      </a:moveTo>
                      <a:lnTo>
                        <a:pt x="905" y="91"/>
                      </a:lnTo>
                      <a:lnTo>
                        <a:pt x="507" y="345"/>
                      </a:lnTo>
                      <a:lnTo>
                        <a:pt x="344" y="526"/>
                      </a:lnTo>
                      <a:lnTo>
                        <a:pt x="181" y="725"/>
                      </a:lnTo>
                      <a:lnTo>
                        <a:pt x="18" y="1159"/>
                      </a:lnTo>
                      <a:lnTo>
                        <a:pt x="0" y="1576"/>
                      </a:lnTo>
                      <a:lnTo>
                        <a:pt x="145" y="1938"/>
                      </a:lnTo>
                      <a:lnTo>
                        <a:pt x="272" y="2064"/>
                      </a:lnTo>
                      <a:lnTo>
                        <a:pt x="434" y="2191"/>
                      </a:lnTo>
                      <a:lnTo>
                        <a:pt x="815" y="2263"/>
                      </a:lnTo>
                      <a:lnTo>
                        <a:pt x="1231" y="2173"/>
                      </a:lnTo>
                      <a:lnTo>
                        <a:pt x="1611" y="1919"/>
                      </a:lnTo>
                      <a:lnTo>
                        <a:pt x="1792" y="1738"/>
                      </a:lnTo>
                      <a:lnTo>
                        <a:pt x="1937" y="1539"/>
                      </a:lnTo>
                      <a:lnTo>
                        <a:pt x="2118" y="1105"/>
                      </a:lnTo>
                      <a:lnTo>
                        <a:pt x="2136" y="689"/>
                      </a:lnTo>
                      <a:lnTo>
                        <a:pt x="1991" y="327"/>
                      </a:lnTo>
                      <a:lnTo>
                        <a:pt x="1846" y="200"/>
                      </a:lnTo>
                      <a:lnTo>
                        <a:pt x="1701" y="73"/>
                      </a:lnTo>
                      <a:lnTo>
                        <a:pt x="132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1" name="Google Shape;1131;p34"/>
                <p:cNvSpPr/>
                <p:nvPr/>
              </p:nvSpPr>
              <p:spPr>
                <a:xfrm>
                  <a:off x="7158600" y="1853809"/>
                  <a:ext cx="106421" cy="106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0" h="3350" extrusionOk="0">
                      <a:moveTo>
                        <a:pt x="1792" y="1"/>
                      </a:moveTo>
                      <a:lnTo>
                        <a:pt x="1159" y="73"/>
                      </a:lnTo>
                      <a:lnTo>
                        <a:pt x="598" y="399"/>
                      </a:lnTo>
                      <a:lnTo>
                        <a:pt x="181" y="906"/>
                      </a:lnTo>
                      <a:lnTo>
                        <a:pt x="73" y="1214"/>
                      </a:lnTo>
                      <a:lnTo>
                        <a:pt x="0" y="1557"/>
                      </a:lnTo>
                      <a:lnTo>
                        <a:pt x="91" y="2191"/>
                      </a:lnTo>
                      <a:lnTo>
                        <a:pt x="399" y="2752"/>
                      </a:lnTo>
                      <a:lnTo>
                        <a:pt x="905" y="3150"/>
                      </a:lnTo>
                      <a:lnTo>
                        <a:pt x="1231" y="3277"/>
                      </a:lnTo>
                      <a:lnTo>
                        <a:pt x="1557" y="3349"/>
                      </a:lnTo>
                      <a:lnTo>
                        <a:pt x="2209" y="3259"/>
                      </a:lnTo>
                      <a:lnTo>
                        <a:pt x="2752" y="2951"/>
                      </a:lnTo>
                      <a:lnTo>
                        <a:pt x="3168" y="2444"/>
                      </a:lnTo>
                      <a:lnTo>
                        <a:pt x="3277" y="2119"/>
                      </a:lnTo>
                      <a:lnTo>
                        <a:pt x="3349" y="1793"/>
                      </a:lnTo>
                      <a:lnTo>
                        <a:pt x="3277" y="1141"/>
                      </a:lnTo>
                      <a:lnTo>
                        <a:pt x="2951" y="580"/>
                      </a:lnTo>
                      <a:lnTo>
                        <a:pt x="2444" y="182"/>
                      </a:lnTo>
                      <a:lnTo>
                        <a:pt x="2136" y="73"/>
                      </a:lnTo>
                      <a:lnTo>
                        <a:pt x="179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2" name="Google Shape;1132;p34"/>
                <p:cNvSpPr/>
                <p:nvPr/>
              </p:nvSpPr>
              <p:spPr>
                <a:xfrm>
                  <a:off x="7504167" y="2056803"/>
                  <a:ext cx="265703" cy="219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4" h="6915" extrusionOk="0">
                      <a:moveTo>
                        <a:pt x="689" y="0"/>
                      </a:moveTo>
                      <a:lnTo>
                        <a:pt x="598" y="55"/>
                      </a:lnTo>
                      <a:lnTo>
                        <a:pt x="399" y="525"/>
                      </a:lnTo>
                      <a:lnTo>
                        <a:pt x="127" y="1557"/>
                      </a:lnTo>
                      <a:lnTo>
                        <a:pt x="1" y="2570"/>
                      </a:lnTo>
                      <a:lnTo>
                        <a:pt x="55" y="3584"/>
                      </a:lnTo>
                      <a:lnTo>
                        <a:pt x="308" y="4525"/>
                      </a:lnTo>
                      <a:lnTo>
                        <a:pt x="743" y="5358"/>
                      </a:lnTo>
                      <a:lnTo>
                        <a:pt x="1431" y="6046"/>
                      </a:lnTo>
                      <a:lnTo>
                        <a:pt x="2336" y="6571"/>
                      </a:lnTo>
                      <a:lnTo>
                        <a:pt x="2897" y="6752"/>
                      </a:lnTo>
                      <a:lnTo>
                        <a:pt x="3404" y="6860"/>
                      </a:lnTo>
                      <a:lnTo>
                        <a:pt x="4435" y="6915"/>
                      </a:lnTo>
                      <a:lnTo>
                        <a:pt x="5413" y="6715"/>
                      </a:lnTo>
                      <a:lnTo>
                        <a:pt x="6318" y="6263"/>
                      </a:lnTo>
                      <a:lnTo>
                        <a:pt x="6716" y="5919"/>
                      </a:lnTo>
                      <a:lnTo>
                        <a:pt x="7078" y="5539"/>
                      </a:lnTo>
                      <a:lnTo>
                        <a:pt x="7639" y="4688"/>
                      </a:lnTo>
                      <a:lnTo>
                        <a:pt x="8037" y="3747"/>
                      </a:lnTo>
                      <a:lnTo>
                        <a:pt x="8291" y="2751"/>
                      </a:lnTo>
                      <a:lnTo>
                        <a:pt x="8363" y="2245"/>
                      </a:lnTo>
                      <a:lnTo>
                        <a:pt x="8309" y="2172"/>
                      </a:lnTo>
                      <a:lnTo>
                        <a:pt x="7675" y="1901"/>
                      </a:lnTo>
                      <a:lnTo>
                        <a:pt x="5992" y="1340"/>
                      </a:lnTo>
                      <a:lnTo>
                        <a:pt x="3114" y="489"/>
                      </a:lnTo>
                      <a:lnTo>
                        <a:pt x="1358" y="73"/>
                      </a:lnTo>
                      <a:lnTo>
                        <a:pt x="689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3" name="Google Shape;1133;p34"/>
                <p:cNvSpPr/>
                <p:nvPr/>
              </p:nvSpPr>
              <p:spPr>
                <a:xfrm>
                  <a:off x="8051584" y="2105662"/>
                  <a:ext cx="106389" cy="106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9" h="3350" extrusionOk="0">
                      <a:moveTo>
                        <a:pt x="1792" y="1"/>
                      </a:moveTo>
                      <a:lnTo>
                        <a:pt x="1141" y="91"/>
                      </a:lnTo>
                      <a:lnTo>
                        <a:pt x="580" y="399"/>
                      </a:lnTo>
                      <a:lnTo>
                        <a:pt x="181" y="906"/>
                      </a:lnTo>
                      <a:lnTo>
                        <a:pt x="73" y="1232"/>
                      </a:lnTo>
                      <a:lnTo>
                        <a:pt x="0" y="1557"/>
                      </a:lnTo>
                      <a:lnTo>
                        <a:pt x="73" y="2209"/>
                      </a:lnTo>
                      <a:lnTo>
                        <a:pt x="380" y="2770"/>
                      </a:lnTo>
                      <a:lnTo>
                        <a:pt x="887" y="3168"/>
                      </a:lnTo>
                      <a:lnTo>
                        <a:pt x="1213" y="3277"/>
                      </a:lnTo>
                      <a:lnTo>
                        <a:pt x="1557" y="3349"/>
                      </a:lnTo>
                      <a:lnTo>
                        <a:pt x="2190" y="3277"/>
                      </a:lnTo>
                      <a:lnTo>
                        <a:pt x="2752" y="2969"/>
                      </a:lnTo>
                      <a:lnTo>
                        <a:pt x="3150" y="2462"/>
                      </a:lnTo>
                      <a:lnTo>
                        <a:pt x="3276" y="2137"/>
                      </a:lnTo>
                      <a:lnTo>
                        <a:pt x="3349" y="1811"/>
                      </a:lnTo>
                      <a:lnTo>
                        <a:pt x="3258" y="1159"/>
                      </a:lnTo>
                      <a:lnTo>
                        <a:pt x="2951" y="598"/>
                      </a:lnTo>
                      <a:lnTo>
                        <a:pt x="2444" y="200"/>
                      </a:lnTo>
                      <a:lnTo>
                        <a:pt x="2118" y="73"/>
                      </a:lnTo>
                      <a:lnTo>
                        <a:pt x="179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4" name="Google Shape;1134;p34"/>
                <p:cNvSpPr/>
                <p:nvPr/>
              </p:nvSpPr>
              <p:spPr>
                <a:xfrm>
                  <a:off x="7283382" y="1811272"/>
                  <a:ext cx="89711" cy="106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4" h="3349" extrusionOk="0">
                      <a:moveTo>
                        <a:pt x="1593" y="0"/>
                      </a:moveTo>
                      <a:lnTo>
                        <a:pt x="1032" y="109"/>
                      </a:lnTo>
                      <a:lnTo>
                        <a:pt x="543" y="453"/>
                      </a:lnTo>
                      <a:lnTo>
                        <a:pt x="181" y="978"/>
                      </a:lnTo>
                      <a:lnTo>
                        <a:pt x="73" y="1304"/>
                      </a:lnTo>
                      <a:lnTo>
                        <a:pt x="0" y="1629"/>
                      </a:lnTo>
                      <a:lnTo>
                        <a:pt x="36" y="2281"/>
                      </a:lnTo>
                      <a:lnTo>
                        <a:pt x="272" y="2824"/>
                      </a:lnTo>
                      <a:lnTo>
                        <a:pt x="688" y="3204"/>
                      </a:lnTo>
                      <a:lnTo>
                        <a:pt x="941" y="3295"/>
                      </a:lnTo>
                      <a:lnTo>
                        <a:pt x="1231" y="3349"/>
                      </a:lnTo>
                      <a:lnTo>
                        <a:pt x="1774" y="3240"/>
                      </a:lnTo>
                      <a:lnTo>
                        <a:pt x="2263" y="2896"/>
                      </a:lnTo>
                      <a:lnTo>
                        <a:pt x="2625" y="2390"/>
                      </a:lnTo>
                      <a:lnTo>
                        <a:pt x="2751" y="2064"/>
                      </a:lnTo>
                      <a:lnTo>
                        <a:pt x="2824" y="1720"/>
                      </a:lnTo>
                      <a:lnTo>
                        <a:pt x="2788" y="1086"/>
                      </a:lnTo>
                      <a:lnTo>
                        <a:pt x="2534" y="543"/>
                      </a:lnTo>
                      <a:lnTo>
                        <a:pt x="2136" y="163"/>
                      </a:lnTo>
                      <a:lnTo>
                        <a:pt x="1865" y="55"/>
                      </a:lnTo>
                      <a:lnTo>
                        <a:pt x="1593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5" name="Google Shape;1135;p34"/>
                <p:cNvSpPr/>
                <p:nvPr/>
              </p:nvSpPr>
              <p:spPr>
                <a:xfrm>
                  <a:off x="7982585" y="2009057"/>
                  <a:ext cx="90283" cy="106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2" h="3350" extrusionOk="0">
                      <a:moveTo>
                        <a:pt x="1593" y="1"/>
                      </a:moveTo>
                      <a:lnTo>
                        <a:pt x="1050" y="109"/>
                      </a:lnTo>
                      <a:lnTo>
                        <a:pt x="561" y="453"/>
                      </a:lnTo>
                      <a:lnTo>
                        <a:pt x="199" y="978"/>
                      </a:lnTo>
                      <a:lnTo>
                        <a:pt x="91" y="1304"/>
                      </a:lnTo>
                      <a:lnTo>
                        <a:pt x="0" y="1630"/>
                      </a:lnTo>
                      <a:lnTo>
                        <a:pt x="55" y="2263"/>
                      </a:lnTo>
                      <a:lnTo>
                        <a:pt x="290" y="2806"/>
                      </a:lnTo>
                      <a:lnTo>
                        <a:pt x="688" y="3187"/>
                      </a:lnTo>
                      <a:lnTo>
                        <a:pt x="960" y="3295"/>
                      </a:lnTo>
                      <a:lnTo>
                        <a:pt x="1249" y="3349"/>
                      </a:lnTo>
                      <a:lnTo>
                        <a:pt x="1792" y="3241"/>
                      </a:lnTo>
                      <a:lnTo>
                        <a:pt x="2281" y="2897"/>
                      </a:lnTo>
                      <a:lnTo>
                        <a:pt x="2643" y="2372"/>
                      </a:lnTo>
                      <a:lnTo>
                        <a:pt x="2752" y="2046"/>
                      </a:lnTo>
                      <a:lnTo>
                        <a:pt x="2842" y="1720"/>
                      </a:lnTo>
                      <a:lnTo>
                        <a:pt x="2788" y="1087"/>
                      </a:lnTo>
                      <a:lnTo>
                        <a:pt x="2552" y="544"/>
                      </a:lnTo>
                      <a:lnTo>
                        <a:pt x="2136" y="146"/>
                      </a:lnTo>
                      <a:lnTo>
                        <a:pt x="1883" y="55"/>
                      </a:lnTo>
                      <a:lnTo>
                        <a:pt x="159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6" name="Google Shape;1136;p34"/>
                <p:cNvSpPr/>
                <p:nvPr/>
              </p:nvSpPr>
              <p:spPr>
                <a:xfrm>
                  <a:off x="7511060" y="2178123"/>
                  <a:ext cx="204170" cy="98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7" h="3096" extrusionOk="0">
                      <a:moveTo>
                        <a:pt x="2282" y="0"/>
                      </a:moveTo>
                      <a:lnTo>
                        <a:pt x="1322" y="18"/>
                      </a:lnTo>
                      <a:lnTo>
                        <a:pt x="417" y="218"/>
                      </a:lnTo>
                      <a:lnTo>
                        <a:pt x="1" y="417"/>
                      </a:lnTo>
                      <a:lnTo>
                        <a:pt x="146" y="851"/>
                      </a:lnTo>
                      <a:lnTo>
                        <a:pt x="598" y="1629"/>
                      </a:lnTo>
                      <a:lnTo>
                        <a:pt x="1268" y="2281"/>
                      </a:lnTo>
                      <a:lnTo>
                        <a:pt x="2137" y="2770"/>
                      </a:lnTo>
                      <a:lnTo>
                        <a:pt x="2680" y="2933"/>
                      </a:lnTo>
                      <a:lnTo>
                        <a:pt x="3169" y="3041"/>
                      </a:lnTo>
                      <a:lnTo>
                        <a:pt x="4182" y="3096"/>
                      </a:lnTo>
                      <a:lnTo>
                        <a:pt x="5141" y="2915"/>
                      </a:lnTo>
                      <a:lnTo>
                        <a:pt x="6028" y="2498"/>
                      </a:lnTo>
                      <a:lnTo>
                        <a:pt x="6427" y="2154"/>
                      </a:lnTo>
                      <a:lnTo>
                        <a:pt x="6155" y="1829"/>
                      </a:lnTo>
                      <a:lnTo>
                        <a:pt x="5558" y="1249"/>
                      </a:lnTo>
                      <a:lnTo>
                        <a:pt x="4870" y="779"/>
                      </a:lnTo>
                      <a:lnTo>
                        <a:pt x="4074" y="399"/>
                      </a:lnTo>
                      <a:lnTo>
                        <a:pt x="3639" y="254"/>
                      </a:lnTo>
                      <a:lnTo>
                        <a:pt x="3223" y="145"/>
                      </a:lnTo>
                      <a:lnTo>
                        <a:pt x="2282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7" name="Google Shape;1137;p34"/>
                <p:cNvSpPr/>
                <p:nvPr/>
              </p:nvSpPr>
              <p:spPr>
                <a:xfrm>
                  <a:off x="7501307" y="2051625"/>
                  <a:ext cx="271422" cy="228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4" h="7187" extrusionOk="0">
                      <a:moveTo>
                        <a:pt x="869" y="254"/>
                      </a:moveTo>
                      <a:lnTo>
                        <a:pt x="1231" y="290"/>
                      </a:lnTo>
                      <a:lnTo>
                        <a:pt x="1901" y="471"/>
                      </a:lnTo>
                      <a:lnTo>
                        <a:pt x="2136" y="525"/>
                      </a:lnTo>
                      <a:lnTo>
                        <a:pt x="3258" y="815"/>
                      </a:lnTo>
                      <a:lnTo>
                        <a:pt x="4362" y="1123"/>
                      </a:lnTo>
                      <a:lnTo>
                        <a:pt x="5322" y="1394"/>
                      </a:lnTo>
                      <a:lnTo>
                        <a:pt x="7222" y="1973"/>
                      </a:lnTo>
                      <a:lnTo>
                        <a:pt x="8127" y="2353"/>
                      </a:lnTo>
                      <a:lnTo>
                        <a:pt x="8200" y="2408"/>
                      </a:lnTo>
                      <a:lnTo>
                        <a:pt x="8290" y="2552"/>
                      </a:lnTo>
                      <a:lnTo>
                        <a:pt x="8308" y="2860"/>
                      </a:lnTo>
                      <a:lnTo>
                        <a:pt x="8109" y="3620"/>
                      </a:lnTo>
                      <a:lnTo>
                        <a:pt x="7964" y="3946"/>
                      </a:lnTo>
                      <a:lnTo>
                        <a:pt x="7711" y="4580"/>
                      </a:lnTo>
                      <a:lnTo>
                        <a:pt x="7204" y="5467"/>
                      </a:lnTo>
                      <a:lnTo>
                        <a:pt x="6752" y="5973"/>
                      </a:lnTo>
                      <a:lnTo>
                        <a:pt x="6480" y="6191"/>
                      </a:lnTo>
                      <a:lnTo>
                        <a:pt x="6046" y="6480"/>
                      </a:lnTo>
                      <a:lnTo>
                        <a:pt x="5050" y="6842"/>
                      </a:lnTo>
                      <a:lnTo>
                        <a:pt x="3982" y="6951"/>
                      </a:lnTo>
                      <a:lnTo>
                        <a:pt x="2933" y="6788"/>
                      </a:lnTo>
                      <a:lnTo>
                        <a:pt x="2426" y="6571"/>
                      </a:lnTo>
                      <a:lnTo>
                        <a:pt x="1991" y="6354"/>
                      </a:lnTo>
                      <a:lnTo>
                        <a:pt x="1267" y="5756"/>
                      </a:lnTo>
                      <a:lnTo>
                        <a:pt x="760" y="5050"/>
                      </a:lnTo>
                      <a:lnTo>
                        <a:pt x="435" y="4254"/>
                      </a:lnTo>
                      <a:lnTo>
                        <a:pt x="272" y="3385"/>
                      </a:lnTo>
                      <a:lnTo>
                        <a:pt x="272" y="2498"/>
                      </a:lnTo>
                      <a:lnTo>
                        <a:pt x="398" y="1575"/>
                      </a:lnTo>
                      <a:lnTo>
                        <a:pt x="652" y="688"/>
                      </a:lnTo>
                      <a:lnTo>
                        <a:pt x="802" y="287"/>
                      </a:lnTo>
                      <a:lnTo>
                        <a:pt x="869" y="254"/>
                      </a:lnTo>
                      <a:close/>
                      <a:moveTo>
                        <a:pt x="960" y="0"/>
                      </a:moveTo>
                      <a:lnTo>
                        <a:pt x="688" y="55"/>
                      </a:lnTo>
                      <a:lnTo>
                        <a:pt x="651" y="79"/>
                      </a:lnTo>
                      <a:lnTo>
                        <a:pt x="651" y="79"/>
                      </a:lnTo>
                      <a:lnTo>
                        <a:pt x="634" y="73"/>
                      </a:lnTo>
                      <a:lnTo>
                        <a:pt x="603" y="111"/>
                      </a:lnTo>
                      <a:lnTo>
                        <a:pt x="603" y="111"/>
                      </a:lnTo>
                      <a:lnTo>
                        <a:pt x="579" y="127"/>
                      </a:lnTo>
                      <a:lnTo>
                        <a:pt x="543" y="181"/>
                      </a:lnTo>
                      <a:lnTo>
                        <a:pt x="547" y="199"/>
                      </a:lnTo>
                      <a:lnTo>
                        <a:pt x="398" y="561"/>
                      </a:lnTo>
                      <a:lnTo>
                        <a:pt x="163" y="1466"/>
                      </a:lnTo>
                      <a:lnTo>
                        <a:pt x="18" y="2390"/>
                      </a:lnTo>
                      <a:lnTo>
                        <a:pt x="0" y="3349"/>
                      </a:lnTo>
                      <a:lnTo>
                        <a:pt x="127" y="4254"/>
                      </a:lnTo>
                      <a:lnTo>
                        <a:pt x="417" y="5105"/>
                      </a:lnTo>
                      <a:lnTo>
                        <a:pt x="905" y="5865"/>
                      </a:lnTo>
                      <a:lnTo>
                        <a:pt x="1611" y="6480"/>
                      </a:lnTo>
                      <a:lnTo>
                        <a:pt x="2064" y="6697"/>
                      </a:lnTo>
                      <a:lnTo>
                        <a:pt x="2643" y="6951"/>
                      </a:lnTo>
                      <a:lnTo>
                        <a:pt x="3783" y="7186"/>
                      </a:lnTo>
                      <a:lnTo>
                        <a:pt x="4851" y="7114"/>
                      </a:lnTo>
                      <a:lnTo>
                        <a:pt x="5847" y="6806"/>
                      </a:lnTo>
                      <a:lnTo>
                        <a:pt x="6715" y="6245"/>
                      </a:lnTo>
                      <a:lnTo>
                        <a:pt x="7458" y="5485"/>
                      </a:lnTo>
                      <a:lnTo>
                        <a:pt x="8037" y="4543"/>
                      </a:lnTo>
                      <a:lnTo>
                        <a:pt x="8417" y="3439"/>
                      </a:lnTo>
                      <a:lnTo>
                        <a:pt x="8526" y="2824"/>
                      </a:lnTo>
                      <a:lnTo>
                        <a:pt x="8544" y="2589"/>
                      </a:lnTo>
                      <a:lnTo>
                        <a:pt x="8489" y="2299"/>
                      </a:lnTo>
                      <a:lnTo>
                        <a:pt x="8182" y="2064"/>
                      </a:lnTo>
                      <a:lnTo>
                        <a:pt x="7783" y="1937"/>
                      </a:lnTo>
                      <a:lnTo>
                        <a:pt x="6245" y="1394"/>
                      </a:lnTo>
                      <a:lnTo>
                        <a:pt x="4688" y="942"/>
                      </a:lnTo>
                      <a:lnTo>
                        <a:pt x="3186" y="507"/>
                      </a:lnTo>
                      <a:lnTo>
                        <a:pt x="1665" y="145"/>
                      </a:lnTo>
                      <a:lnTo>
                        <a:pt x="1430" y="91"/>
                      </a:lnTo>
                      <a:lnTo>
                        <a:pt x="96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8" name="Google Shape;1138;p34"/>
                <p:cNvSpPr/>
                <p:nvPr/>
              </p:nvSpPr>
              <p:spPr>
                <a:xfrm>
                  <a:off x="6849248" y="1645668"/>
                  <a:ext cx="1429474" cy="1500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98" h="47225" extrusionOk="0">
                      <a:moveTo>
                        <a:pt x="14372" y="0"/>
                      </a:moveTo>
                      <a:lnTo>
                        <a:pt x="13431" y="109"/>
                      </a:lnTo>
                      <a:lnTo>
                        <a:pt x="12182" y="562"/>
                      </a:lnTo>
                      <a:lnTo>
                        <a:pt x="10969" y="1231"/>
                      </a:lnTo>
                      <a:lnTo>
                        <a:pt x="9829" y="2064"/>
                      </a:lnTo>
                      <a:lnTo>
                        <a:pt x="8833" y="2987"/>
                      </a:lnTo>
                      <a:lnTo>
                        <a:pt x="8399" y="3458"/>
                      </a:lnTo>
                      <a:lnTo>
                        <a:pt x="7747" y="4200"/>
                      </a:lnTo>
                      <a:lnTo>
                        <a:pt x="6535" y="5811"/>
                      </a:lnTo>
                      <a:lnTo>
                        <a:pt x="5412" y="7512"/>
                      </a:lnTo>
                      <a:lnTo>
                        <a:pt x="4417" y="9286"/>
                      </a:lnTo>
                      <a:lnTo>
                        <a:pt x="3530" y="11132"/>
                      </a:lnTo>
                      <a:lnTo>
                        <a:pt x="2734" y="13015"/>
                      </a:lnTo>
                      <a:lnTo>
                        <a:pt x="2064" y="14951"/>
                      </a:lnTo>
                      <a:lnTo>
                        <a:pt x="1485" y="16870"/>
                      </a:lnTo>
                      <a:lnTo>
                        <a:pt x="1231" y="17847"/>
                      </a:lnTo>
                      <a:lnTo>
                        <a:pt x="978" y="18933"/>
                      </a:lnTo>
                      <a:lnTo>
                        <a:pt x="543" y="21178"/>
                      </a:lnTo>
                      <a:lnTo>
                        <a:pt x="236" y="23458"/>
                      </a:lnTo>
                      <a:lnTo>
                        <a:pt x="37" y="25775"/>
                      </a:lnTo>
                      <a:lnTo>
                        <a:pt x="0" y="28092"/>
                      </a:lnTo>
                      <a:lnTo>
                        <a:pt x="127" y="30391"/>
                      </a:lnTo>
                      <a:lnTo>
                        <a:pt x="417" y="32672"/>
                      </a:lnTo>
                      <a:lnTo>
                        <a:pt x="887" y="34898"/>
                      </a:lnTo>
                      <a:lnTo>
                        <a:pt x="1213" y="35984"/>
                      </a:lnTo>
                      <a:lnTo>
                        <a:pt x="1376" y="36491"/>
                      </a:lnTo>
                      <a:lnTo>
                        <a:pt x="1829" y="37432"/>
                      </a:lnTo>
                      <a:lnTo>
                        <a:pt x="2426" y="38319"/>
                      </a:lnTo>
                      <a:lnTo>
                        <a:pt x="3114" y="39170"/>
                      </a:lnTo>
                      <a:lnTo>
                        <a:pt x="4290" y="40346"/>
                      </a:lnTo>
                      <a:lnTo>
                        <a:pt x="5992" y="41722"/>
                      </a:lnTo>
                      <a:lnTo>
                        <a:pt x="6824" y="42319"/>
                      </a:lnTo>
                      <a:lnTo>
                        <a:pt x="7856" y="43025"/>
                      </a:lnTo>
                      <a:lnTo>
                        <a:pt x="9992" y="44256"/>
                      </a:lnTo>
                      <a:lnTo>
                        <a:pt x="12236" y="45324"/>
                      </a:lnTo>
                      <a:lnTo>
                        <a:pt x="14535" y="46193"/>
                      </a:lnTo>
                      <a:lnTo>
                        <a:pt x="15730" y="46555"/>
                      </a:lnTo>
                      <a:lnTo>
                        <a:pt x="15820" y="46573"/>
                      </a:lnTo>
                      <a:lnTo>
                        <a:pt x="15947" y="46500"/>
                      </a:lnTo>
                      <a:lnTo>
                        <a:pt x="16001" y="46374"/>
                      </a:lnTo>
                      <a:lnTo>
                        <a:pt x="15947" y="46247"/>
                      </a:lnTo>
                      <a:lnTo>
                        <a:pt x="15874" y="46211"/>
                      </a:lnTo>
                      <a:lnTo>
                        <a:pt x="14969" y="45939"/>
                      </a:lnTo>
                      <a:lnTo>
                        <a:pt x="13196" y="45324"/>
                      </a:lnTo>
                      <a:lnTo>
                        <a:pt x="12327" y="44962"/>
                      </a:lnTo>
                      <a:lnTo>
                        <a:pt x="11114" y="44419"/>
                      </a:lnTo>
                      <a:lnTo>
                        <a:pt x="8761" y="43170"/>
                      </a:lnTo>
                      <a:lnTo>
                        <a:pt x="6553" y="41704"/>
                      </a:lnTo>
                      <a:lnTo>
                        <a:pt x="4526" y="39984"/>
                      </a:lnTo>
                      <a:lnTo>
                        <a:pt x="3602" y="39043"/>
                      </a:lnTo>
                      <a:lnTo>
                        <a:pt x="3114" y="38536"/>
                      </a:lnTo>
                      <a:lnTo>
                        <a:pt x="2372" y="37703"/>
                      </a:lnTo>
                      <a:lnTo>
                        <a:pt x="1973" y="37106"/>
                      </a:lnTo>
                      <a:lnTo>
                        <a:pt x="1847" y="36780"/>
                      </a:lnTo>
                      <a:lnTo>
                        <a:pt x="1485" y="35694"/>
                      </a:lnTo>
                      <a:lnTo>
                        <a:pt x="1213" y="34590"/>
                      </a:lnTo>
                      <a:lnTo>
                        <a:pt x="978" y="33540"/>
                      </a:lnTo>
                      <a:lnTo>
                        <a:pt x="634" y="31423"/>
                      </a:lnTo>
                      <a:lnTo>
                        <a:pt x="543" y="30355"/>
                      </a:lnTo>
                      <a:lnTo>
                        <a:pt x="453" y="29142"/>
                      </a:lnTo>
                      <a:lnTo>
                        <a:pt x="417" y="26698"/>
                      </a:lnTo>
                      <a:lnTo>
                        <a:pt x="543" y="24255"/>
                      </a:lnTo>
                      <a:lnTo>
                        <a:pt x="815" y="21829"/>
                      </a:lnTo>
                      <a:lnTo>
                        <a:pt x="1231" y="19404"/>
                      </a:lnTo>
                      <a:lnTo>
                        <a:pt x="1811" y="17033"/>
                      </a:lnTo>
                      <a:lnTo>
                        <a:pt x="2535" y="14698"/>
                      </a:lnTo>
                      <a:lnTo>
                        <a:pt x="3421" y="12417"/>
                      </a:lnTo>
                      <a:lnTo>
                        <a:pt x="3910" y="11295"/>
                      </a:lnTo>
                      <a:lnTo>
                        <a:pt x="4363" y="10354"/>
                      </a:lnTo>
                      <a:lnTo>
                        <a:pt x="5322" y="8471"/>
                      </a:lnTo>
                      <a:lnTo>
                        <a:pt x="6408" y="6661"/>
                      </a:lnTo>
                      <a:lnTo>
                        <a:pt x="7621" y="4942"/>
                      </a:lnTo>
                      <a:lnTo>
                        <a:pt x="8290" y="4127"/>
                      </a:lnTo>
                      <a:lnTo>
                        <a:pt x="8870" y="3476"/>
                      </a:lnTo>
                      <a:lnTo>
                        <a:pt x="10191" y="2209"/>
                      </a:lnTo>
                      <a:lnTo>
                        <a:pt x="11313" y="1376"/>
                      </a:lnTo>
                      <a:lnTo>
                        <a:pt x="12092" y="924"/>
                      </a:lnTo>
                      <a:lnTo>
                        <a:pt x="12924" y="598"/>
                      </a:lnTo>
                      <a:lnTo>
                        <a:pt x="13793" y="381"/>
                      </a:lnTo>
                      <a:lnTo>
                        <a:pt x="14245" y="344"/>
                      </a:lnTo>
                      <a:lnTo>
                        <a:pt x="14589" y="326"/>
                      </a:lnTo>
                      <a:lnTo>
                        <a:pt x="15223" y="417"/>
                      </a:lnTo>
                      <a:lnTo>
                        <a:pt x="15784" y="598"/>
                      </a:lnTo>
                      <a:lnTo>
                        <a:pt x="16309" y="887"/>
                      </a:lnTo>
                      <a:lnTo>
                        <a:pt x="16979" y="1467"/>
                      </a:lnTo>
                      <a:lnTo>
                        <a:pt x="17703" y="2480"/>
                      </a:lnTo>
                      <a:lnTo>
                        <a:pt x="18246" y="3693"/>
                      </a:lnTo>
                      <a:lnTo>
                        <a:pt x="18626" y="4996"/>
                      </a:lnTo>
                      <a:lnTo>
                        <a:pt x="18879" y="6317"/>
                      </a:lnTo>
                      <a:lnTo>
                        <a:pt x="19024" y="7548"/>
                      </a:lnTo>
                      <a:lnTo>
                        <a:pt x="19060" y="8091"/>
                      </a:lnTo>
                      <a:lnTo>
                        <a:pt x="19060" y="8164"/>
                      </a:lnTo>
                      <a:lnTo>
                        <a:pt x="19187" y="8236"/>
                      </a:lnTo>
                      <a:lnTo>
                        <a:pt x="19259" y="8254"/>
                      </a:lnTo>
                      <a:lnTo>
                        <a:pt x="20128" y="8182"/>
                      </a:lnTo>
                      <a:lnTo>
                        <a:pt x="21920" y="8254"/>
                      </a:lnTo>
                      <a:lnTo>
                        <a:pt x="23712" y="8508"/>
                      </a:lnTo>
                      <a:lnTo>
                        <a:pt x="25468" y="8924"/>
                      </a:lnTo>
                      <a:lnTo>
                        <a:pt x="26300" y="9159"/>
                      </a:lnTo>
                      <a:lnTo>
                        <a:pt x="27151" y="9395"/>
                      </a:lnTo>
                      <a:lnTo>
                        <a:pt x="28852" y="9974"/>
                      </a:lnTo>
                      <a:lnTo>
                        <a:pt x="30536" y="10698"/>
                      </a:lnTo>
                      <a:lnTo>
                        <a:pt x="32110" y="11567"/>
                      </a:lnTo>
                      <a:lnTo>
                        <a:pt x="32816" y="12073"/>
                      </a:lnTo>
                      <a:lnTo>
                        <a:pt x="32889" y="12110"/>
                      </a:lnTo>
                      <a:lnTo>
                        <a:pt x="33034" y="12110"/>
                      </a:lnTo>
                      <a:lnTo>
                        <a:pt x="33088" y="12055"/>
                      </a:lnTo>
                      <a:lnTo>
                        <a:pt x="33414" y="11603"/>
                      </a:lnTo>
                      <a:lnTo>
                        <a:pt x="33758" y="11150"/>
                      </a:lnTo>
                      <a:lnTo>
                        <a:pt x="34156" y="10662"/>
                      </a:lnTo>
                      <a:lnTo>
                        <a:pt x="35043" y="9702"/>
                      </a:lnTo>
                      <a:lnTo>
                        <a:pt x="36002" y="8815"/>
                      </a:lnTo>
                      <a:lnTo>
                        <a:pt x="37070" y="8073"/>
                      </a:lnTo>
                      <a:lnTo>
                        <a:pt x="37631" y="7784"/>
                      </a:lnTo>
                      <a:lnTo>
                        <a:pt x="38047" y="7621"/>
                      </a:lnTo>
                      <a:lnTo>
                        <a:pt x="38826" y="7440"/>
                      </a:lnTo>
                      <a:lnTo>
                        <a:pt x="39568" y="7404"/>
                      </a:lnTo>
                      <a:lnTo>
                        <a:pt x="40274" y="7548"/>
                      </a:lnTo>
                      <a:lnTo>
                        <a:pt x="40925" y="7820"/>
                      </a:lnTo>
                      <a:lnTo>
                        <a:pt x="41541" y="8236"/>
                      </a:lnTo>
                      <a:lnTo>
                        <a:pt x="42102" y="8761"/>
                      </a:lnTo>
                      <a:lnTo>
                        <a:pt x="42591" y="9413"/>
                      </a:lnTo>
                      <a:lnTo>
                        <a:pt x="42826" y="9775"/>
                      </a:lnTo>
                      <a:lnTo>
                        <a:pt x="43061" y="10209"/>
                      </a:lnTo>
                      <a:lnTo>
                        <a:pt x="43478" y="11114"/>
                      </a:lnTo>
                      <a:lnTo>
                        <a:pt x="43966" y="12526"/>
                      </a:lnTo>
                      <a:lnTo>
                        <a:pt x="44364" y="14499"/>
                      </a:lnTo>
                      <a:lnTo>
                        <a:pt x="44564" y="16508"/>
                      </a:lnTo>
                      <a:lnTo>
                        <a:pt x="44582" y="17503"/>
                      </a:lnTo>
                      <a:lnTo>
                        <a:pt x="44600" y="18590"/>
                      </a:lnTo>
                      <a:lnTo>
                        <a:pt x="44509" y="20798"/>
                      </a:lnTo>
                      <a:lnTo>
                        <a:pt x="44274" y="22988"/>
                      </a:lnTo>
                      <a:lnTo>
                        <a:pt x="43930" y="25160"/>
                      </a:lnTo>
                      <a:lnTo>
                        <a:pt x="43695" y="26228"/>
                      </a:lnTo>
                      <a:lnTo>
                        <a:pt x="43423" y="27422"/>
                      </a:lnTo>
                      <a:lnTo>
                        <a:pt x="42753" y="29812"/>
                      </a:lnTo>
                      <a:lnTo>
                        <a:pt x="41921" y="32165"/>
                      </a:lnTo>
                      <a:lnTo>
                        <a:pt x="40943" y="34482"/>
                      </a:lnTo>
                      <a:lnTo>
                        <a:pt x="39803" y="36726"/>
                      </a:lnTo>
                      <a:lnTo>
                        <a:pt x="38536" y="38880"/>
                      </a:lnTo>
                      <a:lnTo>
                        <a:pt x="37088" y="40925"/>
                      </a:lnTo>
                      <a:lnTo>
                        <a:pt x="35513" y="42844"/>
                      </a:lnTo>
                      <a:lnTo>
                        <a:pt x="34645" y="43731"/>
                      </a:lnTo>
                      <a:lnTo>
                        <a:pt x="34192" y="44201"/>
                      </a:lnTo>
                      <a:lnTo>
                        <a:pt x="33269" y="44998"/>
                      </a:lnTo>
                      <a:lnTo>
                        <a:pt x="32291" y="45668"/>
                      </a:lnTo>
                      <a:lnTo>
                        <a:pt x="31187" y="46174"/>
                      </a:lnTo>
                      <a:lnTo>
                        <a:pt x="30554" y="46374"/>
                      </a:lnTo>
                      <a:lnTo>
                        <a:pt x="29432" y="46681"/>
                      </a:lnTo>
                      <a:lnTo>
                        <a:pt x="27169" y="47098"/>
                      </a:lnTo>
                      <a:lnTo>
                        <a:pt x="26029" y="47224"/>
                      </a:lnTo>
                      <a:lnTo>
                        <a:pt x="29287" y="47079"/>
                      </a:lnTo>
                      <a:lnTo>
                        <a:pt x="30065" y="46898"/>
                      </a:lnTo>
                      <a:lnTo>
                        <a:pt x="31586" y="46428"/>
                      </a:lnTo>
                      <a:lnTo>
                        <a:pt x="32328" y="46156"/>
                      </a:lnTo>
                      <a:lnTo>
                        <a:pt x="32617" y="46012"/>
                      </a:lnTo>
                      <a:lnTo>
                        <a:pt x="33178" y="45650"/>
                      </a:lnTo>
                      <a:lnTo>
                        <a:pt x="33957" y="44944"/>
                      </a:lnTo>
                      <a:lnTo>
                        <a:pt x="34427" y="44473"/>
                      </a:lnTo>
                      <a:lnTo>
                        <a:pt x="35007" y="43912"/>
                      </a:lnTo>
                      <a:lnTo>
                        <a:pt x="36111" y="42699"/>
                      </a:lnTo>
                      <a:lnTo>
                        <a:pt x="37160" y="41414"/>
                      </a:lnTo>
                      <a:lnTo>
                        <a:pt x="38120" y="40093"/>
                      </a:lnTo>
                      <a:lnTo>
                        <a:pt x="38572" y="39405"/>
                      </a:lnTo>
                      <a:lnTo>
                        <a:pt x="39514" y="37884"/>
                      </a:lnTo>
                      <a:lnTo>
                        <a:pt x="41197" y="34735"/>
                      </a:lnTo>
                      <a:lnTo>
                        <a:pt x="42591" y="31423"/>
                      </a:lnTo>
                      <a:lnTo>
                        <a:pt x="43423" y="28870"/>
                      </a:lnTo>
                      <a:lnTo>
                        <a:pt x="43876" y="27151"/>
                      </a:lnTo>
                      <a:lnTo>
                        <a:pt x="44075" y="26264"/>
                      </a:lnTo>
                      <a:lnTo>
                        <a:pt x="44364" y="24798"/>
                      </a:lnTo>
                      <a:lnTo>
                        <a:pt x="44799" y="21793"/>
                      </a:lnTo>
                      <a:lnTo>
                        <a:pt x="44998" y="18734"/>
                      </a:lnTo>
                      <a:lnTo>
                        <a:pt x="44944" y="16454"/>
                      </a:lnTo>
                      <a:lnTo>
                        <a:pt x="44781" y="14951"/>
                      </a:lnTo>
                      <a:lnTo>
                        <a:pt x="44672" y="14209"/>
                      </a:lnTo>
                      <a:lnTo>
                        <a:pt x="44564" y="13630"/>
                      </a:lnTo>
                      <a:lnTo>
                        <a:pt x="44256" y="12345"/>
                      </a:lnTo>
                      <a:lnTo>
                        <a:pt x="43785" y="10987"/>
                      </a:lnTo>
                      <a:lnTo>
                        <a:pt x="43170" y="9684"/>
                      </a:lnTo>
                      <a:lnTo>
                        <a:pt x="42391" y="8508"/>
                      </a:lnTo>
                      <a:lnTo>
                        <a:pt x="41686" y="7802"/>
                      </a:lnTo>
                      <a:lnTo>
                        <a:pt x="41161" y="7440"/>
                      </a:lnTo>
                      <a:lnTo>
                        <a:pt x="40600" y="7168"/>
                      </a:lnTo>
                      <a:lnTo>
                        <a:pt x="39984" y="6987"/>
                      </a:lnTo>
                      <a:lnTo>
                        <a:pt x="39333" y="6951"/>
                      </a:lnTo>
                      <a:lnTo>
                        <a:pt x="38627" y="7041"/>
                      </a:lnTo>
                      <a:lnTo>
                        <a:pt x="38247" y="7150"/>
                      </a:lnTo>
                      <a:lnTo>
                        <a:pt x="37685" y="7367"/>
                      </a:lnTo>
                      <a:lnTo>
                        <a:pt x="36617" y="7928"/>
                      </a:lnTo>
                      <a:lnTo>
                        <a:pt x="35658" y="8652"/>
                      </a:lnTo>
                      <a:lnTo>
                        <a:pt x="34771" y="9467"/>
                      </a:lnTo>
                      <a:lnTo>
                        <a:pt x="34355" y="9901"/>
                      </a:lnTo>
                      <a:lnTo>
                        <a:pt x="33685" y="10643"/>
                      </a:lnTo>
                      <a:lnTo>
                        <a:pt x="33088" y="11422"/>
                      </a:lnTo>
                      <a:lnTo>
                        <a:pt x="32943" y="11603"/>
                      </a:lnTo>
                      <a:lnTo>
                        <a:pt x="32888" y="11685"/>
                      </a:lnTo>
                      <a:lnTo>
                        <a:pt x="32888" y="11685"/>
                      </a:lnTo>
                      <a:lnTo>
                        <a:pt x="32255" y="11241"/>
                      </a:lnTo>
                      <a:lnTo>
                        <a:pt x="30789" y="10408"/>
                      </a:lnTo>
                      <a:lnTo>
                        <a:pt x="29233" y="9684"/>
                      </a:lnTo>
                      <a:lnTo>
                        <a:pt x="27603" y="9069"/>
                      </a:lnTo>
                      <a:lnTo>
                        <a:pt x="25938" y="8580"/>
                      </a:lnTo>
                      <a:lnTo>
                        <a:pt x="24237" y="8218"/>
                      </a:lnTo>
                      <a:lnTo>
                        <a:pt x="22554" y="7965"/>
                      </a:lnTo>
                      <a:lnTo>
                        <a:pt x="20870" y="7856"/>
                      </a:lnTo>
                      <a:lnTo>
                        <a:pt x="19657" y="7856"/>
                      </a:lnTo>
                      <a:lnTo>
                        <a:pt x="19401" y="7869"/>
                      </a:lnTo>
                      <a:lnTo>
                        <a:pt x="19401" y="7869"/>
                      </a:lnTo>
                      <a:lnTo>
                        <a:pt x="19350" y="7150"/>
                      </a:lnTo>
                      <a:lnTo>
                        <a:pt x="19241" y="6390"/>
                      </a:lnTo>
                      <a:lnTo>
                        <a:pt x="19133" y="5774"/>
                      </a:lnTo>
                      <a:lnTo>
                        <a:pt x="18843" y="4507"/>
                      </a:lnTo>
                      <a:lnTo>
                        <a:pt x="18445" y="3277"/>
                      </a:lnTo>
                      <a:lnTo>
                        <a:pt x="17884" y="2118"/>
                      </a:lnTo>
                      <a:lnTo>
                        <a:pt x="17522" y="1611"/>
                      </a:lnTo>
                      <a:lnTo>
                        <a:pt x="17268" y="1286"/>
                      </a:lnTo>
                      <a:lnTo>
                        <a:pt x="16743" y="797"/>
                      </a:lnTo>
                      <a:lnTo>
                        <a:pt x="16182" y="417"/>
                      </a:lnTo>
                      <a:lnTo>
                        <a:pt x="15603" y="163"/>
                      </a:lnTo>
                      <a:lnTo>
                        <a:pt x="15006" y="37"/>
                      </a:lnTo>
                      <a:lnTo>
                        <a:pt x="1437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9" name="Google Shape;1139;p34"/>
                <p:cNvSpPr/>
                <p:nvPr/>
              </p:nvSpPr>
              <p:spPr>
                <a:xfrm>
                  <a:off x="7345488" y="2478835"/>
                  <a:ext cx="903912" cy="68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54" h="21468" extrusionOk="0">
                      <a:moveTo>
                        <a:pt x="28074" y="1"/>
                      </a:moveTo>
                      <a:lnTo>
                        <a:pt x="27802" y="1195"/>
                      </a:lnTo>
                      <a:lnTo>
                        <a:pt x="27132" y="3585"/>
                      </a:lnTo>
                      <a:lnTo>
                        <a:pt x="26300" y="5938"/>
                      </a:lnTo>
                      <a:lnTo>
                        <a:pt x="25322" y="8255"/>
                      </a:lnTo>
                      <a:lnTo>
                        <a:pt x="24182" y="10499"/>
                      </a:lnTo>
                      <a:lnTo>
                        <a:pt x="22897" y="12653"/>
                      </a:lnTo>
                      <a:lnTo>
                        <a:pt x="21467" y="14698"/>
                      </a:lnTo>
                      <a:lnTo>
                        <a:pt x="19892" y="16617"/>
                      </a:lnTo>
                      <a:lnTo>
                        <a:pt x="19024" y="17504"/>
                      </a:lnTo>
                      <a:lnTo>
                        <a:pt x="18571" y="17974"/>
                      </a:lnTo>
                      <a:lnTo>
                        <a:pt x="17648" y="18771"/>
                      </a:lnTo>
                      <a:lnTo>
                        <a:pt x="16670" y="19441"/>
                      </a:lnTo>
                      <a:lnTo>
                        <a:pt x="15566" y="19947"/>
                      </a:lnTo>
                      <a:lnTo>
                        <a:pt x="14933" y="20147"/>
                      </a:lnTo>
                      <a:lnTo>
                        <a:pt x="13811" y="20454"/>
                      </a:lnTo>
                      <a:lnTo>
                        <a:pt x="11548" y="20871"/>
                      </a:lnTo>
                      <a:lnTo>
                        <a:pt x="10408" y="20997"/>
                      </a:lnTo>
                      <a:lnTo>
                        <a:pt x="9123" y="21070"/>
                      </a:lnTo>
                      <a:lnTo>
                        <a:pt x="6552" y="21052"/>
                      </a:lnTo>
                      <a:lnTo>
                        <a:pt x="4018" y="20780"/>
                      </a:lnTo>
                      <a:lnTo>
                        <a:pt x="1502" y="20309"/>
                      </a:lnTo>
                      <a:lnTo>
                        <a:pt x="253" y="19984"/>
                      </a:lnTo>
                      <a:lnTo>
                        <a:pt x="181" y="19984"/>
                      </a:lnTo>
                      <a:lnTo>
                        <a:pt x="54" y="20056"/>
                      </a:lnTo>
                      <a:lnTo>
                        <a:pt x="0" y="20183"/>
                      </a:lnTo>
                      <a:lnTo>
                        <a:pt x="36" y="20291"/>
                      </a:lnTo>
                      <a:lnTo>
                        <a:pt x="109" y="20328"/>
                      </a:lnTo>
                      <a:lnTo>
                        <a:pt x="941" y="20545"/>
                      </a:lnTo>
                      <a:lnTo>
                        <a:pt x="2607" y="20925"/>
                      </a:lnTo>
                      <a:lnTo>
                        <a:pt x="4290" y="21196"/>
                      </a:lnTo>
                      <a:lnTo>
                        <a:pt x="6009" y="21377"/>
                      </a:lnTo>
                      <a:lnTo>
                        <a:pt x="7711" y="21468"/>
                      </a:lnTo>
                      <a:lnTo>
                        <a:pt x="9430" y="21450"/>
                      </a:lnTo>
                      <a:lnTo>
                        <a:pt x="11132" y="21305"/>
                      </a:lnTo>
                      <a:lnTo>
                        <a:pt x="12833" y="21033"/>
                      </a:lnTo>
                      <a:lnTo>
                        <a:pt x="13666" y="20852"/>
                      </a:lnTo>
                      <a:lnTo>
                        <a:pt x="14444" y="20671"/>
                      </a:lnTo>
                      <a:lnTo>
                        <a:pt x="15965" y="20201"/>
                      </a:lnTo>
                      <a:lnTo>
                        <a:pt x="16707" y="19929"/>
                      </a:lnTo>
                      <a:lnTo>
                        <a:pt x="16996" y="19785"/>
                      </a:lnTo>
                      <a:lnTo>
                        <a:pt x="17557" y="19423"/>
                      </a:lnTo>
                      <a:lnTo>
                        <a:pt x="18336" y="18717"/>
                      </a:lnTo>
                      <a:lnTo>
                        <a:pt x="18806" y="18246"/>
                      </a:lnTo>
                      <a:lnTo>
                        <a:pt x="19386" y="17685"/>
                      </a:lnTo>
                      <a:lnTo>
                        <a:pt x="20490" y="16472"/>
                      </a:lnTo>
                      <a:lnTo>
                        <a:pt x="21539" y="15187"/>
                      </a:lnTo>
                      <a:lnTo>
                        <a:pt x="22499" y="13866"/>
                      </a:lnTo>
                      <a:lnTo>
                        <a:pt x="22951" y="13178"/>
                      </a:lnTo>
                      <a:lnTo>
                        <a:pt x="23893" y="11657"/>
                      </a:lnTo>
                      <a:lnTo>
                        <a:pt x="25576" y="8508"/>
                      </a:lnTo>
                      <a:lnTo>
                        <a:pt x="26970" y="5196"/>
                      </a:lnTo>
                      <a:lnTo>
                        <a:pt x="27802" y="2643"/>
                      </a:lnTo>
                      <a:lnTo>
                        <a:pt x="28255" y="924"/>
                      </a:lnTo>
                      <a:lnTo>
                        <a:pt x="28454" y="37"/>
                      </a:lnTo>
                      <a:lnTo>
                        <a:pt x="28074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0" name="Google Shape;1140;p34"/>
                <p:cNvSpPr/>
                <p:nvPr/>
              </p:nvSpPr>
              <p:spPr>
                <a:xfrm>
                  <a:off x="6377183" y="2323015"/>
                  <a:ext cx="677950" cy="780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41" h="24581" extrusionOk="0">
                      <a:moveTo>
                        <a:pt x="9756" y="1"/>
                      </a:moveTo>
                      <a:lnTo>
                        <a:pt x="8797" y="164"/>
                      </a:lnTo>
                      <a:lnTo>
                        <a:pt x="7838" y="507"/>
                      </a:lnTo>
                      <a:lnTo>
                        <a:pt x="7367" y="761"/>
                      </a:lnTo>
                      <a:lnTo>
                        <a:pt x="6987" y="996"/>
                      </a:lnTo>
                      <a:lnTo>
                        <a:pt x="6245" y="1539"/>
                      </a:lnTo>
                      <a:lnTo>
                        <a:pt x="5593" y="2173"/>
                      </a:lnTo>
                      <a:lnTo>
                        <a:pt x="4978" y="2861"/>
                      </a:lnTo>
                      <a:lnTo>
                        <a:pt x="4181" y="4001"/>
                      </a:lnTo>
                      <a:lnTo>
                        <a:pt x="3312" y="5684"/>
                      </a:lnTo>
                      <a:lnTo>
                        <a:pt x="2643" y="7512"/>
                      </a:lnTo>
                      <a:lnTo>
                        <a:pt x="2172" y="9395"/>
                      </a:lnTo>
                      <a:lnTo>
                        <a:pt x="1864" y="11277"/>
                      </a:lnTo>
                      <a:lnTo>
                        <a:pt x="1720" y="13105"/>
                      </a:lnTo>
                      <a:lnTo>
                        <a:pt x="1720" y="13974"/>
                      </a:lnTo>
                      <a:lnTo>
                        <a:pt x="1738" y="14897"/>
                      </a:lnTo>
                      <a:lnTo>
                        <a:pt x="1919" y="16780"/>
                      </a:lnTo>
                      <a:lnTo>
                        <a:pt x="2245" y="18662"/>
                      </a:lnTo>
                      <a:lnTo>
                        <a:pt x="2643" y="20526"/>
                      </a:lnTo>
                      <a:lnTo>
                        <a:pt x="2878" y="21413"/>
                      </a:lnTo>
                      <a:lnTo>
                        <a:pt x="2462" y="21558"/>
                      </a:lnTo>
                      <a:lnTo>
                        <a:pt x="1539" y="22047"/>
                      </a:lnTo>
                      <a:lnTo>
                        <a:pt x="1140" y="22264"/>
                      </a:lnTo>
                      <a:lnTo>
                        <a:pt x="869" y="22391"/>
                      </a:lnTo>
                      <a:lnTo>
                        <a:pt x="326" y="22680"/>
                      </a:lnTo>
                      <a:lnTo>
                        <a:pt x="73" y="22916"/>
                      </a:lnTo>
                      <a:lnTo>
                        <a:pt x="0" y="23060"/>
                      </a:lnTo>
                      <a:lnTo>
                        <a:pt x="181" y="23115"/>
                      </a:lnTo>
                      <a:lnTo>
                        <a:pt x="579" y="23079"/>
                      </a:lnTo>
                      <a:lnTo>
                        <a:pt x="1213" y="22843"/>
                      </a:lnTo>
                      <a:lnTo>
                        <a:pt x="1575" y="22735"/>
                      </a:lnTo>
                      <a:lnTo>
                        <a:pt x="1340" y="22970"/>
                      </a:lnTo>
                      <a:lnTo>
                        <a:pt x="760" y="23603"/>
                      </a:lnTo>
                      <a:lnTo>
                        <a:pt x="616" y="23893"/>
                      </a:lnTo>
                      <a:lnTo>
                        <a:pt x="597" y="24056"/>
                      </a:lnTo>
                      <a:lnTo>
                        <a:pt x="634" y="24128"/>
                      </a:lnTo>
                      <a:lnTo>
                        <a:pt x="724" y="24201"/>
                      </a:lnTo>
                      <a:lnTo>
                        <a:pt x="1122" y="24110"/>
                      </a:lnTo>
                      <a:lnTo>
                        <a:pt x="1810" y="23712"/>
                      </a:lnTo>
                      <a:lnTo>
                        <a:pt x="2082" y="23531"/>
                      </a:lnTo>
                      <a:lnTo>
                        <a:pt x="1955" y="23712"/>
                      </a:lnTo>
                      <a:lnTo>
                        <a:pt x="1665" y="24165"/>
                      </a:lnTo>
                      <a:lnTo>
                        <a:pt x="1593" y="24436"/>
                      </a:lnTo>
                      <a:lnTo>
                        <a:pt x="1629" y="24527"/>
                      </a:lnTo>
                      <a:lnTo>
                        <a:pt x="1702" y="24581"/>
                      </a:lnTo>
                      <a:lnTo>
                        <a:pt x="1973" y="24545"/>
                      </a:lnTo>
                      <a:lnTo>
                        <a:pt x="2426" y="24309"/>
                      </a:lnTo>
                      <a:lnTo>
                        <a:pt x="2607" y="24201"/>
                      </a:lnTo>
                      <a:lnTo>
                        <a:pt x="3421" y="23658"/>
                      </a:lnTo>
                      <a:lnTo>
                        <a:pt x="5575" y="22065"/>
                      </a:lnTo>
                      <a:lnTo>
                        <a:pt x="6317" y="21431"/>
                      </a:lnTo>
                      <a:lnTo>
                        <a:pt x="6209" y="20979"/>
                      </a:lnTo>
                      <a:lnTo>
                        <a:pt x="6118" y="19784"/>
                      </a:lnTo>
                      <a:lnTo>
                        <a:pt x="6154" y="17811"/>
                      </a:lnTo>
                      <a:lnTo>
                        <a:pt x="6281" y="16798"/>
                      </a:lnTo>
                      <a:lnTo>
                        <a:pt x="6335" y="16309"/>
                      </a:lnTo>
                      <a:lnTo>
                        <a:pt x="6589" y="15422"/>
                      </a:lnTo>
                      <a:lnTo>
                        <a:pt x="6987" y="14662"/>
                      </a:lnTo>
                      <a:lnTo>
                        <a:pt x="7512" y="14010"/>
                      </a:lnTo>
                      <a:lnTo>
                        <a:pt x="8163" y="13522"/>
                      </a:lnTo>
                      <a:lnTo>
                        <a:pt x="8905" y="13196"/>
                      </a:lnTo>
                      <a:lnTo>
                        <a:pt x="9756" y="13015"/>
                      </a:lnTo>
                      <a:lnTo>
                        <a:pt x="10661" y="13051"/>
                      </a:lnTo>
                      <a:lnTo>
                        <a:pt x="11168" y="13142"/>
                      </a:lnTo>
                      <a:lnTo>
                        <a:pt x="11711" y="13286"/>
                      </a:lnTo>
                      <a:lnTo>
                        <a:pt x="12797" y="13685"/>
                      </a:lnTo>
                      <a:lnTo>
                        <a:pt x="13829" y="14228"/>
                      </a:lnTo>
                      <a:lnTo>
                        <a:pt x="14806" y="14879"/>
                      </a:lnTo>
                      <a:lnTo>
                        <a:pt x="16218" y="15965"/>
                      </a:lnTo>
                      <a:lnTo>
                        <a:pt x="17974" y="17558"/>
                      </a:lnTo>
                      <a:lnTo>
                        <a:pt x="18824" y="18336"/>
                      </a:lnTo>
                      <a:lnTo>
                        <a:pt x="21340" y="6625"/>
                      </a:lnTo>
                      <a:lnTo>
                        <a:pt x="20001" y="5395"/>
                      </a:lnTo>
                      <a:lnTo>
                        <a:pt x="17612" y="3349"/>
                      </a:lnTo>
                      <a:lnTo>
                        <a:pt x="15874" y="2046"/>
                      </a:lnTo>
                      <a:lnTo>
                        <a:pt x="14046" y="978"/>
                      </a:lnTo>
                      <a:lnTo>
                        <a:pt x="12634" y="399"/>
                      </a:lnTo>
                      <a:lnTo>
                        <a:pt x="11675" y="127"/>
                      </a:lnTo>
                      <a:lnTo>
                        <a:pt x="1071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1" name="Google Shape;1141;p34"/>
                <p:cNvSpPr/>
                <p:nvPr/>
              </p:nvSpPr>
              <p:spPr>
                <a:xfrm>
                  <a:off x="6371433" y="2317837"/>
                  <a:ext cx="688878" cy="791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85" h="24907" extrusionOk="0">
                      <a:moveTo>
                        <a:pt x="10100" y="1"/>
                      </a:moveTo>
                      <a:lnTo>
                        <a:pt x="9014" y="127"/>
                      </a:lnTo>
                      <a:lnTo>
                        <a:pt x="7964" y="489"/>
                      </a:lnTo>
                      <a:lnTo>
                        <a:pt x="6914" y="1069"/>
                      </a:lnTo>
                      <a:lnTo>
                        <a:pt x="5901" y="1919"/>
                      </a:lnTo>
                      <a:lnTo>
                        <a:pt x="5412" y="2444"/>
                      </a:lnTo>
                      <a:lnTo>
                        <a:pt x="4960" y="2987"/>
                      </a:lnTo>
                      <a:lnTo>
                        <a:pt x="4163" y="4146"/>
                      </a:lnTo>
                      <a:lnTo>
                        <a:pt x="3493" y="5377"/>
                      </a:lnTo>
                      <a:lnTo>
                        <a:pt x="2950" y="6662"/>
                      </a:lnTo>
                      <a:lnTo>
                        <a:pt x="2516" y="8019"/>
                      </a:lnTo>
                      <a:lnTo>
                        <a:pt x="2172" y="9395"/>
                      </a:lnTo>
                      <a:lnTo>
                        <a:pt x="1846" y="11476"/>
                      </a:lnTo>
                      <a:lnTo>
                        <a:pt x="1738" y="12870"/>
                      </a:lnTo>
                      <a:lnTo>
                        <a:pt x="1720" y="13703"/>
                      </a:lnTo>
                      <a:lnTo>
                        <a:pt x="1774" y="15404"/>
                      </a:lnTo>
                      <a:lnTo>
                        <a:pt x="1937" y="17087"/>
                      </a:lnTo>
                      <a:lnTo>
                        <a:pt x="2208" y="18753"/>
                      </a:lnTo>
                      <a:lnTo>
                        <a:pt x="2389" y="19585"/>
                      </a:lnTo>
                      <a:lnTo>
                        <a:pt x="2480" y="19929"/>
                      </a:lnTo>
                      <a:lnTo>
                        <a:pt x="2733" y="20907"/>
                      </a:lnTo>
                      <a:lnTo>
                        <a:pt x="2769" y="21413"/>
                      </a:lnTo>
                      <a:lnTo>
                        <a:pt x="2715" y="21504"/>
                      </a:lnTo>
                      <a:lnTo>
                        <a:pt x="2118" y="21794"/>
                      </a:lnTo>
                      <a:lnTo>
                        <a:pt x="1521" y="22119"/>
                      </a:lnTo>
                      <a:lnTo>
                        <a:pt x="1104" y="22318"/>
                      </a:lnTo>
                      <a:lnTo>
                        <a:pt x="507" y="22626"/>
                      </a:lnTo>
                      <a:lnTo>
                        <a:pt x="181" y="22916"/>
                      </a:lnTo>
                      <a:lnTo>
                        <a:pt x="36" y="23097"/>
                      </a:lnTo>
                      <a:lnTo>
                        <a:pt x="0" y="23205"/>
                      </a:lnTo>
                      <a:lnTo>
                        <a:pt x="73" y="23368"/>
                      </a:lnTo>
                      <a:lnTo>
                        <a:pt x="163" y="23404"/>
                      </a:lnTo>
                      <a:lnTo>
                        <a:pt x="380" y="23441"/>
                      </a:lnTo>
                      <a:lnTo>
                        <a:pt x="797" y="23404"/>
                      </a:lnTo>
                      <a:lnTo>
                        <a:pt x="1066" y="23317"/>
                      </a:lnTo>
                      <a:lnTo>
                        <a:pt x="1066" y="23317"/>
                      </a:lnTo>
                      <a:lnTo>
                        <a:pt x="706" y="23730"/>
                      </a:lnTo>
                      <a:lnTo>
                        <a:pt x="579" y="24074"/>
                      </a:lnTo>
                      <a:lnTo>
                        <a:pt x="597" y="24291"/>
                      </a:lnTo>
                      <a:lnTo>
                        <a:pt x="670" y="24400"/>
                      </a:lnTo>
                      <a:lnTo>
                        <a:pt x="742" y="24472"/>
                      </a:lnTo>
                      <a:lnTo>
                        <a:pt x="923" y="24545"/>
                      </a:lnTo>
                      <a:lnTo>
                        <a:pt x="1285" y="24509"/>
                      </a:lnTo>
                      <a:lnTo>
                        <a:pt x="1783" y="24224"/>
                      </a:lnTo>
                      <a:lnTo>
                        <a:pt x="1783" y="24224"/>
                      </a:lnTo>
                      <a:lnTo>
                        <a:pt x="1702" y="24418"/>
                      </a:lnTo>
                      <a:lnTo>
                        <a:pt x="1702" y="24744"/>
                      </a:lnTo>
                      <a:lnTo>
                        <a:pt x="1810" y="24871"/>
                      </a:lnTo>
                      <a:lnTo>
                        <a:pt x="2027" y="24907"/>
                      </a:lnTo>
                      <a:lnTo>
                        <a:pt x="2353" y="24816"/>
                      </a:lnTo>
                      <a:lnTo>
                        <a:pt x="2570" y="24708"/>
                      </a:lnTo>
                      <a:lnTo>
                        <a:pt x="3113" y="24418"/>
                      </a:lnTo>
                      <a:lnTo>
                        <a:pt x="4163" y="23730"/>
                      </a:lnTo>
                      <a:lnTo>
                        <a:pt x="5684" y="22554"/>
                      </a:lnTo>
                      <a:lnTo>
                        <a:pt x="6607" y="21739"/>
                      </a:lnTo>
                      <a:lnTo>
                        <a:pt x="6661" y="21667"/>
                      </a:lnTo>
                      <a:lnTo>
                        <a:pt x="6679" y="21576"/>
                      </a:lnTo>
                      <a:lnTo>
                        <a:pt x="6571" y="21106"/>
                      </a:lnTo>
                      <a:lnTo>
                        <a:pt x="6426" y="20038"/>
                      </a:lnTo>
                      <a:lnTo>
                        <a:pt x="6390" y="18843"/>
                      </a:lnTo>
                      <a:lnTo>
                        <a:pt x="6462" y="17630"/>
                      </a:lnTo>
                      <a:lnTo>
                        <a:pt x="6679" y="16436"/>
                      </a:lnTo>
                      <a:lnTo>
                        <a:pt x="7095" y="15350"/>
                      </a:lnTo>
                      <a:lnTo>
                        <a:pt x="7693" y="14427"/>
                      </a:lnTo>
                      <a:lnTo>
                        <a:pt x="8290" y="13920"/>
                      </a:lnTo>
                      <a:lnTo>
                        <a:pt x="8761" y="13667"/>
                      </a:lnTo>
                      <a:lnTo>
                        <a:pt x="9032" y="13576"/>
                      </a:lnTo>
                      <a:lnTo>
                        <a:pt x="9376" y="13467"/>
                      </a:lnTo>
                      <a:lnTo>
                        <a:pt x="10082" y="13359"/>
                      </a:lnTo>
                      <a:lnTo>
                        <a:pt x="10788" y="13359"/>
                      </a:lnTo>
                      <a:lnTo>
                        <a:pt x="11476" y="13467"/>
                      </a:lnTo>
                      <a:lnTo>
                        <a:pt x="12489" y="13757"/>
                      </a:lnTo>
                      <a:lnTo>
                        <a:pt x="13811" y="14391"/>
                      </a:lnTo>
                      <a:lnTo>
                        <a:pt x="15078" y="15241"/>
                      </a:lnTo>
                      <a:lnTo>
                        <a:pt x="16272" y="16219"/>
                      </a:lnTo>
                      <a:lnTo>
                        <a:pt x="17938" y="17739"/>
                      </a:lnTo>
                      <a:lnTo>
                        <a:pt x="18879" y="18644"/>
                      </a:lnTo>
                      <a:lnTo>
                        <a:pt x="18951" y="18698"/>
                      </a:lnTo>
                      <a:lnTo>
                        <a:pt x="19078" y="18680"/>
                      </a:lnTo>
                      <a:lnTo>
                        <a:pt x="19168" y="18572"/>
                      </a:lnTo>
                      <a:lnTo>
                        <a:pt x="19168" y="18427"/>
                      </a:lnTo>
                      <a:lnTo>
                        <a:pt x="19114" y="18373"/>
                      </a:lnTo>
                      <a:lnTo>
                        <a:pt x="18318" y="17594"/>
                      </a:lnTo>
                      <a:lnTo>
                        <a:pt x="16634" y="16056"/>
                      </a:lnTo>
                      <a:lnTo>
                        <a:pt x="15277" y="14970"/>
                      </a:lnTo>
                      <a:lnTo>
                        <a:pt x="14336" y="14336"/>
                      </a:lnTo>
                      <a:lnTo>
                        <a:pt x="13340" y="13793"/>
                      </a:lnTo>
                      <a:lnTo>
                        <a:pt x="12290" y="13377"/>
                      </a:lnTo>
                      <a:lnTo>
                        <a:pt x="11747" y="13214"/>
                      </a:lnTo>
                      <a:lnTo>
                        <a:pt x="11059" y="13069"/>
                      </a:lnTo>
                      <a:lnTo>
                        <a:pt x="10028" y="13033"/>
                      </a:lnTo>
                      <a:lnTo>
                        <a:pt x="9358" y="13123"/>
                      </a:lnTo>
                      <a:lnTo>
                        <a:pt x="8724" y="13323"/>
                      </a:lnTo>
                      <a:lnTo>
                        <a:pt x="8127" y="13612"/>
                      </a:lnTo>
                      <a:lnTo>
                        <a:pt x="7584" y="14029"/>
                      </a:lnTo>
                      <a:lnTo>
                        <a:pt x="7132" y="14553"/>
                      </a:lnTo>
                      <a:lnTo>
                        <a:pt x="6933" y="14879"/>
                      </a:lnTo>
                      <a:lnTo>
                        <a:pt x="6752" y="15241"/>
                      </a:lnTo>
                      <a:lnTo>
                        <a:pt x="6462" y="16001"/>
                      </a:lnTo>
                      <a:lnTo>
                        <a:pt x="6227" y="17178"/>
                      </a:lnTo>
                      <a:lnTo>
                        <a:pt x="6172" y="17992"/>
                      </a:lnTo>
                      <a:lnTo>
                        <a:pt x="6100" y="18825"/>
                      </a:lnTo>
                      <a:lnTo>
                        <a:pt x="6082" y="20128"/>
                      </a:lnTo>
                      <a:lnTo>
                        <a:pt x="6172" y="20979"/>
                      </a:lnTo>
                      <a:lnTo>
                        <a:pt x="6245" y="21395"/>
                      </a:lnTo>
                      <a:lnTo>
                        <a:pt x="6263" y="21504"/>
                      </a:lnTo>
                      <a:lnTo>
                        <a:pt x="6100" y="21757"/>
                      </a:lnTo>
                      <a:lnTo>
                        <a:pt x="5611" y="22210"/>
                      </a:lnTo>
                      <a:lnTo>
                        <a:pt x="4236" y="23187"/>
                      </a:lnTo>
                      <a:lnTo>
                        <a:pt x="3711" y="23513"/>
                      </a:lnTo>
                      <a:lnTo>
                        <a:pt x="3150" y="23911"/>
                      </a:lnTo>
                      <a:lnTo>
                        <a:pt x="2570" y="24291"/>
                      </a:lnTo>
                      <a:lnTo>
                        <a:pt x="2299" y="24436"/>
                      </a:lnTo>
                      <a:lnTo>
                        <a:pt x="2082" y="24454"/>
                      </a:lnTo>
                      <a:lnTo>
                        <a:pt x="2190" y="24129"/>
                      </a:lnTo>
                      <a:lnTo>
                        <a:pt x="2407" y="23803"/>
                      </a:lnTo>
                      <a:lnTo>
                        <a:pt x="2426" y="23748"/>
                      </a:lnTo>
                      <a:lnTo>
                        <a:pt x="2426" y="23622"/>
                      </a:lnTo>
                      <a:lnTo>
                        <a:pt x="2335" y="23531"/>
                      </a:lnTo>
                      <a:lnTo>
                        <a:pt x="2208" y="23513"/>
                      </a:lnTo>
                      <a:lnTo>
                        <a:pt x="2154" y="23549"/>
                      </a:lnTo>
                      <a:lnTo>
                        <a:pt x="1683" y="23875"/>
                      </a:lnTo>
                      <a:lnTo>
                        <a:pt x="1159" y="24110"/>
                      </a:lnTo>
                      <a:lnTo>
                        <a:pt x="1104" y="24110"/>
                      </a:lnTo>
                      <a:lnTo>
                        <a:pt x="1159" y="23929"/>
                      </a:lnTo>
                      <a:lnTo>
                        <a:pt x="1448" y="23495"/>
                      </a:lnTo>
                      <a:lnTo>
                        <a:pt x="1521" y="23386"/>
                      </a:lnTo>
                      <a:lnTo>
                        <a:pt x="1683" y="23205"/>
                      </a:lnTo>
                      <a:lnTo>
                        <a:pt x="1864" y="23042"/>
                      </a:lnTo>
                      <a:lnTo>
                        <a:pt x="1955" y="22916"/>
                      </a:lnTo>
                      <a:lnTo>
                        <a:pt x="1883" y="22753"/>
                      </a:lnTo>
                      <a:lnTo>
                        <a:pt x="1756" y="22717"/>
                      </a:lnTo>
                      <a:lnTo>
                        <a:pt x="1683" y="22717"/>
                      </a:lnTo>
                      <a:lnTo>
                        <a:pt x="1340" y="22843"/>
                      </a:lnTo>
                      <a:lnTo>
                        <a:pt x="778" y="23042"/>
                      </a:lnTo>
                      <a:lnTo>
                        <a:pt x="544" y="23065"/>
                      </a:lnTo>
                      <a:lnTo>
                        <a:pt x="544" y="23065"/>
                      </a:lnTo>
                      <a:lnTo>
                        <a:pt x="1195" y="22590"/>
                      </a:lnTo>
                      <a:lnTo>
                        <a:pt x="2444" y="21993"/>
                      </a:lnTo>
                      <a:lnTo>
                        <a:pt x="3131" y="21739"/>
                      </a:lnTo>
                      <a:lnTo>
                        <a:pt x="3222" y="21667"/>
                      </a:lnTo>
                      <a:lnTo>
                        <a:pt x="3240" y="21558"/>
                      </a:lnTo>
                      <a:lnTo>
                        <a:pt x="2896" y="20201"/>
                      </a:lnTo>
                      <a:lnTo>
                        <a:pt x="2371" y="17486"/>
                      </a:lnTo>
                      <a:lnTo>
                        <a:pt x="2118" y="14753"/>
                      </a:lnTo>
                      <a:lnTo>
                        <a:pt x="2136" y="12671"/>
                      </a:lnTo>
                      <a:lnTo>
                        <a:pt x="2245" y="11295"/>
                      </a:lnTo>
                      <a:lnTo>
                        <a:pt x="2353" y="10608"/>
                      </a:lnTo>
                      <a:lnTo>
                        <a:pt x="2570" y="9413"/>
                      </a:lnTo>
                      <a:lnTo>
                        <a:pt x="3041" y="7585"/>
                      </a:lnTo>
                      <a:lnTo>
                        <a:pt x="3457" y="6390"/>
                      </a:lnTo>
                      <a:lnTo>
                        <a:pt x="3946" y="5232"/>
                      </a:lnTo>
                      <a:lnTo>
                        <a:pt x="4561" y="4128"/>
                      </a:lnTo>
                      <a:lnTo>
                        <a:pt x="5285" y="3114"/>
                      </a:lnTo>
                      <a:lnTo>
                        <a:pt x="6118" y="2209"/>
                      </a:lnTo>
                      <a:lnTo>
                        <a:pt x="6607" y="1811"/>
                      </a:lnTo>
                      <a:lnTo>
                        <a:pt x="7095" y="1431"/>
                      </a:lnTo>
                      <a:lnTo>
                        <a:pt x="8091" y="888"/>
                      </a:lnTo>
                      <a:lnTo>
                        <a:pt x="9086" y="526"/>
                      </a:lnTo>
                      <a:lnTo>
                        <a:pt x="10100" y="363"/>
                      </a:lnTo>
                      <a:lnTo>
                        <a:pt x="11096" y="381"/>
                      </a:lnTo>
                      <a:lnTo>
                        <a:pt x="12091" y="544"/>
                      </a:lnTo>
                      <a:lnTo>
                        <a:pt x="13087" y="851"/>
                      </a:lnTo>
                      <a:lnTo>
                        <a:pt x="14064" y="1268"/>
                      </a:lnTo>
                      <a:lnTo>
                        <a:pt x="15512" y="2064"/>
                      </a:lnTo>
                      <a:lnTo>
                        <a:pt x="17358" y="3386"/>
                      </a:lnTo>
                      <a:lnTo>
                        <a:pt x="19910" y="5576"/>
                      </a:lnTo>
                      <a:lnTo>
                        <a:pt x="21395" y="6933"/>
                      </a:lnTo>
                      <a:lnTo>
                        <a:pt x="21467" y="6969"/>
                      </a:lnTo>
                      <a:lnTo>
                        <a:pt x="21594" y="6951"/>
                      </a:lnTo>
                      <a:lnTo>
                        <a:pt x="21684" y="6843"/>
                      </a:lnTo>
                      <a:lnTo>
                        <a:pt x="21684" y="6698"/>
                      </a:lnTo>
                      <a:lnTo>
                        <a:pt x="21630" y="6644"/>
                      </a:lnTo>
                      <a:lnTo>
                        <a:pt x="19965" y="5141"/>
                      </a:lnTo>
                      <a:lnTo>
                        <a:pt x="17069" y="2788"/>
                      </a:lnTo>
                      <a:lnTo>
                        <a:pt x="15512" y="1738"/>
                      </a:lnTo>
                      <a:lnTo>
                        <a:pt x="14444" y="1141"/>
                      </a:lnTo>
                      <a:lnTo>
                        <a:pt x="13358" y="652"/>
                      </a:lnTo>
                      <a:lnTo>
                        <a:pt x="12272" y="272"/>
                      </a:lnTo>
                      <a:lnTo>
                        <a:pt x="11186" y="55"/>
                      </a:lnTo>
                      <a:lnTo>
                        <a:pt x="1010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2" name="Google Shape;1142;p34"/>
                <p:cNvSpPr/>
                <p:nvPr/>
              </p:nvSpPr>
              <p:spPr>
                <a:xfrm>
                  <a:off x="7782482" y="2741615"/>
                  <a:ext cx="635414" cy="85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02" h="26808" extrusionOk="0">
                      <a:moveTo>
                        <a:pt x="11042" y="1"/>
                      </a:moveTo>
                      <a:lnTo>
                        <a:pt x="8888" y="200"/>
                      </a:lnTo>
                      <a:lnTo>
                        <a:pt x="5774" y="707"/>
                      </a:lnTo>
                      <a:lnTo>
                        <a:pt x="4001" y="1051"/>
                      </a:lnTo>
                      <a:lnTo>
                        <a:pt x="0" y="12345"/>
                      </a:lnTo>
                      <a:lnTo>
                        <a:pt x="1141" y="12128"/>
                      </a:lnTo>
                      <a:lnTo>
                        <a:pt x="3476" y="11675"/>
                      </a:lnTo>
                      <a:lnTo>
                        <a:pt x="5249" y="11494"/>
                      </a:lnTo>
                      <a:lnTo>
                        <a:pt x="6426" y="11458"/>
                      </a:lnTo>
                      <a:lnTo>
                        <a:pt x="7584" y="11531"/>
                      </a:lnTo>
                      <a:lnTo>
                        <a:pt x="8707" y="11748"/>
                      </a:lnTo>
                      <a:lnTo>
                        <a:pt x="9268" y="11929"/>
                      </a:lnTo>
                      <a:lnTo>
                        <a:pt x="9720" y="12092"/>
                      </a:lnTo>
                      <a:lnTo>
                        <a:pt x="10517" y="12562"/>
                      </a:lnTo>
                      <a:lnTo>
                        <a:pt x="11150" y="13142"/>
                      </a:lnTo>
                      <a:lnTo>
                        <a:pt x="11621" y="13829"/>
                      </a:lnTo>
                      <a:lnTo>
                        <a:pt x="11910" y="14571"/>
                      </a:lnTo>
                      <a:lnTo>
                        <a:pt x="12019" y="15404"/>
                      </a:lnTo>
                      <a:lnTo>
                        <a:pt x="11947" y="16255"/>
                      </a:lnTo>
                      <a:lnTo>
                        <a:pt x="11711" y="17160"/>
                      </a:lnTo>
                      <a:lnTo>
                        <a:pt x="11494" y="17594"/>
                      </a:lnTo>
                      <a:lnTo>
                        <a:pt x="11078" y="18535"/>
                      </a:lnTo>
                      <a:lnTo>
                        <a:pt x="10082" y="20219"/>
                      </a:lnTo>
                      <a:lnTo>
                        <a:pt x="9376" y="21196"/>
                      </a:lnTo>
                      <a:lnTo>
                        <a:pt x="9051" y="21540"/>
                      </a:lnTo>
                      <a:lnTo>
                        <a:pt x="9340" y="22445"/>
                      </a:lnTo>
                      <a:lnTo>
                        <a:pt x="10354" y="24943"/>
                      </a:lnTo>
                      <a:lnTo>
                        <a:pt x="10770" y="25830"/>
                      </a:lnTo>
                      <a:lnTo>
                        <a:pt x="10861" y="26011"/>
                      </a:lnTo>
                      <a:lnTo>
                        <a:pt x="11132" y="26463"/>
                      </a:lnTo>
                      <a:lnTo>
                        <a:pt x="11331" y="26626"/>
                      </a:lnTo>
                      <a:lnTo>
                        <a:pt x="11422" y="26626"/>
                      </a:lnTo>
                      <a:lnTo>
                        <a:pt x="11494" y="26554"/>
                      </a:lnTo>
                      <a:lnTo>
                        <a:pt x="11585" y="26282"/>
                      </a:lnTo>
                      <a:lnTo>
                        <a:pt x="11585" y="25757"/>
                      </a:lnTo>
                      <a:lnTo>
                        <a:pt x="11566" y="25540"/>
                      </a:lnTo>
                      <a:lnTo>
                        <a:pt x="11693" y="25830"/>
                      </a:lnTo>
                      <a:lnTo>
                        <a:pt x="12073" y="26518"/>
                      </a:lnTo>
                      <a:lnTo>
                        <a:pt x="12363" y="26807"/>
                      </a:lnTo>
                      <a:lnTo>
                        <a:pt x="12490" y="26789"/>
                      </a:lnTo>
                      <a:lnTo>
                        <a:pt x="12544" y="26753"/>
                      </a:lnTo>
                      <a:lnTo>
                        <a:pt x="12616" y="26626"/>
                      </a:lnTo>
                      <a:lnTo>
                        <a:pt x="12634" y="26282"/>
                      </a:lnTo>
                      <a:lnTo>
                        <a:pt x="12490" y="25432"/>
                      </a:lnTo>
                      <a:lnTo>
                        <a:pt x="12399" y="25106"/>
                      </a:lnTo>
                      <a:lnTo>
                        <a:pt x="12652" y="25395"/>
                      </a:lnTo>
                      <a:lnTo>
                        <a:pt x="13069" y="25938"/>
                      </a:lnTo>
                      <a:lnTo>
                        <a:pt x="13395" y="26174"/>
                      </a:lnTo>
                      <a:lnTo>
                        <a:pt x="13576" y="26210"/>
                      </a:lnTo>
                      <a:lnTo>
                        <a:pt x="13594" y="26065"/>
                      </a:lnTo>
                      <a:lnTo>
                        <a:pt x="13503" y="25721"/>
                      </a:lnTo>
                      <a:lnTo>
                        <a:pt x="13195" y="25196"/>
                      </a:lnTo>
                      <a:lnTo>
                        <a:pt x="13014" y="24943"/>
                      </a:lnTo>
                      <a:lnTo>
                        <a:pt x="12779" y="24545"/>
                      </a:lnTo>
                      <a:lnTo>
                        <a:pt x="12272" y="23658"/>
                      </a:lnTo>
                      <a:lnTo>
                        <a:pt x="11983" y="23314"/>
                      </a:lnTo>
                      <a:lnTo>
                        <a:pt x="12652" y="22680"/>
                      </a:lnTo>
                      <a:lnTo>
                        <a:pt x="13974" y="21305"/>
                      </a:lnTo>
                      <a:lnTo>
                        <a:pt x="15223" y="19857"/>
                      </a:lnTo>
                      <a:lnTo>
                        <a:pt x="16363" y="18354"/>
                      </a:lnTo>
                      <a:lnTo>
                        <a:pt x="16870" y="17576"/>
                      </a:lnTo>
                      <a:lnTo>
                        <a:pt x="17322" y="16834"/>
                      </a:lnTo>
                      <a:lnTo>
                        <a:pt x="18155" y="15205"/>
                      </a:lnTo>
                      <a:lnTo>
                        <a:pt x="18879" y="13431"/>
                      </a:lnTo>
                      <a:lnTo>
                        <a:pt x="19458" y="11585"/>
                      </a:lnTo>
                      <a:lnTo>
                        <a:pt x="19856" y="9684"/>
                      </a:lnTo>
                      <a:lnTo>
                        <a:pt x="20001" y="7784"/>
                      </a:lnTo>
                      <a:lnTo>
                        <a:pt x="19911" y="6390"/>
                      </a:lnTo>
                      <a:lnTo>
                        <a:pt x="19748" y="5485"/>
                      </a:lnTo>
                      <a:lnTo>
                        <a:pt x="19513" y="4616"/>
                      </a:lnTo>
                      <a:lnTo>
                        <a:pt x="19169" y="3766"/>
                      </a:lnTo>
                      <a:lnTo>
                        <a:pt x="18969" y="3349"/>
                      </a:lnTo>
                      <a:lnTo>
                        <a:pt x="18698" y="2897"/>
                      </a:lnTo>
                      <a:lnTo>
                        <a:pt x="18064" y="2100"/>
                      </a:lnTo>
                      <a:lnTo>
                        <a:pt x="17322" y="1467"/>
                      </a:lnTo>
                      <a:lnTo>
                        <a:pt x="16508" y="960"/>
                      </a:lnTo>
                      <a:lnTo>
                        <a:pt x="15621" y="562"/>
                      </a:lnTo>
                      <a:lnTo>
                        <a:pt x="14662" y="290"/>
                      </a:lnTo>
                      <a:lnTo>
                        <a:pt x="13159" y="37"/>
                      </a:lnTo>
                      <a:lnTo>
                        <a:pt x="110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3" name="Google Shape;1143;p34"/>
                <p:cNvSpPr/>
                <p:nvPr/>
              </p:nvSpPr>
              <p:spPr>
                <a:xfrm>
                  <a:off x="7777304" y="2735865"/>
                  <a:ext cx="646342" cy="863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46" h="27170" extrusionOk="0">
                      <a:moveTo>
                        <a:pt x="11476" y="1"/>
                      </a:moveTo>
                      <a:lnTo>
                        <a:pt x="10137" y="73"/>
                      </a:lnTo>
                      <a:lnTo>
                        <a:pt x="8109" y="308"/>
                      </a:lnTo>
                      <a:lnTo>
                        <a:pt x="5449" y="797"/>
                      </a:lnTo>
                      <a:lnTo>
                        <a:pt x="4145" y="1051"/>
                      </a:lnTo>
                      <a:lnTo>
                        <a:pt x="4055" y="1069"/>
                      </a:lnTo>
                      <a:lnTo>
                        <a:pt x="3983" y="1195"/>
                      </a:lnTo>
                      <a:lnTo>
                        <a:pt x="4001" y="1322"/>
                      </a:lnTo>
                      <a:lnTo>
                        <a:pt x="4109" y="1413"/>
                      </a:lnTo>
                      <a:lnTo>
                        <a:pt x="4182" y="1413"/>
                      </a:lnTo>
                      <a:lnTo>
                        <a:pt x="6281" y="1014"/>
                      </a:lnTo>
                      <a:lnTo>
                        <a:pt x="9847" y="508"/>
                      </a:lnTo>
                      <a:lnTo>
                        <a:pt x="12254" y="399"/>
                      </a:lnTo>
                      <a:lnTo>
                        <a:pt x="13992" y="544"/>
                      </a:lnTo>
                      <a:lnTo>
                        <a:pt x="15096" y="761"/>
                      </a:lnTo>
                      <a:lnTo>
                        <a:pt x="16110" y="1105"/>
                      </a:lnTo>
                      <a:lnTo>
                        <a:pt x="17051" y="1575"/>
                      </a:lnTo>
                      <a:lnTo>
                        <a:pt x="17884" y="2209"/>
                      </a:lnTo>
                      <a:lnTo>
                        <a:pt x="18608" y="3005"/>
                      </a:lnTo>
                      <a:lnTo>
                        <a:pt x="19187" y="4001"/>
                      </a:lnTo>
                      <a:lnTo>
                        <a:pt x="19621" y="5177"/>
                      </a:lnTo>
                      <a:lnTo>
                        <a:pt x="19766" y="5847"/>
                      </a:lnTo>
                      <a:lnTo>
                        <a:pt x="19875" y="6481"/>
                      </a:lnTo>
                      <a:lnTo>
                        <a:pt x="19965" y="7730"/>
                      </a:lnTo>
                      <a:lnTo>
                        <a:pt x="19965" y="8960"/>
                      </a:lnTo>
                      <a:lnTo>
                        <a:pt x="19838" y="10191"/>
                      </a:lnTo>
                      <a:lnTo>
                        <a:pt x="19603" y="11404"/>
                      </a:lnTo>
                      <a:lnTo>
                        <a:pt x="19277" y="12580"/>
                      </a:lnTo>
                      <a:lnTo>
                        <a:pt x="18626" y="14336"/>
                      </a:lnTo>
                      <a:lnTo>
                        <a:pt x="17485" y="16581"/>
                      </a:lnTo>
                      <a:lnTo>
                        <a:pt x="16110" y="18698"/>
                      </a:lnTo>
                      <a:lnTo>
                        <a:pt x="14571" y="20671"/>
                      </a:lnTo>
                      <a:lnTo>
                        <a:pt x="12906" y="22499"/>
                      </a:lnTo>
                      <a:lnTo>
                        <a:pt x="12037" y="23350"/>
                      </a:lnTo>
                      <a:lnTo>
                        <a:pt x="12001" y="23404"/>
                      </a:lnTo>
                      <a:lnTo>
                        <a:pt x="11965" y="23531"/>
                      </a:lnTo>
                      <a:lnTo>
                        <a:pt x="12001" y="23604"/>
                      </a:lnTo>
                      <a:lnTo>
                        <a:pt x="12435" y="24147"/>
                      </a:lnTo>
                      <a:lnTo>
                        <a:pt x="13196" y="25341"/>
                      </a:lnTo>
                      <a:lnTo>
                        <a:pt x="13503" y="26059"/>
                      </a:lnTo>
                      <a:lnTo>
                        <a:pt x="13503" y="26059"/>
                      </a:lnTo>
                      <a:lnTo>
                        <a:pt x="13322" y="25920"/>
                      </a:lnTo>
                      <a:lnTo>
                        <a:pt x="12942" y="25486"/>
                      </a:lnTo>
                      <a:lnTo>
                        <a:pt x="12707" y="25178"/>
                      </a:lnTo>
                      <a:lnTo>
                        <a:pt x="12616" y="25106"/>
                      </a:lnTo>
                      <a:lnTo>
                        <a:pt x="12435" y="25160"/>
                      </a:lnTo>
                      <a:lnTo>
                        <a:pt x="12381" y="25251"/>
                      </a:lnTo>
                      <a:lnTo>
                        <a:pt x="12381" y="25323"/>
                      </a:lnTo>
                      <a:lnTo>
                        <a:pt x="12453" y="25576"/>
                      </a:lnTo>
                      <a:lnTo>
                        <a:pt x="12508" y="25848"/>
                      </a:lnTo>
                      <a:lnTo>
                        <a:pt x="12526" y="25975"/>
                      </a:lnTo>
                      <a:lnTo>
                        <a:pt x="12508" y="26481"/>
                      </a:lnTo>
                      <a:lnTo>
                        <a:pt x="12472" y="26681"/>
                      </a:lnTo>
                      <a:lnTo>
                        <a:pt x="12435" y="26644"/>
                      </a:lnTo>
                      <a:lnTo>
                        <a:pt x="12146" y="26156"/>
                      </a:lnTo>
                      <a:lnTo>
                        <a:pt x="11892" y="25649"/>
                      </a:lnTo>
                      <a:lnTo>
                        <a:pt x="11856" y="25576"/>
                      </a:lnTo>
                      <a:lnTo>
                        <a:pt x="11748" y="25522"/>
                      </a:lnTo>
                      <a:lnTo>
                        <a:pt x="11621" y="25558"/>
                      </a:lnTo>
                      <a:lnTo>
                        <a:pt x="11548" y="25667"/>
                      </a:lnTo>
                      <a:lnTo>
                        <a:pt x="11548" y="25739"/>
                      </a:lnTo>
                      <a:lnTo>
                        <a:pt x="11530" y="25848"/>
                      </a:lnTo>
                      <a:lnTo>
                        <a:pt x="11476" y="26300"/>
                      </a:lnTo>
                      <a:lnTo>
                        <a:pt x="11386" y="26445"/>
                      </a:lnTo>
                      <a:lnTo>
                        <a:pt x="11331" y="26391"/>
                      </a:lnTo>
                      <a:lnTo>
                        <a:pt x="11168" y="26083"/>
                      </a:lnTo>
                      <a:lnTo>
                        <a:pt x="11005" y="25757"/>
                      </a:lnTo>
                      <a:lnTo>
                        <a:pt x="10662" y="24997"/>
                      </a:lnTo>
                      <a:lnTo>
                        <a:pt x="10336" y="24237"/>
                      </a:lnTo>
                      <a:lnTo>
                        <a:pt x="9992" y="23386"/>
                      </a:lnTo>
                      <a:lnTo>
                        <a:pt x="9684" y="22536"/>
                      </a:lnTo>
                      <a:lnTo>
                        <a:pt x="9521" y="22119"/>
                      </a:lnTo>
                      <a:lnTo>
                        <a:pt x="9612" y="21613"/>
                      </a:lnTo>
                      <a:lnTo>
                        <a:pt x="9865" y="21250"/>
                      </a:lnTo>
                      <a:lnTo>
                        <a:pt x="10300" y="20671"/>
                      </a:lnTo>
                      <a:lnTo>
                        <a:pt x="11205" y="19296"/>
                      </a:lnTo>
                      <a:lnTo>
                        <a:pt x="11947" y="17811"/>
                      </a:lnTo>
                      <a:lnTo>
                        <a:pt x="12291" y="16653"/>
                      </a:lnTo>
                      <a:lnTo>
                        <a:pt x="12363" y="15875"/>
                      </a:lnTo>
                      <a:lnTo>
                        <a:pt x="12345" y="15513"/>
                      </a:lnTo>
                      <a:lnTo>
                        <a:pt x="12291" y="14988"/>
                      </a:lnTo>
                      <a:lnTo>
                        <a:pt x="12037" y="14083"/>
                      </a:lnTo>
                      <a:lnTo>
                        <a:pt x="11621" y="13341"/>
                      </a:lnTo>
                      <a:lnTo>
                        <a:pt x="11078" y="12743"/>
                      </a:lnTo>
                      <a:lnTo>
                        <a:pt x="10408" y="12273"/>
                      </a:lnTo>
                      <a:lnTo>
                        <a:pt x="9648" y="11929"/>
                      </a:lnTo>
                      <a:lnTo>
                        <a:pt x="8797" y="11694"/>
                      </a:lnTo>
                      <a:lnTo>
                        <a:pt x="7892" y="11549"/>
                      </a:lnTo>
                      <a:lnTo>
                        <a:pt x="6444" y="11476"/>
                      </a:lnTo>
                      <a:lnTo>
                        <a:pt x="4453" y="11603"/>
                      </a:lnTo>
                      <a:lnTo>
                        <a:pt x="1611" y="12037"/>
                      </a:lnTo>
                      <a:lnTo>
                        <a:pt x="145" y="12345"/>
                      </a:lnTo>
                      <a:lnTo>
                        <a:pt x="73" y="12381"/>
                      </a:lnTo>
                      <a:lnTo>
                        <a:pt x="0" y="12490"/>
                      </a:lnTo>
                      <a:lnTo>
                        <a:pt x="19" y="12635"/>
                      </a:lnTo>
                      <a:lnTo>
                        <a:pt x="109" y="12725"/>
                      </a:lnTo>
                      <a:lnTo>
                        <a:pt x="200" y="12707"/>
                      </a:lnTo>
                      <a:lnTo>
                        <a:pt x="1539" y="12436"/>
                      </a:lnTo>
                      <a:lnTo>
                        <a:pt x="3566" y="12056"/>
                      </a:lnTo>
                      <a:lnTo>
                        <a:pt x="4942" y="11875"/>
                      </a:lnTo>
                      <a:lnTo>
                        <a:pt x="5630" y="11838"/>
                      </a:lnTo>
                      <a:lnTo>
                        <a:pt x="6336" y="11820"/>
                      </a:lnTo>
                      <a:lnTo>
                        <a:pt x="7874" y="11893"/>
                      </a:lnTo>
                      <a:lnTo>
                        <a:pt x="9014" y="12128"/>
                      </a:lnTo>
                      <a:lnTo>
                        <a:pt x="9720" y="12381"/>
                      </a:lnTo>
                      <a:lnTo>
                        <a:pt x="10372" y="12725"/>
                      </a:lnTo>
                      <a:lnTo>
                        <a:pt x="10951" y="13196"/>
                      </a:lnTo>
                      <a:lnTo>
                        <a:pt x="11186" y="13467"/>
                      </a:lnTo>
                      <a:lnTo>
                        <a:pt x="11386" y="13739"/>
                      </a:lnTo>
                      <a:lnTo>
                        <a:pt x="11675" y="14264"/>
                      </a:lnTo>
                      <a:lnTo>
                        <a:pt x="11856" y="14807"/>
                      </a:lnTo>
                      <a:lnTo>
                        <a:pt x="11947" y="15368"/>
                      </a:lnTo>
                      <a:lnTo>
                        <a:pt x="11929" y="16219"/>
                      </a:lnTo>
                      <a:lnTo>
                        <a:pt x="11639" y="17359"/>
                      </a:lnTo>
                      <a:lnTo>
                        <a:pt x="11404" y="17920"/>
                      </a:lnTo>
                      <a:lnTo>
                        <a:pt x="10933" y="18897"/>
                      </a:lnTo>
                      <a:lnTo>
                        <a:pt x="10100" y="20327"/>
                      </a:lnTo>
                      <a:lnTo>
                        <a:pt x="9449" y="21214"/>
                      </a:lnTo>
                      <a:lnTo>
                        <a:pt x="9069" y="21594"/>
                      </a:lnTo>
                      <a:lnTo>
                        <a:pt x="9033" y="21685"/>
                      </a:lnTo>
                      <a:lnTo>
                        <a:pt x="9051" y="21775"/>
                      </a:lnTo>
                      <a:lnTo>
                        <a:pt x="9413" y="22970"/>
                      </a:lnTo>
                      <a:lnTo>
                        <a:pt x="10082" y="24744"/>
                      </a:lnTo>
                      <a:lnTo>
                        <a:pt x="10625" y="25884"/>
                      </a:lnTo>
                      <a:lnTo>
                        <a:pt x="10933" y="26409"/>
                      </a:lnTo>
                      <a:lnTo>
                        <a:pt x="11060" y="26626"/>
                      </a:lnTo>
                      <a:lnTo>
                        <a:pt x="11295" y="26880"/>
                      </a:lnTo>
                      <a:lnTo>
                        <a:pt x="11476" y="26952"/>
                      </a:lnTo>
                      <a:lnTo>
                        <a:pt x="11639" y="26898"/>
                      </a:lnTo>
                      <a:lnTo>
                        <a:pt x="11802" y="26608"/>
                      </a:lnTo>
                      <a:lnTo>
                        <a:pt x="11842" y="26385"/>
                      </a:lnTo>
                      <a:lnTo>
                        <a:pt x="11842" y="26385"/>
                      </a:lnTo>
                      <a:lnTo>
                        <a:pt x="12146" y="26916"/>
                      </a:lnTo>
                      <a:lnTo>
                        <a:pt x="12417" y="27133"/>
                      </a:lnTo>
                      <a:lnTo>
                        <a:pt x="12616" y="27169"/>
                      </a:lnTo>
                      <a:lnTo>
                        <a:pt x="12725" y="27151"/>
                      </a:lnTo>
                      <a:lnTo>
                        <a:pt x="12815" y="27097"/>
                      </a:lnTo>
                      <a:lnTo>
                        <a:pt x="12960" y="26916"/>
                      </a:lnTo>
                      <a:lnTo>
                        <a:pt x="13015" y="26554"/>
                      </a:lnTo>
                      <a:lnTo>
                        <a:pt x="12925" y="26008"/>
                      </a:lnTo>
                      <a:lnTo>
                        <a:pt x="13105" y="26228"/>
                      </a:lnTo>
                      <a:lnTo>
                        <a:pt x="13449" y="26481"/>
                      </a:lnTo>
                      <a:lnTo>
                        <a:pt x="13666" y="26554"/>
                      </a:lnTo>
                      <a:lnTo>
                        <a:pt x="13775" y="26572"/>
                      </a:lnTo>
                      <a:lnTo>
                        <a:pt x="13901" y="26463"/>
                      </a:lnTo>
                      <a:lnTo>
                        <a:pt x="13920" y="26373"/>
                      </a:lnTo>
                      <a:lnTo>
                        <a:pt x="13901" y="26083"/>
                      </a:lnTo>
                      <a:lnTo>
                        <a:pt x="13684" y="25504"/>
                      </a:lnTo>
                      <a:lnTo>
                        <a:pt x="13177" y="24708"/>
                      </a:lnTo>
                      <a:lnTo>
                        <a:pt x="12870" y="24201"/>
                      </a:lnTo>
                      <a:lnTo>
                        <a:pt x="12725" y="24020"/>
                      </a:lnTo>
                      <a:lnTo>
                        <a:pt x="12508" y="23658"/>
                      </a:lnTo>
                      <a:lnTo>
                        <a:pt x="12508" y="23423"/>
                      </a:lnTo>
                      <a:lnTo>
                        <a:pt x="12598" y="23314"/>
                      </a:lnTo>
                      <a:lnTo>
                        <a:pt x="13177" y="22735"/>
                      </a:lnTo>
                      <a:lnTo>
                        <a:pt x="13757" y="22137"/>
                      </a:lnTo>
                      <a:lnTo>
                        <a:pt x="14843" y="20961"/>
                      </a:lnTo>
                      <a:lnTo>
                        <a:pt x="16345" y="19097"/>
                      </a:lnTo>
                      <a:lnTo>
                        <a:pt x="17250" y="17775"/>
                      </a:lnTo>
                      <a:lnTo>
                        <a:pt x="17648" y="17087"/>
                      </a:lnTo>
                      <a:lnTo>
                        <a:pt x="18264" y="15947"/>
                      </a:lnTo>
                      <a:lnTo>
                        <a:pt x="19313" y="13504"/>
                      </a:lnTo>
                      <a:lnTo>
                        <a:pt x="19893" y="11585"/>
                      </a:lnTo>
                      <a:lnTo>
                        <a:pt x="20164" y="10282"/>
                      </a:lnTo>
                      <a:lnTo>
                        <a:pt x="20309" y="8978"/>
                      </a:lnTo>
                      <a:lnTo>
                        <a:pt x="20345" y="7675"/>
                      </a:lnTo>
                      <a:lnTo>
                        <a:pt x="20291" y="7024"/>
                      </a:lnTo>
                      <a:lnTo>
                        <a:pt x="20219" y="6408"/>
                      </a:lnTo>
                      <a:lnTo>
                        <a:pt x="19965" y="5232"/>
                      </a:lnTo>
                      <a:lnTo>
                        <a:pt x="19567" y="4128"/>
                      </a:lnTo>
                      <a:lnTo>
                        <a:pt x="19042" y="3132"/>
                      </a:lnTo>
                      <a:lnTo>
                        <a:pt x="18354" y="2245"/>
                      </a:lnTo>
                      <a:lnTo>
                        <a:pt x="17522" y="1485"/>
                      </a:lnTo>
                      <a:lnTo>
                        <a:pt x="16562" y="888"/>
                      </a:lnTo>
                      <a:lnTo>
                        <a:pt x="15440" y="435"/>
                      </a:lnTo>
                      <a:lnTo>
                        <a:pt x="14825" y="290"/>
                      </a:lnTo>
                      <a:lnTo>
                        <a:pt x="14155" y="164"/>
                      </a:lnTo>
                      <a:lnTo>
                        <a:pt x="12815" y="19"/>
                      </a:lnTo>
                      <a:lnTo>
                        <a:pt x="11476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44" name="Google Shape;1144;p34"/>
              <p:cNvGrpSpPr/>
              <p:nvPr/>
            </p:nvGrpSpPr>
            <p:grpSpPr>
              <a:xfrm rot="-1050238" flipH="1">
                <a:off x="-7993" y="4227421"/>
                <a:ext cx="731725" cy="1342841"/>
                <a:chOff x="4699890" y="2448370"/>
                <a:chExt cx="872304" cy="1600828"/>
              </a:xfrm>
            </p:grpSpPr>
            <p:sp>
              <p:nvSpPr>
                <p:cNvPr id="1145" name="Google Shape;1145;p34"/>
                <p:cNvSpPr/>
                <p:nvPr/>
              </p:nvSpPr>
              <p:spPr>
                <a:xfrm>
                  <a:off x="4886779" y="2742759"/>
                  <a:ext cx="679094" cy="1300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77" h="40926" extrusionOk="0">
                      <a:moveTo>
                        <a:pt x="1629" y="1"/>
                      </a:moveTo>
                      <a:lnTo>
                        <a:pt x="0" y="272"/>
                      </a:lnTo>
                      <a:lnTo>
                        <a:pt x="109" y="761"/>
                      </a:lnTo>
                      <a:lnTo>
                        <a:pt x="489" y="1684"/>
                      </a:lnTo>
                      <a:lnTo>
                        <a:pt x="1285" y="2897"/>
                      </a:lnTo>
                      <a:lnTo>
                        <a:pt x="1882" y="3639"/>
                      </a:lnTo>
                      <a:lnTo>
                        <a:pt x="2244" y="4073"/>
                      </a:lnTo>
                      <a:lnTo>
                        <a:pt x="2570" y="4490"/>
                      </a:lnTo>
                      <a:lnTo>
                        <a:pt x="2987" y="5105"/>
                      </a:lnTo>
                      <a:lnTo>
                        <a:pt x="3765" y="6336"/>
                      </a:lnTo>
                      <a:lnTo>
                        <a:pt x="4489" y="7712"/>
                      </a:lnTo>
                      <a:lnTo>
                        <a:pt x="5213" y="9250"/>
                      </a:lnTo>
                      <a:lnTo>
                        <a:pt x="5575" y="10137"/>
                      </a:lnTo>
                      <a:lnTo>
                        <a:pt x="6064" y="11332"/>
                      </a:lnTo>
                      <a:lnTo>
                        <a:pt x="6987" y="13848"/>
                      </a:lnTo>
                      <a:lnTo>
                        <a:pt x="7874" y="16545"/>
                      </a:lnTo>
                      <a:lnTo>
                        <a:pt x="8743" y="19441"/>
                      </a:lnTo>
                      <a:lnTo>
                        <a:pt x="9141" y="20961"/>
                      </a:lnTo>
                      <a:lnTo>
                        <a:pt x="9521" y="22319"/>
                      </a:lnTo>
                      <a:lnTo>
                        <a:pt x="10353" y="25106"/>
                      </a:lnTo>
                      <a:lnTo>
                        <a:pt x="11331" y="27930"/>
                      </a:lnTo>
                      <a:lnTo>
                        <a:pt x="12471" y="30717"/>
                      </a:lnTo>
                      <a:lnTo>
                        <a:pt x="13811" y="33396"/>
                      </a:lnTo>
                      <a:lnTo>
                        <a:pt x="14969" y="35297"/>
                      </a:lnTo>
                      <a:lnTo>
                        <a:pt x="15820" y="36491"/>
                      </a:lnTo>
                      <a:lnTo>
                        <a:pt x="16743" y="37632"/>
                      </a:lnTo>
                      <a:lnTo>
                        <a:pt x="17720" y="38681"/>
                      </a:lnTo>
                      <a:lnTo>
                        <a:pt x="18770" y="39659"/>
                      </a:lnTo>
                      <a:lnTo>
                        <a:pt x="19892" y="40528"/>
                      </a:lnTo>
                      <a:lnTo>
                        <a:pt x="20490" y="40926"/>
                      </a:lnTo>
                      <a:lnTo>
                        <a:pt x="21377" y="39532"/>
                      </a:lnTo>
                      <a:lnTo>
                        <a:pt x="20834" y="39170"/>
                      </a:lnTo>
                      <a:lnTo>
                        <a:pt x="19784" y="38356"/>
                      </a:lnTo>
                      <a:lnTo>
                        <a:pt x="18806" y="37451"/>
                      </a:lnTo>
                      <a:lnTo>
                        <a:pt x="17901" y="36455"/>
                      </a:lnTo>
                      <a:lnTo>
                        <a:pt x="16634" y="34826"/>
                      </a:lnTo>
                      <a:lnTo>
                        <a:pt x="15168" y="32437"/>
                      </a:lnTo>
                      <a:lnTo>
                        <a:pt x="13901" y="29885"/>
                      </a:lnTo>
                      <a:lnTo>
                        <a:pt x="12815" y="27206"/>
                      </a:lnTo>
                      <a:lnTo>
                        <a:pt x="11892" y="24509"/>
                      </a:lnTo>
                      <a:lnTo>
                        <a:pt x="11096" y="21830"/>
                      </a:lnTo>
                      <a:lnTo>
                        <a:pt x="10734" y="20545"/>
                      </a:lnTo>
                      <a:lnTo>
                        <a:pt x="10317" y="18988"/>
                      </a:lnTo>
                      <a:lnTo>
                        <a:pt x="9448" y="16038"/>
                      </a:lnTo>
                      <a:lnTo>
                        <a:pt x="8543" y="13305"/>
                      </a:lnTo>
                      <a:lnTo>
                        <a:pt x="7602" y="10716"/>
                      </a:lnTo>
                      <a:lnTo>
                        <a:pt x="7113" y="9504"/>
                      </a:lnTo>
                      <a:lnTo>
                        <a:pt x="6715" y="8580"/>
                      </a:lnTo>
                      <a:lnTo>
                        <a:pt x="5955" y="6933"/>
                      </a:lnTo>
                      <a:lnTo>
                        <a:pt x="5177" y="5503"/>
                      </a:lnTo>
                      <a:lnTo>
                        <a:pt x="4344" y="4164"/>
                      </a:lnTo>
                      <a:lnTo>
                        <a:pt x="3892" y="3530"/>
                      </a:lnTo>
                      <a:lnTo>
                        <a:pt x="3548" y="3060"/>
                      </a:lnTo>
                      <a:lnTo>
                        <a:pt x="3168" y="2589"/>
                      </a:lnTo>
                      <a:lnTo>
                        <a:pt x="2643" y="1956"/>
                      </a:lnTo>
                      <a:lnTo>
                        <a:pt x="1991" y="996"/>
                      </a:lnTo>
                      <a:lnTo>
                        <a:pt x="1701" y="327"/>
                      </a:lnTo>
                      <a:lnTo>
                        <a:pt x="1629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6" name="Google Shape;1146;p34"/>
                <p:cNvSpPr/>
                <p:nvPr/>
              </p:nvSpPr>
              <p:spPr>
                <a:xfrm>
                  <a:off x="4882172" y="2741615"/>
                  <a:ext cx="690022" cy="1307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21" h="41161" extrusionOk="0">
                      <a:moveTo>
                        <a:pt x="1919" y="1"/>
                      </a:moveTo>
                      <a:lnTo>
                        <a:pt x="1611" y="55"/>
                      </a:lnTo>
                      <a:lnTo>
                        <a:pt x="1702" y="399"/>
                      </a:lnTo>
                      <a:lnTo>
                        <a:pt x="2009" y="1087"/>
                      </a:lnTo>
                      <a:lnTo>
                        <a:pt x="2661" y="2082"/>
                      </a:lnTo>
                      <a:lnTo>
                        <a:pt x="3186" y="2716"/>
                      </a:lnTo>
                      <a:lnTo>
                        <a:pt x="3566" y="3186"/>
                      </a:lnTo>
                      <a:lnTo>
                        <a:pt x="3910" y="3657"/>
                      </a:lnTo>
                      <a:lnTo>
                        <a:pt x="4362" y="4290"/>
                      </a:lnTo>
                      <a:lnTo>
                        <a:pt x="5195" y="5612"/>
                      </a:lnTo>
                      <a:lnTo>
                        <a:pt x="5973" y="7042"/>
                      </a:lnTo>
                      <a:lnTo>
                        <a:pt x="6734" y="8671"/>
                      </a:lnTo>
                      <a:lnTo>
                        <a:pt x="7114" y="9594"/>
                      </a:lnTo>
                      <a:lnTo>
                        <a:pt x="7602" y="10825"/>
                      </a:lnTo>
                      <a:lnTo>
                        <a:pt x="8544" y="13395"/>
                      </a:lnTo>
                      <a:lnTo>
                        <a:pt x="9449" y="16128"/>
                      </a:lnTo>
                      <a:lnTo>
                        <a:pt x="10317" y="19060"/>
                      </a:lnTo>
                      <a:lnTo>
                        <a:pt x="10734" y="20617"/>
                      </a:lnTo>
                      <a:lnTo>
                        <a:pt x="11096" y="21902"/>
                      </a:lnTo>
                      <a:lnTo>
                        <a:pt x="11874" y="24563"/>
                      </a:lnTo>
                      <a:lnTo>
                        <a:pt x="12797" y="27260"/>
                      </a:lnTo>
                      <a:lnTo>
                        <a:pt x="13883" y="29921"/>
                      </a:lnTo>
                      <a:lnTo>
                        <a:pt x="15150" y="32491"/>
                      </a:lnTo>
                      <a:lnTo>
                        <a:pt x="16598" y="34880"/>
                      </a:lnTo>
                      <a:lnTo>
                        <a:pt x="17847" y="36509"/>
                      </a:lnTo>
                      <a:lnTo>
                        <a:pt x="18752" y="37505"/>
                      </a:lnTo>
                      <a:lnTo>
                        <a:pt x="19730" y="38410"/>
                      </a:lnTo>
                      <a:lnTo>
                        <a:pt x="20761" y="39242"/>
                      </a:lnTo>
                      <a:lnTo>
                        <a:pt x="21304" y="39622"/>
                      </a:lnTo>
                      <a:lnTo>
                        <a:pt x="20580" y="40745"/>
                      </a:lnTo>
                      <a:lnTo>
                        <a:pt x="20001" y="40346"/>
                      </a:lnTo>
                      <a:lnTo>
                        <a:pt x="18897" y="39478"/>
                      </a:lnTo>
                      <a:lnTo>
                        <a:pt x="17865" y="38518"/>
                      </a:lnTo>
                      <a:lnTo>
                        <a:pt x="16906" y="37468"/>
                      </a:lnTo>
                      <a:lnTo>
                        <a:pt x="16019" y="36346"/>
                      </a:lnTo>
                      <a:lnTo>
                        <a:pt x="15186" y="35152"/>
                      </a:lnTo>
                      <a:lnTo>
                        <a:pt x="14046" y="33269"/>
                      </a:lnTo>
                      <a:lnTo>
                        <a:pt x="12725" y="30608"/>
                      </a:lnTo>
                      <a:lnTo>
                        <a:pt x="11584" y="27839"/>
                      </a:lnTo>
                      <a:lnTo>
                        <a:pt x="10625" y="25052"/>
                      </a:lnTo>
                      <a:lnTo>
                        <a:pt x="9811" y="22300"/>
                      </a:lnTo>
                      <a:lnTo>
                        <a:pt x="9449" y="20961"/>
                      </a:lnTo>
                      <a:lnTo>
                        <a:pt x="9032" y="19422"/>
                      </a:lnTo>
                      <a:lnTo>
                        <a:pt x="8163" y="16526"/>
                      </a:lnTo>
                      <a:lnTo>
                        <a:pt x="7277" y="13829"/>
                      </a:lnTo>
                      <a:lnTo>
                        <a:pt x="6353" y="11313"/>
                      </a:lnTo>
                      <a:lnTo>
                        <a:pt x="5865" y="10101"/>
                      </a:lnTo>
                      <a:lnTo>
                        <a:pt x="5503" y="9232"/>
                      </a:lnTo>
                      <a:lnTo>
                        <a:pt x="4779" y="7675"/>
                      </a:lnTo>
                      <a:lnTo>
                        <a:pt x="4037" y="6300"/>
                      </a:lnTo>
                      <a:lnTo>
                        <a:pt x="3258" y="5051"/>
                      </a:lnTo>
                      <a:lnTo>
                        <a:pt x="2824" y="4453"/>
                      </a:lnTo>
                      <a:lnTo>
                        <a:pt x="2516" y="4037"/>
                      </a:lnTo>
                      <a:lnTo>
                        <a:pt x="2172" y="3621"/>
                      </a:lnTo>
                      <a:lnTo>
                        <a:pt x="2136" y="3566"/>
                      </a:lnTo>
                      <a:lnTo>
                        <a:pt x="1557" y="2861"/>
                      </a:lnTo>
                      <a:lnTo>
                        <a:pt x="779" y="1648"/>
                      </a:lnTo>
                      <a:lnTo>
                        <a:pt x="398" y="761"/>
                      </a:lnTo>
                      <a:lnTo>
                        <a:pt x="290" y="290"/>
                      </a:lnTo>
                      <a:lnTo>
                        <a:pt x="0" y="345"/>
                      </a:lnTo>
                      <a:lnTo>
                        <a:pt x="109" y="851"/>
                      </a:lnTo>
                      <a:lnTo>
                        <a:pt x="489" y="1775"/>
                      </a:lnTo>
                      <a:lnTo>
                        <a:pt x="1303" y="3023"/>
                      </a:lnTo>
                      <a:lnTo>
                        <a:pt x="1901" y="3766"/>
                      </a:lnTo>
                      <a:lnTo>
                        <a:pt x="1955" y="3802"/>
                      </a:lnTo>
                      <a:lnTo>
                        <a:pt x="2281" y="4218"/>
                      </a:lnTo>
                      <a:lnTo>
                        <a:pt x="2589" y="4616"/>
                      </a:lnTo>
                      <a:lnTo>
                        <a:pt x="3005" y="5214"/>
                      </a:lnTo>
                      <a:lnTo>
                        <a:pt x="3783" y="6463"/>
                      </a:lnTo>
                      <a:lnTo>
                        <a:pt x="4507" y="7802"/>
                      </a:lnTo>
                      <a:lnTo>
                        <a:pt x="5213" y="9340"/>
                      </a:lnTo>
                      <a:lnTo>
                        <a:pt x="5593" y="10227"/>
                      </a:lnTo>
                      <a:lnTo>
                        <a:pt x="6064" y="11422"/>
                      </a:lnTo>
                      <a:lnTo>
                        <a:pt x="6987" y="13938"/>
                      </a:lnTo>
                      <a:lnTo>
                        <a:pt x="7874" y="16635"/>
                      </a:lnTo>
                      <a:lnTo>
                        <a:pt x="8725" y="19513"/>
                      </a:lnTo>
                      <a:lnTo>
                        <a:pt x="9141" y="21033"/>
                      </a:lnTo>
                      <a:lnTo>
                        <a:pt x="9521" y="22391"/>
                      </a:lnTo>
                      <a:lnTo>
                        <a:pt x="10354" y="25196"/>
                      </a:lnTo>
                      <a:lnTo>
                        <a:pt x="11331" y="28020"/>
                      </a:lnTo>
                      <a:lnTo>
                        <a:pt x="12489" y="30826"/>
                      </a:lnTo>
                      <a:lnTo>
                        <a:pt x="13829" y="33523"/>
                      </a:lnTo>
                      <a:lnTo>
                        <a:pt x="15005" y="35441"/>
                      </a:lnTo>
                      <a:lnTo>
                        <a:pt x="15856" y="36636"/>
                      </a:lnTo>
                      <a:lnTo>
                        <a:pt x="16779" y="37776"/>
                      </a:lnTo>
                      <a:lnTo>
                        <a:pt x="17757" y="38826"/>
                      </a:lnTo>
                      <a:lnTo>
                        <a:pt x="18825" y="39803"/>
                      </a:lnTo>
                      <a:lnTo>
                        <a:pt x="19947" y="40690"/>
                      </a:lnTo>
                      <a:lnTo>
                        <a:pt x="20544" y="41088"/>
                      </a:lnTo>
                      <a:lnTo>
                        <a:pt x="20671" y="41161"/>
                      </a:lnTo>
                      <a:lnTo>
                        <a:pt x="21721" y="39532"/>
                      </a:lnTo>
                      <a:lnTo>
                        <a:pt x="21594" y="39441"/>
                      </a:lnTo>
                      <a:lnTo>
                        <a:pt x="21051" y="39079"/>
                      </a:lnTo>
                      <a:lnTo>
                        <a:pt x="20019" y="38265"/>
                      </a:lnTo>
                      <a:lnTo>
                        <a:pt x="19042" y="37360"/>
                      </a:lnTo>
                      <a:lnTo>
                        <a:pt x="18137" y="36382"/>
                      </a:lnTo>
                      <a:lnTo>
                        <a:pt x="16888" y="34771"/>
                      </a:lnTo>
                      <a:lnTo>
                        <a:pt x="15440" y="32382"/>
                      </a:lnTo>
                      <a:lnTo>
                        <a:pt x="14173" y="29830"/>
                      </a:lnTo>
                      <a:lnTo>
                        <a:pt x="13105" y="27187"/>
                      </a:lnTo>
                      <a:lnTo>
                        <a:pt x="12182" y="24490"/>
                      </a:lnTo>
                      <a:lnTo>
                        <a:pt x="11385" y="21830"/>
                      </a:lnTo>
                      <a:lnTo>
                        <a:pt x="11041" y="20526"/>
                      </a:lnTo>
                      <a:lnTo>
                        <a:pt x="10607" y="18970"/>
                      </a:lnTo>
                      <a:lnTo>
                        <a:pt x="9738" y="16038"/>
                      </a:lnTo>
                      <a:lnTo>
                        <a:pt x="8833" y="13286"/>
                      </a:lnTo>
                      <a:lnTo>
                        <a:pt x="7892" y="10716"/>
                      </a:lnTo>
                      <a:lnTo>
                        <a:pt x="7385" y="9485"/>
                      </a:lnTo>
                      <a:lnTo>
                        <a:pt x="7005" y="8544"/>
                      </a:lnTo>
                      <a:lnTo>
                        <a:pt x="6245" y="6915"/>
                      </a:lnTo>
                      <a:lnTo>
                        <a:pt x="5467" y="5449"/>
                      </a:lnTo>
                      <a:lnTo>
                        <a:pt x="4616" y="4128"/>
                      </a:lnTo>
                      <a:lnTo>
                        <a:pt x="4163" y="3476"/>
                      </a:lnTo>
                      <a:lnTo>
                        <a:pt x="3801" y="3005"/>
                      </a:lnTo>
                      <a:lnTo>
                        <a:pt x="3421" y="2535"/>
                      </a:lnTo>
                      <a:lnTo>
                        <a:pt x="2914" y="1919"/>
                      </a:lnTo>
                      <a:lnTo>
                        <a:pt x="2281" y="960"/>
                      </a:lnTo>
                      <a:lnTo>
                        <a:pt x="1991" y="327"/>
                      </a:lnTo>
                      <a:lnTo>
                        <a:pt x="1919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7" name="Google Shape;1147;p34"/>
                <p:cNvSpPr/>
                <p:nvPr/>
              </p:nvSpPr>
              <p:spPr>
                <a:xfrm>
                  <a:off x="5154706" y="2922754"/>
                  <a:ext cx="136314" cy="174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1" h="5503" extrusionOk="0">
                      <a:moveTo>
                        <a:pt x="4291" y="0"/>
                      </a:moveTo>
                      <a:lnTo>
                        <a:pt x="3784" y="55"/>
                      </a:lnTo>
                      <a:lnTo>
                        <a:pt x="2879" y="254"/>
                      </a:lnTo>
                      <a:lnTo>
                        <a:pt x="2137" y="525"/>
                      </a:lnTo>
                      <a:lnTo>
                        <a:pt x="1521" y="869"/>
                      </a:lnTo>
                      <a:lnTo>
                        <a:pt x="1033" y="1285"/>
                      </a:lnTo>
                      <a:lnTo>
                        <a:pt x="652" y="1738"/>
                      </a:lnTo>
                      <a:lnTo>
                        <a:pt x="272" y="2444"/>
                      </a:lnTo>
                      <a:lnTo>
                        <a:pt x="19" y="3439"/>
                      </a:lnTo>
                      <a:lnTo>
                        <a:pt x="1" y="4344"/>
                      </a:lnTo>
                      <a:lnTo>
                        <a:pt x="146" y="5358"/>
                      </a:lnTo>
                      <a:lnTo>
                        <a:pt x="200" y="5503"/>
                      </a:lnTo>
                      <a:lnTo>
                        <a:pt x="327" y="5503"/>
                      </a:lnTo>
                      <a:lnTo>
                        <a:pt x="1141" y="5358"/>
                      </a:lnTo>
                      <a:lnTo>
                        <a:pt x="1865" y="5068"/>
                      </a:lnTo>
                      <a:lnTo>
                        <a:pt x="2643" y="4562"/>
                      </a:lnTo>
                      <a:lnTo>
                        <a:pt x="3367" y="3747"/>
                      </a:lnTo>
                      <a:lnTo>
                        <a:pt x="3802" y="2896"/>
                      </a:lnTo>
                      <a:lnTo>
                        <a:pt x="4037" y="2227"/>
                      </a:lnTo>
                      <a:lnTo>
                        <a:pt x="4200" y="1430"/>
                      </a:lnTo>
                      <a:lnTo>
                        <a:pt x="4291" y="507"/>
                      </a:lnTo>
                      <a:lnTo>
                        <a:pt x="42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8" name="Google Shape;1148;p34"/>
                <p:cNvSpPr/>
                <p:nvPr/>
              </p:nvSpPr>
              <p:spPr>
                <a:xfrm>
                  <a:off x="5149528" y="2917576"/>
                  <a:ext cx="146671" cy="1851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7" h="5829" extrusionOk="0">
                      <a:moveTo>
                        <a:pt x="4616" y="0"/>
                      </a:moveTo>
                      <a:lnTo>
                        <a:pt x="4454" y="19"/>
                      </a:lnTo>
                      <a:lnTo>
                        <a:pt x="3874" y="73"/>
                      </a:lnTo>
                      <a:lnTo>
                        <a:pt x="2843" y="308"/>
                      </a:lnTo>
                      <a:lnTo>
                        <a:pt x="2390" y="489"/>
                      </a:lnTo>
                      <a:lnTo>
                        <a:pt x="2082" y="634"/>
                      </a:lnTo>
                      <a:lnTo>
                        <a:pt x="1539" y="960"/>
                      </a:lnTo>
                      <a:lnTo>
                        <a:pt x="1069" y="1358"/>
                      </a:lnTo>
                      <a:lnTo>
                        <a:pt x="689" y="1829"/>
                      </a:lnTo>
                      <a:lnTo>
                        <a:pt x="526" y="2082"/>
                      </a:lnTo>
                      <a:lnTo>
                        <a:pt x="363" y="2390"/>
                      </a:lnTo>
                      <a:lnTo>
                        <a:pt x="146" y="3005"/>
                      </a:lnTo>
                      <a:lnTo>
                        <a:pt x="1" y="3928"/>
                      </a:lnTo>
                      <a:lnTo>
                        <a:pt x="128" y="5431"/>
                      </a:lnTo>
                      <a:lnTo>
                        <a:pt x="218" y="5720"/>
                      </a:lnTo>
                      <a:lnTo>
                        <a:pt x="254" y="5829"/>
                      </a:lnTo>
                      <a:lnTo>
                        <a:pt x="562" y="5829"/>
                      </a:lnTo>
                      <a:lnTo>
                        <a:pt x="1503" y="5612"/>
                      </a:lnTo>
                      <a:lnTo>
                        <a:pt x="2300" y="5268"/>
                      </a:lnTo>
                      <a:lnTo>
                        <a:pt x="2698" y="4978"/>
                      </a:lnTo>
                      <a:lnTo>
                        <a:pt x="2517" y="4743"/>
                      </a:lnTo>
                      <a:lnTo>
                        <a:pt x="2209" y="4960"/>
                      </a:lnTo>
                      <a:lnTo>
                        <a:pt x="1576" y="5268"/>
                      </a:lnTo>
                      <a:lnTo>
                        <a:pt x="779" y="5485"/>
                      </a:lnTo>
                      <a:lnTo>
                        <a:pt x="472" y="5521"/>
                      </a:lnTo>
                      <a:lnTo>
                        <a:pt x="363" y="5050"/>
                      </a:lnTo>
                      <a:lnTo>
                        <a:pt x="327" y="3729"/>
                      </a:lnTo>
                      <a:lnTo>
                        <a:pt x="544" y="2715"/>
                      </a:lnTo>
                      <a:lnTo>
                        <a:pt x="797" y="2227"/>
                      </a:lnTo>
                      <a:lnTo>
                        <a:pt x="942" y="1991"/>
                      </a:lnTo>
                      <a:lnTo>
                        <a:pt x="1286" y="1575"/>
                      </a:lnTo>
                      <a:lnTo>
                        <a:pt x="1720" y="1195"/>
                      </a:lnTo>
                      <a:lnTo>
                        <a:pt x="2227" y="887"/>
                      </a:lnTo>
                      <a:lnTo>
                        <a:pt x="2499" y="761"/>
                      </a:lnTo>
                      <a:lnTo>
                        <a:pt x="2897" y="616"/>
                      </a:lnTo>
                      <a:lnTo>
                        <a:pt x="3802" y="399"/>
                      </a:lnTo>
                      <a:lnTo>
                        <a:pt x="4309" y="326"/>
                      </a:lnTo>
                      <a:lnTo>
                        <a:pt x="4291" y="978"/>
                      </a:lnTo>
                      <a:lnTo>
                        <a:pt x="4110" y="2154"/>
                      </a:lnTo>
                      <a:lnTo>
                        <a:pt x="3947" y="2679"/>
                      </a:lnTo>
                      <a:lnTo>
                        <a:pt x="4236" y="2788"/>
                      </a:lnTo>
                      <a:lnTo>
                        <a:pt x="4417" y="2209"/>
                      </a:lnTo>
                      <a:lnTo>
                        <a:pt x="4598" y="887"/>
                      </a:lnTo>
                      <a:lnTo>
                        <a:pt x="4616" y="163"/>
                      </a:lnTo>
                      <a:lnTo>
                        <a:pt x="4616" y="0"/>
                      </a:lnTo>
                      <a:close/>
                    </a:path>
                  </a:pathLst>
                </a:custGeom>
                <a:solidFill>
                  <a:srgbClr val="0C0C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9" name="Google Shape;1149;p34"/>
                <p:cNvSpPr/>
                <p:nvPr/>
              </p:nvSpPr>
              <p:spPr>
                <a:xfrm>
                  <a:off x="5149528" y="2917576"/>
                  <a:ext cx="146671" cy="1851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7" h="5829" extrusionOk="0">
                      <a:moveTo>
                        <a:pt x="4616" y="0"/>
                      </a:moveTo>
                      <a:lnTo>
                        <a:pt x="4454" y="19"/>
                      </a:lnTo>
                      <a:lnTo>
                        <a:pt x="3874" y="73"/>
                      </a:lnTo>
                      <a:lnTo>
                        <a:pt x="2843" y="308"/>
                      </a:lnTo>
                      <a:lnTo>
                        <a:pt x="2390" y="489"/>
                      </a:lnTo>
                      <a:lnTo>
                        <a:pt x="2499" y="761"/>
                      </a:lnTo>
                      <a:lnTo>
                        <a:pt x="2897" y="616"/>
                      </a:lnTo>
                      <a:lnTo>
                        <a:pt x="3802" y="399"/>
                      </a:lnTo>
                      <a:lnTo>
                        <a:pt x="4309" y="326"/>
                      </a:lnTo>
                      <a:lnTo>
                        <a:pt x="4291" y="978"/>
                      </a:lnTo>
                      <a:lnTo>
                        <a:pt x="4110" y="2154"/>
                      </a:lnTo>
                      <a:lnTo>
                        <a:pt x="3947" y="2679"/>
                      </a:lnTo>
                      <a:lnTo>
                        <a:pt x="3838" y="3005"/>
                      </a:lnTo>
                      <a:lnTo>
                        <a:pt x="3549" y="3584"/>
                      </a:lnTo>
                      <a:lnTo>
                        <a:pt x="3187" y="4109"/>
                      </a:lnTo>
                      <a:lnTo>
                        <a:pt x="2752" y="4544"/>
                      </a:lnTo>
                      <a:lnTo>
                        <a:pt x="2517" y="4743"/>
                      </a:lnTo>
                      <a:lnTo>
                        <a:pt x="2209" y="4960"/>
                      </a:lnTo>
                      <a:lnTo>
                        <a:pt x="1576" y="5268"/>
                      </a:lnTo>
                      <a:lnTo>
                        <a:pt x="779" y="5485"/>
                      </a:lnTo>
                      <a:lnTo>
                        <a:pt x="472" y="5521"/>
                      </a:lnTo>
                      <a:lnTo>
                        <a:pt x="363" y="5050"/>
                      </a:lnTo>
                      <a:lnTo>
                        <a:pt x="327" y="3729"/>
                      </a:lnTo>
                      <a:lnTo>
                        <a:pt x="544" y="2715"/>
                      </a:lnTo>
                      <a:lnTo>
                        <a:pt x="797" y="2227"/>
                      </a:lnTo>
                      <a:lnTo>
                        <a:pt x="526" y="2082"/>
                      </a:lnTo>
                      <a:lnTo>
                        <a:pt x="363" y="2390"/>
                      </a:lnTo>
                      <a:lnTo>
                        <a:pt x="146" y="3005"/>
                      </a:lnTo>
                      <a:lnTo>
                        <a:pt x="1" y="3928"/>
                      </a:lnTo>
                      <a:lnTo>
                        <a:pt x="128" y="5431"/>
                      </a:lnTo>
                      <a:lnTo>
                        <a:pt x="218" y="5720"/>
                      </a:lnTo>
                      <a:lnTo>
                        <a:pt x="254" y="5829"/>
                      </a:lnTo>
                      <a:lnTo>
                        <a:pt x="562" y="5829"/>
                      </a:lnTo>
                      <a:lnTo>
                        <a:pt x="1503" y="5612"/>
                      </a:lnTo>
                      <a:lnTo>
                        <a:pt x="2300" y="5268"/>
                      </a:lnTo>
                      <a:lnTo>
                        <a:pt x="2698" y="4978"/>
                      </a:lnTo>
                      <a:lnTo>
                        <a:pt x="2969" y="4779"/>
                      </a:lnTo>
                      <a:lnTo>
                        <a:pt x="3422" y="4308"/>
                      </a:lnTo>
                      <a:lnTo>
                        <a:pt x="3802" y="3747"/>
                      </a:lnTo>
                      <a:lnTo>
                        <a:pt x="4110" y="3132"/>
                      </a:lnTo>
                      <a:lnTo>
                        <a:pt x="4236" y="2788"/>
                      </a:lnTo>
                      <a:lnTo>
                        <a:pt x="4417" y="2209"/>
                      </a:lnTo>
                      <a:lnTo>
                        <a:pt x="4598" y="887"/>
                      </a:lnTo>
                      <a:lnTo>
                        <a:pt x="4616" y="163"/>
                      </a:lnTo>
                      <a:lnTo>
                        <a:pt x="4616" y="0"/>
                      </a:lnTo>
                      <a:close/>
                    </a:path>
                  </a:pathLst>
                </a:custGeom>
                <a:solidFill>
                  <a:srgbClr val="0C0C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0" name="Google Shape;1150;p34"/>
                <p:cNvSpPr/>
                <p:nvPr/>
              </p:nvSpPr>
              <p:spPr>
                <a:xfrm>
                  <a:off x="4703925" y="2452976"/>
                  <a:ext cx="418060" cy="41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0" h="13069" extrusionOk="0">
                      <a:moveTo>
                        <a:pt x="6661" y="0"/>
                      </a:moveTo>
                      <a:lnTo>
                        <a:pt x="6064" y="181"/>
                      </a:lnTo>
                      <a:lnTo>
                        <a:pt x="5611" y="525"/>
                      </a:lnTo>
                      <a:lnTo>
                        <a:pt x="5304" y="996"/>
                      </a:lnTo>
                      <a:lnTo>
                        <a:pt x="5123" y="1575"/>
                      </a:lnTo>
                      <a:lnTo>
                        <a:pt x="5050" y="2245"/>
                      </a:lnTo>
                      <a:lnTo>
                        <a:pt x="5104" y="2951"/>
                      </a:lnTo>
                      <a:lnTo>
                        <a:pt x="5285" y="3675"/>
                      </a:lnTo>
                      <a:lnTo>
                        <a:pt x="5412" y="4019"/>
                      </a:lnTo>
                      <a:lnTo>
                        <a:pt x="5412" y="4019"/>
                      </a:lnTo>
                      <a:lnTo>
                        <a:pt x="5177" y="3729"/>
                      </a:lnTo>
                      <a:lnTo>
                        <a:pt x="4598" y="3204"/>
                      </a:lnTo>
                      <a:lnTo>
                        <a:pt x="3910" y="2788"/>
                      </a:lnTo>
                      <a:lnTo>
                        <a:pt x="3186" y="2498"/>
                      </a:lnTo>
                      <a:lnTo>
                        <a:pt x="2444" y="2317"/>
                      </a:lnTo>
                      <a:lnTo>
                        <a:pt x="1738" y="2299"/>
                      </a:lnTo>
                      <a:lnTo>
                        <a:pt x="1086" y="2444"/>
                      </a:lnTo>
                      <a:lnTo>
                        <a:pt x="561" y="2770"/>
                      </a:lnTo>
                      <a:lnTo>
                        <a:pt x="362" y="3005"/>
                      </a:lnTo>
                      <a:lnTo>
                        <a:pt x="127" y="3349"/>
                      </a:lnTo>
                      <a:lnTo>
                        <a:pt x="0" y="4001"/>
                      </a:lnTo>
                      <a:lnTo>
                        <a:pt x="199" y="4616"/>
                      </a:lnTo>
                      <a:lnTo>
                        <a:pt x="634" y="5195"/>
                      </a:lnTo>
                      <a:lnTo>
                        <a:pt x="941" y="5467"/>
                      </a:lnTo>
                      <a:lnTo>
                        <a:pt x="1285" y="5738"/>
                      </a:lnTo>
                      <a:lnTo>
                        <a:pt x="2027" y="6154"/>
                      </a:lnTo>
                      <a:lnTo>
                        <a:pt x="2860" y="6390"/>
                      </a:lnTo>
                      <a:lnTo>
                        <a:pt x="3729" y="6444"/>
                      </a:lnTo>
                      <a:lnTo>
                        <a:pt x="4163" y="6390"/>
                      </a:lnTo>
                      <a:lnTo>
                        <a:pt x="3548" y="6571"/>
                      </a:lnTo>
                      <a:lnTo>
                        <a:pt x="2950" y="6752"/>
                      </a:lnTo>
                      <a:lnTo>
                        <a:pt x="2607" y="6897"/>
                      </a:lnTo>
                      <a:lnTo>
                        <a:pt x="1937" y="7295"/>
                      </a:lnTo>
                      <a:lnTo>
                        <a:pt x="1303" y="7838"/>
                      </a:lnTo>
                      <a:lnTo>
                        <a:pt x="778" y="8453"/>
                      </a:lnTo>
                      <a:lnTo>
                        <a:pt x="435" y="9105"/>
                      </a:lnTo>
                      <a:lnTo>
                        <a:pt x="308" y="9793"/>
                      </a:lnTo>
                      <a:lnTo>
                        <a:pt x="471" y="10444"/>
                      </a:lnTo>
                      <a:lnTo>
                        <a:pt x="978" y="11042"/>
                      </a:lnTo>
                      <a:lnTo>
                        <a:pt x="1412" y="11313"/>
                      </a:lnTo>
                      <a:lnTo>
                        <a:pt x="1774" y="11476"/>
                      </a:lnTo>
                      <a:lnTo>
                        <a:pt x="2444" y="11566"/>
                      </a:lnTo>
                      <a:lnTo>
                        <a:pt x="3041" y="11404"/>
                      </a:lnTo>
                      <a:lnTo>
                        <a:pt x="3602" y="11078"/>
                      </a:lnTo>
                      <a:lnTo>
                        <a:pt x="4380" y="10354"/>
                      </a:lnTo>
                      <a:lnTo>
                        <a:pt x="5231" y="9268"/>
                      </a:lnTo>
                      <a:lnTo>
                        <a:pt x="5611" y="8833"/>
                      </a:lnTo>
                      <a:lnTo>
                        <a:pt x="5485" y="9014"/>
                      </a:lnTo>
                      <a:lnTo>
                        <a:pt x="5304" y="9358"/>
                      </a:lnTo>
                      <a:lnTo>
                        <a:pt x="5159" y="9919"/>
                      </a:lnTo>
                      <a:lnTo>
                        <a:pt x="5249" y="10698"/>
                      </a:lnTo>
                      <a:lnTo>
                        <a:pt x="5575" y="11458"/>
                      </a:lnTo>
                      <a:lnTo>
                        <a:pt x="6100" y="12128"/>
                      </a:lnTo>
                      <a:lnTo>
                        <a:pt x="6770" y="12652"/>
                      </a:lnTo>
                      <a:lnTo>
                        <a:pt x="7530" y="12978"/>
                      </a:lnTo>
                      <a:lnTo>
                        <a:pt x="8326" y="13069"/>
                      </a:lnTo>
                      <a:lnTo>
                        <a:pt x="8724" y="12978"/>
                      </a:lnTo>
                      <a:lnTo>
                        <a:pt x="9141" y="12833"/>
                      </a:lnTo>
                      <a:lnTo>
                        <a:pt x="9738" y="12417"/>
                      </a:lnTo>
                      <a:lnTo>
                        <a:pt x="10064" y="11874"/>
                      </a:lnTo>
                      <a:lnTo>
                        <a:pt x="10154" y="11277"/>
                      </a:lnTo>
                      <a:lnTo>
                        <a:pt x="10028" y="10607"/>
                      </a:lnTo>
                      <a:lnTo>
                        <a:pt x="9720" y="9956"/>
                      </a:lnTo>
                      <a:lnTo>
                        <a:pt x="9231" y="9322"/>
                      </a:lnTo>
                      <a:lnTo>
                        <a:pt x="8598" y="8743"/>
                      </a:lnTo>
                      <a:lnTo>
                        <a:pt x="8236" y="8507"/>
                      </a:lnTo>
                      <a:lnTo>
                        <a:pt x="9014" y="8797"/>
                      </a:lnTo>
                      <a:lnTo>
                        <a:pt x="10173" y="9051"/>
                      </a:lnTo>
                      <a:lnTo>
                        <a:pt x="10915" y="9105"/>
                      </a:lnTo>
                      <a:lnTo>
                        <a:pt x="11584" y="9014"/>
                      </a:lnTo>
                      <a:lnTo>
                        <a:pt x="12182" y="8797"/>
                      </a:lnTo>
                      <a:lnTo>
                        <a:pt x="12652" y="8417"/>
                      </a:lnTo>
                      <a:lnTo>
                        <a:pt x="12996" y="7856"/>
                      </a:lnTo>
                      <a:lnTo>
                        <a:pt x="13123" y="7494"/>
                      </a:lnTo>
                      <a:lnTo>
                        <a:pt x="13159" y="7096"/>
                      </a:lnTo>
                      <a:lnTo>
                        <a:pt x="12978" y="6335"/>
                      </a:lnTo>
                      <a:lnTo>
                        <a:pt x="12526" y="5666"/>
                      </a:lnTo>
                      <a:lnTo>
                        <a:pt x="11874" y="5123"/>
                      </a:lnTo>
                      <a:lnTo>
                        <a:pt x="11114" y="4725"/>
                      </a:lnTo>
                      <a:lnTo>
                        <a:pt x="10299" y="4489"/>
                      </a:lnTo>
                      <a:lnTo>
                        <a:pt x="9503" y="4471"/>
                      </a:lnTo>
                      <a:lnTo>
                        <a:pt x="8815" y="4706"/>
                      </a:lnTo>
                      <a:lnTo>
                        <a:pt x="8543" y="4942"/>
                      </a:lnTo>
                      <a:lnTo>
                        <a:pt x="8543" y="4942"/>
                      </a:lnTo>
                      <a:lnTo>
                        <a:pt x="8815" y="4670"/>
                      </a:lnTo>
                      <a:lnTo>
                        <a:pt x="9177" y="3982"/>
                      </a:lnTo>
                      <a:lnTo>
                        <a:pt x="9322" y="3204"/>
                      </a:lnTo>
                      <a:lnTo>
                        <a:pt x="9286" y="2390"/>
                      </a:lnTo>
                      <a:lnTo>
                        <a:pt x="9068" y="1611"/>
                      </a:lnTo>
                      <a:lnTo>
                        <a:pt x="8670" y="905"/>
                      </a:lnTo>
                      <a:lnTo>
                        <a:pt x="8127" y="362"/>
                      </a:lnTo>
                      <a:lnTo>
                        <a:pt x="7421" y="37"/>
                      </a:lnTo>
                      <a:lnTo>
                        <a:pt x="7023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1" name="Google Shape;1151;p34"/>
                <p:cNvSpPr/>
                <p:nvPr/>
              </p:nvSpPr>
              <p:spPr>
                <a:xfrm>
                  <a:off x="4711390" y="2448370"/>
                  <a:ext cx="415169" cy="424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69" h="13359" extrusionOk="0">
                      <a:moveTo>
                        <a:pt x="6517" y="1"/>
                      </a:moveTo>
                      <a:lnTo>
                        <a:pt x="6046" y="73"/>
                      </a:lnTo>
                      <a:lnTo>
                        <a:pt x="5612" y="272"/>
                      </a:lnTo>
                      <a:lnTo>
                        <a:pt x="5268" y="562"/>
                      </a:lnTo>
                      <a:lnTo>
                        <a:pt x="5123" y="761"/>
                      </a:lnTo>
                      <a:lnTo>
                        <a:pt x="4960" y="1014"/>
                      </a:lnTo>
                      <a:lnTo>
                        <a:pt x="4743" y="1630"/>
                      </a:lnTo>
                      <a:lnTo>
                        <a:pt x="4670" y="2354"/>
                      </a:lnTo>
                      <a:lnTo>
                        <a:pt x="4725" y="3150"/>
                      </a:lnTo>
                      <a:lnTo>
                        <a:pt x="4815" y="3548"/>
                      </a:lnTo>
                      <a:lnTo>
                        <a:pt x="4507" y="3277"/>
                      </a:lnTo>
                      <a:lnTo>
                        <a:pt x="3765" y="2824"/>
                      </a:lnTo>
                      <a:lnTo>
                        <a:pt x="2969" y="2480"/>
                      </a:lnTo>
                      <a:lnTo>
                        <a:pt x="2154" y="2317"/>
                      </a:lnTo>
                      <a:lnTo>
                        <a:pt x="1756" y="2299"/>
                      </a:lnTo>
                      <a:lnTo>
                        <a:pt x="1448" y="2299"/>
                      </a:lnTo>
                      <a:lnTo>
                        <a:pt x="942" y="2408"/>
                      </a:lnTo>
                      <a:lnTo>
                        <a:pt x="507" y="2607"/>
                      </a:lnTo>
                      <a:lnTo>
                        <a:pt x="145" y="2878"/>
                      </a:lnTo>
                      <a:lnTo>
                        <a:pt x="0" y="3059"/>
                      </a:lnTo>
                      <a:lnTo>
                        <a:pt x="236" y="3240"/>
                      </a:lnTo>
                      <a:lnTo>
                        <a:pt x="399" y="3059"/>
                      </a:lnTo>
                      <a:lnTo>
                        <a:pt x="761" y="2806"/>
                      </a:lnTo>
                      <a:lnTo>
                        <a:pt x="1358" y="2607"/>
                      </a:lnTo>
                      <a:lnTo>
                        <a:pt x="1738" y="2589"/>
                      </a:lnTo>
                      <a:lnTo>
                        <a:pt x="1756" y="2589"/>
                      </a:lnTo>
                      <a:lnTo>
                        <a:pt x="2209" y="2625"/>
                      </a:lnTo>
                      <a:lnTo>
                        <a:pt x="3132" y="2860"/>
                      </a:lnTo>
                      <a:lnTo>
                        <a:pt x="4019" y="3295"/>
                      </a:lnTo>
                      <a:lnTo>
                        <a:pt x="4761" y="3892"/>
                      </a:lnTo>
                      <a:lnTo>
                        <a:pt x="5050" y="4254"/>
                      </a:lnTo>
                      <a:lnTo>
                        <a:pt x="5141" y="4327"/>
                      </a:lnTo>
                      <a:lnTo>
                        <a:pt x="5250" y="4290"/>
                      </a:lnTo>
                      <a:lnTo>
                        <a:pt x="5322" y="4218"/>
                      </a:lnTo>
                      <a:lnTo>
                        <a:pt x="5322" y="4109"/>
                      </a:lnTo>
                      <a:lnTo>
                        <a:pt x="5159" y="3657"/>
                      </a:lnTo>
                      <a:lnTo>
                        <a:pt x="4996" y="2752"/>
                      </a:lnTo>
                      <a:lnTo>
                        <a:pt x="4996" y="1919"/>
                      </a:lnTo>
                      <a:lnTo>
                        <a:pt x="5195" y="1213"/>
                      </a:lnTo>
                      <a:lnTo>
                        <a:pt x="5376" y="924"/>
                      </a:lnTo>
                      <a:lnTo>
                        <a:pt x="5485" y="761"/>
                      </a:lnTo>
                      <a:lnTo>
                        <a:pt x="5793" y="525"/>
                      </a:lnTo>
                      <a:lnTo>
                        <a:pt x="6136" y="363"/>
                      </a:lnTo>
                      <a:lnTo>
                        <a:pt x="6553" y="290"/>
                      </a:lnTo>
                      <a:lnTo>
                        <a:pt x="6770" y="290"/>
                      </a:lnTo>
                      <a:lnTo>
                        <a:pt x="7096" y="326"/>
                      </a:lnTo>
                      <a:lnTo>
                        <a:pt x="7693" y="562"/>
                      </a:lnTo>
                      <a:lnTo>
                        <a:pt x="8200" y="996"/>
                      </a:lnTo>
                      <a:lnTo>
                        <a:pt x="8598" y="1593"/>
                      </a:lnTo>
                      <a:lnTo>
                        <a:pt x="8743" y="1955"/>
                      </a:lnTo>
                      <a:lnTo>
                        <a:pt x="8870" y="2372"/>
                      </a:lnTo>
                      <a:lnTo>
                        <a:pt x="8960" y="3222"/>
                      </a:lnTo>
                      <a:lnTo>
                        <a:pt x="8815" y="3983"/>
                      </a:lnTo>
                      <a:lnTo>
                        <a:pt x="8508" y="4652"/>
                      </a:lnTo>
                      <a:lnTo>
                        <a:pt x="8272" y="4906"/>
                      </a:lnTo>
                      <a:lnTo>
                        <a:pt x="8236" y="4942"/>
                      </a:lnTo>
                      <a:lnTo>
                        <a:pt x="8200" y="4978"/>
                      </a:lnTo>
                      <a:lnTo>
                        <a:pt x="8164" y="5014"/>
                      </a:lnTo>
                      <a:lnTo>
                        <a:pt x="8164" y="5141"/>
                      </a:lnTo>
                      <a:lnTo>
                        <a:pt x="8200" y="5177"/>
                      </a:lnTo>
                      <a:lnTo>
                        <a:pt x="8236" y="5213"/>
                      </a:lnTo>
                      <a:lnTo>
                        <a:pt x="8345" y="5232"/>
                      </a:lnTo>
                      <a:lnTo>
                        <a:pt x="8399" y="5195"/>
                      </a:lnTo>
                      <a:lnTo>
                        <a:pt x="8435" y="5159"/>
                      </a:lnTo>
                      <a:lnTo>
                        <a:pt x="8471" y="5141"/>
                      </a:lnTo>
                      <a:lnTo>
                        <a:pt x="8743" y="4942"/>
                      </a:lnTo>
                      <a:lnTo>
                        <a:pt x="9413" y="4761"/>
                      </a:lnTo>
                      <a:lnTo>
                        <a:pt x="10155" y="4797"/>
                      </a:lnTo>
                      <a:lnTo>
                        <a:pt x="10879" y="5032"/>
                      </a:lnTo>
                      <a:lnTo>
                        <a:pt x="11223" y="5195"/>
                      </a:lnTo>
                      <a:lnTo>
                        <a:pt x="11530" y="5376"/>
                      </a:lnTo>
                      <a:lnTo>
                        <a:pt x="12128" y="5865"/>
                      </a:lnTo>
                      <a:lnTo>
                        <a:pt x="12562" y="6480"/>
                      </a:lnTo>
                      <a:lnTo>
                        <a:pt x="12743" y="7023"/>
                      </a:lnTo>
                      <a:lnTo>
                        <a:pt x="12761" y="7404"/>
                      </a:lnTo>
                      <a:lnTo>
                        <a:pt x="12725" y="7603"/>
                      </a:lnTo>
                      <a:lnTo>
                        <a:pt x="12598" y="8019"/>
                      </a:lnTo>
                      <a:lnTo>
                        <a:pt x="12254" y="8490"/>
                      </a:lnTo>
                      <a:lnTo>
                        <a:pt x="11965" y="8743"/>
                      </a:lnTo>
                      <a:lnTo>
                        <a:pt x="11784" y="8833"/>
                      </a:lnTo>
                      <a:lnTo>
                        <a:pt x="11458" y="8978"/>
                      </a:lnTo>
                      <a:lnTo>
                        <a:pt x="10643" y="9087"/>
                      </a:lnTo>
                      <a:lnTo>
                        <a:pt x="9702" y="9014"/>
                      </a:lnTo>
                      <a:lnTo>
                        <a:pt x="8634" y="8725"/>
                      </a:lnTo>
                      <a:lnTo>
                        <a:pt x="8055" y="8508"/>
                      </a:lnTo>
                      <a:lnTo>
                        <a:pt x="7946" y="8490"/>
                      </a:lnTo>
                      <a:lnTo>
                        <a:pt x="7874" y="8580"/>
                      </a:lnTo>
                      <a:lnTo>
                        <a:pt x="7838" y="8689"/>
                      </a:lnTo>
                      <a:lnTo>
                        <a:pt x="7928" y="8779"/>
                      </a:lnTo>
                      <a:lnTo>
                        <a:pt x="8254" y="8996"/>
                      </a:lnTo>
                      <a:lnTo>
                        <a:pt x="8833" y="9503"/>
                      </a:lnTo>
                      <a:lnTo>
                        <a:pt x="9286" y="10082"/>
                      </a:lnTo>
                      <a:lnTo>
                        <a:pt x="9612" y="10698"/>
                      </a:lnTo>
                      <a:lnTo>
                        <a:pt x="9702" y="10987"/>
                      </a:lnTo>
                      <a:lnTo>
                        <a:pt x="9775" y="11349"/>
                      </a:lnTo>
                      <a:lnTo>
                        <a:pt x="9702" y="11965"/>
                      </a:lnTo>
                      <a:lnTo>
                        <a:pt x="9376" y="12472"/>
                      </a:lnTo>
                      <a:lnTo>
                        <a:pt x="8815" y="12834"/>
                      </a:lnTo>
                      <a:lnTo>
                        <a:pt x="8453" y="12978"/>
                      </a:lnTo>
                      <a:lnTo>
                        <a:pt x="8236" y="13033"/>
                      </a:lnTo>
                      <a:lnTo>
                        <a:pt x="7820" y="13051"/>
                      </a:lnTo>
                      <a:lnTo>
                        <a:pt x="7204" y="12942"/>
                      </a:lnTo>
                      <a:lnTo>
                        <a:pt x="6426" y="12544"/>
                      </a:lnTo>
                      <a:lnTo>
                        <a:pt x="5793" y="11965"/>
                      </a:lnTo>
                      <a:lnTo>
                        <a:pt x="5539" y="11621"/>
                      </a:lnTo>
                      <a:lnTo>
                        <a:pt x="5340" y="11277"/>
                      </a:lnTo>
                      <a:lnTo>
                        <a:pt x="5105" y="10589"/>
                      </a:lnTo>
                      <a:lnTo>
                        <a:pt x="5087" y="9938"/>
                      </a:lnTo>
                      <a:lnTo>
                        <a:pt x="5304" y="9340"/>
                      </a:lnTo>
                      <a:lnTo>
                        <a:pt x="5503" y="9087"/>
                      </a:lnTo>
                      <a:lnTo>
                        <a:pt x="5539" y="8978"/>
                      </a:lnTo>
                      <a:lnTo>
                        <a:pt x="5485" y="8870"/>
                      </a:lnTo>
                      <a:lnTo>
                        <a:pt x="5376" y="8815"/>
                      </a:lnTo>
                      <a:lnTo>
                        <a:pt x="5268" y="8888"/>
                      </a:lnTo>
                      <a:lnTo>
                        <a:pt x="4960" y="9232"/>
                      </a:lnTo>
                      <a:lnTo>
                        <a:pt x="4616" y="9648"/>
                      </a:lnTo>
                      <a:lnTo>
                        <a:pt x="4290" y="10064"/>
                      </a:lnTo>
                      <a:lnTo>
                        <a:pt x="3548" y="10879"/>
                      </a:lnTo>
                      <a:lnTo>
                        <a:pt x="2933" y="11313"/>
                      </a:lnTo>
                      <a:lnTo>
                        <a:pt x="2480" y="11512"/>
                      </a:lnTo>
                      <a:lnTo>
                        <a:pt x="2010" y="11549"/>
                      </a:lnTo>
                      <a:lnTo>
                        <a:pt x="1503" y="11458"/>
                      </a:lnTo>
                      <a:lnTo>
                        <a:pt x="1249" y="11313"/>
                      </a:lnTo>
                      <a:lnTo>
                        <a:pt x="1105" y="11585"/>
                      </a:lnTo>
                      <a:lnTo>
                        <a:pt x="1394" y="11730"/>
                      </a:lnTo>
                      <a:lnTo>
                        <a:pt x="1973" y="11856"/>
                      </a:lnTo>
                      <a:lnTo>
                        <a:pt x="2498" y="11820"/>
                      </a:lnTo>
                      <a:lnTo>
                        <a:pt x="3005" y="11621"/>
                      </a:lnTo>
                      <a:lnTo>
                        <a:pt x="3675" y="11168"/>
                      </a:lnTo>
                      <a:lnTo>
                        <a:pt x="4471" y="10318"/>
                      </a:lnTo>
                      <a:lnTo>
                        <a:pt x="4815" y="9901"/>
                      </a:lnTo>
                      <a:lnTo>
                        <a:pt x="4779" y="10119"/>
                      </a:lnTo>
                      <a:lnTo>
                        <a:pt x="4815" y="10589"/>
                      </a:lnTo>
                      <a:lnTo>
                        <a:pt x="4924" y="11060"/>
                      </a:lnTo>
                      <a:lnTo>
                        <a:pt x="5141" y="11549"/>
                      </a:lnTo>
                      <a:lnTo>
                        <a:pt x="5286" y="11784"/>
                      </a:lnTo>
                      <a:lnTo>
                        <a:pt x="5521" y="12092"/>
                      </a:lnTo>
                      <a:lnTo>
                        <a:pt x="6082" y="12653"/>
                      </a:lnTo>
                      <a:lnTo>
                        <a:pt x="6770" y="13087"/>
                      </a:lnTo>
                      <a:lnTo>
                        <a:pt x="7512" y="13322"/>
                      </a:lnTo>
                      <a:lnTo>
                        <a:pt x="7910" y="13359"/>
                      </a:lnTo>
                      <a:lnTo>
                        <a:pt x="8218" y="13340"/>
                      </a:lnTo>
                      <a:lnTo>
                        <a:pt x="8526" y="13268"/>
                      </a:lnTo>
                      <a:lnTo>
                        <a:pt x="8960" y="13105"/>
                      </a:lnTo>
                      <a:lnTo>
                        <a:pt x="9612" y="12653"/>
                      </a:lnTo>
                      <a:lnTo>
                        <a:pt x="9992" y="12055"/>
                      </a:lnTo>
                      <a:lnTo>
                        <a:pt x="10064" y="11331"/>
                      </a:lnTo>
                      <a:lnTo>
                        <a:pt x="9992" y="10915"/>
                      </a:lnTo>
                      <a:lnTo>
                        <a:pt x="9847" y="10444"/>
                      </a:lnTo>
                      <a:lnTo>
                        <a:pt x="9250" y="9521"/>
                      </a:lnTo>
                      <a:lnTo>
                        <a:pt x="8833" y="9105"/>
                      </a:lnTo>
                      <a:lnTo>
                        <a:pt x="9304" y="9232"/>
                      </a:lnTo>
                      <a:lnTo>
                        <a:pt x="10173" y="9377"/>
                      </a:lnTo>
                      <a:lnTo>
                        <a:pt x="10951" y="9377"/>
                      </a:lnTo>
                      <a:lnTo>
                        <a:pt x="11639" y="9232"/>
                      </a:lnTo>
                      <a:lnTo>
                        <a:pt x="11929" y="9105"/>
                      </a:lnTo>
                      <a:lnTo>
                        <a:pt x="12128" y="8996"/>
                      </a:lnTo>
                      <a:lnTo>
                        <a:pt x="12472" y="8707"/>
                      </a:lnTo>
                      <a:lnTo>
                        <a:pt x="12761" y="8345"/>
                      </a:lnTo>
                      <a:lnTo>
                        <a:pt x="12960" y="7910"/>
                      </a:lnTo>
                      <a:lnTo>
                        <a:pt x="13033" y="7657"/>
                      </a:lnTo>
                      <a:lnTo>
                        <a:pt x="13069" y="7277"/>
                      </a:lnTo>
                      <a:lnTo>
                        <a:pt x="12906" y="6517"/>
                      </a:lnTo>
                      <a:lnTo>
                        <a:pt x="12472" y="5811"/>
                      </a:lnTo>
                      <a:lnTo>
                        <a:pt x="11802" y="5195"/>
                      </a:lnTo>
                      <a:lnTo>
                        <a:pt x="11367" y="4924"/>
                      </a:lnTo>
                      <a:lnTo>
                        <a:pt x="11078" y="4779"/>
                      </a:lnTo>
                      <a:lnTo>
                        <a:pt x="10462" y="4562"/>
                      </a:lnTo>
                      <a:lnTo>
                        <a:pt x="9811" y="4453"/>
                      </a:lnTo>
                      <a:lnTo>
                        <a:pt x="9195" y="4489"/>
                      </a:lnTo>
                      <a:lnTo>
                        <a:pt x="8906" y="4562"/>
                      </a:lnTo>
                      <a:lnTo>
                        <a:pt x="8906" y="4562"/>
                      </a:lnTo>
                      <a:lnTo>
                        <a:pt x="9033" y="4272"/>
                      </a:lnTo>
                      <a:lnTo>
                        <a:pt x="9214" y="3639"/>
                      </a:lnTo>
                      <a:lnTo>
                        <a:pt x="9250" y="2933"/>
                      </a:lnTo>
                      <a:lnTo>
                        <a:pt x="9141" y="2227"/>
                      </a:lnTo>
                      <a:lnTo>
                        <a:pt x="9033" y="1865"/>
                      </a:lnTo>
                      <a:lnTo>
                        <a:pt x="8870" y="1449"/>
                      </a:lnTo>
                      <a:lnTo>
                        <a:pt x="8417" y="779"/>
                      </a:lnTo>
                      <a:lnTo>
                        <a:pt x="7838" y="290"/>
                      </a:lnTo>
                      <a:lnTo>
                        <a:pt x="7150" y="37"/>
                      </a:lnTo>
                      <a:lnTo>
                        <a:pt x="678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2" name="Google Shape;1152;p34"/>
                <p:cNvSpPr/>
                <p:nvPr/>
              </p:nvSpPr>
              <p:spPr>
                <a:xfrm>
                  <a:off x="4699890" y="2448370"/>
                  <a:ext cx="426669" cy="368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31" h="11585" extrusionOk="0">
                      <a:moveTo>
                        <a:pt x="6879" y="1"/>
                      </a:moveTo>
                      <a:lnTo>
                        <a:pt x="6408" y="73"/>
                      </a:lnTo>
                      <a:lnTo>
                        <a:pt x="5974" y="272"/>
                      </a:lnTo>
                      <a:lnTo>
                        <a:pt x="5630" y="562"/>
                      </a:lnTo>
                      <a:lnTo>
                        <a:pt x="5485" y="743"/>
                      </a:lnTo>
                      <a:lnTo>
                        <a:pt x="5322" y="1014"/>
                      </a:lnTo>
                      <a:lnTo>
                        <a:pt x="5105" y="1630"/>
                      </a:lnTo>
                      <a:lnTo>
                        <a:pt x="5032" y="2354"/>
                      </a:lnTo>
                      <a:lnTo>
                        <a:pt x="5087" y="3150"/>
                      </a:lnTo>
                      <a:lnTo>
                        <a:pt x="5177" y="3548"/>
                      </a:lnTo>
                      <a:lnTo>
                        <a:pt x="4869" y="3277"/>
                      </a:lnTo>
                      <a:lnTo>
                        <a:pt x="4127" y="2824"/>
                      </a:lnTo>
                      <a:lnTo>
                        <a:pt x="3331" y="2480"/>
                      </a:lnTo>
                      <a:lnTo>
                        <a:pt x="2516" y="2317"/>
                      </a:lnTo>
                      <a:lnTo>
                        <a:pt x="2118" y="2299"/>
                      </a:lnTo>
                      <a:lnTo>
                        <a:pt x="1810" y="2299"/>
                      </a:lnTo>
                      <a:lnTo>
                        <a:pt x="1304" y="2408"/>
                      </a:lnTo>
                      <a:lnTo>
                        <a:pt x="869" y="2607"/>
                      </a:lnTo>
                      <a:lnTo>
                        <a:pt x="507" y="2878"/>
                      </a:lnTo>
                      <a:lnTo>
                        <a:pt x="362" y="3059"/>
                      </a:lnTo>
                      <a:lnTo>
                        <a:pt x="218" y="3277"/>
                      </a:lnTo>
                      <a:lnTo>
                        <a:pt x="37" y="3693"/>
                      </a:lnTo>
                      <a:lnTo>
                        <a:pt x="0" y="4073"/>
                      </a:lnTo>
                      <a:lnTo>
                        <a:pt x="37" y="4435"/>
                      </a:lnTo>
                      <a:lnTo>
                        <a:pt x="254" y="4942"/>
                      </a:lnTo>
                      <a:lnTo>
                        <a:pt x="724" y="5503"/>
                      </a:lnTo>
                      <a:lnTo>
                        <a:pt x="978" y="5738"/>
                      </a:lnTo>
                      <a:lnTo>
                        <a:pt x="1213" y="5919"/>
                      </a:lnTo>
                      <a:lnTo>
                        <a:pt x="1720" y="6245"/>
                      </a:lnTo>
                      <a:lnTo>
                        <a:pt x="2281" y="6499"/>
                      </a:lnTo>
                      <a:lnTo>
                        <a:pt x="2878" y="6661"/>
                      </a:lnTo>
                      <a:lnTo>
                        <a:pt x="3186" y="6698"/>
                      </a:lnTo>
                      <a:lnTo>
                        <a:pt x="3114" y="6734"/>
                      </a:lnTo>
                      <a:lnTo>
                        <a:pt x="3023" y="6752"/>
                      </a:lnTo>
                      <a:lnTo>
                        <a:pt x="2553" y="6951"/>
                      </a:lnTo>
                      <a:lnTo>
                        <a:pt x="1629" y="7585"/>
                      </a:lnTo>
                      <a:lnTo>
                        <a:pt x="869" y="8399"/>
                      </a:lnTo>
                      <a:lnTo>
                        <a:pt x="471" y="9069"/>
                      </a:lnTo>
                      <a:lnTo>
                        <a:pt x="326" y="9539"/>
                      </a:lnTo>
                      <a:lnTo>
                        <a:pt x="308" y="9775"/>
                      </a:lnTo>
                      <a:lnTo>
                        <a:pt x="290" y="9974"/>
                      </a:lnTo>
                      <a:lnTo>
                        <a:pt x="381" y="10426"/>
                      </a:lnTo>
                      <a:lnTo>
                        <a:pt x="616" y="10897"/>
                      </a:lnTo>
                      <a:lnTo>
                        <a:pt x="1105" y="11368"/>
                      </a:lnTo>
                      <a:lnTo>
                        <a:pt x="1467" y="11585"/>
                      </a:lnTo>
                      <a:lnTo>
                        <a:pt x="1611" y="11313"/>
                      </a:lnTo>
                      <a:lnTo>
                        <a:pt x="1358" y="11168"/>
                      </a:lnTo>
                      <a:lnTo>
                        <a:pt x="960" y="10843"/>
                      </a:lnTo>
                      <a:lnTo>
                        <a:pt x="706" y="10444"/>
                      </a:lnTo>
                      <a:lnTo>
                        <a:pt x="598" y="10028"/>
                      </a:lnTo>
                      <a:lnTo>
                        <a:pt x="598" y="9793"/>
                      </a:lnTo>
                      <a:lnTo>
                        <a:pt x="634" y="9594"/>
                      </a:lnTo>
                      <a:lnTo>
                        <a:pt x="761" y="9159"/>
                      </a:lnTo>
                      <a:lnTo>
                        <a:pt x="1123" y="8544"/>
                      </a:lnTo>
                      <a:lnTo>
                        <a:pt x="1847" y="7802"/>
                      </a:lnTo>
                      <a:lnTo>
                        <a:pt x="2697" y="7223"/>
                      </a:lnTo>
                      <a:lnTo>
                        <a:pt x="3132" y="7042"/>
                      </a:lnTo>
                      <a:lnTo>
                        <a:pt x="3403" y="6951"/>
                      </a:lnTo>
                      <a:lnTo>
                        <a:pt x="3693" y="6879"/>
                      </a:lnTo>
                      <a:lnTo>
                        <a:pt x="4019" y="6788"/>
                      </a:lnTo>
                      <a:lnTo>
                        <a:pt x="4345" y="6680"/>
                      </a:lnTo>
                      <a:lnTo>
                        <a:pt x="4435" y="6607"/>
                      </a:lnTo>
                      <a:lnTo>
                        <a:pt x="4435" y="6499"/>
                      </a:lnTo>
                      <a:lnTo>
                        <a:pt x="4381" y="6408"/>
                      </a:lnTo>
                      <a:lnTo>
                        <a:pt x="4254" y="6390"/>
                      </a:lnTo>
                      <a:lnTo>
                        <a:pt x="3838" y="6444"/>
                      </a:lnTo>
                      <a:lnTo>
                        <a:pt x="3005" y="6390"/>
                      </a:lnTo>
                      <a:lnTo>
                        <a:pt x="2209" y="6155"/>
                      </a:lnTo>
                      <a:lnTo>
                        <a:pt x="1485" y="5756"/>
                      </a:lnTo>
                      <a:lnTo>
                        <a:pt x="1177" y="5503"/>
                      </a:lnTo>
                      <a:lnTo>
                        <a:pt x="833" y="5195"/>
                      </a:lnTo>
                      <a:lnTo>
                        <a:pt x="417" y="4616"/>
                      </a:lnTo>
                      <a:lnTo>
                        <a:pt x="290" y="4073"/>
                      </a:lnTo>
                      <a:lnTo>
                        <a:pt x="417" y="3530"/>
                      </a:lnTo>
                      <a:lnTo>
                        <a:pt x="598" y="3240"/>
                      </a:lnTo>
                      <a:lnTo>
                        <a:pt x="761" y="3059"/>
                      </a:lnTo>
                      <a:lnTo>
                        <a:pt x="1123" y="2806"/>
                      </a:lnTo>
                      <a:lnTo>
                        <a:pt x="1720" y="2607"/>
                      </a:lnTo>
                      <a:lnTo>
                        <a:pt x="2100" y="2589"/>
                      </a:lnTo>
                      <a:lnTo>
                        <a:pt x="2118" y="2589"/>
                      </a:lnTo>
                      <a:lnTo>
                        <a:pt x="2571" y="2625"/>
                      </a:lnTo>
                      <a:lnTo>
                        <a:pt x="3494" y="2860"/>
                      </a:lnTo>
                      <a:lnTo>
                        <a:pt x="4381" y="3295"/>
                      </a:lnTo>
                      <a:lnTo>
                        <a:pt x="5123" y="3892"/>
                      </a:lnTo>
                      <a:lnTo>
                        <a:pt x="5412" y="4254"/>
                      </a:lnTo>
                      <a:lnTo>
                        <a:pt x="5503" y="4327"/>
                      </a:lnTo>
                      <a:lnTo>
                        <a:pt x="5612" y="4290"/>
                      </a:lnTo>
                      <a:lnTo>
                        <a:pt x="5684" y="4218"/>
                      </a:lnTo>
                      <a:lnTo>
                        <a:pt x="5684" y="4109"/>
                      </a:lnTo>
                      <a:lnTo>
                        <a:pt x="5521" y="3657"/>
                      </a:lnTo>
                      <a:lnTo>
                        <a:pt x="5358" y="2752"/>
                      </a:lnTo>
                      <a:lnTo>
                        <a:pt x="5358" y="1919"/>
                      </a:lnTo>
                      <a:lnTo>
                        <a:pt x="5557" y="1213"/>
                      </a:lnTo>
                      <a:lnTo>
                        <a:pt x="5738" y="924"/>
                      </a:lnTo>
                      <a:lnTo>
                        <a:pt x="5847" y="761"/>
                      </a:lnTo>
                      <a:lnTo>
                        <a:pt x="6155" y="525"/>
                      </a:lnTo>
                      <a:lnTo>
                        <a:pt x="6498" y="363"/>
                      </a:lnTo>
                      <a:lnTo>
                        <a:pt x="6915" y="290"/>
                      </a:lnTo>
                      <a:lnTo>
                        <a:pt x="7132" y="290"/>
                      </a:lnTo>
                      <a:lnTo>
                        <a:pt x="7458" y="326"/>
                      </a:lnTo>
                      <a:lnTo>
                        <a:pt x="8055" y="562"/>
                      </a:lnTo>
                      <a:lnTo>
                        <a:pt x="8562" y="996"/>
                      </a:lnTo>
                      <a:lnTo>
                        <a:pt x="8960" y="1593"/>
                      </a:lnTo>
                      <a:lnTo>
                        <a:pt x="9105" y="1955"/>
                      </a:lnTo>
                      <a:lnTo>
                        <a:pt x="9232" y="2372"/>
                      </a:lnTo>
                      <a:lnTo>
                        <a:pt x="9322" y="3222"/>
                      </a:lnTo>
                      <a:lnTo>
                        <a:pt x="9177" y="3983"/>
                      </a:lnTo>
                      <a:lnTo>
                        <a:pt x="8870" y="4652"/>
                      </a:lnTo>
                      <a:lnTo>
                        <a:pt x="8634" y="4906"/>
                      </a:lnTo>
                      <a:lnTo>
                        <a:pt x="8598" y="4942"/>
                      </a:lnTo>
                      <a:lnTo>
                        <a:pt x="8562" y="4978"/>
                      </a:lnTo>
                      <a:lnTo>
                        <a:pt x="8526" y="5014"/>
                      </a:lnTo>
                      <a:lnTo>
                        <a:pt x="8526" y="5141"/>
                      </a:lnTo>
                      <a:lnTo>
                        <a:pt x="8562" y="5177"/>
                      </a:lnTo>
                      <a:lnTo>
                        <a:pt x="8598" y="5213"/>
                      </a:lnTo>
                      <a:lnTo>
                        <a:pt x="8707" y="5232"/>
                      </a:lnTo>
                      <a:lnTo>
                        <a:pt x="8761" y="5195"/>
                      </a:lnTo>
                      <a:lnTo>
                        <a:pt x="8797" y="5159"/>
                      </a:lnTo>
                      <a:lnTo>
                        <a:pt x="8833" y="5141"/>
                      </a:lnTo>
                      <a:lnTo>
                        <a:pt x="9105" y="4942"/>
                      </a:lnTo>
                      <a:lnTo>
                        <a:pt x="9775" y="4761"/>
                      </a:lnTo>
                      <a:lnTo>
                        <a:pt x="10517" y="4797"/>
                      </a:lnTo>
                      <a:lnTo>
                        <a:pt x="11241" y="5032"/>
                      </a:lnTo>
                      <a:lnTo>
                        <a:pt x="11585" y="5195"/>
                      </a:lnTo>
                      <a:lnTo>
                        <a:pt x="11892" y="5376"/>
                      </a:lnTo>
                      <a:lnTo>
                        <a:pt x="12490" y="5865"/>
                      </a:lnTo>
                      <a:lnTo>
                        <a:pt x="12924" y="6480"/>
                      </a:lnTo>
                      <a:lnTo>
                        <a:pt x="13105" y="7023"/>
                      </a:lnTo>
                      <a:lnTo>
                        <a:pt x="13123" y="7404"/>
                      </a:lnTo>
                      <a:lnTo>
                        <a:pt x="13087" y="7603"/>
                      </a:lnTo>
                      <a:lnTo>
                        <a:pt x="12960" y="8019"/>
                      </a:lnTo>
                      <a:lnTo>
                        <a:pt x="12616" y="8490"/>
                      </a:lnTo>
                      <a:lnTo>
                        <a:pt x="12327" y="8743"/>
                      </a:lnTo>
                      <a:lnTo>
                        <a:pt x="12146" y="8833"/>
                      </a:lnTo>
                      <a:lnTo>
                        <a:pt x="11820" y="8978"/>
                      </a:lnTo>
                      <a:lnTo>
                        <a:pt x="11005" y="9087"/>
                      </a:lnTo>
                      <a:lnTo>
                        <a:pt x="10064" y="9014"/>
                      </a:lnTo>
                      <a:lnTo>
                        <a:pt x="8996" y="8725"/>
                      </a:lnTo>
                      <a:lnTo>
                        <a:pt x="8417" y="8508"/>
                      </a:lnTo>
                      <a:lnTo>
                        <a:pt x="8308" y="8490"/>
                      </a:lnTo>
                      <a:lnTo>
                        <a:pt x="8236" y="8580"/>
                      </a:lnTo>
                      <a:lnTo>
                        <a:pt x="8200" y="8689"/>
                      </a:lnTo>
                      <a:lnTo>
                        <a:pt x="8290" y="8779"/>
                      </a:lnTo>
                      <a:lnTo>
                        <a:pt x="8616" y="8996"/>
                      </a:lnTo>
                      <a:lnTo>
                        <a:pt x="9195" y="9503"/>
                      </a:lnTo>
                      <a:lnTo>
                        <a:pt x="9648" y="10082"/>
                      </a:lnTo>
                      <a:lnTo>
                        <a:pt x="9974" y="10698"/>
                      </a:lnTo>
                      <a:lnTo>
                        <a:pt x="10064" y="10987"/>
                      </a:lnTo>
                      <a:lnTo>
                        <a:pt x="10354" y="10915"/>
                      </a:lnTo>
                      <a:lnTo>
                        <a:pt x="10209" y="10444"/>
                      </a:lnTo>
                      <a:lnTo>
                        <a:pt x="9612" y="9521"/>
                      </a:lnTo>
                      <a:lnTo>
                        <a:pt x="9195" y="9105"/>
                      </a:lnTo>
                      <a:lnTo>
                        <a:pt x="9666" y="9232"/>
                      </a:lnTo>
                      <a:lnTo>
                        <a:pt x="10535" y="9377"/>
                      </a:lnTo>
                      <a:lnTo>
                        <a:pt x="11313" y="9377"/>
                      </a:lnTo>
                      <a:lnTo>
                        <a:pt x="12001" y="9232"/>
                      </a:lnTo>
                      <a:lnTo>
                        <a:pt x="12291" y="9105"/>
                      </a:lnTo>
                      <a:lnTo>
                        <a:pt x="12490" y="8996"/>
                      </a:lnTo>
                      <a:lnTo>
                        <a:pt x="12834" y="8707"/>
                      </a:lnTo>
                      <a:lnTo>
                        <a:pt x="13123" y="8345"/>
                      </a:lnTo>
                      <a:lnTo>
                        <a:pt x="13322" y="7910"/>
                      </a:lnTo>
                      <a:lnTo>
                        <a:pt x="13395" y="7657"/>
                      </a:lnTo>
                      <a:lnTo>
                        <a:pt x="13431" y="7277"/>
                      </a:lnTo>
                      <a:lnTo>
                        <a:pt x="13268" y="6517"/>
                      </a:lnTo>
                      <a:lnTo>
                        <a:pt x="12834" y="5811"/>
                      </a:lnTo>
                      <a:lnTo>
                        <a:pt x="12164" y="5195"/>
                      </a:lnTo>
                      <a:lnTo>
                        <a:pt x="11729" y="4924"/>
                      </a:lnTo>
                      <a:lnTo>
                        <a:pt x="11440" y="4779"/>
                      </a:lnTo>
                      <a:lnTo>
                        <a:pt x="10824" y="4562"/>
                      </a:lnTo>
                      <a:lnTo>
                        <a:pt x="10173" y="4453"/>
                      </a:lnTo>
                      <a:lnTo>
                        <a:pt x="9557" y="4489"/>
                      </a:lnTo>
                      <a:lnTo>
                        <a:pt x="9268" y="4562"/>
                      </a:lnTo>
                      <a:lnTo>
                        <a:pt x="9268" y="4562"/>
                      </a:lnTo>
                      <a:lnTo>
                        <a:pt x="9395" y="4272"/>
                      </a:lnTo>
                      <a:lnTo>
                        <a:pt x="9576" y="3639"/>
                      </a:lnTo>
                      <a:lnTo>
                        <a:pt x="9612" y="2933"/>
                      </a:lnTo>
                      <a:lnTo>
                        <a:pt x="9503" y="2227"/>
                      </a:lnTo>
                      <a:lnTo>
                        <a:pt x="9395" y="1865"/>
                      </a:lnTo>
                      <a:lnTo>
                        <a:pt x="9232" y="1449"/>
                      </a:lnTo>
                      <a:lnTo>
                        <a:pt x="8779" y="779"/>
                      </a:lnTo>
                      <a:lnTo>
                        <a:pt x="8200" y="290"/>
                      </a:lnTo>
                      <a:lnTo>
                        <a:pt x="7530" y="37"/>
                      </a:lnTo>
                      <a:lnTo>
                        <a:pt x="715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3" name="Google Shape;1153;p34"/>
                <p:cNvSpPr/>
                <p:nvPr/>
              </p:nvSpPr>
              <p:spPr>
                <a:xfrm>
                  <a:off x="4852851" y="2595580"/>
                  <a:ext cx="112139" cy="1121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0" h="3530" extrusionOk="0">
                      <a:moveTo>
                        <a:pt x="1484" y="0"/>
                      </a:moveTo>
                      <a:lnTo>
                        <a:pt x="1140" y="109"/>
                      </a:lnTo>
                      <a:lnTo>
                        <a:pt x="815" y="254"/>
                      </a:lnTo>
                      <a:lnTo>
                        <a:pt x="308" y="742"/>
                      </a:lnTo>
                      <a:lnTo>
                        <a:pt x="36" y="1358"/>
                      </a:lnTo>
                      <a:lnTo>
                        <a:pt x="0" y="2046"/>
                      </a:lnTo>
                      <a:lnTo>
                        <a:pt x="109" y="2389"/>
                      </a:lnTo>
                      <a:lnTo>
                        <a:pt x="254" y="2733"/>
                      </a:lnTo>
                      <a:lnTo>
                        <a:pt x="742" y="3222"/>
                      </a:lnTo>
                      <a:lnTo>
                        <a:pt x="1358" y="3512"/>
                      </a:lnTo>
                      <a:lnTo>
                        <a:pt x="2045" y="3530"/>
                      </a:lnTo>
                      <a:lnTo>
                        <a:pt x="2389" y="3439"/>
                      </a:lnTo>
                      <a:lnTo>
                        <a:pt x="2733" y="3276"/>
                      </a:lnTo>
                      <a:lnTo>
                        <a:pt x="3222" y="2806"/>
                      </a:lnTo>
                      <a:lnTo>
                        <a:pt x="3512" y="2172"/>
                      </a:lnTo>
                      <a:lnTo>
                        <a:pt x="3530" y="1484"/>
                      </a:lnTo>
                      <a:lnTo>
                        <a:pt x="3439" y="1141"/>
                      </a:lnTo>
                      <a:lnTo>
                        <a:pt x="3276" y="815"/>
                      </a:lnTo>
                      <a:lnTo>
                        <a:pt x="2806" y="308"/>
                      </a:lnTo>
                      <a:lnTo>
                        <a:pt x="2190" y="36"/>
                      </a:lnTo>
                      <a:lnTo>
                        <a:pt x="148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4" name="Google Shape;1154;p34"/>
                <p:cNvSpPr/>
                <p:nvPr/>
              </p:nvSpPr>
              <p:spPr>
                <a:xfrm>
                  <a:off x="4848245" y="2590974"/>
                  <a:ext cx="121924" cy="117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3711" extrusionOk="0">
                      <a:moveTo>
                        <a:pt x="1593" y="0"/>
                      </a:moveTo>
                      <a:lnTo>
                        <a:pt x="1231" y="109"/>
                      </a:lnTo>
                      <a:lnTo>
                        <a:pt x="869" y="272"/>
                      </a:lnTo>
                      <a:lnTo>
                        <a:pt x="326" y="797"/>
                      </a:lnTo>
                      <a:lnTo>
                        <a:pt x="37" y="1467"/>
                      </a:lnTo>
                      <a:lnTo>
                        <a:pt x="0" y="2227"/>
                      </a:lnTo>
                      <a:lnTo>
                        <a:pt x="109" y="2589"/>
                      </a:lnTo>
                      <a:lnTo>
                        <a:pt x="399" y="2498"/>
                      </a:lnTo>
                      <a:lnTo>
                        <a:pt x="290" y="2172"/>
                      </a:lnTo>
                      <a:lnTo>
                        <a:pt x="326" y="1539"/>
                      </a:lnTo>
                      <a:lnTo>
                        <a:pt x="580" y="978"/>
                      </a:lnTo>
                      <a:lnTo>
                        <a:pt x="1032" y="525"/>
                      </a:lnTo>
                      <a:lnTo>
                        <a:pt x="1340" y="399"/>
                      </a:lnTo>
                      <a:lnTo>
                        <a:pt x="1647" y="308"/>
                      </a:lnTo>
                      <a:lnTo>
                        <a:pt x="2281" y="326"/>
                      </a:lnTo>
                      <a:lnTo>
                        <a:pt x="2589" y="435"/>
                      </a:lnTo>
                      <a:lnTo>
                        <a:pt x="2878" y="580"/>
                      </a:lnTo>
                      <a:lnTo>
                        <a:pt x="3295" y="1050"/>
                      </a:lnTo>
                      <a:lnTo>
                        <a:pt x="3439" y="1340"/>
                      </a:lnTo>
                      <a:lnTo>
                        <a:pt x="3530" y="1648"/>
                      </a:lnTo>
                      <a:lnTo>
                        <a:pt x="3512" y="2281"/>
                      </a:lnTo>
                      <a:lnTo>
                        <a:pt x="3403" y="2589"/>
                      </a:lnTo>
                      <a:lnTo>
                        <a:pt x="3240" y="2878"/>
                      </a:lnTo>
                      <a:lnTo>
                        <a:pt x="2788" y="3295"/>
                      </a:lnTo>
                      <a:lnTo>
                        <a:pt x="2498" y="3439"/>
                      </a:lnTo>
                      <a:lnTo>
                        <a:pt x="2589" y="3711"/>
                      </a:lnTo>
                      <a:lnTo>
                        <a:pt x="2951" y="3566"/>
                      </a:lnTo>
                      <a:lnTo>
                        <a:pt x="3494" y="3041"/>
                      </a:lnTo>
                      <a:lnTo>
                        <a:pt x="3675" y="2715"/>
                      </a:lnTo>
                      <a:lnTo>
                        <a:pt x="3801" y="2353"/>
                      </a:lnTo>
                      <a:lnTo>
                        <a:pt x="3838" y="1593"/>
                      </a:lnTo>
                      <a:lnTo>
                        <a:pt x="3711" y="1231"/>
                      </a:lnTo>
                      <a:lnTo>
                        <a:pt x="3566" y="887"/>
                      </a:lnTo>
                      <a:lnTo>
                        <a:pt x="3041" y="344"/>
                      </a:lnTo>
                      <a:lnTo>
                        <a:pt x="2715" y="163"/>
                      </a:lnTo>
                      <a:lnTo>
                        <a:pt x="2353" y="19"/>
                      </a:lnTo>
                      <a:lnTo>
                        <a:pt x="1593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5" name="Google Shape;1155;p34"/>
                <p:cNvSpPr/>
                <p:nvPr/>
              </p:nvSpPr>
              <p:spPr>
                <a:xfrm>
                  <a:off x="4848245" y="2594437"/>
                  <a:ext cx="82246" cy="1184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9" h="3729" extrusionOk="0">
                      <a:moveTo>
                        <a:pt x="1231" y="0"/>
                      </a:moveTo>
                      <a:lnTo>
                        <a:pt x="869" y="163"/>
                      </a:lnTo>
                      <a:lnTo>
                        <a:pt x="326" y="688"/>
                      </a:lnTo>
                      <a:lnTo>
                        <a:pt x="37" y="1358"/>
                      </a:lnTo>
                      <a:lnTo>
                        <a:pt x="0" y="2118"/>
                      </a:lnTo>
                      <a:lnTo>
                        <a:pt x="109" y="2480"/>
                      </a:lnTo>
                      <a:lnTo>
                        <a:pt x="236" y="2769"/>
                      </a:lnTo>
                      <a:lnTo>
                        <a:pt x="598" y="3222"/>
                      </a:lnTo>
                      <a:lnTo>
                        <a:pt x="1068" y="3548"/>
                      </a:lnTo>
                      <a:lnTo>
                        <a:pt x="1629" y="3711"/>
                      </a:lnTo>
                      <a:lnTo>
                        <a:pt x="1919" y="3729"/>
                      </a:lnTo>
                      <a:lnTo>
                        <a:pt x="2263" y="3711"/>
                      </a:lnTo>
                      <a:lnTo>
                        <a:pt x="2589" y="3602"/>
                      </a:lnTo>
                      <a:lnTo>
                        <a:pt x="2498" y="3330"/>
                      </a:lnTo>
                      <a:lnTo>
                        <a:pt x="2172" y="3421"/>
                      </a:lnTo>
                      <a:lnTo>
                        <a:pt x="1539" y="3403"/>
                      </a:lnTo>
                      <a:lnTo>
                        <a:pt x="978" y="3149"/>
                      </a:lnTo>
                      <a:lnTo>
                        <a:pt x="525" y="2679"/>
                      </a:lnTo>
                      <a:lnTo>
                        <a:pt x="399" y="2389"/>
                      </a:lnTo>
                      <a:lnTo>
                        <a:pt x="290" y="2063"/>
                      </a:lnTo>
                      <a:lnTo>
                        <a:pt x="326" y="1430"/>
                      </a:lnTo>
                      <a:lnTo>
                        <a:pt x="580" y="869"/>
                      </a:lnTo>
                      <a:lnTo>
                        <a:pt x="1032" y="416"/>
                      </a:lnTo>
                      <a:lnTo>
                        <a:pt x="1340" y="290"/>
                      </a:lnTo>
                      <a:lnTo>
                        <a:pt x="1231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56" name="Google Shape;1156;p34"/>
              <p:cNvSpPr/>
              <p:nvPr/>
            </p:nvSpPr>
            <p:spPr>
              <a:xfrm rot="-398052">
                <a:off x="1269148" y="4611742"/>
                <a:ext cx="540348" cy="574201"/>
              </a:xfrm>
              <a:custGeom>
                <a:avLst/>
                <a:gdLst/>
                <a:ahLst/>
                <a:cxnLst/>
                <a:rect l="l" t="t" r="r" b="b"/>
                <a:pathLst>
                  <a:path w="22825" h="24255" extrusionOk="0">
                    <a:moveTo>
                      <a:pt x="17431" y="1"/>
                    </a:moveTo>
                    <a:lnTo>
                      <a:pt x="16942" y="91"/>
                    </a:lnTo>
                    <a:lnTo>
                      <a:pt x="16472" y="344"/>
                    </a:lnTo>
                    <a:lnTo>
                      <a:pt x="16055" y="706"/>
                    </a:lnTo>
                    <a:lnTo>
                      <a:pt x="15494" y="1394"/>
                    </a:lnTo>
                    <a:lnTo>
                      <a:pt x="14969" y="2372"/>
                    </a:lnTo>
                    <a:lnTo>
                      <a:pt x="14806" y="2806"/>
                    </a:lnTo>
                    <a:lnTo>
                      <a:pt x="14607" y="3458"/>
                    </a:lnTo>
                    <a:lnTo>
                      <a:pt x="14481" y="4797"/>
                    </a:lnTo>
                    <a:lnTo>
                      <a:pt x="14462" y="6155"/>
                    </a:lnTo>
                    <a:lnTo>
                      <a:pt x="14354" y="7494"/>
                    </a:lnTo>
                    <a:lnTo>
                      <a:pt x="14209" y="8146"/>
                    </a:lnTo>
                    <a:lnTo>
                      <a:pt x="13956" y="8960"/>
                    </a:lnTo>
                    <a:lnTo>
                      <a:pt x="13250" y="10517"/>
                    </a:lnTo>
                    <a:lnTo>
                      <a:pt x="12852" y="11241"/>
                    </a:lnTo>
                    <a:lnTo>
                      <a:pt x="12200" y="8073"/>
                    </a:lnTo>
                    <a:lnTo>
                      <a:pt x="11422" y="4489"/>
                    </a:lnTo>
                    <a:lnTo>
                      <a:pt x="11313" y="4091"/>
                    </a:lnTo>
                    <a:lnTo>
                      <a:pt x="11114" y="3729"/>
                    </a:lnTo>
                    <a:lnTo>
                      <a:pt x="10933" y="3530"/>
                    </a:lnTo>
                    <a:lnTo>
                      <a:pt x="10553" y="3349"/>
                    </a:lnTo>
                    <a:lnTo>
                      <a:pt x="10191" y="3440"/>
                    </a:lnTo>
                    <a:lnTo>
                      <a:pt x="9829" y="3711"/>
                    </a:lnTo>
                    <a:lnTo>
                      <a:pt x="9358" y="4345"/>
                    </a:lnTo>
                    <a:lnTo>
                      <a:pt x="8978" y="5286"/>
                    </a:lnTo>
                    <a:lnTo>
                      <a:pt x="8924" y="5630"/>
                    </a:lnTo>
                    <a:lnTo>
                      <a:pt x="8942" y="6082"/>
                    </a:lnTo>
                    <a:lnTo>
                      <a:pt x="9141" y="6933"/>
                    </a:lnTo>
                    <a:lnTo>
                      <a:pt x="9684" y="8164"/>
                    </a:lnTo>
                    <a:lnTo>
                      <a:pt x="10118" y="8960"/>
                    </a:lnTo>
                    <a:lnTo>
                      <a:pt x="10553" y="9757"/>
                    </a:lnTo>
                    <a:lnTo>
                      <a:pt x="11005" y="11024"/>
                    </a:lnTo>
                    <a:lnTo>
                      <a:pt x="11114" y="11892"/>
                    </a:lnTo>
                    <a:lnTo>
                      <a:pt x="11078" y="12327"/>
                    </a:lnTo>
                    <a:lnTo>
                      <a:pt x="11023" y="12580"/>
                    </a:lnTo>
                    <a:lnTo>
                      <a:pt x="10842" y="13033"/>
                    </a:lnTo>
                    <a:lnTo>
                      <a:pt x="10571" y="13431"/>
                    </a:lnTo>
                    <a:lnTo>
                      <a:pt x="10209" y="13721"/>
                    </a:lnTo>
                    <a:lnTo>
                      <a:pt x="9974" y="13811"/>
                    </a:lnTo>
                    <a:lnTo>
                      <a:pt x="9738" y="13865"/>
                    </a:lnTo>
                    <a:lnTo>
                      <a:pt x="9304" y="13829"/>
                    </a:lnTo>
                    <a:lnTo>
                      <a:pt x="8906" y="13630"/>
                    </a:lnTo>
                    <a:lnTo>
                      <a:pt x="8562" y="13322"/>
                    </a:lnTo>
                    <a:lnTo>
                      <a:pt x="8127" y="12689"/>
                    </a:lnTo>
                    <a:lnTo>
                      <a:pt x="7765" y="11675"/>
                    </a:lnTo>
                    <a:lnTo>
                      <a:pt x="7675" y="11168"/>
                    </a:lnTo>
                    <a:lnTo>
                      <a:pt x="7602" y="10662"/>
                    </a:lnTo>
                    <a:lnTo>
                      <a:pt x="7331" y="9612"/>
                    </a:lnTo>
                    <a:lnTo>
                      <a:pt x="7005" y="8924"/>
                    </a:lnTo>
                    <a:lnTo>
                      <a:pt x="6716" y="8544"/>
                    </a:lnTo>
                    <a:lnTo>
                      <a:pt x="6372" y="8272"/>
                    </a:lnTo>
                    <a:lnTo>
                      <a:pt x="5955" y="8109"/>
                    </a:lnTo>
                    <a:lnTo>
                      <a:pt x="5702" y="8091"/>
                    </a:lnTo>
                    <a:lnTo>
                      <a:pt x="5467" y="8091"/>
                    </a:lnTo>
                    <a:lnTo>
                      <a:pt x="5032" y="8254"/>
                    </a:lnTo>
                    <a:lnTo>
                      <a:pt x="4688" y="8544"/>
                    </a:lnTo>
                    <a:lnTo>
                      <a:pt x="4435" y="8942"/>
                    </a:lnTo>
                    <a:lnTo>
                      <a:pt x="4254" y="9413"/>
                    </a:lnTo>
                    <a:lnTo>
                      <a:pt x="4182" y="9938"/>
                    </a:lnTo>
                    <a:lnTo>
                      <a:pt x="4218" y="10444"/>
                    </a:lnTo>
                    <a:lnTo>
                      <a:pt x="4363" y="10951"/>
                    </a:lnTo>
                    <a:lnTo>
                      <a:pt x="4471" y="11168"/>
                    </a:lnTo>
                    <a:lnTo>
                      <a:pt x="4725" y="11603"/>
                    </a:lnTo>
                    <a:lnTo>
                      <a:pt x="5412" y="12327"/>
                    </a:lnTo>
                    <a:lnTo>
                      <a:pt x="6607" y="13286"/>
                    </a:lnTo>
                    <a:lnTo>
                      <a:pt x="7385" y="13938"/>
                    </a:lnTo>
                    <a:lnTo>
                      <a:pt x="7729" y="14318"/>
                    </a:lnTo>
                    <a:lnTo>
                      <a:pt x="8290" y="15205"/>
                    </a:lnTo>
                    <a:lnTo>
                      <a:pt x="8526" y="15929"/>
                    </a:lnTo>
                    <a:lnTo>
                      <a:pt x="8562" y="16418"/>
                    </a:lnTo>
                    <a:lnTo>
                      <a:pt x="8507" y="16888"/>
                    </a:lnTo>
                    <a:lnTo>
                      <a:pt x="8326" y="17323"/>
                    </a:lnTo>
                    <a:lnTo>
                      <a:pt x="8182" y="17522"/>
                    </a:lnTo>
                    <a:lnTo>
                      <a:pt x="8019" y="17685"/>
                    </a:lnTo>
                    <a:lnTo>
                      <a:pt x="7657" y="17938"/>
                    </a:lnTo>
                    <a:lnTo>
                      <a:pt x="7240" y="18101"/>
                    </a:lnTo>
                    <a:lnTo>
                      <a:pt x="6806" y="18155"/>
                    </a:lnTo>
                    <a:lnTo>
                      <a:pt x="6100" y="18083"/>
                    </a:lnTo>
                    <a:lnTo>
                      <a:pt x="5231" y="17721"/>
                    </a:lnTo>
                    <a:lnTo>
                      <a:pt x="4869" y="17431"/>
                    </a:lnTo>
                    <a:lnTo>
                      <a:pt x="4544" y="17105"/>
                    </a:lnTo>
                    <a:lnTo>
                      <a:pt x="4019" y="16345"/>
                    </a:lnTo>
                    <a:lnTo>
                      <a:pt x="3421" y="15096"/>
                    </a:lnTo>
                    <a:lnTo>
                      <a:pt x="3095" y="14209"/>
                    </a:lnTo>
                    <a:lnTo>
                      <a:pt x="2860" y="13648"/>
                    </a:lnTo>
                    <a:lnTo>
                      <a:pt x="2335" y="12924"/>
                    </a:lnTo>
                    <a:lnTo>
                      <a:pt x="1883" y="12598"/>
                    </a:lnTo>
                    <a:lnTo>
                      <a:pt x="1611" y="12526"/>
                    </a:lnTo>
                    <a:lnTo>
                      <a:pt x="1430" y="12508"/>
                    </a:lnTo>
                    <a:lnTo>
                      <a:pt x="1086" y="12562"/>
                    </a:lnTo>
                    <a:lnTo>
                      <a:pt x="634" y="12834"/>
                    </a:lnTo>
                    <a:lnTo>
                      <a:pt x="181" y="13413"/>
                    </a:lnTo>
                    <a:lnTo>
                      <a:pt x="0" y="14155"/>
                    </a:lnTo>
                    <a:lnTo>
                      <a:pt x="37" y="14517"/>
                    </a:lnTo>
                    <a:lnTo>
                      <a:pt x="109" y="14879"/>
                    </a:lnTo>
                    <a:lnTo>
                      <a:pt x="417" y="15531"/>
                    </a:lnTo>
                    <a:lnTo>
                      <a:pt x="1104" y="16418"/>
                    </a:lnTo>
                    <a:lnTo>
                      <a:pt x="1647" y="16942"/>
                    </a:lnTo>
                    <a:lnTo>
                      <a:pt x="2426" y="17721"/>
                    </a:lnTo>
                    <a:lnTo>
                      <a:pt x="4182" y="19694"/>
                    </a:lnTo>
                    <a:lnTo>
                      <a:pt x="5593" y="21232"/>
                    </a:lnTo>
                    <a:lnTo>
                      <a:pt x="6571" y="22173"/>
                    </a:lnTo>
                    <a:lnTo>
                      <a:pt x="7566" y="22970"/>
                    </a:lnTo>
                    <a:lnTo>
                      <a:pt x="8580" y="23585"/>
                    </a:lnTo>
                    <a:lnTo>
                      <a:pt x="9087" y="23802"/>
                    </a:lnTo>
                    <a:lnTo>
                      <a:pt x="9557" y="23947"/>
                    </a:lnTo>
                    <a:lnTo>
                      <a:pt x="10625" y="24146"/>
                    </a:lnTo>
                    <a:lnTo>
                      <a:pt x="12399" y="24255"/>
                    </a:lnTo>
                    <a:lnTo>
                      <a:pt x="16182" y="24020"/>
                    </a:lnTo>
                    <a:lnTo>
                      <a:pt x="18336" y="23947"/>
                    </a:lnTo>
                    <a:lnTo>
                      <a:pt x="18752" y="23947"/>
                    </a:lnTo>
                    <a:lnTo>
                      <a:pt x="19603" y="23839"/>
                    </a:lnTo>
                    <a:lnTo>
                      <a:pt x="20381" y="23585"/>
                    </a:lnTo>
                    <a:lnTo>
                      <a:pt x="20816" y="23241"/>
                    </a:lnTo>
                    <a:lnTo>
                      <a:pt x="21033" y="22934"/>
                    </a:lnTo>
                    <a:lnTo>
                      <a:pt x="21105" y="22753"/>
                    </a:lnTo>
                    <a:lnTo>
                      <a:pt x="21160" y="22499"/>
                    </a:lnTo>
                    <a:lnTo>
                      <a:pt x="21142" y="22047"/>
                    </a:lnTo>
                    <a:lnTo>
                      <a:pt x="20942" y="21649"/>
                    </a:lnTo>
                    <a:lnTo>
                      <a:pt x="20617" y="21287"/>
                    </a:lnTo>
                    <a:lnTo>
                      <a:pt x="20200" y="20997"/>
                    </a:lnTo>
                    <a:lnTo>
                      <a:pt x="19712" y="20780"/>
                    </a:lnTo>
                    <a:lnTo>
                      <a:pt x="19169" y="20635"/>
                    </a:lnTo>
                    <a:lnTo>
                      <a:pt x="18644" y="20599"/>
                    </a:lnTo>
                    <a:lnTo>
                      <a:pt x="18372" y="20617"/>
                    </a:lnTo>
                    <a:lnTo>
                      <a:pt x="17359" y="20816"/>
                    </a:lnTo>
                    <a:lnTo>
                      <a:pt x="15820" y="21178"/>
                    </a:lnTo>
                    <a:lnTo>
                      <a:pt x="15060" y="21214"/>
                    </a:lnTo>
                    <a:lnTo>
                      <a:pt x="14571" y="21160"/>
                    </a:lnTo>
                    <a:lnTo>
                      <a:pt x="14318" y="21087"/>
                    </a:lnTo>
                    <a:lnTo>
                      <a:pt x="14499" y="20762"/>
                    </a:lnTo>
                    <a:lnTo>
                      <a:pt x="15024" y="20291"/>
                    </a:lnTo>
                    <a:lnTo>
                      <a:pt x="15711" y="19983"/>
                    </a:lnTo>
                    <a:lnTo>
                      <a:pt x="16472" y="19839"/>
                    </a:lnTo>
                    <a:lnTo>
                      <a:pt x="16834" y="19839"/>
                    </a:lnTo>
                    <a:lnTo>
                      <a:pt x="17594" y="19875"/>
                    </a:lnTo>
                    <a:lnTo>
                      <a:pt x="18716" y="19965"/>
                    </a:lnTo>
                    <a:lnTo>
                      <a:pt x="19440" y="19947"/>
                    </a:lnTo>
                    <a:lnTo>
                      <a:pt x="19820" y="19893"/>
                    </a:lnTo>
                    <a:lnTo>
                      <a:pt x="20182" y="19802"/>
                    </a:lnTo>
                    <a:lnTo>
                      <a:pt x="20852" y="19440"/>
                    </a:lnTo>
                    <a:lnTo>
                      <a:pt x="21377" y="18915"/>
                    </a:lnTo>
                    <a:lnTo>
                      <a:pt x="21576" y="18409"/>
                    </a:lnTo>
                    <a:lnTo>
                      <a:pt x="21612" y="18065"/>
                    </a:lnTo>
                    <a:lnTo>
                      <a:pt x="21594" y="17884"/>
                    </a:lnTo>
                    <a:lnTo>
                      <a:pt x="21540" y="17666"/>
                    </a:lnTo>
                    <a:lnTo>
                      <a:pt x="21341" y="17286"/>
                    </a:lnTo>
                    <a:lnTo>
                      <a:pt x="21033" y="16997"/>
                    </a:lnTo>
                    <a:lnTo>
                      <a:pt x="20653" y="16798"/>
                    </a:lnTo>
                    <a:lnTo>
                      <a:pt x="19983" y="16599"/>
                    </a:lnTo>
                    <a:lnTo>
                      <a:pt x="19024" y="16617"/>
                    </a:lnTo>
                    <a:lnTo>
                      <a:pt x="18571" y="16725"/>
                    </a:lnTo>
                    <a:lnTo>
                      <a:pt x="17702" y="17051"/>
                    </a:lnTo>
                    <a:lnTo>
                      <a:pt x="16399" y="17558"/>
                    </a:lnTo>
                    <a:lnTo>
                      <a:pt x="15530" y="17721"/>
                    </a:lnTo>
                    <a:lnTo>
                      <a:pt x="15078" y="17703"/>
                    </a:lnTo>
                    <a:lnTo>
                      <a:pt x="15060" y="17485"/>
                    </a:lnTo>
                    <a:lnTo>
                      <a:pt x="15114" y="17069"/>
                    </a:lnTo>
                    <a:lnTo>
                      <a:pt x="15368" y="16508"/>
                    </a:lnTo>
                    <a:lnTo>
                      <a:pt x="15947" y="15875"/>
                    </a:lnTo>
                    <a:lnTo>
                      <a:pt x="16725" y="15422"/>
                    </a:lnTo>
                    <a:lnTo>
                      <a:pt x="17123" y="15277"/>
                    </a:lnTo>
                    <a:lnTo>
                      <a:pt x="17974" y="15078"/>
                    </a:lnTo>
                    <a:lnTo>
                      <a:pt x="19693" y="14915"/>
                    </a:lnTo>
                    <a:lnTo>
                      <a:pt x="20544" y="14734"/>
                    </a:lnTo>
                    <a:lnTo>
                      <a:pt x="20961" y="14626"/>
                    </a:lnTo>
                    <a:lnTo>
                      <a:pt x="21757" y="14209"/>
                    </a:lnTo>
                    <a:lnTo>
                      <a:pt x="22390" y="13630"/>
                    </a:lnTo>
                    <a:lnTo>
                      <a:pt x="22698" y="13087"/>
                    </a:lnTo>
                    <a:lnTo>
                      <a:pt x="22807" y="12689"/>
                    </a:lnTo>
                    <a:lnTo>
                      <a:pt x="22825" y="12472"/>
                    </a:lnTo>
                    <a:lnTo>
                      <a:pt x="22807" y="12218"/>
                    </a:lnTo>
                    <a:lnTo>
                      <a:pt x="22662" y="11748"/>
                    </a:lnTo>
                    <a:lnTo>
                      <a:pt x="22409" y="11331"/>
                    </a:lnTo>
                    <a:lnTo>
                      <a:pt x="22047" y="10987"/>
                    </a:lnTo>
                    <a:lnTo>
                      <a:pt x="21594" y="10716"/>
                    </a:lnTo>
                    <a:lnTo>
                      <a:pt x="21105" y="10517"/>
                    </a:lnTo>
                    <a:lnTo>
                      <a:pt x="20580" y="10426"/>
                    </a:lnTo>
                    <a:lnTo>
                      <a:pt x="20056" y="10426"/>
                    </a:lnTo>
                    <a:lnTo>
                      <a:pt x="19802" y="10463"/>
                    </a:lnTo>
                    <a:lnTo>
                      <a:pt x="19295" y="10589"/>
                    </a:lnTo>
                    <a:lnTo>
                      <a:pt x="18390" y="11042"/>
                    </a:lnTo>
                    <a:lnTo>
                      <a:pt x="17159" y="12019"/>
                    </a:lnTo>
                    <a:lnTo>
                      <a:pt x="16417" y="12779"/>
                    </a:lnTo>
                    <a:lnTo>
                      <a:pt x="16997" y="11494"/>
                    </a:lnTo>
                    <a:lnTo>
                      <a:pt x="17558" y="9920"/>
                    </a:lnTo>
                    <a:lnTo>
                      <a:pt x="17829" y="9141"/>
                    </a:lnTo>
                    <a:lnTo>
                      <a:pt x="18318" y="7566"/>
                    </a:lnTo>
                    <a:lnTo>
                      <a:pt x="18499" y="6752"/>
                    </a:lnTo>
                    <a:lnTo>
                      <a:pt x="18662" y="6064"/>
                    </a:lnTo>
                    <a:lnTo>
                      <a:pt x="18933" y="4562"/>
                    </a:lnTo>
                    <a:lnTo>
                      <a:pt x="19060" y="3023"/>
                    </a:lnTo>
                    <a:lnTo>
                      <a:pt x="18951" y="1901"/>
                    </a:lnTo>
                    <a:lnTo>
                      <a:pt x="18770" y="1195"/>
                    </a:lnTo>
                    <a:lnTo>
                      <a:pt x="18626" y="851"/>
                    </a:lnTo>
                    <a:lnTo>
                      <a:pt x="18463" y="562"/>
                    </a:lnTo>
                    <a:lnTo>
                      <a:pt x="18119" y="218"/>
                    </a:lnTo>
                    <a:lnTo>
                      <a:pt x="17829" y="73"/>
                    </a:lnTo>
                    <a:lnTo>
                      <a:pt x="17666" y="19"/>
                    </a:lnTo>
                    <a:lnTo>
                      <a:pt x="17431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34"/>
              <p:cNvSpPr/>
              <p:nvPr/>
            </p:nvSpPr>
            <p:spPr>
              <a:xfrm rot="1274746">
                <a:off x="488794" y="4743982"/>
                <a:ext cx="490490" cy="43443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3151" extrusionOk="0">
                    <a:moveTo>
                      <a:pt x="16472" y="1"/>
                    </a:moveTo>
                    <a:lnTo>
                      <a:pt x="15983" y="55"/>
                    </a:lnTo>
                    <a:lnTo>
                      <a:pt x="15530" y="254"/>
                    </a:lnTo>
                    <a:lnTo>
                      <a:pt x="15114" y="544"/>
                    </a:lnTo>
                    <a:lnTo>
                      <a:pt x="14752" y="924"/>
                    </a:lnTo>
                    <a:lnTo>
                      <a:pt x="14462" y="1376"/>
                    </a:lnTo>
                    <a:lnTo>
                      <a:pt x="14281" y="1865"/>
                    </a:lnTo>
                    <a:lnTo>
                      <a:pt x="14245" y="2118"/>
                    </a:lnTo>
                    <a:lnTo>
                      <a:pt x="14209" y="2625"/>
                    </a:lnTo>
                    <a:lnTo>
                      <a:pt x="14390" y="3621"/>
                    </a:lnTo>
                    <a:lnTo>
                      <a:pt x="14987" y="5069"/>
                    </a:lnTo>
                    <a:lnTo>
                      <a:pt x="15512" y="5974"/>
                    </a:lnTo>
                    <a:lnTo>
                      <a:pt x="15766" y="6426"/>
                    </a:lnTo>
                    <a:lnTo>
                      <a:pt x="16236" y="7385"/>
                    </a:lnTo>
                    <a:lnTo>
                      <a:pt x="16562" y="8363"/>
                    </a:lnTo>
                    <a:lnTo>
                      <a:pt x="16634" y="9377"/>
                    </a:lnTo>
                    <a:lnTo>
                      <a:pt x="16544" y="9883"/>
                    </a:lnTo>
                    <a:lnTo>
                      <a:pt x="16490" y="10064"/>
                    </a:lnTo>
                    <a:lnTo>
                      <a:pt x="16327" y="10444"/>
                    </a:lnTo>
                    <a:lnTo>
                      <a:pt x="16073" y="10734"/>
                    </a:lnTo>
                    <a:lnTo>
                      <a:pt x="15748" y="10915"/>
                    </a:lnTo>
                    <a:lnTo>
                      <a:pt x="15567" y="10951"/>
                    </a:lnTo>
                    <a:lnTo>
                      <a:pt x="15349" y="10933"/>
                    </a:lnTo>
                    <a:lnTo>
                      <a:pt x="14987" y="10770"/>
                    </a:lnTo>
                    <a:lnTo>
                      <a:pt x="14535" y="10318"/>
                    </a:lnTo>
                    <a:lnTo>
                      <a:pt x="14318" y="9938"/>
                    </a:lnTo>
                    <a:lnTo>
                      <a:pt x="12544" y="6879"/>
                    </a:lnTo>
                    <a:lnTo>
                      <a:pt x="10770" y="3802"/>
                    </a:lnTo>
                    <a:lnTo>
                      <a:pt x="10498" y="3349"/>
                    </a:lnTo>
                    <a:lnTo>
                      <a:pt x="9829" y="2444"/>
                    </a:lnTo>
                    <a:lnTo>
                      <a:pt x="9250" y="1901"/>
                    </a:lnTo>
                    <a:lnTo>
                      <a:pt x="8815" y="1630"/>
                    </a:lnTo>
                    <a:lnTo>
                      <a:pt x="8363" y="1467"/>
                    </a:lnTo>
                    <a:lnTo>
                      <a:pt x="7874" y="1430"/>
                    </a:lnTo>
                    <a:lnTo>
                      <a:pt x="7602" y="1467"/>
                    </a:lnTo>
                    <a:lnTo>
                      <a:pt x="7313" y="1539"/>
                    </a:lnTo>
                    <a:lnTo>
                      <a:pt x="6806" y="1847"/>
                    </a:lnTo>
                    <a:lnTo>
                      <a:pt x="6444" y="2281"/>
                    </a:lnTo>
                    <a:lnTo>
                      <a:pt x="6209" y="2842"/>
                    </a:lnTo>
                    <a:lnTo>
                      <a:pt x="6064" y="3476"/>
                    </a:lnTo>
                    <a:lnTo>
                      <a:pt x="6046" y="4146"/>
                    </a:lnTo>
                    <a:lnTo>
                      <a:pt x="6118" y="4815"/>
                    </a:lnTo>
                    <a:lnTo>
                      <a:pt x="6281" y="5485"/>
                    </a:lnTo>
                    <a:lnTo>
                      <a:pt x="6390" y="5793"/>
                    </a:lnTo>
                    <a:lnTo>
                      <a:pt x="6752" y="6643"/>
                    </a:lnTo>
                    <a:lnTo>
                      <a:pt x="7747" y="8218"/>
                    </a:lnTo>
                    <a:lnTo>
                      <a:pt x="8978" y="9594"/>
                    </a:lnTo>
                    <a:lnTo>
                      <a:pt x="10444" y="10734"/>
                    </a:lnTo>
                    <a:lnTo>
                      <a:pt x="11241" y="11205"/>
                    </a:lnTo>
                    <a:lnTo>
                      <a:pt x="11910" y="11549"/>
                    </a:lnTo>
                    <a:lnTo>
                      <a:pt x="12815" y="12182"/>
                    </a:lnTo>
                    <a:lnTo>
                      <a:pt x="13214" y="12743"/>
                    </a:lnTo>
                    <a:lnTo>
                      <a:pt x="13322" y="13087"/>
                    </a:lnTo>
                    <a:lnTo>
                      <a:pt x="13340" y="13268"/>
                    </a:lnTo>
                    <a:lnTo>
                      <a:pt x="13304" y="13648"/>
                    </a:lnTo>
                    <a:lnTo>
                      <a:pt x="13105" y="14155"/>
                    </a:lnTo>
                    <a:lnTo>
                      <a:pt x="12580" y="14698"/>
                    </a:lnTo>
                    <a:lnTo>
                      <a:pt x="11874" y="15042"/>
                    </a:lnTo>
                    <a:lnTo>
                      <a:pt x="11494" y="15114"/>
                    </a:lnTo>
                    <a:lnTo>
                      <a:pt x="11114" y="15114"/>
                    </a:lnTo>
                    <a:lnTo>
                      <a:pt x="10372" y="14988"/>
                    </a:lnTo>
                    <a:lnTo>
                      <a:pt x="9666" y="14698"/>
                    </a:lnTo>
                    <a:lnTo>
                      <a:pt x="8978" y="14318"/>
                    </a:lnTo>
                    <a:lnTo>
                      <a:pt x="8670" y="14101"/>
                    </a:lnTo>
                    <a:lnTo>
                      <a:pt x="7874" y="13521"/>
                    </a:lnTo>
                    <a:lnTo>
                      <a:pt x="6281" y="12327"/>
                    </a:lnTo>
                    <a:lnTo>
                      <a:pt x="5430" y="11838"/>
                    </a:lnTo>
                    <a:lnTo>
                      <a:pt x="4996" y="11621"/>
                    </a:lnTo>
                    <a:lnTo>
                      <a:pt x="4037" y="11295"/>
                    </a:lnTo>
                    <a:lnTo>
                      <a:pt x="3077" y="11168"/>
                    </a:lnTo>
                    <a:lnTo>
                      <a:pt x="2100" y="11259"/>
                    </a:lnTo>
                    <a:lnTo>
                      <a:pt x="1647" y="11422"/>
                    </a:lnTo>
                    <a:lnTo>
                      <a:pt x="1412" y="11530"/>
                    </a:lnTo>
                    <a:lnTo>
                      <a:pt x="1014" y="11802"/>
                    </a:lnTo>
                    <a:lnTo>
                      <a:pt x="652" y="12146"/>
                    </a:lnTo>
                    <a:lnTo>
                      <a:pt x="362" y="12544"/>
                    </a:lnTo>
                    <a:lnTo>
                      <a:pt x="145" y="12997"/>
                    </a:lnTo>
                    <a:lnTo>
                      <a:pt x="18" y="13467"/>
                    </a:lnTo>
                    <a:lnTo>
                      <a:pt x="0" y="13938"/>
                    </a:lnTo>
                    <a:lnTo>
                      <a:pt x="91" y="14408"/>
                    </a:lnTo>
                    <a:lnTo>
                      <a:pt x="181" y="14626"/>
                    </a:lnTo>
                    <a:lnTo>
                      <a:pt x="290" y="14825"/>
                    </a:lnTo>
                    <a:lnTo>
                      <a:pt x="579" y="15169"/>
                    </a:lnTo>
                    <a:lnTo>
                      <a:pt x="1104" y="15585"/>
                    </a:lnTo>
                    <a:lnTo>
                      <a:pt x="1955" y="15965"/>
                    </a:lnTo>
                    <a:lnTo>
                      <a:pt x="2896" y="16218"/>
                    </a:lnTo>
                    <a:lnTo>
                      <a:pt x="3349" y="16309"/>
                    </a:lnTo>
                    <a:lnTo>
                      <a:pt x="4471" y="16544"/>
                    </a:lnTo>
                    <a:lnTo>
                      <a:pt x="6679" y="17069"/>
                    </a:lnTo>
                    <a:lnTo>
                      <a:pt x="9883" y="18028"/>
                    </a:lnTo>
                    <a:lnTo>
                      <a:pt x="14082" y="19567"/>
                    </a:lnTo>
                    <a:lnTo>
                      <a:pt x="18191" y="21323"/>
                    </a:lnTo>
                    <a:lnTo>
                      <a:pt x="20255" y="22264"/>
                    </a:lnTo>
                    <a:lnTo>
                      <a:pt x="20924" y="22572"/>
                    </a:lnTo>
                    <a:lnTo>
                      <a:pt x="22010" y="22970"/>
                    </a:lnTo>
                    <a:lnTo>
                      <a:pt x="22861" y="23151"/>
                    </a:lnTo>
                    <a:lnTo>
                      <a:pt x="23513" y="23060"/>
                    </a:lnTo>
                    <a:lnTo>
                      <a:pt x="24001" y="22716"/>
                    </a:lnTo>
                    <a:lnTo>
                      <a:pt x="24418" y="22101"/>
                    </a:lnTo>
                    <a:lnTo>
                      <a:pt x="24924" y="20671"/>
                    </a:lnTo>
                    <a:lnTo>
                      <a:pt x="25286" y="19259"/>
                    </a:lnTo>
                    <a:lnTo>
                      <a:pt x="25522" y="18264"/>
                    </a:lnTo>
                    <a:lnTo>
                      <a:pt x="25884" y="16218"/>
                    </a:lnTo>
                    <a:lnTo>
                      <a:pt x="26083" y="14137"/>
                    </a:lnTo>
                    <a:lnTo>
                      <a:pt x="26137" y="12073"/>
                    </a:lnTo>
                    <a:lnTo>
                      <a:pt x="26083" y="11024"/>
                    </a:lnTo>
                    <a:lnTo>
                      <a:pt x="26047" y="10372"/>
                    </a:lnTo>
                    <a:lnTo>
                      <a:pt x="25866" y="9377"/>
                    </a:lnTo>
                    <a:lnTo>
                      <a:pt x="25612" y="8761"/>
                    </a:lnTo>
                    <a:lnTo>
                      <a:pt x="25449" y="8490"/>
                    </a:lnTo>
                    <a:lnTo>
                      <a:pt x="25250" y="8218"/>
                    </a:lnTo>
                    <a:lnTo>
                      <a:pt x="24725" y="7784"/>
                    </a:lnTo>
                    <a:lnTo>
                      <a:pt x="24110" y="7548"/>
                    </a:lnTo>
                    <a:lnTo>
                      <a:pt x="23458" y="7530"/>
                    </a:lnTo>
                    <a:lnTo>
                      <a:pt x="23151" y="7639"/>
                    </a:lnTo>
                    <a:lnTo>
                      <a:pt x="22952" y="7747"/>
                    </a:lnTo>
                    <a:lnTo>
                      <a:pt x="22626" y="8037"/>
                    </a:lnTo>
                    <a:lnTo>
                      <a:pt x="22300" y="8580"/>
                    </a:lnTo>
                    <a:lnTo>
                      <a:pt x="22083" y="9503"/>
                    </a:lnTo>
                    <a:lnTo>
                      <a:pt x="22028" y="10499"/>
                    </a:lnTo>
                    <a:lnTo>
                      <a:pt x="22028" y="10969"/>
                    </a:lnTo>
                    <a:lnTo>
                      <a:pt x="22010" y="11440"/>
                    </a:lnTo>
                    <a:lnTo>
                      <a:pt x="21757" y="12417"/>
                    </a:lnTo>
                    <a:lnTo>
                      <a:pt x="21413" y="13033"/>
                    </a:lnTo>
                    <a:lnTo>
                      <a:pt x="21105" y="13340"/>
                    </a:lnTo>
                    <a:lnTo>
                      <a:pt x="20761" y="13558"/>
                    </a:lnTo>
                    <a:lnTo>
                      <a:pt x="20345" y="13612"/>
                    </a:lnTo>
                    <a:lnTo>
                      <a:pt x="20128" y="13594"/>
                    </a:lnTo>
                    <a:lnTo>
                      <a:pt x="19947" y="13540"/>
                    </a:lnTo>
                    <a:lnTo>
                      <a:pt x="19639" y="13377"/>
                    </a:lnTo>
                    <a:lnTo>
                      <a:pt x="19277" y="12997"/>
                    </a:lnTo>
                    <a:lnTo>
                      <a:pt x="18988" y="12309"/>
                    </a:lnTo>
                    <a:lnTo>
                      <a:pt x="18825" y="11530"/>
                    </a:lnTo>
                    <a:lnTo>
                      <a:pt x="18788" y="11150"/>
                    </a:lnTo>
                    <a:lnTo>
                      <a:pt x="18499" y="6969"/>
                    </a:lnTo>
                    <a:lnTo>
                      <a:pt x="18191" y="2806"/>
                    </a:lnTo>
                    <a:lnTo>
                      <a:pt x="18155" y="2444"/>
                    </a:lnTo>
                    <a:lnTo>
                      <a:pt x="18046" y="1702"/>
                    </a:lnTo>
                    <a:lnTo>
                      <a:pt x="17829" y="1014"/>
                    </a:lnTo>
                    <a:lnTo>
                      <a:pt x="17431" y="435"/>
                    </a:lnTo>
                    <a:lnTo>
                      <a:pt x="17159" y="236"/>
                    </a:lnTo>
                    <a:lnTo>
                      <a:pt x="16924" y="109"/>
                    </a:lnTo>
                    <a:lnTo>
                      <a:pt x="16472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58" name="Google Shape;1158;p34"/>
              <p:cNvGrpSpPr/>
              <p:nvPr/>
            </p:nvGrpSpPr>
            <p:grpSpPr>
              <a:xfrm rot="1330009">
                <a:off x="649367" y="3861846"/>
                <a:ext cx="830726" cy="1342804"/>
                <a:chOff x="5217955" y="2289659"/>
                <a:chExt cx="980409" cy="1584754"/>
              </a:xfrm>
            </p:grpSpPr>
            <p:sp>
              <p:nvSpPr>
                <p:cNvPr id="1159" name="Google Shape;1159;p34"/>
                <p:cNvSpPr/>
                <p:nvPr/>
              </p:nvSpPr>
              <p:spPr>
                <a:xfrm>
                  <a:off x="5512948" y="2567402"/>
                  <a:ext cx="679094" cy="1300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77" h="40926" extrusionOk="0">
                      <a:moveTo>
                        <a:pt x="1629" y="0"/>
                      </a:moveTo>
                      <a:lnTo>
                        <a:pt x="0" y="290"/>
                      </a:lnTo>
                      <a:lnTo>
                        <a:pt x="109" y="779"/>
                      </a:lnTo>
                      <a:lnTo>
                        <a:pt x="489" y="1684"/>
                      </a:lnTo>
                      <a:lnTo>
                        <a:pt x="1285" y="2914"/>
                      </a:lnTo>
                      <a:lnTo>
                        <a:pt x="1883" y="3638"/>
                      </a:lnTo>
                      <a:lnTo>
                        <a:pt x="2227" y="4073"/>
                      </a:lnTo>
                      <a:lnTo>
                        <a:pt x="2552" y="4507"/>
                      </a:lnTo>
                      <a:lnTo>
                        <a:pt x="2987" y="5105"/>
                      </a:lnTo>
                      <a:lnTo>
                        <a:pt x="3765" y="6354"/>
                      </a:lnTo>
                      <a:lnTo>
                        <a:pt x="4489" y="7711"/>
                      </a:lnTo>
                      <a:lnTo>
                        <a:pt x="5213" y="9250"/>
                      </a:lnTo>
                      <a:lnTo>
                        <a:pt x="5575" y="10136"/>
                      </a:lnTo>
                      <a:lnTo>
                        <a:pt x="6064" y="11331"/>
                      </a:lnTo>
                      <a:lnTo>
                        <a:pt x="6987" y="13847"/>
                      </a:lnTo>
                      <a:lnTo>
                        <a:pt x="7874" y="16544"/>
                      </a:lnTo>
                      <a:lnTo>
                        <a:pt x="8725" y="19440"/>
                      </a:lnTo>
                      <a:lnTo>
                        <a:pt x="9141" y="20960"/>
                      </a:lnTo>
                      <a:lnTo>
                        <a:pt x="9521" y="22318"/>
                      </a:lnTo>
                      <a:lnTo>
                        <a:pt x="10336" y="25105"/>
                      </a:lnTo>
                      <a:lnTo>
                        <a:pt x="11313" y="27929"/>
                      </a:lnTo>
                      <a:lnTo>
                        <a:pt x="12471" y="30717"/>
                      </a:lnTo>
                      <a:lnTo>
                        <a:pt x="13811" y="33414"/>
                      </a:lnTo>
                      <a:lnTo>
                        <a:pt x="14969" y="35314"/>
                      </a:lnTo>
                      <a:lnTo>
                        <a:pt x="15820" y="36509"/>
                      </a:lnTo>
                      <a:lnTo>
                        <a:pt x="16725" y="37631"/>
                      </a:lnTo>
                      <a:lnTo>
                        <a:pt x="17721" y="38681"/>
                      </a:lnTo>
                      <a:lnTo>
                        <a:pt x="18770" y="39658"/>
                      </a:lnTo>
                      <a:lnTo>
                        <a:pt x="19893" y="40527"/>
                      </a:lnTo>
                      <a:lnTo>
                        <a:pt x="20490" y="40925"/>
                      </a:lnTo>
                      <a:lnTo>
                        <a:pt x="21377" y="39550"/>
                      </a:lnTo>
                      <a:lnTo>
                        <a:pt x="20816" y="39169"/>
                      </a:lnTo>
                      <a:lnTo>
                        <a:pt x="19784" y="38355"/>
                      </a:lnTo>
                      <a:lnTo>
                        <a:pt x="18807" y="37450"/>
                      </a:lnTo>
                      <a:lnTo>
                        <a:pt x="17883" y="36454"/>
                      </a:lnTo>
                      <a:lnTo>
                        <a:pt x="16635" y="34825"/>
                      </a:lnTo>
                      <a:lnTo>
                        <a:pt x="15168" y="32454"/>
                      </a:lnTo>
                      <a:lnTo>
                        <a:pt x="13901" y="29884"/>
                      </a:lnTo>
                      <a:lnTo>
                        <a:pt x="12815" y="27223"/>
                      </a:lnTo>
                      <a:lnTo>
                        <a:pt x="11892" y="24508"/>
                      </a:lnTo>
                      <a:lnTo>
                        <a:pt x="11096" y="21829"/>
                      </a:lnTo>
                      <a:lnTo>
                        <a:pt x="10734" y="20544"/>
                      </a:lnTo>
                      <a:lnTo>
                        <a:pt x="10317" y="18988"/>
                      </a:lnTo>
                      <a:lnTo>
                        <a:pt x="9449" y="16055"/>
                      </a:lnTo>
                      <a:lnTo>
                        <a:pt x="8544" y="13304"/>
                      </a:lnTo>
                      <a:lnTo>
                        <a:pt x="7602" y="10734"/>
                      </a:lnTo>
                      <a:lnTo>
                        <a:pt x="7096" y="9503"/>
                      </a:lnTo>
                      <a:lnTo>
                        <a:pt x="6716" y="8580"/>
                      </a:lnTo>
                      <a:lnTo>
                        <a:pt x="5955" y="6951"/>
                      </a:lnTo>
                      <a:lnTo>
                        <a:pt x="5177" y="5503"/>
                      </a:lnTo>
                      <a:lnTo>
                        <a:pt x="4344" y="4181"/>
                      </a:lnTo>
                      <a:lnTo>
                        <a:pt x="3892" y="3530"/>
                      </a:lnTo>
                      <a:lnTo>
                        <a:pt x="3548" y="3077"/>
                      </a:lnTo>
                      <a:lnTo>
                        <a:pt x="3168" y="2589"/>
                      </a:lnTo>
                      <a:lnTo>
                        <a:pt x="2643" y="1973"/>
                      </a:lnTo>
                      <a:lnTo>
                        <a:pt x="1991" y="996"/>
                      </a:lnTo>
                      <a:lnTo>
                        <a:pt x="1702" y="344"/>
                      </a:lnTo>
                      <a:lnTo>
                        <a:pt x="1629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0" name="Google Shape;1160;p34"/>
                <p:cNvSpPr/>
                <p:nvPr/>
              </p:nvSpPr>
              <p:spPr>
                <a:xfrm>
                  <a:off x="5508342" y="2566259"/>
                  <a:ext cx="690022" cy="1308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21" h="41179" extrusionOk="0">
                      <a:moveTo>
                        <a:pt x="1919" y="0"/>
                      </a:moveTo>
                      <a:lnTo>
                        <a:pt x="1611" y="54"/>
                      </a:lnTo>
                      <a:lnTo>
                        <a:pt x="1702" y="416"/>
                      </a:lnTo>
                      <a:lnTo>
                        <a:pt x="1992" y="1104"/>
                      </a:lnTo>
                      <a:lnTo>
                        <a:pt x="2661" y="2100"/>
                      </a:lnTo>
                      <a:lnTo>
                        <a:pt x="3186" y="2733"/>
                      </a:lnTo>
                      <a:lnTo>
                        <a:pt x="3566" y="3204"/>
                      </a:lnTo>
                      <a:lnTo>
                        <a:pt x="3910" y="3656"/>
                      </a:lnTo>
                      <a:lnTo>
                        <a:pt x="4363" y="4290"/>
                      </a:lnTo>
                      <a:lnTo>
                        <a:pt x="5195" y="5611"/>
                      </a:lnTo>
                      <a:lnTo>
                        <a:pt x="5974" y="7059"/>
                      </a:lnTo>
                      <a:lnTo>
                        <a:pt x="6716" y="8688"/>
                      </a:lnTo>
                      <a:lnTo>
                        <a:pt x="7114" y="9593"/>
                      </a:lnTo>
                      <a:lnTo>
                        <a:pt x="7603" y="10824"/>
                      </a:lnTo>
                      <a:lnTo>
                        <a:pt x="8544" y="13394"/>
                      </a:lnTo>
                      <a:lnTo>
                        <a:pt x="9449" y="16128"/>
                      </a:lnTo>
                      <a:lnTo>
                        <a:pt x="10318" y="19060"/>
                      </a:lnTo>
                      <a:lnTo>
                        <a:pt x="10734" y="20616"/>
                      </a:lnTo>
                      <a:lnTo>
                        <a:pt x="11096" y="21902"/>
                      </a:lnTo>
                      <a:lnTo>
                        <a:pt x="11874" y="24562"/>
                      </a:lnTo>
                      <a:lnTo>
                        <a:pt x="12797" y="27259"/>
                      </a:lnTo>
                      <a:lnTo>
                        <a:pt x="13883" y="29938"/>
                      </a:lnTo>
                      <a:lnTo>
                        <a:pt x="15132" y="32490"/>
                      </a:lnTo>
                      <a:lnTo>
                        <a:pt x="16599" y="34879"/>
                      </a:lnTo>
                      <a:lnTo>
                        <a:pt x="17847" y="36508"/>
                      </a:lnTo>
                      <a:lnTo>
                        <a:pt x="18752" y="37504"/>
                      </a:lnTo>
                      <a:lnTo>
                        <a:pt x="19730" y="38427"/>
                      </a:lnTo>
                      <a:lnTo>
                        <a:pt x="20762" y="39260"/>
                      </a:lnTo>
                      <a:lnTo>
                        <a:pt x="21305" y="39622"/>
                      </a:lnTo>
                      <a:lnTo>
                        <a:pt x="20581" y="40762"/>
                      </a:lnTo>
                      <a:lnTo>
                        <a:pt x="20001" y="40364"/>
                      </a:lnTo>
                      <a:lnTo>
                        <a:pt x="18897" y="39495"/>
                      </a:lnTo>
                      <a:lnTo>
                        <a:pt x="17866" y="38518"/>
                      </a:lnTo>
                      <a:lnTo>
                        <a:pt x="16906" y="37468"/>
                      </a:lnTo>
                      <a:lnTo>
                        <a:pt x="16019" y="36346"/>
                      </a:lnTo>
                      <a:lnTo>
                        <a:pt x="15187" y="35151"/>
                      </a:lnTo>
                      <a:lnTo>
                        <a:pt x="14028" y="33287"/>
                      </a:lnTo>
                      <a:lnTo>
                        <a:pt x="12707" y="30608"/>
                      </a:lnTo>
                      <a:lnTo>
                        <a:pt x="11585" y="27857"/>
                      </a:lnTo>
                      <a:lnTo>
                        <a:pt x="10625" y="25051"/>
                      </a:lnTo>
                      <a:lnTo>
                        <a:pt x="9793" y="22300"/>
                      </a:lnTo>
                      <a:lnTo>
                        <a:pt x="9431" y="20960"/>
                      </a:lnTo>
                      <a:lnTo>
                        <a:pt x="9014" y="19440"/>
                      </a:lnTo>
                      <a:lnTo>
                        <a:pt x="8164" y="16544"/>
                      </a:lnTo>
                      <a:lnTo>
                        <a:pt x="7277" y="13847"/>
                      </a:lnTo>
                      <a:lnTo>
                        <a:pt x="6354" y="11313"/>
                      </a:lnTo>
                      <a:lnTo>
                        <a:pt x="5865" y="10118"/>
                      </a:lnTo>
                      <a:lnTo>
                        <a:pt x="5485" y="9231"/>
                      </a:lnTo>
                      <a:lnTo>
                        <a:pt x="4779" y="7675"/>
                      </a:lnTo>
                      <a:lnTo>
                        <a:pt x="4037" y="6299"/>
                      </a:lnTo>
                      <a:lnTo>
                        <a:pt x="3259" y="5050"/>
                      </a:lnTo>
                      <a:lnTo>
                        <a:pt x="2824" y="4453"/>
                      </a:lnTo>
                      <a:lnTo>
                        <a:pt x="2516" y="4055"/>
                      </a:lnTo>
                      <a:lnTo>
                        <a:pt x="2191" y="3638"/>
                      </a:lnTo>
                      <a:lnTo>
                        <a:pt x="2136" y="3566"/>
                      </a:lnTo>
                      <a:lnTo>
                        <a:pt x="1557" y="2860"/>
                      </a:lnTo>
                      <a:lnTo>
                        <a:pt x="761" y="1647"/>
                      </a:lnTo>
                      <a:lnTo>
                        <a:pt x="399" y="778"/>
                      </a:lnTo>
                      <a:lnTo>
                        <a:pt x="290" y="290"/>
                      </a:lnTo>
                      <a:lnTo>
                        <a:pt x="1" y="344"/>
                      </a:lnTo>
                      <a:lnTo>
                        <a:pt x="109" y="851"/>
                      </a:lnTo>
                      <a:lnTo>
                        <a:pt x="489" y="1774"/>
                      </a:lnTo>
                      <a:lnTo>
                        <a:pt x="1304" y="3023"/>
                      </a:lnTo>
                      <a:lnTo>
                        <a:pt x="1901" y="3765"/>
                      </a:lnTo>
                      <a:lnTo>
                        <a:pt x="1955" y="3837"/>
                      </a:lnTo>
                      <a:lnTo>
                        <a:pt x="2281" y="4236"/>
                      </a:lnTo>
                      <a:lnTo>
                        <a:pt x="2589" y="4634"/>
                      </a:lnTo>
                      <a:lnTo>
                        <a:pt x="3005" y="5231"/>
                      </a:lnTo>
                      <a:lnTo>
                        <a:pt x="3783" y="6462"/>
                      </a:lnTo>
                      <a:lnTo>
                        <a:pt x="4507" y="7819"/>
                      </a:lnTo>
                      <a:lnTo>
                        <a:pt x="5213" y="9358"/>
                      </a:lnTo>
                      <a:lnTo>
                        <a:pt x="5575" y="10227"/>
                      </a:lnTo>
                      <a:lnTo>
                        <a:pt x="6064" y="11421"/>
                      </a:lnTo>
                      <a:lnTo>
                        <a:pt x="6987" y="13937"/>
                      </a:lnTo>
                      <a:lnTo>
                        <a:pt x="7874" y="16634"/>
                      </a:lnTo>
                      <a:lnTo>
                        <a:pt x="8725" y="19512"/>
                      </a:lnTo>
                      <a:lnTo>
                        <a:pt x="9141" y="21051"/>
                      </a:lnTo>
                      <a:lnTo>
                        <a:pt x="9521" y="22390"/>
                      </a:lnTo>
                      <a:lnTo>
                        <a:pt x="10354" y="25196"/>
                      </a:lnTo>
                      <a:lnTo>
                        <a:pt x="11331" y="28038"/>
                      </a:lnTo>
                      <a:lnTo>
                        <a:pt x="12490" y="30825"/>
                      </a:lnTo>
                      <a:lnTo>
                        <a:pt x="13829" y="33540"/>
                      </a:lnTo>
                      <a:lnTo>
                        <a:pt x="15006" y="35441"/>
                      </a:lnTo>
                      <a:lnTo>
                        <a:pt x="15856" y="36635"/>
                      </a:lnTo>
                      <a:lnTo>
                        <a:pt x="16780" y="37776"/>
                      </a:lnTo>
                      <a:lnTo>
                        <a:pt x="17757" y="38843"/>
                      </a:lnTo>
                      <a:lnTo>
                        <a:pt x="18807" y="39821"/>
                      </a:lnTo>
                      <a:lnTo>
                        <a:pt x="19947" y="40690"/>
                      </a:lnTo>
                      <a:lnTo>
                        <a:pt x="20544" y="41088"/>
                      </a:lnTo>
                      <a:lnTo>
                        <a:pt x="20671" y="41178"/>
                      </a:lnTo>
                      <a:lnTo>
                        <a:pt x="21721" y="39531"/>
                      </a:lnTo>
                      <a:lnTo>
                        <a:pt x="21594" y="39459"/>
                      </a:lnTo>
                      <a:lnTo>
                        <a:pt x="21051" y="39079"/>
                      </a:lnTo>
                      <a:lnTo>
                        <a:pt x="20019" y="38282"/>
                      </a:lnTo>
                      <a:lnTo>
                        <a:pt x="19042" y="37377"/>
                      </a:lnTo>
                      <a:lnTo>
                        <a:pt x="18137" y="36382"/>
                      </a:lnTo>
                      <a:lnTo>
                        <a:pt x="16888" y="34771"/>
                      </a:lnTo>
                      <a:lnTo>
                        <a:pt x="15422" y="32400"/>
                      </a:lnTo>
                      <a:lnTo>
                        <a:pt x="14173" y="29848"/>
                      </a:lnTo>
                      <a:lnTo>
                        <a:pt x="13087" y="27187"/>
                      </a:lnTo>
                      <a:lnTo>
                        <a:pt x="12164" y="24490"/>
                      </a:lnTo>
                      <a:lnTo>
                        <a:pt x="11386" y="21829"/>
                      </a:lnTo>
                      <a:lnTo>
                        <a:pt x="11024" y="20544"/>
                      </a:lnTo>
                      <a:lnTo>
                        <a:pt x="10607" y="18987"/>
                      </a:lnTo>
                      <a:lnTo>
                        <a:pt x="9738" y="16037"/>
                      </a:lnTo>
                      <a:lnTo>
                        <a:pt x="8833" y="13286"/>
                      </a:lnTo>
                      <a:lnTo>
                        <a:pt x="7892" y="10715"/>
                      </a:lnTo>
                      <a:lnTo>
                        <a:pt x="7385" y="9485"/>
                      </a:lnTo>
                      <a:lnTo>
                        <a:pt x="7005" y="8562"/>
                      </a:lnTo>
                      <a:lnTo>
                        <a:pt x="6227" y="6914"/>
                      </a:lnTo>
                      <a:lnTo>
                        <a:pt x="5449" y="5466"/>
                      </a:lnTo>
                      <a:lnTo>
                        <a:pt x="4616" y="4127"/>
                      </a:lnTo>
                      <a:lnTo>
                        <a:pt x="4164" y="3475"/>
                      </a:lnTo>
                      <a:lnTo>
                        <a:pt x="3820" y="3023"/>
                      </a:lnTo>
                      <a:lnTo>
                        <a:pt x="3421" y="2534"/>
                      </a:lnTo>
                      <a:lnTo>
                        <a:pt x="2915" y="1919"/>
                      </a:lnTo>
                      <a:lnTo>
                        <a:pt x="2281" y="978"/>
                      </a:lnTo>
                      <a:lnTo>
                        <a:pt x="1992" y="326"/>
                      </a:lnTo>
                      <a:lnTo>
                        <a:pt x="1919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1" name="Google Shape;1161;p34"/>
                <p:cNvSpPr/>
                <p:nvPr/>
              </p:nvSpPr>
              <p:spPr>
                <a:xfrm>
                  <a:off x="5960870" y="3211393"/>
                  <a:ext cx="136886" cy="1748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9" h="5504" extrusionOk="0">
                      <a:moveTo>
                        <a:pt x="4308" y="1"/>
                      </a:moveTo>
                      <a:lnTo>
                        <a:pt x="3783" y="55"/>
                      </a:lnTo>
                      <a:lnTo>
                        <a:pt x="2897" y="254"/>
                      </a:lnTo>
                      <a:lnTo>
                        <a:pt x="2136" y="526"/>
                      </a:lnTo>
                      <a:lnTo>
                        <a:pt x="1521" y="869"/>
                      </a:lnTo>
                      <a:lnTo>
                        <a:pt x="1050" y="1286"/>
                      </a:lnTo>
                      <a:lnTo>
                        <a:pt x="670" y="1738"/>
                      </a:lnTo>
                      <a:lnTo>
                        <a:pt x="272" y="2444"/>
                      </a:lnTo>
                      <a:lnTo>
                        <a:pt x="37" y="3440"/>
                      </a:lnTo>
                      <a:lnTo>
                        <a:pt x="0" y="4345"/>
                      </a:lnTo>
                      <a:lnTo>
                        <a:pt x="145" y="5358"/>
                      </a:lnTo>
                      <a:lnTo>
                        <a:pt x="200" y="5503"/>
                      </a:lnTo>
                      <a:lnTo>
                        <a:pt x="326" y="5503"/>
                      </a:lnTo>
                      <a:lnTo>
                        <a:pt x="1159" y="5358"/>
                      </a:lnTo>
                      <a:lnTo>
                        <a:pt x="1883" y="5069"/>
                      </a:lnTo>
                      <a:lnTo>
                        <a:pt x="2643" y="4562"/>
                      </a:lnTo>
                      <a:lnTo>
                        <a:pt x="3367" y="3747"/>
                      </a:lnTo>
                      <a:lnTo>
                        <a:pt x="3820" y="2897"/>
                      </a:lnTo>
                      <a:lnTo>
                        <a:pt x="4055" y="2227"/>
                      </a:lnTo>
                      <a:lnTo>
                        <a:pt x="4218" y="1431"/>
                      </a:lnTo>
                      <a:lnTo>
                        <a:pt x="4308" y="507"/>
                      </a:lnTo>
                      <a:lnTo>
                        <a:pt x="4308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2" name="Google Shape;1162;p34"/>
                <p:cNvSpPr/>
                <p:nvPr/>
              </p:nvSpPr>
              <p:spPr>
                <a:xfrm>
                  <a:off x="5955692" y="3206215"/>
                  <a:ext cx="146671" cy="185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7" h="5830" extrusionOk="0">
                      <a:moveTo>
                        <a:pt x="4616" y="1"/>
                      </a:moveTo>
                      <a:lnTo>
                        <a:pt x="4453" y="19"/>
                      </a:lnTo>
                      <a:lnTo>
                        <a:pt x="3838" y="91"/>
                      </a:lnTo>
                      <a:lnTo>
                        <a:pt x="2734" y="363"/>
                      </a:lnTo>
                      <a:lnTo>
                        <a:pt x="2263" y="562"/>
                      </a:lnTo>
                      <a:lnTo>
                        <a:pt x="1919" y="725"/>
                      </a:lnTo>
                      <a:lnTo>
                        <a:pt x="1322" y="1123"/>
                      </a:lnTo>
                      <a:lnTo>
                        <a:pt x="851" y="1612"/>
                      </a:lnTo>
                      <a:lnTo>
                        <a:pt x="471" y="2191"/>
                      </a:lnTo>
                      <a:lnTo>
                        <a:pt x="326" y="2499"/>
                      </a:lnTo>
                      <a:lnTo>
                        <a:pt x="127" y="3078"/>
                      </a:lnTo>
                      <a:lnTo>
                        <a:pt x="1" y="4182"/>
                      </a:lnTo>
                      <a:lnTo>
                        <a:pt x="145" y="5467"/>
                      </a:lnTo>
                      <a:lnTo>
                        <a:pt x="218" y="5720"/>
                      </a:lnTo>
                      <a:lnTo>
                        <a:pt x="254" y="5829"/>
                      </a:lnTo>
                      <a:lnTo>
                        <a:pt x="634" y="5829"/>
                      </a:lnTo>
                      <a:lnTo>
                        <a:pt x="1756" y="5539"/>
                      </a:lnTo>
                      <a:lnTo>
                        <a:pt x="2661" y="5033"/>
                      </a:lnTo>
                      <a:lnTo>
                        <a:pt x="3114" y="4634"/>
                      </a:lnTo>
                      <a:lnTo>
                        <a:pt x="2897" y="4417"/>
                      </a:lnTo>
                      <a:lnTo>
                        <a:pt x="2535" y="4743"/>
                      </a:lnTo>
                      <a:lnTo>
                        <a:pt x="1811" y="5177"/>
                      </a:lnTo>
                      <a:lnTo>
                        <a:pt x="851" y="5485"/>
                      </a:lnTo>
                      <a:lnTo>
                        <a:pt x="471" y="5521"/>
                      </a:lnTo>
                      <a:lnTo>
                        <a:pt x="381" y="5105"/>
                      </a:lnTo>
                      <a:lnTo>
                        <a:pt x="326" y="3965"/>
                      </a:lnTo>
                      <a:lnTo>
                        <a:pt x="453" y="3078"/>
                      </a:lnTo>
                      <a:lnTo>
                        <a:pt x="616" y="2625"/>
                      </a:lnTo>
                      <a:lnTo>
                        <a:pt x="743" y="2336"/>
                      </a:lnTo>
                      <a:lnTo>
                        <a:pt x="1087" y="1811"/>
                      </a:lnTo>
                      <a:lnTo>
                        <a:pt x="1521" y="1358"/>
                      </a:lnTo>
                      <a:lnTo>
                        <a:pt x="2064" y="978"/>
                      </a:lnTo>
                      <a:lnTo>
                        <a:pt x="2390" y="833"/>
                      </a:lnTo>
                      <a:lnTo>
                        <a:pt x="2806" y="652"/>
                      </a:lnTo>
                      <a:lnTo>
                        <a:pt x="3765" y="399"/>
                      </a:lnTo>
                      <a:lnTo>
                        <a:pt x="4327" y="327"/>
                      </a:lnTo>
                      <a:lnTo>
                        <a:pt x="4290" y="942"/>
                      </a:lnTo>
                      <a:lnTo>
                        <a:pt x="4146" y="2046"/>
                      </a:lnTo>
                      <a:lnTo>
                        <a:pt x="4001" y="2535"/>
                      </a:lnTo>
                      <a:lnTo>
                        <a:pt x="4290" y="2625"/>
                      </a:lnTo>
                      <a:lnTo>
                        <a:pt x="4435" y="2082"/>
                      </a:lnTo>
                      <a:lnTo>
                        <a:pt x="4616" y="851"/>
                      </a:lnTo>
                      <a:lnTo>
                        <a:pt x="4616" y="164"/>
                      </a:lnTo>
                      <a:lnTo>
                        <a:pt x="4616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3" name="Google Shape;1163;p34"/>
                <p:cNvSpPr/>
                <p:nvPr/>
              </p:nvSpPr>
              <p:spPr>
                <a:xfrm>
                  <a:off x="5955692" y="3206215"/>
                  <a:ext cx="146671" cy="185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7" h="5830" extrusionOk="0">
                      <a:moveTo>
                        <a:pt x="4616" y="1"/>
                      </a:moveTo>
                      <a:lnTo>
                        <a:pt x="4453" y="19"/>
                      </a:lnTo>
                      <a:lnTo>
                        <a:pt x="3838" y="91"/>
                      </a:lnTo>
                      <a:lnTo>
                        <a:pt x="2734" y="363"/>
                      </a:lnTo>
                      <a:lnTo>
                        <a:pt x="2263" y="562"/>
                      </a:lnTo>
                      <a:lnTo>
                        <a:pt x="2390" y="833"/>
                      </a:lnTo>
                      <a:lnTo>
                        <a:pt x="2806" y="652"/>
                      </a:lnTo>
                      <a:lnTo>
                        <a:pt x="3765" y="399"/>
                      </a:lnTo>
                      <a:lnTo>
                        <a:pt x="4327" y="327"/>
                      </a:lnTo>
                      <a:lnTo>
                        <a:pt x="4290" y="942"/>
                      </a:lnTo>
                      <a:lnTo>
                        <a:pt x="4146" y="2046"/>
                      </a:lnTo>
                      <a:lnTo>
                        <a:pt x="4001" y="2535"/>
                      </a:lnTo>
                      <a:lnTo>
                        <a:pt x="3802" y="3096"/>
                      </a:lnTo>
                      <a:lnTo>
                        <a:pt x="3259" y="4037"/>
                      </a:lnTo>
                      <a:lnTo>
                        <a:pt x="2897" y="4417"/>
                      </a:lnTo>
                      <a:lnTo>
                        <a:pt x="2535" y="4743"/>
                      </a:lnTo>
                      <a:lnTo>
                        <a:pt x="1811" y="5177"/>
                      </a:lnTo>
                      <a:lnTo>
                        <a:pt x="851" y="5485"/>
                      </a:lnTo>
                      <a:lnTo>
                        <a:pt x="471" y="5521"/>
                      </a:lnTo>
                      <a:lnTo>
                        <a:pt x="381" y="5105"/>
                      </a:lnTo>
                      <a:lnTo>
                        <a:pt x="326" y="3965"/>
                      </a:lnTo>
                      <a:lnTo>
                        <a:pt x="453" y="3078"/>
                      </a:lnTo>
                      <a:lnTo>
                        <a:pt x="616" y="2625"/>
                      </a:lnTo>
                      <a:lnTo>
                        <a:pt x="326" y="2499"/>
                      </a:lnTo>
                      <a:lnTo>
                        <a:pt x="127" y="3078"/>
                      </a:lnTo>
                      <a:lnTo>
                        <a:pt x="1" y="4182"/>
                      </a:lnTo>
                      <a:lnTo>
                        <a:pt x="145" y="5467"/>
                      </a:lnTo>
                      <a:lnTo>
                        <a:pt x="218" y="5720"/>
                      </a:lnTo>
                      <a:lnTo>
                        <a:pt x="254" y="5829"/>
                      </a:lnTo>
                      <a:lnTo>
                        <a:pt x="634" y="5829"/>
                      </a:lnTo>
                      <a:lnTo>
                        <a:pt x="1756" y="5539"/>
                      </a:lnTo>
                      <a:lnTo>
                        <a:pt x="2661" y="5033"/>
                      </a:lnTo>
                      <a:lnTo>
                        <a:pt x="3114" y="4634"/>
                      </a:lnTo>
                      <a:lnTo>
                        <a:pt x="3494" y="4236"/>
                      </a:lnTo>
                      <a:lnTo>
                        <a:pt x="4091" y="3223"/>
                      </a:lnTo>
                      <a:lnTo>
                        <a:pt x="4290" y="2625"/>
                      </a:lnTo>
                      <a:lnTo>
                        <a:pt x="4435" y="2082"/>
                      </a:lnTo>
                      <a:lnTo>
                        <a:pt x="4616" y="851"/>
                      </a:lnTo>
                      <a:lnTo>
                        <a:pt x="4616" y="164"/>
                      </a:lnTo>
                      <a:lnTo>
                        <a:pt x="4616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4" name="Google Shape;1164;p34"/>
                <p:cNvSpPr/>
                <p:nvPr/>
              </p:nvSpPr>
              <p:spPr>
                <a:xfrm>
                  <a:off x="5534232" y="3159644"/>
                  <a:ext cx="234603" cy="142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5" h="4472" extrusionOk="0">
                      <a:moveTo>
                        <a:pt x="1919" y="1"/>
                      </a:moveTo>
                      <a:lnTo>
                        <a:pt x="688" y="73"/>
                      </a:lnTo>
                      <a:lnTo>
                        <a:pt x="0" y="164"/>
                      </a:lnTo>
                      <a:lnTo>
                        <a:pt x="109" y="725"/>
                      </a:lnTo>
                      <a:lnTo>
                        <a:pt x="434" y="1702"/>
                      </a:lnTo>
                      <a:lnTo>
                        <a:pt x="833" y="2480"/>
                      </a:lnTo>
                      <a:lnTo>
                        <a:pt x="1321" y="3114"/>
                      </a:lnTo>
                      <a:lnTo>
                        <a:pt x="1882" y="3603"/>
                      </a:lnTo>
                      <a:lnTo>
                        <a:pt x="2498" y="3965"/>
                      </a:lnTo>
                      <a:lnTo>
                        <a:pt x="3131" y="4218"/>
                      </a:lnTo>
                      <a:lnTo>
                        <a:pt x="3765" y="4363"/>
                      </a:lnTo>
                      <a:lnTo>
                        <a:pt x="4724" y="4471"/>
                      </a:lnTo>
                      <a:lnTo>
                        <a:pt x="5901" y="4381"/>
                      </a:lnTo>
                      <a:lnTo>
                        <a:pt x="7186" y="4109"/>
                      </a:lnTo>
                      <a:lnTo>
                        <a:pt x="7385" y="4037"/>
                      </a:lnTo>
                      <a:lnTo>
                        <a:pt x="7385" y="3892"/>
                      </a:lnTo>
                      <a:lnTo>
                        <a:pt x="7204" y="2933"/>
                      </a:lnTo>
                      <a:lnTo>
                        <a:pt x="6824" y="2100"/>
                      </a:lnTo>
                      <a:lnTo>
                        <a:pt x="6335" y="1485"/>
                      </a:lnTo>
                      <a:lnTo>
                        <a:pt x="5901" y="1087"/>
                      </a:lnTo>
                      <a:lnTo>
                        <a:pt x="5358" y="725"/>
                      </a:lnTo>
                      <a:lnTo>
                        <a:pt x="4706" y="417"/>
                      </a:lnTo>
                      <a:lnTo>
                        <a:pt x="3928" y="200"/>
                      </a:lnTo>
                      <a:lnTo>
                        <a:pt x="3005" y="55"/>
                      </a:lnTo>
                      <a:lnTo>
                        <a:pt x="1919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5" name="Google Shape;1165;p34"/>
                <p:cNvSpPr/>
                <p:nvPr/>
              </p:nvSpPr>
              <p:spPr>
                <a:xfrm>
                  <a:off x="5528482" y="3155609"/>
                  <a:ext cx="244959" cy="150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1" h="4726" extrusionOk="0">
                      <a:moveTo>
                        <a:pt x="2896" y="1"/>
                      </a:moveTo>
                      <a:lnTo>
                        <a:pt x="1140" y="19"/>
                      </a:lnTo>
                      <a:lnTo>
                        <a:pt x="163" y="146"/>
                      </a:lnTo>
                      <a:lnTo>
                        <a:pt x="0" y="164"/>
                      </a:lnTo>
                      <a:lnTo>
                        <a:pt x="36" y="327"/>
                      </a:lnTo>
                      <a:lnTo>
                        <a:pt x="145" y="906"/>
                      </a:lnTo>
                      <a:lnTo>
                        <a:pt x="489" y="1956"/>
                      </a:lnTo>
                      <a:lnTo>
                        <a:pt x="977" y="2843"/>
                      </a:lnTo>
                      <a:lnTo>
                        <a:pt x="1611" y="3549"/>
                      </a:lnTo>
                      <a:lnTo>
                        <a:pt x="1973" y="3838"/>
                      </a:lnTo>
                      <a:lnTo>
                        <a:pt x="2389" y="4110"/>
                      </a:lnTo>
                      <a:lnTo>
                        <a:pt x="3312" y="4508"/>
                      </a:lnTo>
                      <a:lnTo>
                        <a:pt x="3837" y="4635"/>
                      </a:lnTo>
                      <a:lnTo>
                        <a:pt x="4453" y="4725"/>
                      </a:lnTo>
                      <a:lnTo>
                        <a:pt x="5557" y="4725"/>
                      </a:lnTo>
                      <a:lnTo>
                        <a:pt x="6462" y="4617"/>
                      </a:lnTo>
                      <a:lnTo>
                        <a:pt x="7439" y="4381"/>
                      </a:lnTo>
                      <a:lnTo>
                        <a:pt x="7620" y="4309"/>
                      </a:lnTo>
                      <a:lnTo>
                        <a:pt x="7711" y="4273"/>
                      </a:lnTo>
                      <a:lnTo>
                        <a:pt x="7711" y="4182"/>
                      </a:lnTo>
                      <a:lnTo>
                        <a:pt x="7711" y="4092"/>
                      </a:lnTo>
                      <a:lnTo>
                        <a:pt x="7620" y="3386"/>
                      </a:lnTo>
                      <a:lnTo>
                        <a:pt x="7349" y="2589"/>
                      </a:lnTo>
                      <a:lnTo>
                        <a:pt x="7041" y="2010"/>
                      </a:lnTo>
                      <a:lnTo>
                        <a:pt x="6570" y="1449"/>
                      </a:lnTo>
                      <a:lnTo>
                        <a:pt x="5937" y="924"/>
                      </a:lnTo>
                      <a:lnTo>
                        <a:pt x="5539" y="689"/>
                      </a:lnTo>
                      <a:lnTo>
                        <a:pt x="5394" y="960"/>
                      </a:lnTo>
                      <a:lnTo>
                        <a:pt x="5720" y="1141"/>
                      </a:lnTo>
                      <a:lnTo>
                        <a:pt x="6263" y="1558"/>
                      </a:lnTo>
                      <a:lnTo>
                        <a:pt x="6842" y="2245"/>
                      </a:lnTo>
                      <a:lnTo>
                        <a:pt x="7258" y="3150"/>
                      </a:lnTo>
                      <a:lnTo>
                        <a:pt x="7403" y="3856"/>
                      </a:lnTo>
                      <a:lnTo>
                        <a:pt x="7421" y="4055"/>
                      </a:lnTo>
                      <a:lnTo>
                        <a:pt x="6969" y="4200"/>
                      </a:lnTo>
                      <a:lnTo>
                        <a:pt x="5593" y="4417"/>
                      </a:lnTo>
                      <a:lnTo>
                        <a:pt x="4489" y="4417"/>
                      </a:lnTo>
                      <a:lnTo>
                        <a:pt x="3892" y="4327"/>
                      </a:lnTo>
                      <a:lnTo>
                        <a:pt x="3403" y="4218"/>
                      </a:lnTo>
                      <a:lnTo>
                        <a:pt x="2534" y="3856"/>
                      </a:lnTo>
                      <a:lnTo>
                        <a:pt x="2154" y="3603"/>
                      </a:lnTo>
                      <a:lnTo>
                        <a:pt x="1828" y="3331"/>
                      </a:lnTo>
                      <a:lnTo>
                        <a:pt x="1249" y="2698"/>
                      </a:lnTo>
                      <a:lnTo>
                        <a:pt x="796" y="1901"/>
                      </a:lnTo>
                      <a:lnTo>
                        <a:pt x="471" y="960"/>
                      </a:lnTo>
                      <a:lnTo>
                        <a:pt x="362" y="417"/>
                      </a:lnTo>
                      <a:lnTo>
                        <a:pt x="1267" y="309"/>
                      </a:lnTo>
                      <a:lnTo>
                        <a:pt x="2914" y="291"/>
                      </a:lnTo>
                      <a:lnTo>
                        <a:pt x="3638" y="381"/>
                      </a:lnTo>
                      <a:lnTo>
                        <a:pt x="3674" y="91"/>
                      </a:lnTo>
                      <a:lnTo>
                        <a:pt x="2896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6" name="Google Shape;1166;p34"/>
                <p:cNvSpPr/>
                <p:nvPr/>
              </p:nvSpPr>
              <p:spPr>
                <a:xfrm>
                  <a:off x="5528482" y="3155609"/>
                  <a:ext cx="244959" cy="150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1" h="4726" extrusionOk="0">
                      <a:moveTo>
                        <a:pt x="2896" y="1"/>
                      </a:moveTo>
                      <a:lnTo>
                        <a:pt x="1140" y="19"/>
                      </a:lnTo>
                      <a:lnTo>
                        <a:pt x="163" y="146"/>
                      </a:lnTo>
                      <a:lnTo>
                        <a:pt x="0" y="164"/>
                      </a:lnTo>
                      <a:lnTo>
                        <a:pt x="36" y="327"/>
                      </a:lnTo>
                      <a:lnTo>
                        <a:pt x="145" y="906"/>
                      </a:lnTo>
                      <a:lnTo>
                        <a:pt x="489" y="1956"/>
                      </a:lnTo>
                      <a:lnTo>
                        <a:pt x="977" y="2843"/>
                      </a:lnTo>
                      <a:lnTo>
                        <a:pt x="1611" y="3549"/>
                      </a:lnTo>
                      <a:lnTo>
                        <a:pt x="1973" y="3838"/>
                      </a:lnTo>
                      <a:lnTo>
                        <a:pt x="2154" y="3603"/>
                      </a:lnTo>
                      <a:lnTo>
                        <a:pt x="1828" y="3331"/>
                      </a:lnTo>
                      <a:lnTo>
                        <a:pt x="1249" y="2698"/>
                      </a:lnTo>
                      <a:lnTo>
                        <a:pt x="796" y="1901"/>
                      </a:lnTo>
                      <a:lnTo>
                        <a:pt x="471" y="960"/>
                      </a:lnTo>
                      <a:lnTo>
                        <a:pt x="362" y="417"/>
                      </a:lnTo>
                      <a:lnTo>
                        <a:pt x="1267" y="309"/>
                      </a:lnTo>
                      <a:lnTo>
                        <a:pt x="2914" y="291"/>
                      </a:lnTo>
                      <a:lnTo>
                        <a:pt x="3638" y="381"/>
                      </a:lnTo>
                      <a:lnTo>
                        <a:pt x="4127" y="472"/>
                      </a:lnTo>
                      <a:lnTo>
                        <a:pt x="5014" y="761"/>
                      </a:lnTo>
                      <a:lnTo>
                        <a:pt x="5394" y="960"/>
                      </a:lnTo>
                      <a:lnTo>
                        <a:pt x="5720" y="1141"/>
                      </a:lnTo>
                      <a:lnTo>
                        <a:pt x="6263" y="1558"/>
                      </a:lnTo>
                      <a:lnTo>
                        <a:pt x="6842" y="2245"/>
                      </a:lnTo>
                      <a:lnTo>
                        <a:pt x="7258" y="3150"/>
                      </a:lnTo>
                      <a:lnTo>
                        <a:pt x="7403" y="3856"/>
                      </a:lnTo>
                      <a:lnTo>
                        <a:pt x="7421" y="4055"/>
                      </a:lnTo>
                      <a:lnTo>
                        <a:pt x="6969" y="4200"/>
                      </a:lnTo>
                      <a:lnTo>
                        <a:pt x="5593" y="4417"/>
                      </a:lnTo>
                      <a:lnTo>
                        <a:pt x="4489" y="4417"/>
                      </a:lnTo>
                      <a:lnTo>
                        <a:pt x="3892" y="4327"/>
                      </a:lnTo>
                      <a:lnTo>
                        <a:pt x="3837" y="4635"/>
                      </a:lnTo>
                      <a:lnTo>
                        <a:pt x="4453" y="4725"/>
                      </a:lnTo>
                      <a:lnTo>
                        <a:pt x="5557" y="4725"/>
                      </a:lnTo>
                      <a:lnTo>
                        <a:pt x="6462" y="4617"/>
                      </a:lnTo>
                      <a:lnTo>
                        <a:pt x="7439" y="4381"/>
                      </a:lnTo>
                      <a:lnTo>
                        <a:pt x="7620" y="4309"/>
                      </a:lnTo>
                      <a:lnTo>
                        <a:pt x="7711" y="4273"/>
                      </a:lnTo>
                      <a:lnTo>
                        <a:pt x="7711" y="4182"/>
                      </a:lnTo>
                      <a:lnTo>
                        <a:pt x="7711" y="4092"/>
                      </a:lnTo>
                      <a:lnTo>
                        <a:pt x="7620" y="3386"/>
                      </a:lnTo>
                      <a:lnTo>
                        <a:pt x="7349" y="2589"/>
                      </a:lnTo>
                      <a:lnTo>
                        <a:pt x="7041" y="2010"/>
                      </a:lnTo>
                      <a:lnTo>
                        <a:pt x="6570" y="1449"/>
                      </a:lnTo>
                      <a:lnTo>
                        <a:pt x="5937" y="924"/>
                      </a:lnTo>
                      <a:lnTo>
                        <a:pt x="5539" y="689"/>
                      </a:lnTo>
                      <a:lnTo>
                        <a:pt x="5141" y="490"/>
                      </a:lnTo>
                      <a:lnTo>
                        <a:pt x="4199" y="182"/>
                      </a:lnTo>
                      <a:lnTo>
                        <a:pt x="3674" y="91"/>
                      </a:lnTo>
                      <a:lnTo>
                        <a:pt x="2896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7" name="Google Shape;1167;p34"/>
                <p:cNvSpPr/>
                <p:nvPr/>
              </p:nvSpPr>
              <p:spPr>
                <a:xfrm>
                  <a:off x="5222561" y="2294265"/>
                  <a:ext cx="609523" cy="6135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87" h="19314" extrusionOk="0">
                      <a:moveTo>
                        <a:pt x="12888" y="1"/>
                      </a:moveTo>
                      <a:lnTo>
                        <a:pt x="12363" y="91"/>
                      </a:lnTo>
                      <a:lnTo>
                        <a:pt x="11856" y="290"/>
                      </a:lnTo>
                      <a:lnTo>
                        <a:pt x="11386" y="580"/>
                      </a:lnTo>
                      <a:lnTo>
                        <a:pt x="10933" y="978"/>
                      </a:lnTo>
                      <a:lnTo>
                        <a:pt x="10734" y="1213"/>
                      </a:lnTo>
                      <a:lnTo>
                        <a:pt x="10354" y="1720"/>
                      </a:lnTo>
                      <a:lnTo>
                        <a:pt x="9811" y="2879"/>
                      </a:lnTo>
                      <a:lnTo>
                        <a:pt x="9503" y="4109"/>
                      </a:lnTo>
                      <a:lnTo>
                        <a:pt x="9485" y="5376"/>
                      </a:lnTo>
                      <a:lnTo>
                        <a:pt x="9576" y="6010"/>
                      </a:lnTo>
                      <a:lnTo>
                        <a:pt x="9268" y="5141"/>
                      </a:lnTo>
                      <a:lnTo>
                        <a:pt x="8978" y="4254"/>
                      </a:lnTo>
                      <a:lnTo>
                        <a:pt x="8743" y="3766"/>
                      </a:lnTo>
                      <a:lnTo>
                        <a:pt x="8110" y="2788"/>
                      </a:lnTo>
                      <a:lnTo>
                        <a:pt x="7295" y="1901"/>
                      </a:lnTo>
                      <a:lnTo>
                        <a:pt x="6336" y="1177"/>
                      </a:lnTo>
                      <a:lnTo>
                        <a:pt x="5340" y="688"/>
                      </a:lnTo>
                      <a:lnTo>
                        <a:pt x="4580" y="562"/>
                      </a:lnTo>
                      <a:lnTo>
                        <a:pt x="4091" y="598"/>
                      </a:lnTo>
                      <a:lnTo>
                        <a:pt x="3603" y="743"/>
                      </a:lnTo>
                      <a:lnTo>
                        <a:pt x="3150" y="996"/>
                      </a:lnTo>
                      <a:lnTo>
                        <a:pt x="2716" y="1394"/>
                      </a:lnTo>
                      <a:lnTo>
                        <a:pt x="2336" y="1937"/>
                      </a:lnTo>
                      <a:lnTo>
                        <a:pt x="2155" y="2263"/>
                      </a:lnTo>
                      <a:lnTo>
                        <a:pt x="2046" y="2535"/>
                      </a:lnTo>
                      <a:lnTo>
                        <a:pt x="1883" y="3060"/>
                      </a:lnTo>
                      <a:lnTo>
                        <a:pt x="1847" y="3548"/>
                      </a:lnTo>
                      <a:lnTo>
                        <a:pt x="1883" y="4037"/>
                      </a:lnTo>
                      <a:lnTo>
                        <a:pt x="2118" y="4689"/>
                      </a:lnTo>
                      <a:lnTo>
                        <a:pt x="2643" y="5503"/>
                      </a:lnTo>
                      <a:lnTo>
                        <a:pt x="3766" y="6571"/>
                      </a:lnTo>
                      <a:lnTo>
                        <a:pt x="5413" y="7784"/>
                      </a:lnTo>
                      <a:lnTo>
                        <a:pt x="6064" y="8309"/>
                      </a:lnTo>
                      <a:lnTo>
                        <a:pt x="5811" y="8128"/>
                      </a:lnTo>
                      <a:lnTo>
                        <a:pt x="5268" y="7874"/>
                      </a:lnTo>
                      <a:lnTo>
                        <a:pt x="4725" y="7748"/>
                      </a:lnTo>
                      <a:lnTo>
                        <a:pt x="4146" y="7729"/>
                      </a:lnTo>
                      <a:lnTo>
                        <a:pt x="3585" y="7820"/>
                      </a:lnTo>
                      <a:lnTo>
                        <a:pt x="3023" y="8001"/>
                      </a:lnTo>
                      <a:lnTo>
                        <a:pt x="2209" y="8435"/>
                      </a:lnTo>
                      <a:lnTo>
                        <a:pt x="1250" y="9250"/>
                      </a:lnTo>
                      <a:lnTo>
                        <a:pt x="526" y="10264"/>
                      </a:lnTo>
                      <a:lnTo>
                        <a:pt x="164" y="11114"/>
                      </a:lnTo>
                      <a:lnTo>
                        <a:pt x="37" y="11693"/>
                      </a:lnTo>
                      <a:lnTo>
                        <a:pt x="1" y="12291"/>
                      </a:lnTo>
                      <a:lnTo>
                        <a:pt x="73" y="12870"/>
                      </a:lnTo>
                      <a:lnTo>
                        <a:pt x="164" y="13160"/>
                      </a:lnTo>
                      <a:lnTo>
                        <a:pt x="290" y="13467"/>
                      </a:lnTo>
                      <a:lnTo>
                        <a:pt x="580" y="13974"/>
                      </a:lnTo>
                      <a:lnTo>
                        <a:pt x="924" y="14336"/>
                      </a:lnTo>
                      <a:lnTo>
                        <a:pt x="1322" y="14590"/>
                      </a:lnTo>
                      <a:lnTo>
                        <a:pt x="1774" y="14716"/>
                      </a:lnTo>
                      <a:lnTo>
                        <a:pt x="2245" y="14752"/>
                      </a:lnTo>
                      <a:lnTo>
                        <a:pt x="2987" y="14644"/>
                      </a:lnTo>
                      <a:lnTo>
                        <a:pt x="4019" y="14228"/>
                      </a:lnTo>
                      <a:lnTo>
                        <a:pt x="4996" y="13594"/>
                      </a:lnTo>
                      <a:lnTo>
                        <a:pt x="5883" y="12852"/>
                      </a:lnTo>
                      <a:lnTo>
                        <a:pt x="6589" y="12074"/>
                      </a:lnTo>
                      <a:lnTo>
                        <a:pt x="6843" y="11693"/>
                      </a:lnTo>
                      <a:lnTo>
                        <a:pt x="6571" y="12236"/>
                      </a:lnTo>
                      <a:lnTo>
                        <a:pt x="6137" y="13359"/>
                      </a:lnTo>
                      <a:lnTo>
                        <a:pt x="5829" y="14535"/>
                      </a:lnTo>
                      <a:lnTo>
                        <a:pt x="5702" y="15676"/>
                      </a:lnTo>
                      <a:lnTo>
                        <a:pt x="5793" y="16762"/>
                      </a:lnTo>
                      <a:lnTo>
                        <a:pt x="6046" y="17504"/>
                      </a:lnTo>
                      <a:lnTo>
                        <a:pt x="6300" y="17938"/>
                      </a:lnTo>
                      <a:lnTo>
                        <a:pt x="6643" y="18336"/>
                      </a:lnTo>
                      <a:lnTo>
                        <a:pt x="7060" y="18680"/>
                      </a:lnTo>
                      <a:lnTo>
                        <a:pt x="7567" y="18970"/>
                      </a:lnTo>
                      <a:lnTo>
                        <a:pt x="8182" y="19205"/>
                      </a:lnTo>
                      <a:lnTo>
                        <a:pt x="8526" y="19296"/>
                      </a:lnTo>
                      <a:lnTo>
                        <a:pt x="8816" y="19314"/>
                      </a:lnTo>
                      <a:lnTo>
                        <a:pt x="9395" y="19277"/>
                      </a:lnTo>
                      <a:lnTo>
                        <a:pt x="9938" y="19115"/>
                      </a:lnTo>
                      <a:lnTo>
                        <a:pt x="10463" y="18843"/>
                      </a:lnTo>
                      <a:lnTo>
                        <a:pt x="11169" y="18300"/>
                      </a:lnTo>
                      <a:lnTo>
                        <a:pt x="11947" y="17323"/>
                      </a:lnTo>
                      <a:lnTo>
                        <a:pt x="12490" y="16164"/>
                      </a:lnTo>
                      <a:lnTo>
                        <a:pt x="12779" y="14952"/>
                      </a:lnTo>
                      <a:lnTo>
                        <a:pt x="12761" y="14065"/>
                      </a:lnTo>
                      <a:lnTo>
                        <a:pt x="12671" y="13522"/>
                      </a:lnTo>
                      <a:lnTo>
                        <a:pt x="12472" y="13015"/>
                      </a:lnTo>
                      <a:lnTo>
                        <a:pt x="12182" y="12580"/>
                      </a:lnTo>
                      <a:lnTo>
                        <a:pt x="12001" y="12381"/>
                      </a:lnTo>
                      <a:lnTo>
                        <a:pt x="12200" y="12580"/>
                      </a:lnTo>
                      <a:lnTo>
                        <a:pt x="12671" y="12906"/>
                      </a:lnTo>
                      <a:lnTo>
                        <a:pt x="13431" y="13250"/>
                      </a:lnTo>
                      <a:lnTo>
                        <a:pt x="14590" y="13449"/>
                      </a:lnTo>
                      <a:lnTo>
                        <a:pt x="15802" y="13341"/>
                      </a:lnTo>
                      <a:lnTo>
                        <a:pt x="16943" y="12960"/>
                      </a:lnTo>
                      <a:lnTo>
                        <a:pt x="17956" y="12327"/>
                      </a:lnTo>
                      <a:lnTo>
                        <a:pt x="18553" y="11712"/>
                      </a:lnTo>
                      <a:lnTo>
                        <a:pt x="18843" y="11241"/>
                      </a:lnTo>
                      <a:lnTo>
                        <a:pt x="19060" y="10716"/>
                      </a:lnTo>
                      <a:lnTo>
                        <a:pt x="19169" y="10137"/>
                      </a:lnTo>
                      <a:lnTo>
                        <a:pt x="19187" y="9829"/>
                      </a:lnTo>
                      <a:lnTo>
                        <a:pt x="19169" y="9304"/>
                      </a:lnTo>
                      <a:lnTo>
                        <a:pt x="18934" y="8435"/>
                      </a:lnTo>
                      <a:lnTo>
                        <a:pt x="18517" y="7784"/>
                      </a:lnTo>
                      <a:lnTo>
                        <a:pt x="17902" y="7331"/>
                      </a:lnTo>
                      <a:lnTo>
                        <a:pt x="17160" y="7060"/>
                      </a:lnTo>
                      <a:lnTo>
                        <a:pt x="16273" y="6969"/>
                      </a:lnTo>
                      <a:lnTo>
                        <a:pt x="15277" y="7042"/>
                      </a:lnTo>
                      <a:lnTo>
                        <a:pt x="14209" y="7259"/>
                      </a:lnTo>
                      <a:lnTo>
                        <a:pt x="13630" y="7422"/>
                      </a:lnTo>
                      <a:lnTo>
                        <a:pt x="14119" y="7150"/>
                      </a:lnTo>
                      <a:lnTo>
                        <a:pt x="14915" y="6426"/>
                      </a:lnTo>
                      <a:lnTo>
                        <a:pt x="15495" y="5521"/>
                      </a:lnTo>
                      <a:lnTo>
                        <a:pt x="15875" y="4526"/>
                      </a:lnTo>
                      <a:lnTo>
                        <a:pt x="16056" y="3494"/>
                      </a:lnTo>
                      <a:lnTo>
                        <a:pt x="15983" y="2498"/>
                      </a:lnTo>
                      <a:lnTo>
                        <a:pt x="15694" y="1575"/>
                      </a:lnTo>
                      <a:lnTo>
                        <a:pt x="15151" y="833"/>
                      </a:lnTo>
                      <a:lnTo>
                        <a:pt x="14789" y="544"/>
                      </a:lnTo>
                      <a:lnTo>
                        <a:pt x="14517" y="381"/>
                      </a:lnTo>
                      <a:lnTo>
                        <a:pt x="13974" y="145"/>
                      </a:lnTo>
                      <a:lnTo>
                        <a:pt x="13431" y="19"/>
                      </a:lnTo>
                      <a:lnTo>
                        <a:pt x="1288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8" name="Google Shape;1168;p34"/>
                <p:cNvSpPr/>
                <p:nvPr/>
              </p:nvSpPr>
              <p:spPr>
                <a:xfrm>
                  <a:off x="5217955" y="2308084"/>
                  <a:ext cx="618736" cy="604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77" h="19024" extrusionOk="0">
                      <a:moveTo>
                        <a:pt x="15006" y="0"/>
                      </a:moveTo>
                      <a:lnTo>
                        <a:pt x="14843" y="235"/>
                      </a:lnTo>
                      <a:lnTo>
                        <a:pt x="15151" y="471"/>
                      </a:lnTo>
                      <a:lnTo>
                        <a:pt x="15603" y="1050"/>
                      </a:lnTo>
                      <a:lnTo>
                        <a:pt x="15911" y="1774"/>
                      </a:lnTo>
                      <a:lnTo>
                        <a:pt x="16038" y="2625"/>
                      </a:lnTo>
                      <a:lnTo>
                        <a:pt x="16038" y="3077"/>
                      </a:lnTo>
                      <a:lnTo>
                        <a:pt x="15965" y="3693"/>
                      </a:lnTo>
                      <a:lnTo>
                        <a:pt x="15621" y="4815"/>
                      </a:lnTo>
                      <a:lnTo>
                        <a:pt x="15006" y="5810"/>
                      </a:lnTo>
                      <a:lnTo>
                        <a:pt x="14191" y="6589"/>
                      </a:lnTo>
                      <a:lnTo>
                        <a:pt x="13721" y="6860"/>
                      </a:lnTo>
                      <a:lnTo>
                        <a:pt x="13630" y="6932"/>
                      </a:lnTo>
                      <a:lnTo>
                        <a:pt x="13648" y="7041"/>
                      </a:lnTo>
                      <a:lnTo>
                        <a:pt x="13721" y="7150"/>
                      </a:lnTo>
                      <a:lnTo>
                        <a:pt x="13829" y="7132"/>
                      </a:lnTo>
                      <a:lnTo>
                        <a:pt x="14554" y="6932"/>
                      </a:lnTo>
                      <a:lnTo>
                        <a:pt x="15875" y="6715"/>
                      </a:lnTo>
                      <a:lnTo>
                        <a:pt x="16997" y="6733"/>
                      </a:lnTo>
                      <a:lnTo>
                        <a:pt x="17902" y="6987"/>
                      </a:lnTo>
                      <a:lnTo>
                        <a:pt x="18264" y="7204"/>
                      </a:lnTo>
                      <a:lnTo>
                        <a:pt x="18481" y="7385"/>
                      </a:lnTo>
                      <a:lnTo>
                        <a:pt x="18825" y="7819"/>
                      </a:lnTo>
                      <a:lnTo>
                        <a:pt x="19042" y="8381"/>
                      </a:lnTo>
                      <a:lnTo>
                        <a:pt x="19169" y="9032"/>
                      </a:lnTo>
                      <a:lnTo>
                        <a:pt x="19169" y="9394"/>
                      </a:lnTo>
                      <a:lnTo>
                        <a:pt x="19151" y="9883"/>
                      </a:lnTo>
                      <a:lnTo>
                        <a:pt x="18843" y="10806"/>
                      </a:lnTo>
                      <a:lnTo>
                        <a:pt x="18228" y="11584"/>
                      </a:lnTo>
                      <a:lnTo>
                        <a:pt x="17341" y="12236"/>
                      </a:lnTo>
                      <a:lnTo>
                        <a:pt x="16798" y="12471"/>
                      </a:lnTo>
                      <a:lnTo>
                        <a:pt x="16183" y="12688"/>
                      </a:lnTo>
                      <a:lnTo>
                        <a:pt x="14934" y="12851"/>
                      </a:lnTo>
                      <a:lnTo>
                        <a:pt x="13757" y="12706"/>
                      </a:lnTo>
                      <a:lnTo>
                        <a:pt x="12997" y="12399"/>
                      </a:lnTo>
                      <a:lnTo>
                        <a:pt x="12544" y="12109"/>
                      </a:lnTo>
                      <a:lnTo>
                        <a:pt x="12345" y="11928"/>
                      </a:lnTo>
                      <a:lnTo>
                        <a:pt x="12291" y="11892"/>
                      </a:lnTo>
                      <a:lnTo>
                        <a:pt x="12255" y="11838"/>
                      </a:lnTo>
                      <a:lnTo>
                        <a:pt x="12200" y="11801"/>
                      </a:lnTo>
                      <a:lnTo>
                        <a:pt x="12092" y="11801"/>
                      </a:lnTo>
                      <a:lnTo>
                        <a:pt x="12038" y="11838"/>
                      </a:lnTo>
                      <a:lnTo>
                        <a:pt x="12001" y="11892"/>
                      </a:lnTo>
                      <a:lnTo>
                        <a:pt x="12001" y="12001"/>
                      </a:lnTo>
                      <a:lnTo>
                        <a:pt x="12038" y="12055"/>
                      </a:lnTo>
                      <a:lnTo>
                        <a:pt x="12092" y="12091"/>
                      </a:lnTo>
                      <a:lnTo>
                        <a:pt x="12128" y="12145"/>
                      </a:lnTo>
                      <a:lnTo>
                        <a:pt x="12327" y="12381"/>
                      </a:lnTo>
                      <a:lnTo>
                        <a:pt x="12599" y="12924"/>
                      </a:lnTo>
                      <a:lnTo>
                        <a:pt x="12743" y="13539"/>
                      </a:lnTo>
                      <a:lnTo>
                        <a:pt x="12780" y="14209"/>
                      </a:lnTo>
                      <a:lnTo>
                        <a:pt x="12689" y="14915"/>
                      </a:lnTo>
                      <a:lnTo>
                        <a:pt x="12508" y="15603"/>
                      </a:lnTo>
                      <a:lnTo>
                        <a:pt x="12219" y="16290"/>
                      </a:lnTo>
                      <a:lnTo>
                        <a:pt x="11875" y="16924"/>
                      </a:lnTo>
                      <a:lnTo>
                        <a:pt x="11657" y="17213"/>
                      </a:lnTo>
                      <a:lnTo>
                        <a:pt x="11332" y="17612"/>
                      </a:lnTo>
                      <a:lnTo>
                        <a:pt x="10644" y="18227"/>
                      </a:lnTo>
                      <a:lnTo>
                        <a:pt x="9884" y="18607"/>
                      </a:lnTo>
                      <a:lnTo>
                        <a:pt x="9087" y="18734"/>
                      </a:lnTo>
                      <a:lnTo>
                        <a:pt x="8707" y="18698"/>
                      </a:lnTo>
                      <a:lnTo>
                        <a:pt x="8273" y="18607"/>
                      </a:lnTo>
                      <a:lnTo>
                        <a:pt x="7549" y="18299"/>
                      </a:lnTo>
                      <a:lnTo>
                        <a:pt x="6951" y="17865"/>
                      </a:lnTo>
                      <a:lnTo>
                        <a:pt x="6499" y="17322"/>
                      </a:lnTo>
                      <a:lnTo>
                        <a:pt x="6336" y="17014"/>
                      </a:lnTo>
                      <a:lnTo>
                        <a:pt x="6227" y="16743"/>
                      </a:lnTo>
                      <a:lnTo>
                        <a:pt x="6083" y="16182"/>
                      </a:lnTo>
                      <a:lnTo>
                        <a:pt x="5992" y="15204"/>
                      </a:lnTo>
                      <a:lnTo>
                        <a:pt x="6191" y="13756"/>
                      </a:lnTo>
                      <a:lnTo>
                        <a:pt x="6734" y="12163"/>
                      </a:lnTo>
                      <a:lnTo>
                        <a:pt x="7114" y="11331"/>
                      </a:lnTo>
                      <a:lnTo>
                        <a:pt x="7150" y="11204"/>
                      </a:lnTo>
                      <a:lnTo>
                        <a:pt x="7060" y="11132"/>
                      </a:lnTo>
                      <a:lnTo>
                        <a:pt x="6951" y="11096"/>
                      </a:lnTo>
                      <a:lnTo>
                        <a:pt x="6861" y="11186"/>
                      </a:lnTo>
                      <a:lnTo>
                        <a:pt x="6517" y="11693"/>
                      </a:lnTo>
                      <a:lnTo>
                        <a:pt x="5449" y="12743"/>
                      </a:lnTo>
                      <a:lnTo>
                        <a:pt x="4454" y="13449"/>
                      </a:lnTo>
                      <a:lnTo>
                        <a:pt x="3766" y="13811"/>
                      </a:lnTo>
                      <a:lnTo>
                        <a:pt x="3060" y="14064"/>
                      </a:lnTo>
                      <a:lnTo>
                        <a:pt x="2390" y="14173"/>
                      </a:lnTo>
                      <a:lnTo>
                        <a:pt x="2064" y="14155"/>
                      </a:lnTo>
                      <a:lnTo>
                        <a:pt x="1793" y="14100"/>
                      </a:lnTo>
                      <a:lnTo>
                        <a:pt x="1304" y="13883"/>
                      </a:lnTo>
                      <a:lnTo>
                        <a:pt x="906" y="13521"/>
                      </a:lnTo>
                      <a:lnTo>
                        <a:pt x="580" y="12996"/>
                      </a:lnTo>
                      <a:lnTo>
                        <a:pt x="453" y="12670"/>
                      </a:lnTo>
                      <a:lnTo>
                        <a:pt x="363" y="12363"/>
                      </a:lnTo>
                      <a:lnTo>
                        <a:pt x="290" y="11747"/>
                      </a:lnTo>
                      <a:lnTo>
                        <a:pt x="363" y="11114"/>
                      </a:lnTo>
                      <a:lnTo>
                        <a:pt x="526" y="10498"/>
                      </a:lnTo>
                      <a:lnTo>
                        <a:pt x="797" y="9901"/>
                      </a:lnTo>
                      <a:lnTo>
                        <a:pt x="1159" y="9358"/>
                      </a:lnTo>
                      <a:lnTo>
                        <a:pt x="1811" y="8616"/>
                      </a:lnTo>
                      <a:lnTo>
                        <a:pt x="2300" y="8236"/>
                      </a:lnTo>
                      <a:lnTo>
                        <a:pt x="2806" y="7892"/>
                      </a:lnTo>
                      <a:lnTo>
                        <a:pt x="3820" y="7512"/>
                      </a:lnTo>
                      <a:lnTo>
                        <a:pt x="4562" y="7439"/>
                      </a:lnTo>
                      <a:lnTo>
                        <a:pt x="5033" y="7494"/>
                      </a:lnTo>
                      <a:lnTo>
                        <a:pt x="5485" y="7638"/>
                      </a:lnTo>
                      <a:lnTo>
                        <a:pt x="5920" y="7856"/>
                      </a:lnTo>
                      <a:lnTo>
                        <a:pt x="6119" y="8000"/>
                      </a:lnTo>
                      <a:lnTo>
                        <a:pt x="6227" y="8037"/>
                      </a:lnTo>
                      <a:lnTo>
                        <a:pt x="6318" y="7982"/>
                      </a:lnTo>
                      <a:lnTo>
                        <a:pt x="6372" y="7874"/>
                      </a:lnTo>
                      <a:lnTo>
                        <a:pt x="6318" y="7765"/>
                      </a:lnTo>
                      <a:lnTo>
                        <a:pt x="5775" y="7331"/>
                      </a:lnTo>
                      <a:lnTo>
                        <a:pt x="5141" y="6860"/>
                      </a:lnTo>
                      <a:lnTo>
                        <a:pt x="4490" y="6389"/>
                      </a:lnTo>
                      <a:lnTo>
                        <a:pt x="3549" y="5611"/>
                      </a:lnTo>
                      <a:lnTo>
                        <a:pt x="2987" y="5050"/>
                      </a:lnTo>
                      <a:lnTo>
                        <a:pt x="2535" y="4435"/>
                      </a:lnTo>
                      <a:lnTo>
                        <a:pt x="2245" y="3783"/>
                      </a:lnTo>
                      <a:lnTo>
                        <a:pt x="2137" y="3077"/>
                      </a:lnTo>
                      <a:lnTo>
                        <a:pt x="2263" y="2317"/>
                      </a:lnTo>
                      <a:lnTo>
                        <a:pt x="2444" y="1901"/>
                      </a:lnTo>
                      <a:lnTo>
                        <a:pt x="2173" y="1774"/>
                      </a:lnTo>
                      <a:lnTo>
                        <a:pt x="1974" y="2226"/>
                      </a:lnTo>
                      <a:lnTo>
                        <a:pt x="1829" y="3059"/>
                      </a:lnTo>
                      <a:lnTo>
                        <a:pt x="1938" y="3837"/>
                      </a:lnTo>
                      <a:lnTo>
                        <a:pt x="2263" y="4561"/>
                      </a:lnTo>
                      <a:lnTo>
                        <a:pt x="2734" y="5213"/>
                      </a:lnTo>
                      <a:lnTo>
                        <a:pt x="3331" y="5810"/>
                      </a:lnTo>
                      <a:lnTo>
                        <a:pt x="4309" y="6625"/>
                      </a:lnTo>
                      <a:lnTo>
                        <a:pt x="4960" y="7095"/>
                      </a:lnTo>
                      <a:lnTo>
                        <a:pt x="5033" y="7168"/>
                      </a:lnTo>
                      <a:lnTo>
                        <a:pt x="5105" y="7204"/>
                      </a:lnTo>
                      <a:lnTo>
                        <a:pt x="4743" y="7150"/>
                      </a:lnTo>
                      <a:lnTo>
                        <a:pt x="4001" y="7186"/>
                      </a:lnTo>
                      <a:lnTo>
                        <a:pt x="3259" y="7367"/>
                      </a:lnTo>
                      <a:lnTo>
                        <a:pt x="2499" y="7729"/>
                      </a:lnTo>
                      <a:lnTo>
                        <a:pt x="2119" y="7982"/>
                      </a:lnTo>
                      <a:lnTo>
                        <a:pt x="1865" y="8181"/>
                      </a:lnTo>
                      <a:lnTo>
                        <a:pt x="1358" y="8652"/>
                      </a:lnTo>
                      <a:lnTo>
                        <a:pt x="906" y="9195"/>
                      </a:lnTo>
                      <a:lnTo>
                        <a:pt x="526" y="9792"/>
                      </a:lnTo>
                      <a:lnTo>
                        <a:pt x="236" y="10426"/>
                      </a:lnTo>
                      <a:lnTo>
                        <a:pt x="55" y="11077"/>
                      </a:lnTo>
                      <a:lnTo>
                        <a:pt x="1" y="11765"/>
                      </a:lnTo>
                      <a:lnTo>
                        <a:pt x="73" y="12435"/>
                      </a:lnTo>
                      <a:lnTo>
                        <a:pt x="164" y="12779"/>
                      </a:lnTo>
                      <a:lnTo>
                        <a:pt x="309" y="13141"/>
                      </a:lnTo>
                      <a:lnTo>
                        <a:pt x="671" y="13720"/>
                      </a:lnTo>
                      <a:lnTo>
                        <a:pt x="1141" y="14155"/>
                      </a:lnTo>
                      <a:lnTo>
                        <a:pt x="1720" y="14390"/>
                      </a:lnTo>
                      <a:lnTo>
                        <a:pt x="2028" y="14444"/>
                      </a:lnTo>
                      <a:lnTo>
                        <a:pt x="2300" y="14462"/>
                      </a:lnTo>
                      <a:lnTo>
                        <a:pt x="2861" y="14408"/>
                      </a:lnTo>
                      <a:lnTo>
                        <a:pt x="3730" y="14155"/>
                      </a:lnTo>
                      <a:lnTo>
                        <a:pt x="4870" y="13539"/>
                      </a:lnTo>
                      <a:lnTo>
                        <a:pt x="5920" y="12743"/>
                      </a:lnTo>
                      <a:lnTo>
                        <a:pt x="6354" y="12308"/>
                      </a:lnTo>
                      <a:lnTo>
                        <a:pt x="6101" y="12996"/>
                      </a:lnTo>
                      <a:lnTo>
                        <a:pt x="5775" y="14354"/>
                      </a:lnTo>
                      <a:lnTo>
                        <a:pt x="5702" y="15584"/>
                      </a:lnTo>
                      <a:lnTo>
                        <a:pt x="5883" y="16670"/>
                      </a:lnTo>
                      <a:lnTo>
                        <a:pt x="6064" y="17141"/>
                      </a:lnTo>
                      <a:lnTo>
                        <a:pt x="6245" y="17485"/>
                      </a:lnTo>
                      <a:lnTo>
                        <a:pt x="6752" y="18082"/>
                      </a:lnTo>
                      <a:lnTo>
                        <a:pt x="7386" y="18553"/>
                      </a:lnTo>
                      <a:lnTo>
                        <a:pt x="8182" y="18879"/>
                      </a:lnTo>
                      <a:lnTo>
                        <a:pt x="8653" y="19005"/>
                      </a:lnTo>
                      <a:lnTo>
                        <a:pt x="8852" y="19024"/>
                      </a:lnTo>
                      <a:lnTo>
                        <a:pt x="9051" y="19024"/>
                      </a:lnTo>
                      <a:lnTo>
                        <a:pt x="9431" y="19005"/>
                      </a:lnTo>
                      <a:lnTo>
                        <a:pt x="10191" y="18806"/>
                      </a:lnTo>
                      <a:lnTo>
                        <a:pt x="10915" y="18390"/>
                      </a:lnTo>
                      <a:lnTo>
                        <a:pt x="11585" y="17775"/>
                      </a:lnTo>
                      <a:lnTo>
                        <a:pt x="11893" y="17394"/>
                      </a:lnTo>
                      <a:lnTo>
                        <a:pt x="12273" y="16870"/>
                      </a:lnTo>
                      <a:lnTo>
                        <a:pt x="12816" y="15675"/>
                      </a:lnTo>
                      <a:lnTo>
                        <a:pt x="13087" y="14408"/>
                      </a:lnTo>
                      <a:lnTo>
                        <a:pt x="13051" y="13485"/>
                      </a:lnTo>
                      <a:lnTo>
                        <a:pt x="12924" y="12906"/>
                      </a:lnTo>
                      <a:lnTo>
                        <a:pt x="12816" y="12652"/>
                      </a:lnTo>
                      <a:lnTo>
                        <a:pt x="13250" y="12851"/>
                      </a:lnTo>
                      <a:lnTo>
                        <a:pt x="14228" y="13105"/>
                      </a:lnTo>
                      <a:lnTo>
                        <a:pt x="15296" y="13141"/>
                      </a:lnTo>
                      <a:lnTo>
                        <a:pt x="16382" y="12942"/>
                      </a:lnTo>
                      <a:lnTo>
                        <a:pt x="16907" y="12743"/>
                      </a:lnTo>
                      <a:lnTo>
                        <a:pt x="17504" y="12489"/>
                      </a:lnTo>
                      <a:lnTo>
                        <a:pt x="18445" y="11801"/>
                      </a:lnTo>
                      <a:lnTo>
                        <a:pt x="18970" y="11150"/>
                      </a:lnTo>
                      <a:lnTo>
                        <a:pt x="19223" y="10697"/>
                      </a:lnTo>
                      <a:lnTo>
                        <a:pt x="19386" y="10191"/>
                      </a:lnTo>
                      <a:lnTo>
                        <a:pt x="19477" y="9666"/>
                      </a:lnTo>
                      <a:lnTo>
                        <a:pt x="19477" y="9394"/>
                      </a:lnTo>
                      <a:lnTo>
                        <a:pt x="19459" y="8996"/>
                      </a:lnTo>
                      <a:lnTo>
                        <a:pt x="19332" y="8272"/>
                      </a:lnTo>
                      <a:lnTo>
                        <a:pt x="19079" y="7656"/>
                      </a:lnTo>
                      <a:lnTo>
                        <a:pt x="18680" y="7168"/>
                      </a:lnTo>
                      <a:lnTo>
                        <a:pt x="18427" y="6969"/>
                      </a:lnTo>
                      <a:lnTo>
                        <a:pt x="18101" y="6751"/>
                      </a:lnTo>
                      <a:lnTo>
                        <a:pt x="17305" y="6462"/>
                      </a:lnTo>
                      <a:lnTo>
                        <a:pt x="16345" y="6389"/>
                      </a:lnTo>
                      <a:lnTo>
                        <a:pt x="15241" y="6480"/>
                      </a:lnTo>
                      <a:lnTo>
                        <a:pt x="14626" y="6607"/>
                      </a:lnTo>
                      <a:lnTo>
                        <a:pt x="14626" y="6607"/>
                      </a:lnTo>
                      <a:lnTo>
                        <a:pt x="14988" y="6281"/>
                      </a:lnTo>
                      <a:lnTo>
                        <a:pt x="15585" y="5503"/>
                      </a:lnTo>
                      <a:lnTo>
                        <a:pt x="16020" y="4598"/>
                      </a:lnTo>
                      <a:lnTo>
                        <a:pt x="16291" y="3620"/>
                      </a:lnTo>
                      <a:lnTo>
                        <a:pt x="16327" y="3095"/>
                      </a:lnTo>
                      <a:lnTo>
                        <a:pt x="16345" y="2588"/>
                      </a:lnTo>
                      <a:lnTo>
                        <a:pt x="16201" y="1665"/>
                      </a:lnTo>
                      <a:lnTo>
                        <a:pt x="15857" y="869"/>
                      </a:lnTo>
                      <a:lnTo>
                        <a:pt x="15350" y="235"/>
                      </a:lnTo>
                      <a:lnTo>
                        <a:pt x="150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9" name="Google Shape;1169;p34"/>
                <p:cNvSpPr/>
                <p:nvPr/>
              </p:nvSpPr>
              <p:spPr>
                <a:xfrm>
                  <a:off x="5286954" y="2289659"/>
                  <a:ext cx="549737" cy="571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05" h="17975" extrusionOk="0">
                      <a:moveTo>
                        <a:pt x="10879" y="1"/>
                      </a:moveTo>
                      <a:lnTo>
                        <a:pt x="10318" y="91"/>
                      </a:lnTo>
                      <a:lnTo>
                        <a:pt x="9793" y="290"/>
                      </a:lnTo>
                      <a:lnTo>
                        <a:pt x="9286" y="598"/>
                      </a:lnTo>
                      <a:lnTo>
                        <a:pt x="8816" y="1014"/>
                      </a:lnTo>
                      <a:lnTo>
                        <a:pt x="8599" y="1268"/>
                      </a:lnTo>
                      <a:lnTo>
                        <a:pt x="8291" y="1666"/>
                      </a:lnTo>
                      <a:lnTo>
                        <a:pt x="7820" y="2517"/>
                      </a:lnTo>
                      <a:lnTo>
                        <a:pt x="7494" y="3458"/>
                      </a:lnTo>
                      <a:lnTo>
                        <a:pt x="7313" y="4435"/>
                      </a:lnTo>
                      <a:lnTo>
                        <a:pt x="7295" y="4942"/>
                      </a:lnTo>
                      <a:lnTo>
                        <a:pt x="7205" y="4635"/>
                      </a:lnTo>
                      <a:lnTo>
                        <a:pt x="7078" y="4345"/>
                      </a:lnTo>
                      <a:lnTo>
                        <a:pt x="6933" y="4001"/>
                      </a:lnTo>
                      <a:lnTo>
                        <a:pt x="6553" y="3331"/>
                      </a:lnTo>
                      <a:lnTo>
                        <a:pt x="6064" y="2680"/>
                      </a:lnTo>
                      <a:lnTo>
                        <a:pt x="5503" y="2082"/>
                      </a:lnTo>
                      <a:lnTo>
                        <a:pt x="4888" y="1539"/>
                      </a:lnTo>
                      <a:lnTo>
                        <a:pt x="4236" y="1105"/>
                      </a:lnTo>
                      <a:lnTo>
                        <a:pt x="3549" y="779"/>
                      </a:lnTo>
                      <a:lnTo>
                        <a:pt x="2879" y="580"/>
                      </a:lnTo>
                      <a:lnTo>
                        <a:pt x="2535" y="562"/>
                      </a:lnTo>
                      <a:lnTo>
                        <a:pt x="2245" y="562"/>
                      </a:lnTo>
                      <a:lnTo>
                        <a:pt x="1594" y="707"/>
                      </a:lnTo>
                      <a:lnTo>
                        <a:pt x="924" y="1105"/>
                      </a:lnTo>
                      <a:lnTo>
                        <a:pt x="290" y="1811"/>
                      </a:lnTo>
                      <a:lnTo>
                        <a:pt x="1" y="2354"/>
                      </a:lnTo>
                      <a:lnTo>
                        <a:pt x="272" y="2481"/>
                      </a:lnTo>
                      <a:lnTo>
                        <a:pt x="490" y="2082"/>
                      </a:lnTo>
                      <a:lnTo>
                        <a:pt x="960" y="1467"/>
                      </a:lnTo>
                      <a:lnTo>
                        <a:pt x="1521" y="1069"/>
                      </a:lnTo>
                      <a:lnTo>
                        <a:pt x="2173" y="870"/>
                      </a:lnTo>
                      <a:lnTo>
                        <a:pt x="2517" y="870"/>
                      </a:lnTo>
                      <a:lnTo>
                        <a:pt x="2843" y="888"/>
                      </a:lnTo>
                      <a:lnTo>
                        <a:pt x="3476" y="1069"/>
                      </a:lnTo>
                      <a:lnTo>
                        <a:pt x="4128" y="1376"/>
                      </a:lnTo>
                      <a:lnTo>
                        <a:pt x="4743" y="1793"/>
                      </a:lnTo>
                      <a:lnTo>
                        <a:pt x="5594" y="2589"/>
                      </a:lnTo>
                      <a:lnTo>
                        <a:pt x="6300" y="3494"/>
                      </a:lnTo>
                      <a:lnTo>
                        <a:pt x="6662" y="4146"/>
                      </a:lnTo>
                      <a:lnTo>
                        <a:pt x="6807" y="4454"/>
                      </a:lnTo>
                      <a:lnTo>
                        <a:pt x="6951" y="4870"/>
                      </a:lnTo>
                      <a:lnTo>
                        <a:pt x="7078" y="5286"/>
                      </a:lnTo>
                      <a:lnTo>
                        <a:pt x="7223" y="5757"/>
                      </a:lnTo>
                      <a:lnTo>
                        <a:pt x="7422" y="6227"/>
                      </a:lnTo>
                      <a:lnTo>
                        <a:pt x="7476" y="6300"/>
                      </a:lnTo>
                      <a:lnTo>
                        <a:pt x="7603" y="6300"/>
                      </a:lnTo>
                      <a:lnTo>
                        <a:pt x="7694" y="6245"/>
                      </a:lnTo>
                      <a:lnTo>
                        <a:pt x="7694" y="6137"/>
                      </a:lnTo>
                      <a:lnTo>
                        <a:pt x="7603" y="5503"/>
                      </a:lnTo>
                      <a:lnTo>
                        <a:pt x="7639" y="4254"/>
                      </a:lnTo>
                      <a:lnTo>
                        <a:pt x="7929" y="3042"/>
                      </a:lnTo>
                      <a:lnTo>
                        <a:pt x="8454" y="1956"/>
                      </a:lnTo>
                      <a:lnTo>
                        <a:pt x="8834" y="1467"/>
                      </a:lnTo>
                      <a:lnTo>
                        <a:pt x="9033" y="1232"/>
                      </a:lnTo>
                      <a:lnTo>
                        <a:pt x="9449" y="852"/>
                      </a:lnTo>
                      <a:lnTo>
                        <a:pt x="9902" y="562"/>
                      </a:lnTo>
                      <a:lnTo>
                        <a:pt x="10390" y="381"/>
                      </a:lnTo>
                      <a:lnTo>
                        <a:pt x="10897" y="290"/>
                      </a:lnTo>
                      <a:lnTo>
                        <a:pt x="11404" y="309"/>
                      </a:lnTo>
                      <a:lnTo>
                        <a:pt x="11911" y="435"/>
                      </a:lnTo>
                      <a:lnTo>
                        <a:pt x="12418" y="671"/>
                      </a:lnTo>
                      <a:lnTo>
                        <a:pt x="12671" y="815"/>
                      </a:lnTo>
                      <a:lnTo>
                        <a:pt x="12979" y="1051"/>
                      </a:lnTo>
                      <a:lnTo>
                        <a:pt x="13431" y="1630"/>
                      </a:lnTo>
                      <a:lnTo>
                        <a:pt x="13739" y="2354"/>
                      </a:lnTo>
                      <a:lnTo>
                        <a:pt x="13866" y="3205"/>
                      </a:lnTo>
                      <a:lnTo>
                        <a:pt x="13866" y="3657"/>
                      </a:lnTo>
                      <a:lnTo>
                        <a:pt x="13793" y="4273"/>
                      </a:lnTo>
                      <a:lnTo>
                        <a:pt x="13449" y="5395"/>
                      </a:lnTo>
                      <a:lnTo>
                        <a:pt x="12834" y="6390"/>
                      </a:lnTo>
                      <a:lnTo>
                        <a:pt x="12019" y="7169"/>
                      </a:lnTo>
                      <a:lnTo>
                        <a:pt x="11549" y="7440"/>
                      </a:lnTo>
                      <a:lnTo>
                        <a:pt x="11458" y="7512"/>
                      </a:lnTo>
                      <a:lnTo>
                        <a:pt x="11476" y="7621"/>
                      </a:lnTo>
                      <a:lnTo>
                        <a:pt x="11549" y="7730"/>
                      </a:lnTo>
                      <a:lnTo>
                        <a:pt x="11657" y="7712"/>
                      </a:lnTo>
                      <a:lnTo>
                        <a:pt x="12382" y="7512"/>
                      </a:lnTo>
                      <a:lnTo>
                        <a:pt x="13703" y="7295"/>
                      </a:lnTo>
                      <a:lnTo>
                        <a:pt x="14825" y="7313"/>
                      </a:lnTo>
                      <a:lnTo>
                        <a:pt x="15730" y="7567"/>
                      </a:lnTo>
                      <a:lnTo>
                        <a:pt x="16092" y="7784"/>
                      </a:lnTo>
                      <a:lnTo>
                        <a:pt x="16309" y="7965"/>
                      </a:lnTo>
                      <a:lnTo>
                        <a:pt x="16653" y="8399"/>
                      </a:lnTo>
                      <a:lnTo>
                        <a:pt x="16870" y="8961"/>
                      </a:lnTo>
                      <a:lnTo>
                        <a:pt x="16997" y="9612"/>
                      </a:lnTo>
                      <a:lnTo>
                        <a:pt x="16997" y="9974"/>
                      </a:lnTo>
                      <a:lnTo>
                        <a:pt x="16979" y="10463"/>
                      </a:lnTo>
                      <a:lnTo>
                        <a:pt x="16671" y="11386"/>
                      </a:lnTo>
                      <a:lnTo>
                        <a:pt x="16056" y="12164"/>
                      </a:lnTo>
                      <a:lnTo>
                        <a:pt x="15169" y="12816"/>
                      </a:lnTo>
                      <a:lnTo>
                        <a:pt x="14626" y="13051"/>
                      </a:lnTo>
                      <a:lnTo>
                        <a:pt x="14011" y="13268"/>
                      </a:lnTo>
                      <a:lnTo>
                        <a:pt x="12762" y="13431"/>
                      </a:lnTo>
                      <a:lnTo>
                        <a:pt x="11585" y="13286"/>
                      </a:lnTo>
                      <a:lnTo>
                        <a:pt x="10825" y="12979"/>
                      </a:lnTo>
                      <a:lnTo>
                        <a:pt x="10372" y="12689"/>
                      </a:lnTo>
                      <a:lnTo>
                        <a:pt x="10173" y="12508"/>
                      </a:lnTo>
                      <a:lnTo>
                        <a:pt x="10119" y="12472"/>
                      </a:lnTo>
                      <a:lnTo>
                        <a:pt x="10083" y="12418"/>
                      </a:lnTo>
                      <a:lnTo>
                        <a:pt x="10028" y="12381"/>
                      </a:lnTo>
                      <a:lnTo>
                        <a:pt x="9920" y="12381"/>
                      </a:lnTo>
                      <a:lnTo>
                        <a:pt x="9866" y="12418"/>
                      </a:lnTo>
                      <a:lnTo>
                        <a:pt x="9829" y="12472"/>
                      </a:lnTo>
                      <a:lnTo>
                        <a:pt x="9829" y="12581"/>
                      </a:lnTo>
                      <a:lnTo>
                        <a:pt x="9866" y="12635"/>
                      </a:lnTo>
                      <a:lnTo>
                        <a:pt x="9920" y="12671"/>
                      </a:lnTo>
                      <a:lnTo>
                        <a:pt x="9956" y="12725"/>
                      </a:lnTo>
                      <a:lnTo>
                        <a:pt x="10155" y="12961"/>
                      </a:lnTo>
                      <a:lnTo>
                        <a:pt x="10427" y="13504"/>
                      </a:lnTo>
                      <a:lnTo>
                        <a:pt x="10571" y="14119"/>
                      </a:lnTo>
                      <a:lnTo>
                        <a:pt x="10608" y="14789"/>
                      </a:lnTo>
                      <a:lnTo>
                        <a:pt x="10517" y="15495"/>
                      </a:lnTo>
                      <a:lnTo>
                        <a:pt x="10336" y="16183"/>
                      </a:lnTo>
                      <a:lnTo>
                        <a:pt x="10047" y="16870"/>
                      </a:lnTo>
                      <a:lnTo>
                        <a:pt x="9703" y="17504"/>
                      </a:lnTo>
                      <a:lnTo>
                        <a:pt x="9485" y="17793"/>
                      </a:lnTo>
                      <a:lnTo>
                        <a:pt x="9721" y="17974"/>
                      </a:lnTo>
                      <a:lnTo>
                        <a:pt x="10101" y="17450"/>
                      </a:lnTo>
                      <a:lnTo>
                        <a:pt x="10644" y="16255"/>
                      </a:lnTo>
                      <a:lnTo>
                        <a:pt x="10915" y="14988"/>
                      </a:lnTo>
                      <a:lnTo>
                        <a:pt x="10879" y="14065"/>
                      </a:lnTo>
                      <a:lnTo>
                        <a:pt x="10752" y="13486"/>
                      </a:lnTo>
                      <a:lnTo>
                        <a:pt x="10644" y="13232"/>
                      </a:lnTo>
                      <a:lnTo>
                        <a:pt x="11078" y="13431"/>
                      </a:lnTo>
                      <a:lnTo>
                        <a:pt x="12056" y="13685"/>
                      </a:lnTo>
                      <a:lnTo>
                        <a:pt x="13124" y="13721"/>
                      </a:lnTo>
                      <a:lnTo>
                        <a:pt x="14210" y="13522"/>
                      </a:lnTo>
                      <a:lnTo>
                        <a:pt x="14735" y="13323"/>
                      </a:lnTo>
                      <a:lnTo>
                        <a:pt x="15332" y="13069"/>
                      </a:lnTo>
                      <a:lnTo>
                        <a:pt x="16273" y="12381"/>
                      </a:lnTo>
                      <a:lnTo>
                        <a:pt x="16798" y="11730"/>
                      </a:lnTo>
                      <a:lnTo>
                        <a:pt x="17051" y="11277"/>
                      </a:lnTo>
                      <a:lnTo>
                        <a:pt x="17214" y="10771"/>
                      </a:lnTo>
                      <a:lnTo>
                        <a:pt x="17305" y="10246"/>
                      </a:lnTo>
                      <a:lnTo>
                        <a:pt x="17305" y="9974"/>
                      </a:lnTo>
                      <a:lnTo>
                        <a:pt x="17287" y="9576"/>
                      </a:lnTo>
                      <a:lnTo>
                        <a:pt x="17160" y="8852"/>
                      </a:lnTo>
                      <a:lnTo>
                        <a:pt x="16907" y="8236"/>
                      </a:lnTo>
                      <a:lnTo>
                        <a:pt x="16508" y="7748"/>
                      </a:lnTo>
                      <a:lnTo>
                        <a:pt x="16255" y="7549"/>
                      </a:lnTo>
                      <a:lnTo>
                        <a:pt x="15929" y="7331"/>
                      </a:lnTo>
                      <a:lnTo>
                        <a:pt x="15133" y="7042"/>
                      </a:lnTo>
                      <a:lnTo>
                        <a:pt x="14173" y="6969"/>
                      </a:lnTo>
                      <a:lnTo>
                        <a:pt x="13069" y="7060"/>
                      </a:lnTo>
                      <a:lnTo>
                        <a:pt x="12454" y="7187"/>
                      </a:lnTo>
                      <a:lnTo>
                        <a:pt x="12454" y="7187"/>
                      </a:lnTo>
                      <a:lnTo>
                        <a:pt x="12816" y="6861"/>
                      </a:lnTo>
                      <a:lnTo>
                        <a:pt x="13413" y="6083"/>
                      </a:lnTo>
                      <a:lnTo>
                        <a:pt x="13848" y="5178"/>
                      </a:lnTo>
                      <a:lnTo>
                        <a:pt x="14119" y="4200"/>
                      </a:lnTo>
                      <a:lnTo>
                        <a:pt x="14155" y="3675"/>
                      </a:lnTo>
                      <a:lnTo>
                        <a:pt x="14173" y="3168"/>
                      </a:lnTo>
                      <a:lnTo>
                        <a:pt x="14029" y="2245"/>
                      </a:lnTo>
                      <a:lnTo>
                        <a:pt x="13685" y="1449"/>
                      </a:lnTo>
                      <a:lnTo>
                        <a:pt x="13178" y="815"/>
                      </a:lnTo>
                      <a:lnTo>
                        <a:pt x="12834" y="580"/>
                      </a:lnTo>
                      <a:lnTo>
                        <a:pt x="12563" y="399"/>
                      </a:lnTo>
                      <a:lnTo>
                        <a:pt x="12001" y="146"/>
                      </a:lnTo>
                      <a:lnTo>
                        <a:pt x="11440" y="19"/>
                      </a:lnTo>
                      <a:lnTo>
                        <a:pt x="10879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0" name="Google Shape;1170;p34"/>
                <p:cNvSpPr/>
                <p:nvPr/>
              </p:nvSpPr>
              <p:spPr>
                <a:xfrm>
                  <a:off x="5454877" y="2509903"/>
                  <a:ext cx="166208" cy="1662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2" h="5232" extrusionOk="0">
                      <a:moveTo>
                        <a:pt x="2353" y="0"/>
                      </a:moveTo>
                      <a:lnTo>
                        <a:pt x="1828" y="109"/>
                      </a:lnTo>
                      <a:lnTo>
                        <a:pt x="1575" y="199"/>
                      </a:lnTo>
                      <a:lnTo>
                        <a:pt x="1340" y="308"/>
                      </a:lnTo>
                      <a:lnTo>
                        <a:pt x="905" y="616"/>
                      </a:lnTo>
                      <a:lnTo>
                        <a:pt x="543" y="978"/>
                      </a:lnTo>
                      <a:lnTo>
                        <a:pt x="272" y="1394"/>
                      </a:lnTo>
                      <a:lnTo>
                        <a:pt x="91" y="1865"/>
                      </a:lnTo>
                      <a:lnTo>
                        <a:pt x="0" y="2371"/>
                      </a:lnTo>
                      <a:lnTo>
                        <a:pt x="0" y="2878"/>
                      </a:lnTo>
                      <a:lnTo>
                        <a:pt x="109" y="3385"/>
                      </a:lnTo>
                      <a:lnTo>
                        <a:pt x="199" y="3638"/>
                      </a:lnTo>
                      <a:lnTo>
                        <a:pt x="308" y="3892"/>
                      </a:lnTo>
                      <a:lnTo>
                        <a:pt x="616" y="4308"/>
                      </a:lnTo>
                      <a:lnTo>
                        <a:pt x="978" y="4670"/>
                      </a:lnTo>
                      <a:lnTo>
                        <a:pt x="1394" y="4942"/>
                      </a:lnTo>
                      <a:lnTo>
                        <a:pt x="1865" y="5123"/>
                      </a:lnTo>
                      <a:lnTo>
                        <a:pt x="2371" y="5231"/>
                      </a:lnTo>
                      <a:lnTo>
                        <a:pt x="2878" y="5231"/>
                      </a:lnTo>
                      <a:lnTo>
                        <a:pt x="3385" y="5123"/>
                      </a:lnTo>
                      <a:lnTo>
                        <a:pt x="3638" y="5014"/>
                      </a:lnTo>
                      <a:lnTo>
                        <a:pt x="3892" y="4905"/>
                      </a:lnTo>
                      <a:lnTo>
                        <a:pt x="4308" y="4616"/>
                      </a:lnTo>
                      <a:lnTo>
                        <a:pt x="4670" y="4236"/>
                      </a:lnTo>
                      <a:lnTo>
                        <a:pt x="4942" y="3819"/>
                      </a:lnTo>
                      <a:lnTo>
                        <a:pt x="5123" y="3349"/>
                      </a:lnTo>
                      <a:lnTo>
                        <a:pt x="5231" y="2860"/>
                      </a:lnTo>
                      <a:lnTo>
                        <a:pt x="5231" y="2335"/>
                      </a:lnTo>
                      <a:lnTo>
                        <a:pt x="5123" y="1828"/>
                      </a:lnTo>
                      <a:lnTo>
                        <a:pt x="5032" y="1575"/>
                      </a:lnTo>
                      <a:lnTo>
                        <a:pt x="4905" y="1340"/>
                      </a:lnTo>
                      <a:lnTo>
                        <a:pt x="4616" y="905"/>
                      </a:lnTo>
                      <a:lnTo>
                        <a:pt x="4236" y="543"/>
                      </a:lnTo>
                      <a:lnTo>
                        <a:pt x="3819" y="272"/>
                      </a:lnTo>
                      <a:lnTo>
                        <a:pt x="3349" y="91"/>
                      </a:lnTo>
                      <a:lnTo>
                        <a:pt x="286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1" name="Google Shape;1171;p34"/>
                <p:cNvSpPr/>
                <p:nvPr/>
              </p:nvSpPr>
              <p:spPr>
                <a:xfrm>
                  <a:off x="5456592" y="2558190"/>
                  <a:ext cx="169067" cy="122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2" h="3857" extrusionOk="0">
                      <a:moveTo>
                        <a:pt x="5105" y="1"/>
                      </a:moveTo>
                      <a:lnTo>
                        <a:pt x="4833" y="127"/>
                      </a:lnTo>
                      <a:lnTo>
                        <a:pt x="4924" y="363"/>
                      </a:lnTo>
                      <a:lnTo>
                        <a:pt x="5014" y="833"/>
                      </a:lnTo>
                      <a:lnTo>
                        <a:pt x="5014" y="1322"/>
                      </a:lnTo>
                      <a:lnTo>
                        <a:pt x="4924" y="1793"/>
                      </a:lnTo>
                      <a:lnTo>
                        <a:pt x="4761" y="2227"/>
                      </a:lnTo>
                      <a:lnTo>
                        <a:pt x="4489" y="2625"/>
                      </a:lnTo>
                      <a:lnTo>
                        <a:pt x="4164" y="2969"/>
                      </a:lnTo>
                      <a:lnTo>
                        <a:pt x="3765" y="3259"/>
                      </a:lnTo>
                      <a:lnTo>
                        <a:pt x="3530" y="3367"/>
                      </a:lnTo>
                      <a:lnTo>
                        <a:pt x="3295" y="3458"/>
                      </a:lnTo>
                      <a:lnTo>
                        <a:pt x="2824" y="3548"/>
                      </a:lnTo>
                      <a:lnTo>
                        <a:pt x="2335" y="3548"/>
                      </a:lnTo>
                      <a:lnTo>
                        <a:pt x="1865" y="3476"/>
                      </a:lnTo>
                      <a:lnTo>
                        <a:pt x="1630" y="3385"/>
                      </a:lnTo>
                      <a:lnTo>
                        <a:pt x="1412" y="3277"/>
                      </a:lnTo>
                      <a:lnTo>
                        <a:pt x="996" y="3023"/>
                      </a:lnTo>
                      <a:lnTo>
                        <a:pt x="652" y="2680"/>
                      </a:lnTo>
                      <a:lnTo>
                        <a:pt x="381" y="2281"/>
                      </a:lnTo>
                      <a:lnTo>
                        <a:pt x="290" y="2064"/>
                      </a:lnTo>
                      <a:lnTo>
                        <a:pt x="0" y="2173"/>
                      </a:lnTo>
                      <a:lnTo>
                        <a:pt x="127" y="2426"/>
                      </a:lnTo>
                      <a:lnTo>
                        <a:pt x="435" y="2879"/>
                      </a:lnTo>
                      <a:lnTo>
                        <a:pt x="815" y="3259"/>
                      </a:lnTo>
                      <a:lnTo>
                        <a:pt x="1267" y="3548"/>
                      </a:lnTo>
                      <a:lnTo>
                        <a:pt x="1521" y="3657"/>
                      </a:lnTo>
                      <a:lnTo>
                        <a:pt x="1774" y="3747"/>
                      </a:lnTo>
                      <a:lnTo>
                        <a:pt x="2299" y="3856"/>
                      </a:lnTo>
                      <a:lnTo>
                        <a:pt x="2842" y="3856"/>
                      </a:lnTo>
                      <a:lnTo>
                        <a:pt x="3385" y="3747"/>
                      </a:lnTo>
                      <a:lnTo>
                        <a:pt x="3639" y="3639"/>
                      </a:lnTo>
                      <a:lnTo>
                        <a:pt x="3910" y="3512"/>
                      </a:lnTo>
                      <a:lnTo>
                        <a:pt x="4363" y="3204"/>
                      </a:lnTo>
                      <a:lnTo>
                        <a:pt x="4725" y="2806"/>
                      </a:lnTo>
                      <a:lnTo>
                        <a:pt x="5014" y="2372"/>
                      </a:lnTo>
                      <a:lnTo>
                        <a:pt x="5213" y="1865"/>
                      </a:lnTo>
                      <a:lnTo>
                        <a:pt x="5322" y="1340"/>
                      </a:lnTo>
                      <a:lnTo>
                        <a:pt x="5322" y="815"/>
                      </a:lnTo>
                      <a:lnTo>
                        <a:pt x="5213" y="272"/>
                      </a:lnTo>
                      <a:lnTo>
                        <a:pt x="5105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2" name="Google Shape;1172;p34"/>
                <p:cNvSpPr/>
                <p:nvPr/>
              </p:nvSpPr>
              <p:spPr>
                <a:xfrm>
                  <a:off x="5449699" y="2504725"/>
                  <a:ext cx="175960" cy="169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9" h="5322" extrusionOk="0">
                      <a:moveTo>
                        <a:pt x="2498" y="0"/>
                      </a:moveTo>
                      <a:lnTo>
                        <a:pt x="1955" y="127"/>
                      </a:lnTo>
                      <a:lnTo>
                        <a:pt x="1684" y="218"/>
                      </a:lnTo>
                      <a:lnTo>
                        <a:pt x="1430" y="344"/>
                      </a:lnTo>
                      <a:lnTo>
                        <a:pt x="978" y="652"/>
                      </a:lnTo>
                      <a:lnTo>
                        <a:pt x="616" y="1032"/>
                      </a:lnTo>
                      <a:lnTo>
                        <a:pt x="308" y="1485"/>
                      </a:lnTo>
                      <a:lnTo>
                        <a:pt x="199" y="1738"/>
                      </a:lnTo>
                      <a:lnTo>
                        <a:pt x="109" y="1991"/>
                      </a:lnTo>
                      <a:lnTo>
                        <a:pt x="0" y="2534"/>
                      </a:lnTo>
                      <a:lnTo>
                        <a:pt x="18" y="3077"/>
                      </a:lnTo>
                      <a:lnTo>
                        <a:pt x="127" y="3602"/>
                      </a:lnTo>
                      <a:lnTo>
                        <a:pt x="217" y="3856"/>
                      </a:lnTo>
                      <a:lnTo>
                        <a:pt x="507" y="3747"/>
                      </a:lnTo>
                      <a:lnTo>
                        <a:pt x="417" y="3512"/>
                      </a:lnTo>
                      <a:lnTo>
                        <a:pt x="308" y="3041"/>
                      </a:lnTo>
                      <a:lnTo>
                        <a:pt x="308" y="2553"/>
                      </a:lnTo>
                      <a:lnTo>
                        <a:pt x="398" y="2082"/>
                      </a:lnTo>
                      <a:lnTo>
                        <a:pt x="471" y="1847"/>
                      </a:lnTo>
                      <a:lnTo>
                        <a:pt x="579" y="1629"/>
                      </a:lnTo>
                      <a:lnTo>
                        <a:pt x="851" y="1213"/>
                      </a:lnTo>
                      <a:lnTo>
                        <a:pt x="1177" y="869"/>
                      </a:lnTo>
                      <a:lnTo>
                        <a:pt x="1575" y="598"/>
                      </a:lnTo>
                      <a:lnTo>
                        <a:pt x="1810" y="507"/>
                      </a:lnTo>
                      <a:lnTo>
                        <a:pt x="2046" y="417"/>
                      </a:lnTo>
                      <a:lnTo>
                        <a:pt x="2516" y="308"/>
                      </a:lnTo>
                      <a:lnTo>
                        <a:pt x="3005" y="308"/>
                      </a:lnTo>
                      <a:lnTo>
                        <a:pt x="3476" y="399"/>
                      </a:lnTo>
                      <a:lnTo>
                        <a:pt x="3910" y="580"/>
                      </a:lnTo>
                      <a:lnTo>
                        <a:pt x="4308" y="833"/>
                      </a:lnTo>
                      <a:lnTo>
                        <a:pt x="4652" y="1159"/>
                      </a:lnTo>
                      <a:lnTo>
                        <a:pt x="4942" y="1575"/>
                      </a:lnTo>
                      <a:lnTo>
                        <a:pt x="5050" y="1810"/>
                      </a:lnTo>
                      <a:lnTo>
                        <a:pt x="5141" y="2046"/>
                      </a:lnTo>
                      <a:lnTo>
                        <a:pt x="5231" y="2516"/>
                      </a:lnTo>
                      <a:lnTo>
                        <a:pt x="5231" y="3005"/>
                      </a:lnTo>
                      <a:lnTo>
                        <a:pt x="5141" y="3476"/>
                      </a:lnTo>
                      <a:lnTo>
                        <a:pt x="4978" y="3910"/>
                      </a:lnTo>
                      <a:lnTo>
                        <a:pt x="4706" y="4308"/>
                      </a:lnTo>
                      <a:lnTo>
                        <a:pt x="4381" y="4652"/>
                      </a:lnTo>
                      <a:lnTo>
                        <a:pt x="3982" y="4942"/>
                      </a:lnTo>
                      <a:lnTo>
                        <a:pt x="3747" y="5050"/>
                      </a:lnTo>
                      <a:lnTo>
                        <a:pt x="3856" y="5322"/>
                      </a:lnTo>
                      <a:lnTo>
                        <a:pt x="4127" y="5195"/>
                      </a:lnTo>
                      <a:lnTo>
                        <a:pt x="4580" y="4887"/>
                      </a:lnTo>
                      <a:lnTo>
                        <a:pt x="4942" y="4489"/>
                      </a:lnTo>
                      <a:lnTo>
                        <a:pt x="5231" y="4055"/>
                      </a:lnTo>
                      <a:lnTo>
                        <a:pt x="5430" y="3548"/>
                      </a:lnTo>
                      <a:lnTo>
                        <a:pt x="5539" y="3023"/>
                      </a:lnTo>
                      <a:lnTo>
                        <a:pt x="5539" y="2498"/>
                      </a:lnTo>
                      <a:lnTo>
                        <a:pt x="5430" y="1955"/>
                      </a:lnTo>
                      <a:lnTo>
                        <a:pt x="5322" y="1684"/>
                      </a:lnTo>
                      <a:lnTo>
                        <a:pt x="5213" y="1430"/>
                      </a:lnTo>
                      <a:lnTo>
                        <a:pt x="4887" y="978"/>
                      </a:lnTo>
                      <a:lnTo>
                        <a:pt x="4507" y="598"/>
                      </a:lnTo>
                      <a:lnTo>
                        <a:pt x="4055" y="308"/>
                      </a:lnTo>
                      <a:lnTo>
                        <a:pt x="3548" y="109"/>
                      </a:lnTo>
                      <a:lnTo>
                        <a:pt x="3023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73" name="Google Shape;1173;p34"/>
            <p:cNvGrpSpPr/>
            <p:nvPr/>
          </p:nvGrpSpPr>
          <p:grpSpPr>
            <a:xfrm>
              <a:off x="7026893" y="343415"/>
              <a:ext cx="1644499" cy="674322"/>
              <a:chOff x="7026893" y="343415"/>
              <a:chExt cx="1644499" cy="674322"/>
            </a:xfrm>
          </p:grpSpPr>
          <p:sp>
            <p:nvSpPr>
              <p:cNvPr id="1174" name="Google Shape;1174;p34"/>
              <p:cNvSpPr/>
              <p:nvPr/>
            </p:nvSpPr>
            <p:spPr>
              <a:xfrm flipH="1">
                <a:off x="7660313" y="343415"/>
                <a:ext cx="1011079" cy="482680"/>
              </a:xfrm>
              <a:custGeom>
                <a:avLst/>
                <a:gdLst/>
                <a:ahLst/>
                <a:cxnLst/>
                <a:rect l="l" t="t" r="r" b="b"/>
                <a:pathLst>
                  <a:path w="25631" h="12236" extrusionOk="0">
                    <a:moveTo>
                      <a:pt x="12055" y="0"/>
                    </a:moveTo>
                    <a:lnTo>
                      <a:pt x="10788" y="18"/>
                    </a:lnTo>
                    <a:lnTo>
                      <a:pt x="9557" y="199"/>
                    </a:lnTo>
                    <a:lnTo>
                      <a:pt x="8381" y="525"/>
                    </a:lnTo>
                    <a:lnTo>
                      <a:pt x="7331" y="996"/>
                    </a:lnTo>
                    <a:lnTo>
                      <a:pt x="6408" y="1629"/>
                    </a:lnTo>
                    <a:lnTo>
                      <a:pt x="5684" y="2425"/>
                    </a:lnTo>
                    <a:lnTo>
                      <a:pt x="5213" y="3349"/>
                    </a:lnTo>
                    <a:lnTo>
                      <a:pt x="4996" y="4453"/>
                    </a:lnTo>
                    <a:lnTo>
                      <a:pt x="5032" y="5068"/>
                    </a:lnTo>
                    <a:lnTo>
                      <a:pt x="5032" y="5068"/>
                    </a:lnTo>
                    <a:lnTo>
                      <a:pt x="4797" y="4923"/>
                    </a:lnTo>
                    <a:lnTo>
                      <a:pt x="4308" y="4706"/>
                    </a:lnTo>
                    <a:lnTo>
                      <a:pt x="3548" y="4525"/>
                    </a:lnTo>
                    <a:lnTo>
                      <a:pt x="2552" y="4598"/>
                    </a:lnTo>
                    <a:lnTo>
                      <a:pt x="1647" y="4923"/>
                    </a:lnTo>
                    <a:lnTo>
                      <a:pt x="869" y="5503"/>
                    </a:lnTo>
                    <a:lnTo>
                      <a:pt x="308" y="6263"/>
                    </a:lnTo>
                    <a:lnTo>
                      <a:pt x="55" y="6951"/>
                    </a:lnTo>
                    <a:lnTo>
                      <a:pt x="0" y="7439"/>
                    </a:lnTo>
                    <a:lnTo>
                      <a:pt x="18" y="7964"/>
                    </a:lnTo>
                    <a:lnTo>
                      <a:pt x="145" y="8507"/>
                    </a:lnTo>
                    <a:lnTo>
                      <a:pt x="254" y="8779"/>
                    </a:lnTo>
                    <a:lnTo>
                      <a:pt x="398" y="9141"/>
                    </a:lnTo>
                    <a:lnTo>
                      <a:pt x="797" y="9738"/>
                    </a:lnTo>
                    <a:lnTo>
                      <a:pt x="1249" y="10227"/>
                    </a:lnTo>
                    <a:lnTo>
                      <a:pt x="1792" y="10589"/>
                    </a:lnTo>
                    <a:lnTo>
                      <a:pt x="2371" y="10842"/>
                    </a:lnTo>
                    <a:lnTo>
                      <a:pt x="3005" y="11005"/>
                    </a:lnTo>
                    <a:lnTo>
                      <a:pt x="4018" y="11096"/>
                    </a:lnTo>
                    <a:lnTo>
                      <a:pt x="5430" y="10933"/>
                    </a:lnTo>
                    <a:lnTo>
                      <a:pt x="6842" y="10534"/>
                    </a:lnTo>
                    <a:lnTo>
                      <a:pt x="8145" y="9955"/>
                    </a:lnTo>
                    <a:lnTo>
                      <a:pt x="9286" y="9267"/>
                    </a:lnTo>
                    <a:lnTo>
                      <a:pt x="9738" y="8905"/>
                    </a:lnTo>
                    <a:lnTo>
                      <a:pt x="9955" y="9231"/>
                    </a:lnTo>
                    <a:lnTo>
                      <a:pt x="10516" y="9847"/>
                    </a:lnTo>
                    <a:lnTo>
                      <a:pt x="11222" y="10426"/>
                    </a:lnTo>
                    <a:lnTo>
                      <a:pt x="12019" y="10933"/>
                    </a:lnTo>
                    <a:lnTo>
                      <a:pt x="12924" y="11385"/>
                    </a:lnTo>
                    <a:lnTo>
                      <a:pt x="13865" y="11729"/>
                    </a:lnTo>
                    <a:lnTo>
                      <a:pt x="14861" y="12001"/>
                    </a:lnTo>
                    <a:lnTo>
                      <a:pt x="15838" y="12182"/>
                    </a:lnTo>
                    <a:lnTo>
                      <a:pt x="16797" y="12236"/>
                    </a:lnTo>
                    <a:lnTo>
                      <a:pt x="17684" y="12182"/>
                    </a:lnTo>
                    <a:lnTo>
                      <a:pt x="18517" y="12001"/>
                    </a:lnTo>
                    <a:lnTo>
                      <a:pt x="19223" y="11693"/>
                    </a:lnTo>
                    <a:lnTo>
                      <a:pt x="19820" y="11222"/>
                    </a:lnTo>
                    <a:lnTo>
                      <a:pt x="20236" y="10607"/>
                    </a:lnTo>
                    <a:lnTo>
                      <a:pt x="20472" y="9829"/>
                    </a:lnTo>
                    <a:lnTo>
                      <a:pt x="20472" y="8869"/>
                    </a:lnTo>
                    <a:lnTo>
                      <a:pt x="20381" y="8308"/>
                    </a:lnTo>
                    <a:lnTo>
                      <a:pt x="20417" y="8362"/>
                    </a:lnTo>
                    <a:lnTo>
                      <a:pt x="20598" y="8417"/>
                    </a:lnTo>
                    <a:lnTo>
                      <a:pt x="21123" y="8399"/>
                    </a:lnTo>
                    <a:lnTo>
                      <a:pt x="22173" y="8163"/>
                    </a:lnTo>
                    <a:lnTo>
                      <a:pt x="23386" y="7711"/>
                    </a:lnTo>
                    <a:lnTo>
                      <a:pt x="24255" y="7204"/>
                    </a:lnTo>
                    <a:lnTo>
                      <a:pt x="24761" y="6824"/>
                    </a:lnTo>
                    <a:lnTo>
                      <a:pt x="25178" y="6389"/>
                    </a:lnTo>
                    <a:lnTo>
                      <a:pt x="25467" y="5901"/>
                    </a:lnTo>
                    <a:lnTo>
                      <a:pt x="25630" y="5358"/>
                    </a:lnTo>
                    <a:lnTo>
                      <a:pt x="25594" y="4760"/>
                    </a:lnTo>
                    <a:lnTo>
                      <a:pt x="25377" y="4127"/>
                    </a:lnTo>
                    <a:lnTo>
                      <a:pt x="24906" y="3439"/>
                    </a:lnTo>
                    <a:lnTo>
                      <a:pt x="24580" y="3077"/>
                    </a:lnTo>
                    <a:lnTo>
                      <a:pt x="24218" y="2733"/>
                    </a:lnTo>
                    <a:lnTo>
                      <a:pt x="23386" y="2208"/>
                    </a:lnTo>
                    <a:lnTo>
                      <a:pt x="22463" y="1864"/>
                    </a:lnTo>
                    <a:lnTo>
                      <a:pt x="21503" y="1738"/>
                    </a:lnTo>
                    <a:lnTo>
                      <a:pt x="20544" y="1864"/>
                    </a:lnTo>
                    <a:lnTo>
                      <a:pt x="19639" y="2244"/>
                    </a:lnTo>
                    <a:lnTo>
                      <a:pt x="18825" y="2914"/>
                    </a:lnTo>
                    <a:lnTo>
                      <a:pt x="18155" y="3892"/>
                    </a:lnTo>
                    <a:lnTo>
                      <a:pt x="17901" y="4507"/>
                    </a:lnTo>
                    <a:lnTo>
                      <a:pt x="17920" y="3946"/>
                    </a:lnTo>
                    <a:lnTo>
                      <a:pt x="17684" y="2950"/>
                    </a:lnTo>
                    <a:lnTo>
                      <a:pt x="17196" y="2100"/>
                    </a:lnTo>
                    <a:lnTo>
                      <a:pt x="16453" y="1376"/>
                    </a:lnTo>
                    <a:lnTo>
                      <a:pt x="15530" y="815"/>
                    </a:lnTo>
                    <a:lnTo>
                      <a:pt x="14462" y="398"/>
                    </a:lnTo>
                    <a:lnTo>
                      <a:pt x="13286" y="109"/>
                    </a:lnTo>
                    <a:lnTo>
                      <a:pt x="12055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75" name="Google Shape;1175;p34"/>
              <p:cNvGrpSpPr/>
              <p:nvPr/>
            </p:nvGrpSpPr>
            <p:grpSpPr>
              <a:xfrm>
                <a:off x="7026893" y="711856"/>
                <a:ext cx="633422" cy="305881"/>
                <a:chOff x="2080184" y="4349337"/>
                <a:chExt cx="824017" cy="397920"/>
              </a:xfrm>
            </p:grpSpPr>
            <p:sp>
              <p:nvSpPr>
                <p:cNvPr id="1176" name="Google Shape;1176;p34"/>
                <p:cNvSpPr/>
                <p:nvPr/>
              </p:nvSpPr>
              <p:spPr>
                <a:xfrm>
                  <a:off x="2085362" y="4353943"/>
                  <a:ext cx="814233" cy="388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31" h="12236" extrusionOk="0">
                      <a:moveTo>
                        <a:pt x="12055" y="0"/>
                      </a:moveTo>
                      <a:lnTo>
                        <a:pt x="10788" y="18"/>
                      </a:lnTo>
                      <a:lnTo>
                        <a:pt x="9557" y="199"/>
                      </a:lnTo>
                      <a:lnTo>
                        <a:pt x="8381" y="525"/>
                      </a:lnTo>
                      <a:lnTo>
                        <a:pt x="7331" y="996"/>
                      </a:lnTo>
                      <a:lnTo>
                        <a:pt x="6408" y="1629"/>
                      </a:lnTo>
                      <a:lnTo>
                        <a:pt x="5684" y="2425"/>
                      </a:lnTo>
                      <a:lnTo>
                        <a:pt x="5213" y="3349"/>
                      </a:lnTo>
                      <a:lnTo>
                        <a:pt x="4996" y="4453"/>
                      </a:lnTo>
                      <a:lnTo>
                        <a:pt x="5032" y="5068"/>
                      </a:lnTo>
                      <a:lnTo>
                        <a:pt x="5032" y="5068"/>
                      </a:lnTo>
                      <a:lnTo>
                        <a:pt x="4797" y="4923"/>
                      </a:lnTo>
                      <a:lnTo>
                        <a:pt x="4308" y="4706"/>
                      </a:lnTo>
                      <a:lnTo>
                        <a:pt x="3548" y="4525"/>
                      </a:lnTo>
                      <a:lnTo>
                        <a:pt x="2552" y="4598"/>
                      </a:lnTo>
                      <a:lnTo>
                        <a:pt x="1647" y="4923"/>
                      </a:lnTo>
                      <a:lnTo>
                        <a:pt x="869" y="5503"/>
                      </a:lnTo>
                      <a:lnTo>
                        <a:pt x="308" y="6263"/>
                      </a:lnTo>
                      <a:lnTo>
                        <a:pt x="55" y="6951"/>
                      </a:lnTo>
                      <a:lnTo>
                        <a:pt x="0" y="7439"/>
                      </a:lnTo>
                      <a:lnTo>
                        <a:pt x="18" y="7964"/>
                      </a:lnTo>
                      <a:lnTo>
                        <a:pt x="145" y="8507"/>
                      </a:lnTo>
                      <a:lnTo>
                        <a:pt x="254" y="8779"/>
                      </a:lnTo>
                      <a:lnTo>
                        <a:pt x="398" y="9141"/>
                      </a:lnTo>
                      <a:lnTo>
                        <a:pt x="797" y="9738"/>
                      </a:lnTo>
                      <a:lnTo>
                        <a:pt x="1249" y="10227"/>
                      </a:lnTo>
                      <a:lnTo>
                        <a:pt x="1792" y="10589"/>
                      </a:lnTo>
                      <a:lnTo>
                        <a:pt x="2371" y="10842"/>
                      </a:lnTo>
                      <a:lnTo>
                        <a:pt x="3005" y="11005"/>
                      </a:lnTo>
                      <a:lnTo>
                        <a:pt x="4018" y="11096"/>
                      </a:lnTo>
                      <a:lnTo>
                        <a:pt x="5430" y="10933"/>
                      </a:lnTo>
                      <a:lnTo>
                        <a:pt x="6842" y="10534"/>
                      </a:lnTo>
                      <a:lnTo>
                        <a:pt x="8145" y="9955"/>
                      </a:lnTo>
                      <a:lnTo>
                        <a:pt x="9286" y="9267"/>
                      </a:lnTo>
                      <a:lnTo>
                        <a:pt x="9738" y="8905"/>
                      </a:lnTo>
                      <a:lnTo>
                        <a:pt x="9955" y="9231"/>
                      </a:lnTo>
                      <a:lnTo>
                        <a:pt x="10516" y="9847"/>
                      </a:lnTo>
                      <a:lnTo>
                        <a:pt x="11222" y="10426"/>
                      </a:lnTo>
                      <a:lnTo>
                        <a:pt x="12019" y="10933"/>
                      </a:lnTo>
                      <a:lnTo>
                        <a:pt x="12924" y="11385"/>
                      </a:lnTo>
                      <a:lnTo>
                        <a:pt x="13865" y="11729"/>
                      </a:lnTo>
                      <a:lnTo>
                        <a:pt x="14861" y="12001"/>
                      </a:lnTo>
                      <a:lnTo>
                        <a:pt x="15838" y="12182"/>
                      </a:lnTo>
                      <a:lnTo>
                        <a:pt x="16797" y="12236"/>
                      </a:lnTo>
                      <a:lnTo>
                        <a:pt x="17684" y="12182"/>
                      </a:lnTo>
                      <a:lnTo>
                        <a:pt x="18517" y="12001"/>
                      </a:lnTo>
                      <a:lnTo>
                        <a:pt x="19223" y="11693"/>
                      </a:lnTo>
                      <a:lnTo>
                        <a:pt x="19820" y="11222"/>
                      </a:lnTo>
                      <a:lnTo>
                        <a:pt x="20236" y="10607"/>
                      </a:lnTo>
                      <a:lnTo>
                        <a:pt x="20472" y="9829"/>
                      </a:lnTo>
                      <a:lnTo>
                        <a:pt x="20472" y="8869"/>
                      </a:lnTo>
                      <a:lnTo>
                        <a:pt x="20381" y="8308"/>
                      </a:lnTo>
                      <a:lnTo>
                        <a:pt x="20417" y="8362"/>
                      </a:lnTo>
                      <a:lnTo>
                        <a:pt x="20598" y="8417"/>
                      </a:lnTo>
                      <a:lnTo>
                        <a:pt x="21123" y="8399"/>
                      </a:lnTo>
                      <a:lnTo>
                        <a:pt x="22173" y="8163"/>
                      </a:lnTo>
                      <a:lnTo>
                        <a:pt x="23386" y="7711"/>
                      </a:lnTo>
                      <a:lnTo>
                        <a:pt x="24255" y="7204"/>
                      </a:lnTo>
                      <a:lnTo>
                        <a:pt x="24761" y="6824"/>
                      </a:lnTo>
                      <a:lnTo>
                        <a:pt x="25178" y="6389"/>
                      </a:lnTo>
                      <a:lnTo>
                        <a:pt x="25467" y="5901"/>
                      </a:lnTo>
                      <a:lnTo>
                        <a:pt x="25630" y="5358"/>
                      </a:lnTo>
                      <a:lnTo>
                        <a:pt x="25594" y="4760"/>
                      </a:lnTo>
                      <a:lnTo>
                        <a:pt x="25377" y="4127"/>
                      </a:lnTo>
                      <a:lnTo>
                        <a:pt x="24906" y="3439"/>
                      </a:lnTo>
                      <a:lnTo>
                        <a:pt x="24580" y="3077"/>
                      </a:lnTo>
                      <a:lnTo>
                        <a:pt x="24218" y="2733"/>
                      </a:lnTo>
                      <a:lnTo>
                        <a:pt x="23386" y="2208"/>
                      </a:lnTo>
                      <a:lnTo>
                        <a:pt x="22463" y="1864"/>
                      </a:lnTo>
                      <a:lnTo>
                        <a:pt x="21503" y="1738"/>
                      </a:lnTo>
                      <a:lnTo>
                        <a:pt x="20544" y="1864"/>
                      </a:lnTo>
                      <a:lnTo>
                        <a:pt x="19639" y="2244"/>
                      </a:lnTo>
                      <a:lnTo>
                        <a:pt x="18825" y="2914"/>
                      </a:lnTo>
                      <a:lnTo>
                        <a:pt x="18155" y="3892"/>
                      </a:lnTo>
                      <a:lnTo>
                        <a:pt x="17901" y="4507"/>
                      </a:lnTo>
                      <a:lnTo>
                        <a:pt x="17920" y="3946"/>
                      </a:lnTo>
                      <a:lnTo>
                        <a:pt x="17684" y="2950"/>
                      </a:lnTo>
                      <a:lnTo>
                        <a:pt x="17196" y="2100"/>
                      </a:lnTo>
                      <a:lnTo>
                        <a:pt x="16453" y="1376"/>
                      </a:lnTo>
                      <a:lnTo>
                        <a:pt x="15530" y="815"/>
                      </a:lnTo>
                      <a:lnTo>
                        <a:pt x="14462" y="398"/>
                      </a:lnTo>
                      <a:lnTo>
                        <a:pt x="13286" y="109"/>
                      </a:lnTo>
                      <a:lnTo>
                        <a:pt x="1205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7" name="Google Shape;1177;p34"/>
                <p:cNvSpPr/>
                <p:nvPr/>
              </p:nvSpPr>
              <p:spPr>
                <a:xfrm>
                  <a:off x="2080184" y="4349337"/>
                  <a:ext cx="824017" cy="397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39" h="12526" extrusionOk="0">
                      <a:moveTo>
                        <a:pt x="12327" y="0"/>
                      </a:moveTo>
                      <a:lnTo>
                        <a:pt x="11096" y="18"/>
                      </a:lnTo>
                      <a:lnTo>
                        <a:pt x="9865" y="163"/>
                      </a:lnTo>
                      <a:lnTo>
                        <a:pt x="8707" y="453"/>
                      </a:lnTo>
                      <a:lnTo>
                        <a:pt x="7639" y="887"/>
                      </a:lnTo>
                      <a:lnTo>
                        <a:pt x="7168" y="1159"/>
                      </a:lnTo>
                      <a:lnTo>
                        <a:pt x="6643" y="1521"/>
                      </a:lnTo>
                      <a:lnTo>
                        <a:pt x="5829" y="2335"/>
                      </a:lnTo>
                      <a:lnTo>
                        <a:pt x="5286" y="3295"/>
                      </a:lnTo>
                      <a:lnTo>
                        <a:pt x="5032" y="4362"/>
                      </a:lnTo>
                      <a:lnTo>
                        <a:pt x="5014" y="4942"/>
                      </a:lnTo>
                      <a:lnTo>
                        <a:pt x="4761" y="4797"/>
                      </a:lnTo>
                      <a:lnTo>
                        <a:pt x="4218" y="4616"/>
                      </a:lnTo>
                      <a:lnTo>
                        <a:pt x="3421" y="4507"/>
                      </a:lnTo>
                      <a:lnTo>
                        <a:pt x="2426" y="4652"/>
                      </a:lnTo>
                      <a:lnTo>
                        <a:pt x="1539" y="5068"/>
                      </a:lnTo>
                      <a:lnTo>
                        <a:pt x="1159" y="5340"/>
                      </a:lnTo>
                      <a:lnTo>
                        <a:pt x="779" y="5702"/>
                      </a:lnTo>
                      <a:lnTo>
                        <a:pt x="236" y="6534"/>
                      </a:lnTo>
                      <a:lnTo>
                        <a:pt x="0" y="7476"/>
                      </a:lnTo>
                      <a:lnTo>
                        <a:pt x="91" y="8489"/>
                      </a:lnTo>
                      <a:lnTo>
                        <a:pt x="272" y="8996"/>
                      </a:lnTo>
                      <a:lnTo>
                        <a:pt x="543" y="8869"/>
                      </a:lnTo>
                      <a:lnTo>
                        <a:pt x="380" y="8417"/>
                      </a:lnTo>
                      <a:lnTo>
                        <a:pt x="308" y="7512"/>
                      </a:lnTo>
                      <a:lnTo>
                        <a:pt x="507" y="6661"/>
                      </a:lnTo>
                      <a:lnTo>
                        <a:pt x="996" y="5901"/>
                      </a:lnTo>
                      <a:lnTo>
                        <a:pt x="1358" y="5575"/>
                      </a:lnTo>
                      <a:lnTo>
                        <a:pt x="1720" y="5304"/>
                      </a:lnTo>
                      <a:lnTo>
                        <a:pt x="2589" y="4924"/>
                      </a:lnTo>
                      <a:lnTo>
                        <a:pt x="3313" y="4815"/>
                      </a:lnTo>
                      <a:lnTo>
                        <a:pt x="3819" y="4851"/>
                      </a:lnTo>
                      <a:lnTo>
                        <a:pt x="4344" y="4960"/>
                      </a:lnTo>
                      <a:lnTo>
                        <a:pt x="4851" y="5177"/>
                      </a:lnTo>
                      <a:lnTo>
                        <a:pt x="5105" y="5340"/>
                      </a:lnTo>
                      <a:lnTo>
                        <a:pt x="5177" y="5376"/>
                      </a:lnTo>
                      <a:lnTo>
                        <a:pt x="5267" y="5340"/>
                      </a:lnTo>
                      <a:lnTo>
                        <a:pt x="5322" y="5286"/>
                      </a:lnTo>
                      <a:lnTo>
                        <a:pt x="5340" y="5195"/>
                      </a:lnTo>
                      <a:lnTo>
                        <a:pt x="5322" y="4833"/>
                      </a:lnTo>
                      <a:lnTo>
                        <a:pt x="5358" y="4163"/>
                      </a:lnTo>
                      <a:lnTo>
                        <a:pt x="5521" y="3566"/>
                      </a:lnTo>
                      <a:lnTo>
                        <a:pt x="5738" y="3041"/>
                      </a:lnTo>
                      <a:lnTo>
                        <a:pt x="6209" y="2353"/>
                      </a:lnTo>
                      <a:lnTo>
                        <a:pt x="6951" y="1665"/>
                      </a:lnTo>
                      <a:lnTo>
                        <a:pt x="7331" y="1430"/>
                      </a:lnTo>
                      <a:lnTo>
                        <a:pt x="7783" y="1159"/>
                      </a:lnTo>
                      <a:lnTo>
                        <a:pt x="8815" y="742"/>
                      </a:lnTo>
                      <a:lnTo>
                        <a:pt x="9937" y="453"/>
                      </a:lnTo>
                      <a:lnTo>
                        <a:pt x="11114" y="308"/>
                      </a:lnTo>
                      <a:lnTo>
                        <a:pt x="12309" y="290"/>
                      </a:lnTo>
                      <a:lnTo>
                        <a:pt x="13485" y="417"/>
                      </a:lnTo>
                      <a:lnTo>
                        <a:pt x="14589" y="688"/>
                      </a:lnTo>
                      <a:lnTo>
                        <a:pt x="15621" y="1086"/>
                      </a:lnTo>
                      <a:lnTo>
                        <a:pt x="16073" y="1340"/>
                      </a:lnTo>
                      <a:lnTo>
                        <a:pt x="16417" y="1575"/>
                      </a:lnTo>
                      <a:lnTo>
                        <a:pt x="17105" y="2172"/>
                      </a:lnTo>
                      <a:lnTo>
                        <a:pt x="17648" y="2987"/>
                      </a:lnTo>
                      <a:lnTo>
                        <a:pt x="17865" y="3747"/>
                      </a:lnTo>
                      <a:lnTo>
                        <a:pt x="17920" y="4326"/>
                      </a:lnTo>
                      <a:lnTo>
                        <a:pt x="17902" y="4652"/>
                      </a:lnTo>
                      <a:lnTo>
                        <a:pt x="17920" y="4761"/>
                      </a:lnTo>
                      <a:lnTo>
                        <a:pt x="18028" y="4815"/>
                      </a:lnTo>
                      <a:lnTo>
                        <a:pt x="18137" y="4797"/>
                      </a:lnTo>
                      <a:lnTo>
                        <a:pt x="18191" y="4706"/>
                      </a:lnTo>
                      <a:lnTo>
                        <a:pt x="18463" y="4073"/>
                      </a:lnTo>
                      <a:lnTo>
                        <a:pt x="19114" y="3132"/>
                      </a:lnTo>
                      <a:lnTo>
                        <a:pt x="19838" y="2534"/>
                      </a:lnTo>
                      <a:lnTo>
                        <a:pt x="20562" y="2208"/>
                      </a:lnTo>
                      <a:lnTo>
                        <a:pt x="20888" y="2118"/>
                      </a:lnTo>
                      <a:lnTo>
                        <a:pt x="21377" y="2046"/>
                      </a:lnTo>
                      <a:lnTo>
                        <a:pt x="22372" y="2100"/>
                      </a:lnTo>
                      <a:lnTo>
                        <a:pt x="23350" y="2426"/>
                      </a:lnTo>
                      <a:lnTo>
                        <a:pt x="24237" y="2969"/>
                      </a:lnTo>
                      <a:lnTo>
                        <a:pt x="24635" y="3331"/>
                      </a:lnTo>
                      <a:lnTo>
                        <a:pt x="24870" y="3584"/>
                      </a:lnTo>
                      <a:lnTo>
                        <a:pt x="25250" y="4091"/>
                      </a:lnTo>
                      <a:lnTo>
                        <a:pt x="25504" y="4598"/>
                      </a:lnTo>
                      <a:lnTo>
                        <a:pt x="25630" y="5068"/>
                      </a:lnTo>
                      <a:lnTo>
                        <a:pt x="25648" y="5304"/>
                      </a:lnTo>
                      <a:lnTo>
                        <a:pt x="25630" y="5503"/>
                      </a:lnTo>
                      <a:lnTo>
                        <a:pt x="25540" y="5883"/>
                      </a:lnTo>
                      <a:lnTo>
                        <a:pt x="25232" y="6426"/>
                      </a:lnTo>
                      <a:lnTo>
                        <a:pt x="24888" y="6770"/>
                      </a:lnTo>
                      <a:lnTo>
                        <a:pt x="24635" y="7005"/>
                      </a:lnTo>
                      <a:lnTo>
                        <a:pt x="24038" y="7421"/>
                      </a:lnTo>
                      <a:lnTo>
                        <a:pt x="23060" y="7892"/>
                      </a:lnTo>
                      <a:lnTo>
                        <a:pt x="21793" y="8290"/>
                      </a:lnTo>
                      <a:lnTo>
                        <a:pt x="20870" y="8435"/>
                      </a:lnTo>
                      <a:lnTo>
                        <a:pt x="20689" y="8399"/>
                      </a:lnTo>
                      <a:lnTo>
                        <a:pt x="20617" y="8308"/>
                      </a:lnTo>
                      <a:lnTo>
                        <a:pt x="20526" y="8308"/>
                      </a:lnTo>
                      <a:lnTo>
                        <a:pt x="20454" y="8326"/>
                      </a:lnTo>
                      <a:lnTo>
                        <a:pt x="20399" y="8435"/>
                      </a:lnTo>
                      <a:lnTo>
                        <a:pt x="20399" y="8489"/>
                      </a:lnTo>
                      <a:lnTo>
                        <a:pt x="20508" y="9123"/>
                      </a:lnTo>
                      <a:lnTo>
                        <a:pt x="20472" y="9937"/>
                      </a:lnTo>
                      <a:lnTo>
                        <a:pt x="20345" y="10426"/>
                      </a:lnTo>
                      <a:lnTo>
                        <a:pt x="20146" y="10860"/>
                      </a:lnTo>
                      <a:lnTo>
                        <a:pt x="19874" y="11241"/>
                      </a:lnTo>
                      <a:lnTo>
                        <a:pt x="19512" y="11566"/>
                      </a:lnTo>
                      <a:lnTo>
                        <a:pt x="19078" y="11820"/>
                      </a:lnTo>
                      <a:lnTo>
                        <a:pt x="18825" y="11928"/>
                      </a:lnTo>
                      <a:lnTo>
                        <a:pt x="18336" y="12091"/>
                      </a:lnTo>
                      <a:lnTo>
                        <a:pt x="17178" y="12236"/>
                      </a:lnTo>
                      <a:lnTo>
                        <a:pt x="15929" y="12146"/>
                      </a:lnTo>
                      <a:lnTo>
                        <a:pt x="14625" y="11892"/>
                      </a:lnTo>
                      <a:lnTo>
                        <a:pt x="13358" y="11458"/>
                      </a:lnTo>
                      <a:lnTo>
                        <a:pt x="12164" y="10879"/>
                      </a:lnTo>
                      <a:lnTo>
                        <a:pt x="11132" y="10191"/>
                      </a:lnTo>
                      <a:lnTo>
                        <a:pt x="10317" y="9394"/>
                      </a:lnTo>
                      <a:lnTo>
                        <a:pt x="10028" y="8960"/>
                      </a:lnTo>
                      <a:lnTo>
                        <a:pt x="9992" y="8924"/>
                      </a:lnTo>
                      <a:lnTo>
                        <a:pt x="9919" y="8888"/>
                      </a:lnTo>
                      <a:lnTo>
                        <a:pt x="9865" y="8888"/>
                      </a:lnTo>
                      <a:lnTo>
                        <a:pt x="9811" y="8924"/>
                      </a:lnTo>
                      <a:lnTo>
                        <a:pt x="9358" y="9286"/>
                      </a:lnTo>
                      <a:lnTo>
                        <a:pt x="8182" y="9992"/>
                      </a:lnTo>
                      <a:lnTo>
                        <a:pt x="6788" y="10589"/>
                      </a:lnTo>
                      <a:lnTo>
                        <a:pt x="5286" y="10987"/>
                      </a:lnTo>
                      <a:lnTo>
                        <a:pt x="4507" y="11060"/>
                      </a:lnTo>
                      <a:lnTo>
                        <a:pt x="4525" y="11367"/>
                      </a:lnTo>
                      <a:lnTo>
                        <a:pt x="5304" y="11295"/>
                      </a:lnTo>
                      <a:lnTo>
                        <a:pt x="6806" y="10915"/>
                      </a:lnTo>
                      <a:lnTo>
                        <a:pt x="8182" y="10336"/>
                      </a:lnTo>
                      <a:lnTo>
                        <a:pt x="9376" y="9630"/>
                      </a:lnTo>
                      <a:lnTo>
                        <a:pt x="9865" y="9268"/>
                      </a:lnTo>
                      <a:lnTo>
                        <a:pt x="10118" y="9612"/>
                      </a:lnTo>
                      <a:lnTo>
                        <a:pt x="10752" y="10263"/>
                      </a:lnTo>
                      <a:lnTo>
                        <a:pt x="11530" y="10860"/>
                      </a:lnTo>
                      <a:lnTo>
                        <a:pt x="12417" y="11385"/>
                      </a:lnTo>
                      <a:lnTo>
                        <a:pt x="13395" y="11820"/>
                      </a:lnTo>
                      <a:lnTo>
                        <a:pt x="14426" y="12164"/>
                      </a:lnTo>
                      <a:lnTo>
                        <a:pt x="15458" y="12399"/>
                      </a:lnTo>
                      <a:lnTo>
                        <a:pt x="16490" y="12526"/>
                      </a:lnTo>
                      <a:lnTo>
                        <a:pt x="16997" y="12526"/>
                      </a:lnTo>
                      <a:lnTo>
                        <a:pt x="17521" y="12508"/>
                      </a:lnTo>
                      <a:lnTo>
                        <a:pt x="18499" y="12363"/>
                      </a:lnTo>
                      <a:lnTo>
                        <a:pt x="18933" y="12200"/>
                      </a:lnTo>
                      <a:lnTo>
                        <a:pt x="19331" y="12037"/>
                      </a:lnTo>
                      <a:lnTo>
                        <a:pt x="19874" y="11657"/>
                      </a:lnTo>
                      <a:lnTo>
                        <a:pt x="20200" y="11331"/>
                      </a:lnTo>
                      <a:lnTo>
                        <a:pt x="20490" y="10915"/>
                      </a:lnTo>
                      <a:lnTo>
                        <a:pt x="20689" y="10408"/>
                      </a:lnTo>
                      <a:lnTo>
                        <a:pt x="20798" y="9811"/>
                      </a:lnTo>
                      <a:lnTo>
                        <a:pt x="20798" y="9105"/>
                      </a:lnTo>
                      <a:lnTo>
                        <a:pt x="20743" y="8707"/>
                      </a:lnTo>
                      <a:lnTo>
                        <a:pt x="21087" y="8725"/>
                      </a:lnTo>
                      <a:lnTo>
                        <a:pt x="22119" y="8526"/>
                      </a:lnTo>
                      <a:lnTo>
                        <a:pt x="23368" y="8109"/>
                      </a:lnTo>
                      <a:lnTo>
                        <a:pt x="24291" y="7620"/>
                      </a:lnTo>
                      <a:lnTo>
                        <a:pt x="24852" y="7222"/>
                      </a:lnTo>
                      <a:lnTo>
                        <a:pt x="25105" y="7005"/>
                      </a:lnTo>
                      <a:lnTo>
                        <a:pt x="25305" y="6806"/>
                      </a:lnTo>
                      <a:lnTo>
                        <a:pt x="25612" y="6390"/>
                      </a:lnTo>
                      <a:lnTo>
                        <a:pt x="25829" y="5973"/>
                      </a:lnTo>
                      <a:lnTo>
                        <a:pt x="25938" y="5539"/>
                      </a:lnTo>
                      <a:lnTo>
                        <a:pt x="25938" y="5304"/>
                      </a:lnTo>
                      <a:lnTo>
                        <a:pt x="25938" y="5050"/>
                      </a:lnTo>
                      <a:lnTo>
                        <a:pt x="25811" y="4507"/>
                      </a:lnTo>
                      <a:lnTo>
                        <a:pt x="25522" y="3964"/>
                      </a:lnTo>
                      <a:lnTo>
                        <a:pt x="25105" y="3403"/>
                      </a:lnTo>
                      <a:lnTo>
                        <a:pt x="24852" y="3114"/>
                      </a:lnTo>
                      <a:lnTo>
                        <a:pt x="24418" y="2733"/>
                      </a:lnTo>
                      <a:lnTo>
                        <a:pt x="23476" y="2136"/>
                      </a:lnTo>
                      <a:lnTo>
                        <a:pt x="22427" y="1810"/>
                      </a:lnTo>
                      <a:lnTo>
                        <a:pt x="21359" y="1738"/>
                      </a:lnTo>
                      <a:lnTo>
                        <a:pt x="20834" y="1828"/>
                      </a:lnTo>
                      <a:lnTo>
                        <a:pt x="20417" y="1937"/>
                      </a:lnTo>
                      <a:lnTo>
                        <a:pt x="19657" y="2299"/>
                      </a:lnTo>
                      <a:lnTo>
                        <a:pt x="18988" y="2842"/>
                      </a:lnTo>
                      <a:lnTo>
                        <a:pt x="18426" y="3548"/>
                      </a:lnTo>
                      <a:lnTo>
                        <a:pt x="18209" y="3964"/>
                      </a:lnTo>
                      <a:lnTo>
                        <a:pt x="18137" y="3530"/>
                      </a:lnTo>
                      <a:lnTo>
                        <a:pt x="17847" y="2715"/>
                      </a:lnTo>
                      <a:lnTo>
                        <a:pt x="17340" y="1991"/>
                      </a:lnTo>
                      <a:lnTo>
                        <a:pt x="16653" y="1358"/>
                      </a:lnTo>
                      <a:lnTo>
                        <a:pt x="16236" y="1086"/>
                      </a:lnTo>
                      <a:lnTo>
                        <a:pt x="15766" y="815"/>
                      </a:lnTo>
                      <a:lnTo>
                        <a:pt x="14698" y="398"/>
                      </a:lnTo>
                      <a:lnTo>
                        <a:pt x="13539" y="127"/>
                      </a:lnTo>
                      <a:lnTo>
                        <a:pt x="1232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8" name="Google Shape;1178;p34"/>
                <p:cNvSpPr/>
                <p:nvPr/>
              </p:nvSpPr>
              <p:spPr>
                <a:xfrm>
                  <a:off x="2080184" y="4349337"/>
                  <a:ext cx="797555" cy="397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06" h="12526" extrusionOk="0">
                      <a:moveTo>
                        <a:pt x="12327" y="0"/>
                      </a:moveTo>
                      <a:lnTo>
                        <a:pt x="11096" y="18"/>
                      </a:lnTo>
                      <a:lnTo>
                        <a:pt x="9865" y="163"/>
                      </a:lnTo>
                      <a:lnTo>
                        <a:pt x="8707" y="453"/>
                      </a:lnTo>
                      <a:lnTo>
                        <a:pt x="7639" y="887"/>
                      </a:lnTo>
                      <a:lnTo>
                        <a:pt x="7168" y="1159"/>
                      </a:lnTo>
                      <a:lnTo>
                        <a:pt x="6643" y="1521"/>
                      </a:lnTo>
                      <a:lnTo>
                        <a:pt x="5829" y="2335"/>
                      </a:lnTo>
                      <a:lnTo>
                        <a:pt x="5286" y="3295"/>
                      </a:lnTo>
                      <a:lnTo>
                        <a:pt x="5032" y="4362"/>
                      </a:lnTo>
                      <a:lnTo>
                        <a:pt x="5014" y="4942"/>
                      </a:lnTo>
                      <a:lnTo>
                        <a:pt x="4761" y="4797"/>
                      </a:lnTo>
                      <a:lnTo>
                        <a:pt x="4218" y="4616"/>
                      </a:lnTo>
                      <a:lnTo>
                        <a:pt x="3421" y="4507"/>
                      </a:lnTo>
                      <a:lnTo>
                        <a:pt x="2426" y="4652"/>
                      </a:lnTo>
                      <a:lnTo>
                        <a:pt x="1539" y="5068"/>
                      </a:lnTo>
                      <a:lnTo>
                        <a:pt x="1159" y="5340"/>
                      </a:lnTo>
                      <a:lnTo>
                        <a:pt x="779" y="5702"/>
                      </a:lnTo>
                      <a:lnTo>
                        <a:pt x="236" y="6534"/>
                      </a:lnTo>
                      <a:lnTo>
                        <a:pt x="0" y="7476"/>
                      </a:lnTo>
                      <a:lnTo>
                        <a:pt x="91" y="8489"/>
                      </a:lnTo>
                      <a:lnTo>
                        <a:pt x="272" y="8996"/>
                      </a:lnTo>
                      <a:lnTo>
                        <a:pt x="435" y="9376"/>
                      </a:lnTo>
                      <a:lnTo>
                        <a:pt x="869" y="10010"/>
                      </a:lnTo>
                      <a:lnTo>
                        <a:pt x="1358" y="10517"/>
                      </a:lnTo>
                      <a:lnTo>
                        <a:pt x="1901" y="10879"/>
                      </a:lnTo>
                      <a:lnTo>
                        <a:pt x="2480" y="11132"/>
                      </a:lnTo>
                      <a:lnTo>
                        <a:pt x="3077" y="11295"/>
                      </a:lnTo>
                      <a:lnTo>
                        <a:pt x="3964" y="11385"/>
                      </a:lnTo>
                      <a:lnTo>
                        <a:pt x="4525" y="11367"/>
                      </a:lnTo>
                      <a:lnTo>
                        <a:pt x="5304" y="11295"/>
                      </a:lnTo>
                      <a:lnTo>
                        <a:pt x="6806" y="10915"/>
                      </a:lnTo>
                      <a:lnTo>
                        <a:pt x="8182" y="10336"/>
                      </a:lnTo>
                      <a:lnTo>
                        <a:pt x="9376" y="9630"/>
                      </a:lnTo>
                      <a:lnTo>
                        <a:pt x="9865" y="9268"/>
                      </a:lnTo>
                      <a:lnTo>
                        <a:pt x="10118" y="9612"/>
                      </a:lnTo>
                      <a:lnTo>
                        <a:pt x="10752" y="10263"/>
                      </a:lnTo>
                      <a:lnTo>
                        <a:pt x="11530" y="10860"/>
                      </a:lnTo>
                      <a:lnTo>
                        <a:pt x="12417" y="11385"/>
                      </a:lnTo>
                      <a:lnTo>
                        <a:pt x="13395" y="11820"/>
                      </a:lnTo>
                      <a:lnTo>
                        <a:pt x="14426" y="12164"/>
                      </a:lnTo>
                      <a:lnTo>
                        <a:pt x="15458" y="12399"/>
                      </a:lnTo>
                      <a:lnTo>
                        <a:pt x="16490" y="12526"/>
                      </a:lnTo>
                      <a:lnTo>
                        <a:pt x="16997" y="12526"/>
                      </a:lnTo>
                      <a:lnTo>
                        <a:pt x="17521" y="12508"/>
                      </a:lnTo>
                      <a:lnTo>
                        <a:pt x="18499" y="12363"/>
                      </a:lnTo>
                      <a:lnTo>
                        <a:pt x="18933" y="12200"/>
                      </a:lnTo>
                      <a:lnTo>
                        <a:pt x="19331" y="12037"/>
                      </a:lnTo>
                      <a:lnTo>
                        <a:pt x="19874" y="11657"/>
                      </a:lnTo>
                      <a:lnTo>
                        <a:pt x="20200" y="11331"/>
                      </a:lnTo>
                      <a:lnTo>
                        <a:pt x="20490" y="10915"/>
                      </a:lnTo>
                      <a:lnTo>
                        <a:pt x="20689" y="10408"/>
                      </a:lnTo>
                      <a:lnTo>
                        <a:pt x="20798" y="9811"/>
                      </a:lnTo>
                      <a:lnTo>
                        <a:pt x="20798" y="9105"/>
                      </a:lnTo>
                      <a:lnTo>
                        <a:pt x="20743" y="8707"/>
                      </a:lnTo>
                      <a:lnTo>
                        <a:pt x="21087" y="8725"/>
                      </a:lnTo>
                      <a:lnTo>
                        <a:pt x="22119" y="8526"/>
                      </a:lnTo>
                      <a:lnTo>
                        <a:pt x="23368" y="8109"/>
                      </a:lnTo>
                      <a:lnTo>
                        <a:pt x="24291" y="7620"/>
                      </a:lnTo>
                      <a:lnTo>
                        <a:pt x="24852" y="7222"/>
                      </a:lnTo>
                      <a:lnTo>
                        <a:pt x="25105" y="7005"/>
                      </a:lnTo>
                      <a:lnTo>
                        <a:pt x="24888" y="6770"/>
                      </a:lnTo>
                      <a:lnTo>
                        <a:pt x="24635" y="7005"/>
                      </a:lnTo>
                      <a:lnTo>
                        <a:pt x="24038" y="7421"/>
                      </a:lnTo>
                      <a:lnTo>
                        <a:pt x="23060" y="7892"/>
                      </a:lnTo>
                      <a:lnTo>
                        <a:pt x="21793" y="8290"/>
                      </a:lnTo>
                      <a:lnTo>
                        <a:pt x="20870" y="8435"/>
                      </a:lnTo>
                      <a:lnTo>
                        <a:pt x="20689" y="8399"/>
                      </a:lnTo>
                      <a:lnTo>
                        <a:pt x="20617" y="8308"/>
                      </a:lnTo>
                      <a:lnTo>
                        <a:pt x="20526" y="8308"/>
                      </a:lnTo>
                      <a:lnTo>
                        <a:pt x="20454" y="8326"/>
                      </a:lnTo>
                      <a:lnTo>
                        <a:pt x="20399" y="8435"/>
                      </a:lnTo>
                      <a:lnTo>
                        <a:pt x="20399" y="8489"/>
                      </a:lnTo>
                      <a:lnTo>
                        <a:pt x="20508" y="9123"/>
                      </a:lnTo>
                      <a:lnTo>
                        <a:pt x="20472" y="9937"/>
                      </a:lnTo>
                      <a:lnTo>
                        <a:pt x="20345" y="10426"/>
                      </a:lnTo>
                      <a:lnTo>
                        <a:pt x="20146" y="10860"/>
                      </a:lnTo>
                      <a:lnTo>
                        <a:pt x="19874" y="11241"/>
                      </a:lnTo>
                      <a:lnTo>
                        <a:pt x="19512" y="11566"/>
                      </a:lnTo>
                      <a:lnTo>
                        <a:pt x="19078" y="11820"/>
                      </a:lnTo>
                      <a:lnTo>
                        <a:pt x="18825" y="11928"/>
                      </a:lnTo>
                      <a:lnTo>
                        <a:pt x="18336" y="12091"/>
                      </a:lnTo>
                      <a:lnTo>
                        <a:pt x="17196" y="12236"/>
                      </a:lnTo>
                      <a:lnTo>
                        <a:pt x="15929" y="12146"/>
                      </a:lnTo>
                      <a:lnTo>
                        <a:pt x="14625" y="11892"/>
                      </a:lnTo>
                      <a:lnTo>
                        <a:pt x="13358" y="11458"/>
                      </a:lnTo>
                      <a:lnTo>
                        <a:pt x="12164" y="10879"/>
                      </a:lnTo>
                      <a:lnTo>
                        <a:pt x="11132" y="10191"/>
                      </a:lnTo>
                      <a:lnTo>
                        <a:pt x="10317" y="9394"/>
                      </a:lnTo>
                      <a:lnTo>
                        <a:pt x="10028" y="8960"/>
                      </a:lnTo>
                      <a:lnTo>
                        <a:pt x="9992" y="8924"/>
                      </a:lnTo>
                      <a:lnTo>
                        <a:pt x="9919" y="8888"/>
                      </a:lnTo>
                      <a:lnTo>
                        <a:pt x="9865" y="8888"/>
                      </a:lnTo>
                      <a:lnTo>
                        <a:pt x="9811" y="8924"/>
                      </a:lnTo>
                      <a:lnTo>
                        <a:pt x="9358" y="9286"/>
                      </a:lnTo>
                      <a:lnTo>
                        <a:pt x="8182" y="9992"/>
                      </a:lnTo>
                      <a:lnTo>
                        <a:pt x="6788" y="10589"/>
                      </a:lnTo>
                      <a:lnTo>
                        <a:pt x="5286" y="10987"/>
                      </a:lnTo>
                      <a:lnTo>
                        <a:pt x="4507" y="11060"/>
                      </a:lnTo>
                      <a:lnTo>
                        <a:pt x="3982" y="11096"/>
                      </a:lnTo>
                      <a:lnTo>
                        <a:pt x="2878" y="10951"/>
                      </a:lnTo>
                      <a:lnTo>
                        <a:pt x="2064" y="10625"/>
                      </a:lnTo>
                      <a:lnTo>
                        <a:pt x="1557" y="10281"/>
                      </a:lnTo>
                      <a:lnTo>
                        <a:pt x="1104" y="9829"/>
                      </a:lnTo>
                      <a:lnTo>
                        <a:pt x="706" y="9231"/>
                      </a:lnTo>
                      <a:lnTo>
                        <a:pt x="543" y="8869"/>
                      </a:lnTo>
                      <a:lnTo>
                        <a:pt x="380" y="8417"/>
                      </a:lnTo>
                      <a:lnTo>
                        <a:pt x="308" y="7512"/>
                      </a:lnTo>
                      <a:lnTo>
                        <a:pt x="507" y="6661"/>
                      </a:lnTo>
                      <a:lnTo>
                        <a:pt x="996" y="5901"/>
                      </a:lnTo>
                      <a:lnTo>
                        <a:pt x="1358" y="5575"/>
                      </a:lnTo>
                      <a:lnTo>
                        <a:pt x="1720" y="5304"/>
                      </a:lnTo>
                      <a:lnTo>
                        <a:pt x="2589" y="4924"/>
                      </a:lnTo>
                      <a:lnTo>
                        <a:pt x="3313" y="4815"/>
                      </a:lnTo>
                      <a:lnTo>
                        <a:pt x="3819" y="4851"/>
                      </a:lnTo>
                      <a:lnTo>
                        <a:pt x="4344" y="4960"/>
                      </a:lnTo>
                      <a:lnTo>
                        <a:pt x="4851" y="5177"/>
                      </a:lnTo>
                      <a:lnTo>
                        <a:pt x="5105" y="5340"/>
                      </a:lnTo>
                      <a:lnTo>
                        <a:pt x="5177" y="5376"/>
                      </a:lnTo>
                      <a:lnTo>
                        <a:pt x="5267" y="5340"/>
                      </a:lnTo>
                      <a:lnTo>
                        <a:pt x="5322" y="5286"/>
                      </a:lnTo>
                      <a:lnTo>
                        <a:pt x="5340" y="5195"/>
                      </a:lnTo>
                      <a:lnTo>
                        <a:pt x="5322" y="4833"/>
                      </a:lnTo>
                      <a:lnTo>
                        <a:pt x="5358" y="4163"/>
                      </a:lnTo>
                      <a:lnTo>
                        <a:pt x="5521" y="3566"/>
                      </a:lnTo>
                      <a:lnTo>
                        <a:pt x="5738" y="3041"/>
                      </a:lnTo>
                      <a:lnTo>
                        <a:pt x="6209" y="2353"/>
                      </a:lnTo>
                      <a:lnTo>
                        <a:pt x="6951" y="1665"/>
                      </a:lnTo>
                      <a:lnTo>
                        <a:pt x="7331" y="1430"/>
                      </a:lnTo>
                      <a:lnTo>
                        <a:pt x="7783" y="1159"/>
                      </a:lnTo>
                      <a:lnTo>
                        <a:pt x="8815" y="742"/>
                      </a:lnTo>
                      <a:lnTo>
                        <a:pt x="9937" y="453"/>
                      </a:lnTo>
                      <a:lnTo>
                        <a:pt x="11114" y="308"/>
                      </a:lnTo>
                      <a:lnTo>
                        <a:pt x="12309" y="290"/>
                      </a:lnTo>
                      <a:lnTo>
                        <a:pt x="13485" y="417"/>
                      </a:lnTo>
                      <a:lnTo>
                        <a:pt x="14589" y="688"/>
                      </a:lnTo>
                      <a:lnTo>
                        <a:pt x="15621" y="1086"/>
                      </a:lnTo>
                      <a:lnTo>
                        <a:pt x="16073" y="1340"/>
                      </a:lnTo>
                      <a:lnTo>
                        <a:pt x="16417" y="1575"/>
                      </a:lnTo>
                      <a:lnTo>
                        <a:pt x="17105" y="2172"/>
                      </a:lnTo>
                      <a:lnTo>
                        <a:pt x="17648" y="2987"/>
                      </a:lnTo>
                      <a:lnTo>
                        <a:pt x="17865" y="3747"/>
                      </a:lnTo>
                      <a:lnTo>
                        <a:pt x="17920" y="4326"/>
                      </a:lnTo>
                      <a:lnTo>
                        <a:pt x="17902" y="4652"/>
                      </a:lnTo>
                      <a:lnTo>
                        <a:pt x="17920" y="4761"/>
                      </a:lnTo>
                      <a:lnTo>
                        <a:pt x="18028" y="4815"/>
                      </a:lnTo>
                      <a:lnTo>
                        <a:pt x="18137" y="4797"/>
                      </a:lnTo>
                      <a:lnTo>
                        <a:pt x="18191" y="4706"/>
                      </a:lnTo>
                      <a:lnTo>
                        <a:pt x="18463" y="4073"/>
                      </a:lnTo>
                      <a:lnTo>
                        <a:pt x="19114" y="3132"/>
                      </a:lnTo>
                      <a:lnTo>
                        <a:pt x="19838" y="2534"/>
                      </a:lnTo>
                      <a:lnTo>
                        <a:pt x="20562" y="2208"/>
                      </a:lnTo>
                      <a:lnTo>
                        <a:pt x="20888" y="2118"/>
                      </a:lnTo>
                      <a:lnTo>
                        <a:pt x="21377" y="2046"/>
                      </a:lnTo>
                      <a:lnTo>
                        <a:pt x="22372" y="2100"/>
                      </a:lnTo>
                      <a:lnTo>
                        <a:pt x="23350" y="2426"/>
                      </a:lnTo>
                      <a:lnTo>
                        <a:pt x="24237" y="2969"/>
                      </a:lnTo>
                      <a:lnTo>
                        <a:pt x="24635" y="3331"/>
                      </a:lnTo>
                      <a:lnTo>
                        <a:pt x="24852" y="3114"/>
                      </a:lnTo>
                      <a:lnTo>
                        <a:pt x="24418" y="2733"/>
                      </a:lnTo>
                      <a:lnTo>
                        <a:pt x="23476" y="2136"/>
                      </a:lnTo>
                      <a:lnTo>
                        <a:pt x="22427" y="1810"/>
                      </a:lnTo>
                      <a:lnTo>
                        <a:pt x="21359" y="1738"/>
                      </a:lnTo>
                      <a:lnTo>
                        <a:pt x="20834" y="1828"/>
                      </a:lnTo>
                      <a:lnTo>
                        <a:pt x="20417" y="1937"/>
                      </a:lnTo>
                      <a:lnTo>
                        <a:pt x="19657" y="2299"/>
                      </a:lnTo>
                      <a:lnTo>
                        <a:pt x="18988" y="2842"/>
                      </a:lnTo>
                      <a:lnTo>
                        <a:pt x="18426" y="3548"/>
                      </a:lnTo>
                      <a:lnTo>
                        <a:pt x="18209" y="3964"/>
                      </a:lnTo>
                      <a:lnTo>
                        <a:pt x="18137" y="3530"/>
                      </a:lnTo>
                      <a:lnTo>
                        <a:pt x="17847" y="2715"/>
                      </a:lnTo>
                      <a:lnTo>
                        <a:pt x="17340" y="1991"/>
                      </a:lnTo>
                      <a:lnTo>
                        <a:pt x="16653" y="1358"/>
                      </a:lnTo>
                      <a:lnTo>
                        <a:pt x="16236" y="1086"/>
                      </a:lnTo>
                      <a:lnTo>
                        <a:pt x="15766" y="815"/>
                      </a:lnTo>
                      <a:lnTo>
                        <a:pt x="14698" y="398"/>
                      </a:lnTo>
                      <a:lnTo>
                        <a:pt x="13539" y="127"/>
                      </a:lnTo>
                      <a:lnTo>
                        <a:pt x="1232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583042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p39"/>
          <p:cNvSpPr txBox="1">
            <a:spLocks noGrp="1"/>
          </p:cNvSpPr>
          <p:nvPr>
            <p:ph type="ctrTitle"/>
          </p:nvPr>
        </p:nvSpPr>
        <p:spPr>
          <a:xfrm>
            <a:off x="4527150" y="535000"/>
            <a:ext cx="38904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27" name="Google Shape;1427;p39"/>
          <p:cNvSpPr txBox="1">
            <a:spLocks noGrp="1"/>
          </p:cNvSpPr>
          <p:nvPr>
            <p:ph type="subTitle" idx="1"/>
          </p:nvPr>
        </p:nvSpPr>
        <p:spPr>
          <a:xfrm>
            <a:off x="4527150" y="1532800"/>
            <a:ext cx="3899400" cy="13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28" name="Google Shape;1428;p39"/>
          <p:cNvSpPr txBox="1"/>
          <p:nvPr/>
        </p:nvSpPr>
        <p:spPr>
          <a:xfrm>
            <a:off x="4527150" y="3869550"/>
            <a:ext cx="40905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CREDITS: This presentation template was created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Rubik Medium"/>
                <a:ea typeface="Rubik Medium"/>
                <a:cs typeface="Rubik Medium"/>
                <a:sym typeface="Rubik Medium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, including icons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Rubik Medium"/>
                <a:ea typeface="Rubik Medium"/>
                <a:cs typeface="Rubik Medium"/>
                <a:sym typeface="Rubik Mediu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 and infographics &amp; images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Rubik Medium"/>
                <a:ea typeface="Rubik Medium"/>
                <a:cs typeface="Rubik Medium"/>
                <a:sym typeface="Rubik Mediu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>
              <a:solidFill>
                <a:schemeClr val="dk1"/>
              </a:solidFill>
              <a:highlight>
                <a:srgbClr val="DFDEFC"/>
              </a:highlight>
              <a:latin typeface="Rubik Medium"/>
              <a:ea typeface="Rubik Medium"/>
              <a:cs typeface="Rubik Medium"/>
              <a:sym typeface="Rubik Medium"/>
            </a:endParaRPr>
          </a:p>
        </p:txBody>
      </p:sp>
      <p:grpSp>
        <p:nvGrpSpPr>
          <p:cNvPr id="1429" name="Google Shape;1429;p39"/>
          <p:cNvGrpSpPr/>
          <p:nvPr/>
        </p:nvGrpSpPr>
        <p:grpSpPr>
          <a:xfrm>
            <a:off x="-44748" y="474662"/>
            <a:ext cx="9292990" cy="2846837"/>
            <a:chOff x="-44748" y="474662"/>
            <a:chExt cx="9292990" cy="2846837"/>
          </a:xfrm>
        </p:grpSpPr>
        <p:grpSp>
          <p:nvGrpSpPr>
            <p:cNvPr id="1430" name="Google Shape;1430;p39"/>
            <p:cNvGrpSpPr/>
            <p:nvPr/>
          </p:nvGrpSpPr>
          <p:grpSpPr>
            <a:xfrm flipH="1">
              <a:off x="-44748" y="474662"/>
              <a:ext cx="731688" cy="1342774"/>
              <a:chOff x="4699890" y="2448370"/>
              <a:chExt cx="872304" cy="1600828"/>
            </a:xfrm>
          </p:grpSpPr>
          <p:sp>
            <p:nvSpPr>
              <p:cNvPr id="1431" name="Google Shape;1431;p39"/>
              <p:cNvSpPr/>
              <p:nvPr/>
            </p:nvSpPr>
            <p:spPr>
              <a:xfrm>
                <a:off x="4886779" y="2742759"/>
                <a:ext cx="679094" cy="1300117"/>
              </a:xfrm>
              <a:custGeom>
                <a:avLst/>
                <a:gdLst/>
                <a:ahLst/>
                <a:cxnLst/>
                <a:rect l="l" t="t" r="r" b="b"/>
                <a:pathLst>
                  <a:path w="21377" h="40926" extrusionOk="0">
                    <a:moveTo>
                      <a:pt x="1629" y="1"/>
                    </a:moveTo>
                    <a:lnTo>
                      <a:pt x="0" y="272"/>
                    </a:lnTo>
                    <a:lnTo>
                      <a:pt x="109" y="761"/>
                    </a:lnTo>
                    <a:lnTo>
                      <a:pt x="489" y="1684"/>
                    </a:lnTo>
                    <a:lnTo>
                      <a:pt x="1285" y="2897"/>
                    </a:lnTo>
                    <a:lnTo>
                      <a:pt x="1882" y="3639"/>
                    </a:lnTo>
                    <a:lnTo>
                      <a:pt x="2244" y="4073"/>
                    </a:lnTo>
                    <a:lnTo>
                      <a:pt x="2570" y="4490"/>
                    </a:lnTo>
                    <a:lnTo>
                      <a:pt x="2987" y="5105"/>
                    </a:lnTo>
                    <a:lnTo>
                      <a:pt x="3765" y="6336"/>
                    </a:lnTo>
                    <a:lnTo>
                      <a:pt x="4489" y="7712"/>
                    </a:lnTo>
                    <a:lnTo>
                      <a:pt x="5213" y="9250"/>
                    </a:lnTo>
                    <a:lnTo>
                      <a:pt x="5575" y="10137"/>
                    </a:lnTo>
                    <a:lnTo>
                      <a:pt x="6064" y="11332"/>
                    </a:lnTo>
                    <a:lnTo>
                      <a:pt x="6987" y="13848"/>
                    </a:lnTo>
                    <a:lnTo>
                      <a:pt x="7874" y="16545"/>
                    </a:lnTo>
                    <a:lnTo>
                      <a:pt x="8743" y="19441"/>
                    </a:lnTo>
                    <a:lnTo>
                      <a:pt x="9141" y="20961"/>
                    </a:lnTo>
                    <a:lnTo>
                      <a:pt x="9521" y="22319"/>
                    </a:lnTo>
                    <a:lnTo>
                      <a:pt x="10353" y="25106"/>
                    </a:lnTo>
                    <a:lnTo>
                      <a:pt x="11331" y="27930"/>
                    </a:lnTo>
                    <a:lnTo>
                      <a:pt x="12471" y="30717"/>
                    </a:lnTo>
                    <a:lnTo>
                      <a:pt x="13811" y="33396"/>
                    </a:lnTo>
                    <a:lnTo>
                      <a:pt x="14969" y="35297"/>
                    </a:lnTo>
                    <a:lnTo>
                      <a:pt x="15820" y="36491"/>
                    </a:lnTo>
                    <a:lnTo>
                      <a:pt x="16743" y="37632"/>
                    </a:lnTo>
                    <a:lnTo>
                      <a:pt x="17720" y="38681"/>
                    </a:lnTo>
                    <a:lnTo>
                      <a:pt x="18770" y="39659"/>
                    </a:lnTo>
                    <a:lnTo>
                      <a:pt x="19892" y="40528"/>
                    </a:lnTo>
                    <a:lnTo>
                      <a:pt x="20490" y="40926"/>
                    </a:lnTo>
                    <a:lnTo>
                      <a:pt x="21377" y="39532"/>
                    </a:lnTo>
                    <a:lnTo>
                      <a:pt x="20834" y="39170"/>
                    </a:lnTo>
                    <a:lnTo>
                      <a:pt x="19784" y="38356"/>
                    </a:lnTo>
                    <a:lnTo>
                      <a:pt x="18806" y="37451"/>
                    </a:lnTo>
                    <a:lnTo>
                      <a:pt x="17901" y="36455"/>
                    </a:lnTo>
                    <a:lnTo>
                      <a:pt x="16634" y="34826"/>
                    </a:lnTo>
                    <a:lnTo>
                      <a:pt x="15168" y="32437"/>
                    </a:lnTo>
                    <a:lnTo>
                      <a:pt x="13901" y="29885"/>
                    </a:lnTo>
                    <a:lnTo>
                      <a:pt x="12815" y="27206"/>
                    </a:lnTo>
                    <a:lnTo>
                      <a:pt x="11892" y="24509"/>
                    </a:lnTo>
                    <a:lnTo>
                      <a:pt x="11096" y="21830"/>
                    </a:lnTo>
                    <a:lnTo>
                      <a:pt x="10734" y="20545"/>
                    </a:lnTo>
                    <a:lnTo>
                      <a:pt x="10317" y="18988"/>
                    </a:lnTo>
                    <a:lnTo>
                      <a:pt x="9448" y="16038"/>
                    </a:lnTo>
                    <a:lnTo>
                      <a:pt x="8543" y="13305"/>
                    </a:lnTo>
                    <a:lnTo>
                      <a:pt x="7602" y="10716"/>
                    </a:lnTo>
                    <a:lnTo>
                      <a:pt x="7113" y="9504"/>
                    </a:lnTo>
                    <a:lnTo>
                      <a:pt x="6715" y="8580"/>
                    </a:lnTo>
                    <a:lnTo>
                      <a:pt x="5955" y="6933"/>
                    </a:lnTo>
                    <a:lnTo>
                      <a:pt x="5177" y="5503"/>
                    </a:lnTo>
                    <a:lnTo>
                      <a:pt x="4344" y="4164"/>
                    </a:lnTo>
                    <a:lnTo>
                      <a:pt x="3892" y="3530"/>
                    </a:lnTo>
                    <a:lnTo>
                      <a:pt x="3548" y="3060"/>
                    </a:lnTo>
                    <a:lnTo>
                      <a:pt x="3168" y="2589"/>
                    </a:lnTo>
                    <a:lnTo>
                      <a:pt x="2643" y="1956"/>
                    </a:lnTo>
                    <a:lnTo>
                      <a:pt x="1991" y="996"/>
                    </a:lnTo>
                    <a:lnTo>
                      <a:pt x="1701" y="327"/>
                    </a:lnTo>
                    <a:lnTo>
                      <a:pt x="162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39"/>
              <p:cNvSpPr/>
              <p:nvPr/>
            </p:nvSpPr>
            <p:spPr>
              <a:xfrm>
                <a:off x="4882172" y="2741615"/>
                <a:ext cx="690022" cy="1307582"/>
              </a:xfrm>
              <a:custGeom>
                <a:avLst/>
                <a:gdLst/>
                <a:ahLst/>
                <a:cxnLst/>
                <a:rect l="l" t="t" r="r" b="b"/>
                <a:pathLst>
                  <a:path w="21721" h="41161" extrusionOk="0">
                    <a:moveTo>
                      <a:pt x="1919" y="1"/>
                    </a:moveTo>
                    <a:lnTo>
                      <a:pt x="1611" y="55"/>
                    </a:lnTo>
                    <a:lnTo>
                      <a:pt x="1702" y="399"/>
                    </a:lnTo>
                    <a:lnTo>
                      <a:pt x="2009" y="1087"/>
                    </a:lnTo>
                    <a:lnTo>
                      <a:pt x="2661" y="2082"/>
                    </a:lnTo>
                    <a:lnTo>
                      <a:pt x="3186" y="2716"/>
                    </a:lnTo>
                    <a:lnTo>
                      <a:pt x="3566" y="3186"/>
                    </a:lnTo>
                    <a:lnTo>
                      <a:pt x="3910" y="3657"/>
                    </a:lnTo>
                    <a:lnTo>
                      <a:pt x="4362" y="4290"/>
                    </a:lnTo>
                    <a:lnTo>
                      <a:pt x="5195" y="5612"/>
                    </a:lnTo>
                    <a:lnTo>
                      <a:pt x="5973" y="7042"/>
                    </a:lnTo>
                    <a:lnTo>
                      <a:pt x="6734" y="8671"/>
                    </a:lnTo>
                    <a:lnTo>
                      <a:pt x="7114" y="9594"/>
                    </a:lnTo>
                    <a:lnTo>
                      <a:pt x="7602" y="10825"/>
                    </a:lnTo>
                    <a:lnTo>
                      <a:pt x="8544" y="13395"/>
                    </a:lnTo>
                    <a:lnTo>
                      <a:pt x="9449" y="16128"/>
                    </a:lnTo>
                    <a:lnTo>
                      <a:pt x="10317" y="19060"/>
                    </a:lnTo>
                    <a:lnTo>
                      <a:pt x="10734" y="20617"/>
                    </a:lnTo>
                    <a:lnTo>
                      <a:pt x="11096" y="21902"/>
                    </a:lnTo>
                    <a:lnTo>
                      <a:pt x="11874" y="24563"/>
                    </a:lnTo>
                    <a:lnTo>
                      <a:pt x="12797" y="27260"/>
                    </a:lnTo>
                    <a:lnTo>
                      <a:pt x="13883" y="29921"/>
                    </a:lnTo>
                    <a:lnTo>
                      <a:pt x="15150" y="32491"/>
                    </a:lnTo>
                    <a:lnTo>
                      <a:pt x="16598" y="34880"/>
                    </a:lnTo>
                    <a:lnTo>
                      <a:pt x="17847" y="36509"/>
                    </a:lnTo>
                    <a:lnTo>
                      <a:pt x="18752" y="37505"/>
                    </a:lnTo>
                    <a:lnTo>
                      <a:pt x="19730" y="38410"/>
                    </a:lnTo>
                    <a:lnTo>
                      <a:pt x="20761" y="39242"/>
                    </a:lnTo>
                    <a:lnTo>
                      <a:pt x="21304" y="39622"/>
                    </a:lnTo>
                    <a:lnTo>
                      <a:pt x="20580" y="40745"/>
                    </a:lnTo>
                    <a:lnTo>
                      <a:pt x="20001" y="40346"/>
                    </a:lnTo>
                    <a:lnTo>
                      <a:pt x="18897" y="39478"/>
                    </a:lnTo>
                    <a:lnTo>
                      <a:pt x="17865" y="38518"/>
                    </a:lnTo>
                    <a:lnTo>
                      <a:pt x="16906" y="37468"/>
                    </a:lnTo>
                    <a:lnTo>
                      <a:pt x="16019" y="36346"/>
                    </a:lnTo>
                    <a:lnTo>
                      <a:pt x="15186" y="35152"/>
                    </a:lnTo>
                    <a:lnTo>
                      <a:pt x="14046" y="33269"/>
                    </a:lnTo>
                    <a:lnTo>
                      <a:pt x="12725" y="30608"/>
                    </a:lnTo>
                    <a:lnTo>
                      <a:pt x="11584" y="27839"/>
                    </a:lnTo>
                    <a:lnTo>
                      <a:pt x="10625" y="25052"/>
                    </a:lnTo>
                    <a:lnTo>
                      <a:pt x="9811" y="22300"/>
                    </a:lnTo>
                    <a:lnTo>
                      <a:pt x="9449" y="20961"/>
                    </a:lnTo>
                    <a:lnTo>
                      <a:pt x="9032" y="19422"/>
                    </a:lnTo>
                    <a:lnTo>
                      <a:pt x="8163" y="16526"/>
                    </a:lnTo>
                    <a:lnTo>
                      <a:pt x="7277" y="13829"/>
                    </a:lnTo>
                    <a:lnTo>
                      <a:pt x="6353" y="11313"/>
                    </a:lnTo>
                    <a:lnTo>
                      <a:pt x="5865" y="10101"/>
                    </a:lnTo>
                    <a:lnTo>
                      <a:pt x="5503" y="9232"/>
                    </a:lnTo>
                    <a:lnTo>
                      <a:pt x="4779" y="7675"/>
                    </a:lnTo>
                    <a:lnTo>
                      <a:pt x="4037" y="6300"/>
                    </a:lnTo>
                    <a:lnTo>
                      <a:pt x="3258" y="5051"/>
                    </a:lnTo>
                    <a:lnTo>
                      <a:pt x="2824" y="4453"/>
                    </a:lnTo>
                    <a:lnTo>
                      <a:pt x="2516" y="4037"/>
                    </a:lnTo>
                    <a:lnTo>
                      <a:pt x="2172" y="3621"/>
                    </a:lnTo>
                    <a:lnTo>
                      <a:pt x="2136" y="3566"/>
                    </a:lnTo>
                    <a:lnTo>
                      <a:pt x="1557" y="2861"/>
                    </a:lnTo>
                    <a:lnTo>
                      <a:pt x="779" y="1648"/>
                    </a:lnTo>
                    <a:lnTo>
                      <a:pt x="398" y="761"/>
                    </a:lnTo>
                    <a:lnTo>
                      <a:pt x="290" y="290"/>
                    </a:lnTo>
                    <a:lnTo>
                      <a:pt x="0" y="345"/>
                    </a:lnTo>
                    <a:lnTo>
                      <a:pt x="109" y="851"/>
                    </a:lnTo>
                    <a:lnTo>
                      <a:pt x="489" y="1775"/>
                    </a:lnTo>
                    <a:lnTo>
                      <a:pt x="1303" y="3023"/>
                    </a:lnTo>
                    <a:lnTo>
                      <a:pt x="1901" y="3766"/>
                    </a:lnTo>
                    <a:lnTo>
                      <a:pt x="1955" y="3802"/>
                    </a:lnTo>
                    <a:lnTo>
                      <a:pt x="2281" y="4218"/>
                    </a:lnTo>
                    <a:lnTo>
                      <a:pt x="2589" y="4616"/>
                    </a:lnTo>
                    <a:lnTo>
                      <a:pt x="3005" y="5214"/>
                    </a:lnTo>
                    <a:lnTo>
                      <a:pt x="3783" y="6463"/>
                    </a:lnTo>
                    <a:lnTo>
                      <a:pt x="4507" y="7802"/>
                    </a:lnTo>
                    <a:lnTo>
                      <a:pt x="5213" y="9340"/>
                    </a:lnTo>
                    <a:lnTo>
                      <a:pt x="5593" y="10227"/>
                    </a:lnTo>
                    <a:lnTo>
                      <a:pt x="6064" y="11422"/>
                    </a:lnTo>
                    <a:lnTo>
                      <a:pt x="6987" y="13938"/>
                    </a:lnTo>
                    <a:lnTo>
                      <a:pt x="7874" y="16635"/>
                    </a:lnTo>
                    <a:lnTo>
                      <a:pt x="8725" y="19513"/>
                    </a:lnTo>
                    <a:lnTo>
                      <a:pt x="9141" y="21033"/>
                    </a:lnTo>
                    <a:lnTo>
                      <a:pt x="9521" y="22391"/>
                    </a:lnTo>
                    <a:lnTo>
                      <a:pt x="10354" y="25196"/>
                    </a:lnTo>
                    <a:lnTo>
                      <a:pt x="11331" y="28020"/>
                    </a:lnTo>
                    <a:lnTo>
                      <a:pt x="12489" y="30826"/>
                    </a:lnTo>
                    <a:lnTo>
                      <a:pt x="13829" y="33523"/>
                    </a:lnTo>
                    <a:lnTo>
                      <a:pt x="15005" y="35441"/>
                    </a:lnTo>
                    <a:lnTo>
                      <a:pt x="15856" y="36636"/>
                    </a:lnTo>
                    <a:lnTo>
                      <a:pt x="16779" y="37776"/>
                    </a:lnTo>
                    <a:lnTo>
                      <a:pt x="17757" y="38826"/>
                    </a:lnTo>
                    <a:lnTo>
                      <a:pt x="18825" y="39803"/>
                    </a:lnTo>
                    <a:lnTo>
                      <a:pt x="19947" y="40690"/>
                    </a:lnTo>
                    <a:lnTo>
                      <a:pt x="20544" y="41088"/>
                    </a:lnTo>
                    <a:lnTo>
                      <a:pt x="20671" y="41161"/>
                    </a:lnTo>
                    <a:lnTo>
                      <a:pt x="21721" y="39532"/>
                    </a:lnTo>
                    <a:lnTo>
                      <a:pt x="21594" y="39441"/>
                    </a:lnTo>
                    <a:lnTo>
                      <a:pt x="21051" y="39079"/>
                    </a:lnTo>
                    <a:lnTo>
                      <a:pt x="20019" y="38265"/>
                    </a:lnTo>
                    <a:lnTo>
                      <a:pt x="19042" y="37360"/>
                    </a:lnTo>
                    <a:lnTo>
                      <a:pt x="18137" y="36382"/>
                    </a:lnTo>
                    <a:lnTo>
                      <a:pt x="16888" y="34771"/>
                    </a:lnTo>
                    <a:lnTo>
                      <a:pt x="15440" y="32382"/>
                    </a:lnTo>
                    <a:lnTo>
                      <a:pt x="14173" y="29830"/>
                    </a:lnTo>
                    <a:lnTo>
                      <a:pt x="13105" y="27187"/>
                    </a:lnTo>
                    <a:lnTo>
                      <a:pt x="12182" y="24490"/>
                    </a:lnTo>
                    <a:lnTo>
                      <a:pt x="11385" y="21830"/>
                    </a:lnTo>
                    <a:lnTo>
                      <a:pt x="11041" y="20526"/>
                    </a:lnTo>
                    <a:lnTo>
                      <a:pt x="10607" y="18970"/>
                    </a:lnTo>
                    <a:lnTo>
                      <a:pt x="9738" y="16038"/>
                    </a:lnTo>
                    <a:lnTo>
                      <a:pt x="8833" y="13286"/>
                    </a:lnTo>
                    <a:lnTo>
                      <a:pt x="7892" y="10716"/>
                    </a:lnTo>
                    <a:lnTo>
                      <a:pt x="7385" y="9485"/>
                    </a:lnTo>
                    <a:lnTo>
                      <a:pt x="7005" y="8544"/>
                    </a:lnTo>
                    <a:lnTo>
                      <a:pt x="6245" y="6915"/>
                    </a:lnTo>
                    <a:lnTo>
                      <a:pt x="5467" y="5449"/>
                    </a:lnTo>
                    <a:lnTo>
                      <a:pt x="4616" y="4128"/>
                    </a:lnTo>
                    <a:lnTo>
                      <a:pt x="4163" y="3476"/>
                    </a:lnTo>
                    <a:lnTo>
                      <a:pt x="3801" y="3005"/>
                    </a:lnTo>
                    <a:lnTo>
                      <a:pt x="3421" y="2535"/>
                    </a:lnTo>
                    <a:lnTo>
                      <a:pt x="2914" y="1919"/>
                    </a:lnTo>
                    <a:lnTo>
                      <a:pt x="2281" y="960"/>
                    </a:lnTo>
                    <a:lnTo>
                      <a:pt x="1991" y="327"/>
                    </a:lnTo>
                    <a:lnTo>
                      <a:pt x="191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39"/>
              <p:cNvSpPr/>
              <p:nvPr/>
            </p:nvSpPr>
            <p:spPr>
              <a:xfrm>
                <a:off x="5154706" y="2922754"/>
                <a:ext cx="136314" cy="174817"/>
              </a:xfrm>
              <a:custGeom>
                <a:avLst/>
                <a:gdLst/>
                <a:ahLst/>
                <a:cxnLst/>
                <a:rect l="l" t="t" r="r" b="b"/>
                <a:pathLst>
                  <a:path w="4291" h="5503" extrusionOk="0">
                    <a:moveTo>
                      <a:pt x="4291" y="0"/>
                    </a:moveTo>
                    <a:lnTo>
                      <a:pt x="3784" y="55"/>
                    </a:lnTo>
                    <a:lnTo>
                      <a:pt x="2879" y="254"/>
                    </a:lnTo>
                    <a:lnTo>
                      <a:pt x="2137" y="525"/>
                    </a:lnTo>
                    <a:lnTo>
                      <a:pt x="1521" y="869"/>
                    </a:lnTo>
                    <a:lnTo>
                      <a:pt x="1033" y="1285"/>
                    </a:lnTo>
                    <a:lnTo>
                      <a:pt x="652" y="1738"/>
                    </a:lnTo>
                    <a:lnTo>
                      <a:pt x="272" y="2444"/>
                    </a:lnTo>
                    <a:lnTo>
                      <a:pt x="19" y="3439"/>
                    </a:lnTo>
                    <a:lnTo>
                      <a:pt x="1" y="4344"/>
                    </a:lnTo>
                    <a:lnTo>
                      <a:pt x="146" y="5358"/>
                    </a:lnTo>
                    <a:lnTo>
                      <a:pt x="200" y="5503"/>
                    </a:lnTo>
                    <a:lnTo>
                      <a:pt x="327" y="5503"/>
                    </a:lnTo>
                    <a:lnTo>
                      <a:pt x="1141" y="5358"/>
                    </a:lnTo>
                    <a:lnTo>
                      <a:pt x="1865" y="5068"/>
                    </a:lnTo>
                    <a:lnTo>
                      <a:pt x="2643" y="4562"/>
                    </a:lnTo>
                    <a:lnTo>
                      <a:pt x="3367" y="3747"/>
                    </a:lnTo>
                    <a:lnTo>
                      <a:pt x="3802" y="2896"/>
                    </a:lnTo>
                    <a:lnTo>
                      <a:pt x="4037" y="2227"/>
                    </a:lnTo>
                    <a:lnTo>
                      <a:pt x="4200" y="1430"/>
                    </a:lnTo>
                    <a:lnTo>
                      <a:pt x="4291" y="507"/>
                    </a:lnTo>
                    <a:lnTo>
                      <a:pt x="42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39"/>
              <p:cNvSpPr/>
              <p:nvPr/>
            </p:nvSpPr>
            <p:spPr>
              <a:xfrm>
                <a:off x="5149528" y="2917576"/>
                <a:ext cx="146671" cy="185173"/>
              </a:xfrm>
              <a:custGeom>
                <a:avLst/>
                <a:gdLst/>
                <a:ahLst/>
                <a:cxnLst/>
                <a:rect l="l" t="t" r="r" b="b"/>
                <a:pathLst>
                  <a:path w="4617" h="5829" extrusionOk="0">
                    <a:moveTo>
                      <a:pt x="4616" y="0"/>
                    </a:moveTo>
                    <a:lnTo>
                      <a:pt x="4454" y="19"/>
                    </a:lnTo>
                    <a:lnTo>
                      <a:pt x="3874" y="73"/>
                    </a:lnTo>
                    <a:lnTo>
                      <a:pt x="2843" y="308"/>
                    </a:lnTo>
                    <a:lnTo>
                      <a:pt x="2390" y="489"/>
                    </a:lnTo>
                    <a:lnTo>
                      <a:pt x="2082" y="634"/>
                    </a:lnTo>
                    <a:lnTo>
                      <a:pt x="1539" y="960"/>
                    </a:lnTo>
                    <a:lnTo>
                      <a:pt x="1069" y="1358"/>
                    </a:lnTo>
                    <a:lnTo>
                      <a:pt x="689" y="1829"/>
                    </a:lnTo>
                    <a:lnTo>
                      <a:pt x="526" y="2082"/>
                    </a:lnTo>
                    <a:lnTo>
                      <a:pt x="363" y="2390"/>
                    </a:lnTo>
                    <a:lnTo>
                      <a:pt x="146" y="3005"/>
                    </a:lnTo>
                    <a:lnTo>
                      <a:pt x="1" y="3928"/>
                    </a:lnTo>
                    <a:lnTo>
                      <a:pt x="128" y="5431"/>
                    </a:lnTo>
                    <a:lnTo>
                      <a:pt x="218" y="5720"/>
                    </a:lnTo>
                    <a:lnTo>
                      <a:pt x="254" y="5829"/>
                    </a:lnTo>
                    <a:lnTo>
                      <a:pt x="562" y="5829"/>
                    </a:lnTo>
                    <a:lnTo>
                      <a:pt x="1503" y="5612"/>
                    </a:lnTo>
                    <a:lnTo>
                      <a:pt x="2300" y="5268"/>
                    </a:lnTo>
                    <a:lnTo>
                      <a:pt x="2698" y="4978"/>
                    </a:lnTo>
                    <a:lnTo>
                      <a:pt x="2517" y="4743"/>
                    </a:lnTo>
                    <a:lnTo>
                      <a:pt x="2209" y="4960"/>
                    </a:lnTo>
                    <a:lnTo>
                      <a:pt x="1576" y="5268"/>
                    </a:lnTo>
                    <a:lnTo>
                      <a:pt x="779" y="5485"/>
                    </a:lnTo>
                    <a:lnTo>
                      <a:pt x="472" y="5521"/>
                    </a:lnTo>
                    <a:lnTo>
                      <a:pt x="363" y="5050"/>
                    </a:lnTo>
                    <a:lnTo>
                      <a:pt x="327" y="3729"/>
                    </a:lnTo>
                    <a:lnTo>
                      <a:pt x="544" y="2715"/>
                    </a:lnTo>
                    <a:lnTo>
                      <a:pt x="797" y="2227"/>
                    </a:lnTo>
                    <a:lnTo>
                      <a:pt x="942" y="1991"/>
                    </a:lnTo>
                    <a:lnTo>
                      <a:pt x="1286" y="1575"/>
                    </a:lnTo>
                    <a:lnTo>
                      <a:pt x="1720" y="1195"/>
                    </a:lnTo>
                    <a:lnTo>
                      <a:pt x="2227" y="887"/>
                    </a:lnTo>
                    <a:lnTo>
                      <a:pt x="2499" y="761"/>
                    </a:lnTo>
                    <a:lnTo>
                      <a:pt x="2897" y="616"/>
                    </a:lnTo>
                    <a:lnTo>
                      <a:pt x="3802" y="399"/>
                    </a:lnTo>
                    <a:lnTo>
                      <a:pt x="4309" y="326"/>
                    </a:lnTo>
                    <a:lnTo>
                      <a:pt x="4291" y="978"/>
                    </a:lnTo>
                    <a:lnTo>
                      <a:pt x="4110" y="2154"/>
                    </a:lnTo>
                    <a:lnTo>
                      <a:pt x="3947" y="2679"/>
                    </a:lnTo>
                    <a:lnTo>
                      <a:pt x="4236" y="2788"/>
                    </a:lnTo>
                    <a:lnTo>
                      <a:pt x="4417" y="2209"/>
                    </a:lnTo>
                    <a:lnTo>
                      <a:pt x="4598" y="887"/>
                    </a:lnTo>
                    <a:lnTo>
                      <a:pt x="4616" y="163"/>
                    </a:lnTo>
                    <a:lnTo>
                      <a:pt x="4616" y="0"/>
                    </a:lnTo>
                    <a:close/>
                  </a:path>
                </a:pathLst>
              </a:custGeom>
              <a:solidFill>
                <a:srgbClr val="0C0C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39"/>
              <p:cNvSpPr/>
              <p:nvPr/>
            </p:nvSpPr>
            <p:spPr>
              <a:xfrm>
                <a:off x="5149528" y="2917576"/>
                <a:ext cx="146671" cy="185173"/>
              </a:xfrm>
              <a:custGeom>
                <a:avLst/>
                <a:gdLst/>
                <a:ahLst/>
                <a:cxnLst/>
                <a:rect l="l" t="t" r="r" b="b"/>
                <a:pathLst>
                  <a:path w="4617" h="5829" extrusionOk="0">
                    <a:moveTo>
                      <a:pt x="4616" y="0"/>
                    </a:moveTo>
                    <a:lnTo>
                      <a:pt x="4454" y="19"/>
                    </a:lnTo>
                    <a:lnTo>
                      <a:pt x="3874" y="73"/>
                    </a:lnTo>
                    <a:lnTo>
                      <a:pt x="2843" y="308"/>
                    </a:lnTo>
                    <a:lnTo>
                      <a:pt x="2390" y="489"/>
                    </a:lnTo>
                    <a:lnTo>
                      <a:pt x="2499" y="761"/>
                    </a:lnTo>
                    <a:lnTo>
                      <a:pt x="2897" y="616"/>
                    </a:lnTo>
                    <a:lnTo>
                      <a:pt x="3802" y="399"/>
                    </a:lnTo>
                    <a:lnTo>
                      <a:pt x="4309" y="326"/>
                    </a:lnTo>
                    <a:lnTo>
                      <a:pt x="4291" y="978"/>
                    </a:lnTo>
                    <a:lnTo>
                      <a:pt x="4110" y="2154"/>
                    </a:lnTo>
                    <a:lnTo>
                      <a:pt x="3947" y="2679"/>
                    </a:lnTo>
                    <a:lnTo>
                      <a:pt x="3838" y="3005"/>
                    </a:lnTo>
                    <a:lnTo>
                      <a:pt x="3549" y="3584"/>
                    </a:lnTo>
                    <a:lnTo>
                      <a:pt x="3187" y="4109"/>
                    </a:lnTo>
                    <a:lnTo>
                      <a:pt x="2752" y="4544"/>
                    </a:lnTo>
                    <a:lnTo>
                      <a:pt x="2517" y="4743"/>
                    </a:lnTo>
                    <a:lnTo>
                      <a:pt x="2209" y="4960"/>
                    </a:lnTo>
                    <a:lnTo>
                      <a:pt x="1576" y="5268"/>
                    </a:lnTo>
                    <a:lnTo>
                      <a:pt x="779" y="5485"/>
                    </a:lnTo>
                    <a:lnTo>
                      <a:pt x="472" y="5521"/>
                    </a:lnTo>
                    <a:lnTo>
                      <a:pt x="363" y="5050"/>
                    </a:lnTo>
                    <a:lnTo>
                      <a:pt x="327" y="3729"/>
                    </a:lnTo>
                    <a:lnTo>
                      <a:pt x="544" y="2715"/>
                    </a:lnTo>
                    <a:lnTo>
                      <a:pt x="797" y="2227"/>
                    </a:lnTo>
                    <a:lnTo>
                      <a:pt x="526" y="2082"/>
                    </a:lnTo>
                    <a:lnTo>
                      <a:pt x="363" y="2390"/>
                    </a:lnTo>
                    <a:lnTo>
                      <a:pt x="146" y="3005"/>
                    </a:lnTo>
                    <a:lnTo>
                      <a:pt x="1" y="3928"/>
                    </a:lnTo>
                    <a:lnTo>
                      <a:pt x="128" y="5431"/>
                    </a:lnTo>
                    <a:lnTo>
                      <a:pt x="218" y="5720"/>
                    </a:lnTo>
                    <a:lnTo>
                      <a:pt x="254" y="5829"/>
                    </a:lnTo>
                    <a:lnTo>
                      <a:pt x="562" y="5829"/>
                    </a:lnTo>
                    <a:lnTo>
                      <a:pt x="1503" y="5612"/>
                    </a:lnTo>
                    <a:lnTo>
                      <a:pt x="2300" y="5268"/>
                    </a:lnTo>
                    <a:lnTo>
                      <a:pt x="2698" y="4978"/>
                    </a:lnTo>
                    <a:lnTo>
                      <a:pt x="2969" y="4779"/>
                    </a:lnTo>
                    <a:lnTo>
                      <a:pt x="3422" y="4308"/>
                    </a:lnTo>
                    <a:lnTo>
                      <a:pt x="3802" y="3747"/>
                    </a:lnTo>
                    <a:lnTo>
                      <a:pt x="4110" y="3132"/>
                    </a:lnTo>
                    <a:lnTo>
                      <a:pt x="4236" y="2788"/>
                    </a:lnTo>
                    <a:lnTo>
                      <a:pt x="4417" y="2209"/>
                    </a:lnTo>
                    <a:lnTo>
                      <a:pt x="4598" y="887"/>
                    </a:lnTo>
                    <a:lnTo>
                      <a:pt x="4616" y="163"/>
                    </a:lnTo>
                    <a:lnTo>
                      <a:pt x="4616" y="0"/>
                    </a:lnTo>
                    <a:close/>
                  </a:path>
                </a:pathLst>
              </a:custGeom>
              <a:solidFill>
                <a:srgbClr val="0C0C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39"/>
              <p:cNvSpPr/>
              <p:nvPr/>
            </p:nvSpPr>
            <p:spPr>
              <a:xfrm>
                <a:off x="4703925" y="2452976"/>
                <a:ext cx="418060" cy="415169"/>
              </a:xfrm>
              <a:custGeom>
                <a:avLst/>
                <a:gdLst/>
                <a:ahLst/>
                <a:cxnLst/>
                <a:rect l="l" t="t" r="r" b="b"/>
                <a:pathLst>
                  <a:path w="13160" h="13069" extrusionOk="0">
                    <a:moveTo>
                      <a:pt x="6661" y="0"/>
                    </a:moveTo>
                    <a:lnTo>
                      <a:pt x="6064" y="181"/>
                    </a:lnTo>
                    <a:lnTo>
                      <a:pt x="5611" y="525"/>
                    </a:lnTo>
                    <a:lnTo>
                      <a:pt x="5304" y="996"/>
                    </a:lnTo>
                    <a:lnTo>
                      <a:pt x="5123" y="1575"/>
                    </a:lnTo>
                    <a:lnTo>
                      <a:pt x="5050" y="2245"/>
                    </a:lnTo>
                    <a:lnTo>
                      <a:pt x="5104" y="2951"/>
                    </a:lnTo>
                    <a:lnTo>
                      <a:pt x="5285" y="3675"/>
                    </a:lnTo>
                    <a:lnTo>
                      <a:pt x="5412" y="4019"/>
                    </a:lnTo>
                    <a:lnTo>
                      <a:pt x="5412" y="4019"/>
                    </a:lnTo>
                    <a:lnTo>
                      <a:pt x="5177" y="3729"/>
                    </a:lnTo>
                    <a:lnTo>
                      <a:pt x="4598" y="3204"/>
                    </a:lnTo>
                    <a:lnTo>
                      <a:pt x="3910" y="2788"/>
                    </a:lnTo>
                    <a:lnTo>
                      <a:pt x="3186" y="2498"/>
                    </a:lnTo>
                    <a:lnTo>
                      <a:pt x="2444" y="2317"/>
                    </a:lnTo>
                    <a:lnTo>
                      <a:pt x="1738" y="2299"/>
                    </a:lnTo>
                    <a:lnTo>
                      <a:pt x="1086" y="2444"/>
                    </a:lnTo>
                    <a:lnTo>
                      <a:pt x="561" y="2770"/>
                    </a:lnTo>
                    <a:lnTo>
                      <a:pt x="362" y="3005"/>
                    </a:lnTo>
                    <a:lnTo>
                      <a:pt x="127" y="3349"/>
                    </a:lnTo>
                    <a:lnTo>
                      <a:pt x="0" y="4001"/>
                    </a:lnTo>
                    <a:lnTo>
                      <a:pt x="199" y="4616"/>
                    </a:lnTo>
                    <a:lnTo>
                      <a:pt x="634" y="5195"/>
                    </a:lnTo>
                    <a:lnTo>
                      <a:pt x="941" y="5467"/>
                    </a:lnTo>
                    <a:lnTo>
                      <a:pt x="1285" y="5738"/>
                    </a:lnTo>
                    <a:lnTo>
                      <a:pt x="2027" y="6154"/>
                    </a:lnTo>
                    <a:lnTo>
                      <a:pt x="2860" y="6390"/>
                    </a:lnTo>
                    <a:lnTo>
                      <a:pt x="3729" y="6444"/>
                    </a:lnTo>
                    <a:lnTo>
                      <a:pt x="4163" y="6390"/>
                    </a:lnTo>
                    <a:lnTo>
                      <a:pt x="3548" y="6571"/>
                    </a:lnTo>
                    <a:lnTo>
                      <a:pt x="2950" y="6752"/>
                    </a:lnTo>
                    <a:lnTo>
                      <a:pt x="2607" y="6897"/>
                    </a:lnTo>
                    <a:lnTo>
                      <a:pt x="1937" y="7295"/>
                    </a:lnTo>
                    <a:lnTo>
                      <a:pt x="1303" y="7838"/>
                    </a:lnTo>
                    <a:lnTo>
                      <a:pt x="778" y="8453"/>
                    </a:lnTo>
                    <a:lnTo>
                      <a:pt x="435" y="9105"/>
                    </a:lnTo>
                    <a:lnTo>
                      <a:pt x="308" y="9793"/>
                    </a:lnTo>
                    <a:lnTo>
                      <a:pt x="471" y="10444"/>
                    </a:lnTo>
                    <a:lnTo>
                      <a:pt x="978" y="11042"/>
                    </a:lnTo>
                    <a:lnTo>
                      <a:pt x="1412" y="11313"/>
                    </a:lnTo>
                    <a:lnTo>
                      <a:pt x="1774" y="11476"/>
                    </a:lnTo>
                    <a:lnTo>
                      <a:pt x="2444" y="11566"/>
                    </a:lnTo>
                    <a:lnTo>
                      <a:pt x="3041" y="11404"/>
                    </a:lnTo>
                    <a:lnTo>
                      <a:pt x="3602" y="11078"/>
                    </a:lnTo>
                    <a:lnTo>
                      <a:pt x="4380" y="10354"/>
                    </a:lnTo>
                    <a:lnTo>
                      <a:pt x="5231" y="9268"/>
                    </a:lnTo>
                    <a:lnTo>
                      <a:pt x="5611" y="8833"/>
                    </a:lnTo>
                    <a:lnTo>
                      <a:pt x="5485" y="9014"/>
                    </a:lnTo>
                    <a:lnTo>
                      <a:pt x="5304" y="9358"/>
                    </a:lnTo>
                    <a:lnTo>
                      <a:pt x="5159" y="9919"/>
                    </a:lnTo>
                    <a:lnTo>
                      <a:pt x="5249" y="10698"/>
                    </a:lnTo>
                    <a:lnTo>
                      <a:pt x="5575" y="11458"/>
                    </a:lnTo>
                    <a:lnTo>
                      <a:pt x="6100" y="12128"/>
                    </a:lnTo>
                    <a:lnTo>
                      <a:pt x="6770" y="12652"/>
                    </a:lnTo>
                    <a:lnTo>
                      <a:pt x="7530" y="12978"/>
                    </a:lnTo>
                    <a:lnTo>
                      <a:pt x="8326" y="13069"/>
                    </a:lnTo>
                    <a:lnTo>
                      <a:pt x="8724" y="12978"/>
                    </a:lnTo>
                    <a:lnTo>
                      <a:pt x="9141" y="12833"/>
                    </a:lnTo>
                    <a:lnTo>
                      <a:pt x="9738" y="12417"/>
                    </a:lnTo>
                    <a:lnTo>
                      <a:pt x="10064" y="11874"/>
                    </a:lnTo>
                    <a:lnTo>
                      <a:pt x="10154" y="11277"/>
                    </a:lnTo>
                    <a:lnTo>
                      <a:pt x="10028" y="10607"/>
                    </a:lnTo>
                    <a:lnTo>
                      <a:pt x="9720" y="9956"/>
                    </a:lnTo>
                    <a:lnTo>
                      <a:pt x="9231" y="9322"/>
                    </a:lnTo>
                    <a:lnTo>
                      <a:pt x="8598" y="8743"/>
                    </a:lnTo>
                    <a:lnTo>
                      <a:pt x="8236" y="8507"/>
                    </a:lnTo>
                    <a:lnTo>
                      <a:pt x="9014" y="8797"/>
                    </a:lnTo>
                    <a:lnTo>
                      <a:pt x="10173" y="9051"/>
                    </a:lnTo>
                    <a:lnTo>
                      <a:pt x="10915" y="9105"/>
                    </a:lnTo>
                    <a:lnTo>
                      <a:pt x="11584" y="9014"/>
                    </a:lnTo>
                    <a:lnTo>
                      <a:pt x="12182" y="8797"/>
                    </a:lnTo>
                    <a:lnTo>
                      <a:pt x="12652" y="8417"/>
                    </a:lnTo>
                    <a:lnTo>
                      <a:pt x="12996" y="7856"/>
                    </a:lnTo>
                    <a:lnTo>
                      <a:pt x="13123" y="7494"/>
                    </a:lnTo>
                    <a:lnTo>
                      <a:pt x="13159" y="7096"/>
                    </a:lnTo>
                    <a:lnTo>
                      <a:pt x="12978" y="6335"/>
                    </a:lnTo>
                    <a:lnTo>
                      <a:pt x="12526" y="5666"/>
                    </a:lnTo>
                    <a:lnTo>
                      <a:pt x="11874" y="5123"/>
                    </a:lnTo>
                    <a:lnTo>
                      <a:pt x="11114" y="4725"/>
                    </a:lnTo>
                    <a:lnTo>
                      <a:pt x="10299" y="4489"/>
                    </a:lnTo>
                    <a:lnTo>
                      <a:pt x="9503" y="4471"/>
                    </a:lnTo>
                    <a:lnTo>
                      <a:pt x="8815" y="4706"/>
                    </a:lnTo>
                    <a:lnTo>
                      <a:pt x="8543" y="4942"/>
                    </a:lnTo>
                    <a:lnTo>
                      <a:pt x="8543" y="4942"/>
                    </a:lnTo>
                    <a:lnTo>
                      <a:pt x="8815" y="4670"/>
                    </a:lnTo>
                    <a:lnTo>
                      <a:pt x="9177" y="3982"/>
                    </a:lnTo>
                    <a:lnTo>
                      <a:pt x="9322" y="3204"/>
                    </a:lnTo>
                    <a:lnTo>
                      <a:pt x="9286" y="2390"/>
                    </a:lnTo>
                    <a:lnTo>
                      <a:pt x="9068" y="1611"/>
                    </a:lnTo>
                    <a:lnTo>
                      <a:pt x="8670" y="905"/>
                    </a:lnTo>
                    <a:lnTo>
                      <a:pt x="8127" y="362"/>
                    </a:lnTo>
                    <a:lnTo>
                      <a:pt x="7421" y="37"/>
                    </a:lnTo>
                    <a:lnTo>
                      <a:pt x="702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39"/>
              <p:cNvSpPr/>
              <p:nvPr/>
            </p:nvSpPr>
            <p:spPr>
              <a:xfrm>
                <a:off x="4711390" y="2448370"/>
                <a:ext cx="415169" cy="424382"/>
              </a:xfrm>
              <a:custGeom>
                <a:avLst/>
                <a:gdLst/>
                <a:ahLst/>
                <a:cxnLst/>
                <a:rect l="l" t="t" r="r" b="b"/>
                <a:pathLst>
                  <a:path w="13069" h="13359" extrusionOk="0">
                    <a:moveTo>
                      <a:pt x="6517" y="1"/>
                    </a:moveTo>
                    <a:lnTo>
                      <a:pt x="6046" y="73"/>
                    </a:lnTo>
                    <a:lnTo>
                      <a:pt x="5612" y="272"/>
                    </a:lnTo>
                    <a:lnTo>
                      <a:pt x="5268" y="562"/>
                    </a:lnTo>
                    <a:lnTo>
                      <a:pt x="5123" y="761"/>
                    </a:lnTo>
                    <a:lnTo>
                      <a:pt x="4960" y="1014"/>
                    </a:lnTo>
                    <a:lnTo>
                      <a:pt x="4743" y="1630"/>
                    </a:lnTo>
                    <a:lnTo>
                      <a:pt x="4670" y="2354"/>
                    </a:lnTo>
                    <a:lnTo>
                      <a:pt x="4725" y="3150"/>
                    </a:lnTo>
                    <a:lnTo>
                      <a:pt x="4815" y="3548"/>
                    </a:lnTo>
                    <a:lnTo>
                      <a:pt x="4507" y="3277"/>
                    </a:lnTo>
                    <a:lnTo>
                      <a:pt x="3765" y="2824"/>
                    </a:lnTo>
                    <a:lnTo>
                      <a:pt x="2969" y="2480"/>
                    </a:lnTo>
                    <a:lnTo>
                      <a:pt x="2154" y="2317"/>
                    </a:lnTo>
                    <a:lnTo>
                      <a:pt x="1756" y="2299"/>
                    </a:lnTo>
                    <a:lnTo>
                      <a:pt x="1448" y="2299"/>
                    </a:lnTo>
                    <a:lnTo>
                      <a:pt x="942" y="2408"/>
                    </a:lnTo>
                    <a:lnTo>
                      <a:pt x="507" y="2607"/>
                    </a:lnTo>
                    <a:lnTo>
                      <a:pt x="145" y="2878"/>
                    </a:lnTo>
                    <a:lnTo>
                      <a:pt x="0" y="3059"/>
                    </a:lnTo>
                    <a:lnTo>
                      <a:pt x="236" y="3240"/>
                    </a:lnTo>
                    <a:lnTo>
                      <a:pt x="399" y="3059"/>
                    </a:lnTo>
                    <a:lnTo>
                      <a:pt x="761" y="2806"/>
                    </a:lnTo>
                    <a:lnTo>
                      <a:pt x="1358" y="2607"/>
                    </a:lnTo>
                    <a:lnTo>
                      <a:pt x="1738" y="2589"/>
                    </a:lnTo>
                    <a:lnTo>
                      <a:pt x="1756" y="2589"/>
                    </a:lnTo>
                    <a:lnTo>
                      <a:pt x="2209" y="2625"/>
                    </a:lnTo>
                    <a:lnTo>
                      <a:pt x="3132" y="2860"/>
                    </a:lnTo>
                    <a:lnTo>
                      <a:pt x="4019" y="3295"/>
                    </a:lnTo>
                    <a:lnTo>
                      <a:pt x="4761" y="3892"/>
                    </a:lnTo>
                    <a:lnTo>
                      <a:pt x="5050" y="4254"/>
                    </a:lnTo>
                    <a:lnTo>
                      <a:pt x="5141" y="4327"/>
                    </a:lnTo>
                    <a:lnTo>
                      <a:pt x="5250" y="4290"/>
                    </a:lnTo>
                    <a:lnTo>
                      <a:pt x="5322" y="4218"/>
                    </a:lnTo>
                    <a:lnTo>
                      <a:pt x="5322" y="4109"/>
                    </a:lnTo>
                    <a:lnTo>
                      <a:pt x="5159" y="3657"/>
                    </a:lnTo>
                    <a:lnTo>
                      <a:pt x="4996" y="2752"/>
                    </a:lnTo>
                    <a:lnTo>
                      <a:pt x="4996" y="1919"/>
                    </a:lnTo>
                    <a:lnTo>
                      <a:pt x="5195" y="1213"/>
                    </a:lnTo>
                    <a:lnTo>
                      <a:pt x="5376" y="924"/>
                    </a:lnTo>
                    <a:lnTo>
                      <a:pt x="5485" y="761"/>
                    </a:lnTo>
                    <a:lnTo>
                      <a:pt x="5793" y="525"/>
                    </a:lnTo>
                    <a:lnTo>
                      <a:pt x="6136" y="363"/>
                    </a:lnTo>
                    <a:lnTo>
                      <a:pt x="6553" y="290"/>
                    </a:lnTo>
                    <a:lnTo>
                      <a:pt x="6770" y="290"/>
                    </a:lnTo>
                    <a:lnTo>
                      <a:pt x="7096" y="326"/>
                    </a:lnTo>
                    <a:lnTo>
                      <a:pt x="7693" y="562"/>
                    </a:lnTo>
                    <a:lnTo>
                      <a:pt x="8200" y="996"/>
                    </a:lnTo>
                    <a:lnTo>
                      <a:pt x="8598" y="1593"/>
                    </a:lnTo>
                    <a:lnTo>
                      <a:pt x="8743" y="1955"/>
                    </a:lnTo>
                    <a:lnTo>
                      <a:pt x="8870" y="2372"/>
                    </a:lnTo>
                    <a:lnTo>
                      <a:pt x="8960" y="3222"/>
                    </a:lnTo>
                    <a:lnTo>
                      <a:pt x="8815" y="3983"/>
                    </a:lnTo>
                    <a:lnTo>
                      <a:pt x="8508" y="4652"/>
                    </a:lnTo>
                    <a:lnTo>
                      <a:pt x="8272" y="4906"/>
                    </a:lnTo>
                    <a:lnTo>
                      <a:pt x="8236" y="4942"/>
                    </a:lnTo>
                    <a:lnTo>
                      <a:pt x="8200" y="4978"/>
                    </a:lnTo>
                    <a:lnTo>
                      <a:pt x="8164" y="5014"/>
                    </a:lnTo>
                    <a:lnTo>
                      <a:pt x="8164" y="5141"/>
                    </a:lnTo>
                    <a:lnTo>
                      <a:pt x="8200" y="5177"/>
                    </a:lnTo>
                    <a:lnTo>
                      <a:pt x="8236" y="5213"/>
                    </a:lnTo>
                    <a:lnTo>
                      <a:pt x="8345" y="5232"/>
                    </a:lnTo>
                    <a:lnTo>
                      <a:pt x="8399" y="5195"/>
                    </a:lnTo>
                    <a:lnTo>
                      <a:pt x="8435" y="5159"/>
                    </a:lnTo>
                    <a:lnTo>
                      <a:pt x="8471" y="5141"/>
                    </a:lnTo>
                    <a:lnTo>
                      <a:pt x="8743" y="4942"/>
                    </a:lnTo>
                    <a:lnTo>
                      <a:pt x="9413" y="4761"/>
                    </a:lnTo>
                    <a:lnTo>
                      <a:pt x="10155" y="4797"/>
                    </a:lnTo>
                    <a:lnTo>
                      <a:pt x="10879" y="5032"/>
                    </a:lnTo>
                    <a:lnTo>
                      <a:pt x="11223" y="5195"/>
                    </a:lnTo>
                    <a:lnTo>
                      <a:pt x="11530" y="5376"/>
                    </a:lnTo>
                    <a:lnTo>
                      <a:pt x="12128" y="5865"/>
                    </a:lnTo>
                    <a:lnTo>
                      <a:pt x="12562" y="6480"/>
                    </a:lnTo>
                    <a:lnTo>
                      <a:pt x="12743" y="7023"/>
                    </a:lnTo>
                    <a:lnTo>
                      <a:pt x="12761" y="7404"/>
                    </a:lnTo>
                    <a:lnTo>
                      <a:pt x="12725" y="7603"/>
                    </a:lnTo>
                    <a:lnTo>
                      <a:pt x="12598" y="8019"/>
                    </a:lnTo>
                    <a:lnTo>
                      <a:pt x="12254" y="8490"/>
                    </a:lnTo>
                    <a:lnTo>
                      <a:pt x="11965" y="8743"/>
                    </a:lnTo>
                    <a:lnTo>
                      <a:pt x="11784" y="8833"/>
                    </a:lnTo>
                    <a:lnTo>
                      <a:pt x="11458" y="8978"/>
                    </a:lnTo>
                    <a:lnTo>
                      <a:pt x="10643" y="9087"/>
                    </a:lnTo>
                    <a:lnTo>
                      <a:pt x="9702" y="9014"/>
                    </a:lnTo>
                    <a:lnTo>
                      <a:pt x="8634" y="8725"/>
                    </a:lnTo>
                    <a:lnTo>
                      <a:pt x="8055" y="8508"/>
                    </a:lnTo>
                    <a:lnTo>
                      <a:pt x="7946" y="8490"/>
                    </a:lnTo>
                    <a:lnTo>
                      <a:pt x="7874" y="8580"/>
                    </a:lnTo>
                    <a:lnTo>
                      <a:pt x="7838" y="8689"/>
                    </a:lnTo>
                    <a:lnTo>
                      <a:pt x="7928" y="8779"/>
                    </a:lnTo>
                    <a:lnTo>
                      <a:pt x="8254" y="8996"/>
                    </a:lnTo>
                    <a:lnTo>
                      <a:pt x="8833" y="9503"/>
                    </a:lnTo>
                    <a:lnTo>
                      <a:pt x="9286" y="10082"/>
                    </a:lnTo>
                    <a:lnTo>
                      <a:pt x="9612" y="10698"/>
                    </a:lnTo>
                    <a:lnTo>
                      <a:pt x="9702" y="10987"/>
                    </a:lnTo>
                    <a:lnTo>
                      <a:pt x="9775" y="11349"/>
                    </a:lnTo>
                    <a:lnTo>
                      <a:pt x="9702" y="11965"/>
                    </a:lnTo>
                    <a:lnTo>
                      <a:pt x="9376" y="12472"/>
                    </a:lnTo>
                    <a:lnTo>
                      <a:pt x="8815" y="12834"/>
                    </a:lnTo>
                    <a:lnTo>
                      <a:pt x="8453" y="12978"/>
                    </a:lnTo>
                    <a:lnTo>
                      <a:pt x="8236" y="13033"/>
                    </a:lnTo>
                    <a:lnTo>
                      <a:pt x="7820" y="13051"/>
                    </a:lnTo>
                    <a:lnTo>
                      <a:pt x="7204" y="12942"/>
                    </a:lnTo>
                    <a:lnTo>
                      <a:pt x="6426" y="12544"/>
                    </a:lnTo>
                    <a:lnTo>
                      <a:pt x="5793" y="11965"/>
                    </a:lnTo>
                    <a:lnTo>
                      <a:pt x="5539" y="11621"/>
                    </a:lnTo>
                    <a:lnTo>
                      <a:pt x="5340" y="11277"/>
                    </a:lnTo>
                    <a:lnTo>
                      <a:pt x="5105" y="10589"/>
                    </a:lnTo>
                    <a:lnTo>
                      <a:pt x="5087" y="9938"/>
                    </a:lnTo>
                    <a:lnTo>
                      <a:pt x="5304" y="9340"/>
                    </a:lnTo>
                    <a:lnTo>
                      <a:pt x="5503" y="9087"/>
                    </a:lnTo>
                    <a:lnTo>
                      <a:pt x="5539" y="8978"/>
                    </a:lnTo>
                    <a:lnTo>
                      <a:pt x="5485" y="8870"/>
                    </a:lnTo>
                    <a:lnTo>
                      <a:pt x="5376" y="8815"/>
                    </a:lnTo>
                    <a:lnTo>
                      <a:pt x="5268" y="8888"/>
                    </a:lnTo>
                    <a:lnTo>
                      <a:pt x="4960" y="9232"/>
                    </a:lnTo>
                    <a:lnTo>
                      <a:pt x="4616" y="9648"/>
                    </a:lnTo>
                    <a:lnTo>
                      <a:pt x="4290" y="10064"/>
                    </a:lnTo>
                    <a:lnTo>
                      <a:pt x="3548" y="10879"/>
                    </a:lnTo>
                    <a:lnTo>
                      <a:pt x="2933" y="11313"/>
                    </a:lnTo>
                    <a:lnTo>
                      <a:pt x="2480" y="11512"/>
                    </a:lnTo>
                    <a:lnTo>
                      <a:pt x="2010" y="11549"/>
                    </a:lnTo>
                    <a:lnTo>
                      <a:pt x="1503" y="11458"/>
                    </a:lnTo>
                    <a:lnTo>
                      <a:pt x="1249" y="11313"/>
                    </a:lnTo>
                    <a:lnTo>
                      <a:pt x="1105" y="11585"/>
                    </a:lnTo>
                    <a:lnTo>
                      <a:pt x="1394" y="11730"/>
                    </a:lnTo>
                    <a:lnTo>
                      <a:pt x="1973" y="11856"/>
                    </a:lnTo>
                    <a:lnTo>
                      <a:pt x="2498" y="11820"/>
                    </a:lnTo>
                    <a:lnTo>
                      <a:pt x="3005" y="11621"/>
                    </a:lnTo>
                    <a:lnTo>
                      <a:pt x="3675" y="11168"/>
                    </a:lnTo>
                    <a:lnTo>
                      <a:pt x="4471" y="10318"/>
                    </a:lnTo>
                    <a:lnTo>
                      <a:pt x="4815" y="9901"/>
                    </a:lnTo>
                    <a:lnTo>
                      <a:pt x="4779" y="10119"/>
                    </a:lnTo>
                    <a:lnTo>
                      <a:pt x="4815" y="10589"/>
                    </a:lnTo>
                    <a:lnTo>
                      <a:pt x="4924" y="11060"/>
                    </a:lnTo>
                    <a:lnTo>
                      <a:pt x="5141" y="11549"/>
                    </a:lnTo>
                    <a:lnTo>
                      <a:pt x="5286" y="11784"/>
                    </a:lnTo>
                    <a:lnTo>
                      <a:pt x="5521" y="12092"/>
                    </a:lnTo>
                    <a:lnTo>
                      <a:pt x="6082" y="12653"/>
                    </a:lnTo>
                    <a:lnTo>
                      <a:pt x="6770" y="13087"/>
                    </a:lnTo>
                    <a:lnTo>
                      <a:pt x="7512" y="13322"/>
                    </a:lnTo>
                    <a:lnTo>
                      <a:pt x="7910" y="13359"/>
                    </a:lnTo>
                    <a:lnTo>
                      <a:pt x="8218" y="13340"/>
                    </a:lnTo>
                    <a:lnTo>
                      <a:pt x="8526" y="13268"/>
                    </a:lnTo>
                    <a:lnTo>
                      <a:pt x="8960" y="13105"/>
                    </a:lnTo>
                    <a:lnTo>
                      <a:pt x="9612" y="12653"/>
                    </a:lnTo>
                    <a:lnTo>
                      <a:pt x="9992" y="12055"/>
                    </a:lnTo>
                    <a:lnTo>
                      <a:pt x="10064" y="11331"/>
                    </a:lnTo>
                    <a:lnTo>
                      <a:pt x="9992" y="10915"/>
                    </a:lnTo>
                    <a:lnTo>
                      <a:pt x="9847" y="10444"/>
                    </a:lnTo>
                    <a:lnTo>
                      <a:pt x="9250" y="9521"/>
                    </a:lnTo>
                    <a:lnTo>
                      <a:pt x="8833" y="9105"/>
                    </a:lnTo>
                    <a:lnTo>
                      <a:pt x="9304" y="9232"/>
                    </a:lnTo>
                    <a:lnTo>
                      <a:pt x="10173" y="9377"/>
                    </a:lnTo>
                    <a:lnTo>
                      <a:pt x="10951" y="9377"/>
                    </a:lnTo>
                    <a:lnTo>
                      <a:pt x="11639" y="9232"/>
                    </a:lnTo>
                    <a:lnTo>
                      <a:pt x="11929" y="9105"/>
                    </a:lnTo>
                    <a:lnTo>
                      <a:pt x="12128" y="8996"/>
                    </a:lnTo>
                    <a:lnTo>
                      <a:pt x="12472" y="8707"/>
                    </a:lnTo>
                    <a:lnTo>
                      <a:pt x="12761" y="8345"/>
                    </a:lnTo>
                    <a:lnTo>
                      <a:pt x="12960" y="7910"/>
                    </a:lnTo>
                    <a:lnTo>
                      <a:pt x="13033" y="7657"/>
                    </a:lnTo>
                    <a:lnTo>
                      <a:pt x="13069" y="7277"/>
                    </a:lnTo>
                    <a:lnTo>
                      <a:pt x="12906" y="6517"/>
                    </a:lnTo>
                    <a:lnTo>
                      <a:pt x="12472" y="5811"/>
                    </a:lnTo>
                    <a:lnTo>
                      <a:pt x="11802" y="5195"/>
                    </a:lnTo>
                    <a:lnTo>
                      <a:pt x="11367" y="4924"/>
                    </a:lnTo>
                    <a:lnTo>
                      <a:pt x="11078" y="4779"/>
                    </a:lnTo>
                    <a:lnTo>
                      <a:pt x="10462" y="4562"/>
                    </a:lnTo>
                    <a:lnTo>
                      <a:pt x="9811" y="4453"/>
                    </a:lnTo>
                    <a:lnTo>
                      <a:pt x="9195" y="4489"/>
                    </a:lnTo>
                    <a:lnTo>
                      <a:pt x="8906" y="4562"/>
                    </a:lnTo>
                    <a:lnTo>
                      <a:pt x="8906" y="4562"/>
                    </a:lnTo>
                    <a:lnTo>
                      <a:pt x="9033" y="4272"/>
                    </a:lnTo>
                    <a:lnTo>
                      <a:pt x="9214" y="3639"/>
                    </a:lnTo>
                    <a:lnTo>
                      <a:pt x="9250" y="2933"/>
                    </a:lnTo>
                    <a:lnTo>
                      <a:pt x="9141" y="2227"/>
                    </a:lnTo>
                    <a:lnTo>
                      <a:pt x="9033" y="1865"/>
                    </a:lnTo>
                    <a:lnTo>
                      <a:pt x="8870" y="1449"/>
                    </a:lnTo>
                    <a:lnTo>
                      <a:pt x="8417" y="779"/>
                    </a:lnTo>
                    <a:lnTo>
                      <a:pt x="7838" y="290"/>
                    </a:lnTo>
                    <a:lnTo>
                      <a:pt x="7150" y="37"/>
                    </a:lnTo>
                    <a:lnTo>
                      <a:pt x="678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39"/>
              <p:cNvSpPr/>
              <p:nvPr/>
            </p:nvSpPr>
            <p:spPr>
              <a:xfrm>
                <a:off x="4699890" y="2448370"/>
                <a:ext cx="426669" cy="368026"/>
              </a:xfrm>
              <a:custGeom>
                <a:avLst/>
                <a:gdLst/>
                <a:ahLst/>
                <a:cxnLst/>
                <a:rect l="l" t="t" r="r" b="b"/>
                <a:pathLst>
                  <a:path w="13431" h="11585" extrusionOk="0">
                    <a:moveTo>
                      <a:pt x="6879" y="1"/>
                    </a:moveTo>
                    <a:lnTo>
                      <a:pt x="6408" y="73"/>
                    </a:lnTo>
                    <a:lnTo>
                      <a:pt x="5974" y="272"/>
                    </a:lnTo>
                    <a:lnTo>
                      <a:pt x="5630" y="562"/>
                    </a:lnTo>
                    <a:lnTo>
                      <a:pt x="5485" y="743"/>
                    </a:lnTo>
                    <a:lnTo>
                      <a:pt x="5322" y="1014"/>
                    </a:lnTo>
                    <a:lnTo>
                      <a:pt x="5105" y="1630"/>
                    </a:lnTo>
                    <a:lnTo>
                      <a:pt x="5032" y="2354"/>
                    </a:lnTo>
                    <a:lnTo>
                      <a:pt x="5087" y="3150"/>
                    </a:lnTo>
                    <a:lnTo>
                      <a:pt x="5177" y="3548"/>
                    </a:lnTo>
                    <a:lnTo>
                      <a:pt x="4869" y="3277"/>
                    </a:lnTo>
                    <a:lnTo>
                      <a:pt x="4127" y="2824"/>
                    </a:lnTo>
                    <a:lnTo>
                      <a:pt x="3331" y="2480"/>
                    </a:lnTo>
                    <a:lnTo>
                      <a:pt x="2516" y="2317"/>
                    </a:lnTo>
                    <a:lnTo>
                      <a:pt x="2118" y="2299"/>
                    </a:lnTo>
                    <a:lnTo>
                      <a:pt x="1810" y="2299"/>
                    </a:lnTo>
                    <a:lnTo>
                      <a:pt x="1304" y="2408"/>
                    </a:lnTo>
                    <a:lnTo>
                      <a:pt x="869" y="2607"/>
                    </a:lnTo>
                    <a:lnTo>
                      <a:pt x="507" y="2878"/>
                    </a:lnTo>
                    <a:lnTo>
                      <a:pt x="362" y="3059"/>
                    </a:lnTo>
                    <a:lnTo>
                      <a:pt x="218" y="3277"/>
                    </a:lnTo>
                    <a:lnTo>
                      <a:pt x="37" y="3693"/>
                    </a:lnTo>
                    <a:lnTo>
                      <a:pt x="0" y="4073"/>
                    </a:lnTo>
                    <a:lnTo>
                      <a:pt x="37" y="4435"/>
                    </a:lnTo>
                    <a:lnTo>
                      <a:pt x="254" y="4942"/>
                    </a:lnTo>
                    <a:lnTo>
                      <a:pt x="724" y="5503"/>
                    </a:lnTo>
                    <a:lnTo>
                      <a:pt x="978" y="5738"/>
                    </a:lnTo>
                    <a:lnTo>
                      <a:pt x="1213" y="5919"/>
                    </a:lnTo>
                    <a:lnTo>
                      <a:pt x="1720" y="6245"/>
                    </a:lnTo>
                    <a:lnTo>
                      <a:pt x="2281" y="6499"/>
                    </a:lnTo>
                    <a:lnTo>
                      <a:pt x="2878" y="6661"/>
                    </a:lnTo>
                    <a:lnTo>
                      <a:pt x="3186" y="6698"/>
                    </a:lnTo>
                    <a:lnTo>
                      <a:pt x="3114" y="6734"/>
                    </a:lnTo>
                    <a:lnTo>
                      <a:pt x="3023" y="6752"/>
                    </a:lnTo>
                    <a:lnTo>
                      <a:pt x="2553" y="6951"/>
                    </a:lnTo>
                    <a:lnTo>
                      <a:pt x="1629" y="7585"/>
                    </a:lnTo>
                    <a:lnTo>
                      <a:pt x="869" y="8399"/>
                    </a:lnTo>
                    <a:lnTo>
                      <a:pt x="471" y="9069"/>
                    </a:lnTo>
                    <a:lnTo>
                      <a:pt x="326" y="9539"/>
                    </a:lnTo>
                    <a:lnTo>
                      <a:pt x="308" y="9775"/>
                    </a:lnTo>
                    <a:lnTo>
                      <a:pt x="290" y="9974"/>
                    </a:lnTo>
                    <a:lnTo>
                      <a:pt x="381" y="10426"/>
                    </a:lnTo>
                    <a:lnTo>
                      <a:pt x="616" y="10897"/>
                    </a:lnTo>
                    <a:lnTo>
                      <a:pt x="1105" y="11368"/>
                    </a:lnTo>
                    <a:lnTo>
                      <a:pt x="1467" y="11585"/>
                    </a:lnTo>
                    <a:lnTo>
                      <a:pt x="1611" y="11313"/>
                    </a:lnTo>
                    <a:lnTo>
                      <a:pt x="1358" y="11168"/>
                    </a:lnTo>
                    <a:lnTo>
                      <a:pt x="960" y="10843"/>
                    </a:lnTo>
                    <a:lnTo>
                      <a:pt x="706" y="10444"/>
                    </a:lnTo>
                    <a:lnTo>
                      <a:pt x="598" y="10028"/>
                    </a:lnTo>
                    <a:lnTo>
                      <a:pt x="598" y="9793"/>
                    </a:lnTo>
                    <a:lnTo>
                      <a:pt x="634" y="9594"/>
                    </a:lnTo>
                    <a:lnTo>
                      <a:pt x="761" y="9159"/>
                    </a:lnTo>
                    <a:lnTo>
                      <a:pt x="1123" y="8544"/>
                    </a:lnTo>
                    <a:lnTo>
                      <a:pt x="1847" y="7802"/>
                    </a:lnTo>
                    <a:lnTo>
                      <a:pt x="2697" y="7223"/>
                    </a:lnTo>
                    <a:lnTo>
                      <a:pt x="3132" y="7042"/>
                    </a:lnTo>
                    <a:lnTo>
                      <a:pt x="3403" y="6951"/>
                    </a:lnTo>
                    <a:lnTo>
                      <a:pt x="3693" y="6879"/>
                    </a:lnTo>
                    <a:lnTo>
                      <a:pt x="4019" y="6788"/>
                    </a:lnTo>
                    <a:lnTo>
                      <a:pt x="4345" y="6680"/>
                    </a:lnTo>
                    <a:lnTo>
                      <a:pt x="4435" y="6607"/>
                    </a:lnTo>
                    <a:lnTo>
                      <a:pt x="4435" y="6499"/>
                    </a:lnTo>
                    <a:lnTo>
                      <a:pt x="4381" y="6408"/>
                    </a:lnTo>
                    <a:lnTo>
                      <a:pt x="4254" y="6390"/>
                    </a:lnTo>
                    <a:lnTo>
                      <a:pt x="3838" y="6444"/>
                    </a:lnTo>
                    <a:lnTo>
                      <a:pt x="3005" y="6390"/>
                    </a:lnTo>
                    <a:lnTo>
                      <a:pt x="2209" y="6155"/>
                    </a:lnTo>
                    <a:lnTo>
                      <a:pt x="1485" y="5756"/>
                    </a:lnTo>
                    <a:lnTo>
                      <a:pt x="1177" y="5503"/>
                    </a:lnTo>
                    <a:lnTo>
                      <a:pt x="833" y="5195"/>
                    </a:lnTo>
                    <a:lnTo>
                      <a:pt x="417" y="4616"/>
                    </a:lnTo>
                    <a:lnTo>
                      <a:pt x="290" y="4073"/>
                    </a:lnTo>
                    <a:lnTo>
                      <a:pt x="417" y="3530"/>
                    </a:lnTo>
                    <a:lnTo>
                      <a:pt x="598" y="3240"/>
                    </a:lnTo>
                    <a:lnTo>
                      <a:pt x="761" y="3059"/>
                    </a:lnTo>
                    <a:lnTo>
                      <a:pt x="1123" y="2806"/>
                    </a:lnTo>
                    <a:lnTo>
                      <a:pt x="1720" y="2607"/>
                    </a:lnTo>
                    <a:lnTo>
                      <a:pt x="2100" y="2589"/>
                    </a:lnTo>
                    <a:lnTo>
                      <a:pt x="2118" y="2589"/>
                    </a:lnTo>
                    <a:lnTo>
                      <a:pt x="2571" y="2625"/>
                    </a:lnTo>
                    <a:lnTo>
                      <a:pt x="3494" y="2860"/>
                    </a:lnTo>
                    <a:lnTo>
                      <a:pt x="4381" y="3295"/>
                    </a:lnTo>
                    <a:lnTo>
                      <a:pt x="5123" y="3892"/>
                    </a:lnTo>
                    <a:lnTo>
                      <a:pt x="5412" y="4254"/>
                    </a:lnTo>
                    <a:lnTo>
                      <a:pt x="5503" y="4327"/>
                    </a:lnTo>
                    <a:lnTo>
                      <a:pt x="5612" y="4290"/>
                    </a:lnTo>
                    <a:lnTo>
                      <a:pt x="5684" y="4218"/>
                    </a:lnTo>
                    <a:lnTo>
                      <a:pt x="5684" y="4109"/>
                    </a:lnTo>
                    <a:lnTo>
                      <a:pt x="5521" y="3657"/>
                    </a:lnTo>
                    <a:lnTo>
                      <a:pt x="5358" y="2752"/>
                    </a:lnTo>
                    <a:lnTo>
                      <a:pt x="5358" y="1919"/>
                    </a:lnTo>
                    <a:lnTo>
                      <a:pt x="5557" y="1213"/>
                    </a:lnTo>
                    <a:lnTo>
                      <a:pt x="5738" y="924"/>
                    </a:lnTo>
                    <a:lnTo>
                      <a:pt x="5847" y="761"/>
                    </a:lnTo>
                    <a:lnTo>
                      <a:pt x="6155" y="525"/>
                    </a:lnTo>
                    <a:lnTo>
                      <a:pt x="6498" y="363"/>
                    </a:lnTo>
                    <a:lnTo>
                      <a:pt x="6915" y="290"/>
                    </a:lnTo>
                    <a:lnTo>
                      <a:pt x="7132" y="290"/>
                    </a:lnTo>
                    <a:lnTo>
                      <a:pt x="7458" y="326"/>
                    </a:lnTo>
                    <a:lnTo>
                      <a:pt x="8055" y="562"/>
                    </a:lnTo>
                    <a:lnTo>
                      <a:pt x="8562" y="996"/>
                    </a:lnTo>
                    <a:lnTo>
                      <a:pt x="8960" y="1593"/>
                    </a:lnTo>
                    <a:lnTo>
                      <a:pt x="9105" y="1955"/>
                    </a:lnTo>
                    <a:lnTo>
                      <a:pt x="9232" y="2372"/>
                    </a:lnTo>
                    <a:lnTo>
                      <a:pt x="9322" y="3222"/>
                    </a:lnTo>
                    <a:lnTo>
                      <a:pt x="9177" y="3983"/>
                    </a:lnTo>
                    <a:lnTo>
                      <a:pt x="8870" y="4652"/>
                    </a:lnTo>
                    <a:lnTo>
                      <a:pt x="8634" y="4906"/>
                    </a:lnTo>
                    <a:lnTo>
                      <a:pt x="8598" y="4942"/>
                    </a:lnTo>
                    <a:lnTo>
                      <a:pt x="8562" y="4978"/>
                    </a:lnTo>
                    <a:lnTo>
                      <a:pt x="8526" y="5014"/>
                    </a:lnTo>
                    <a:lnTo>
                      <a:pt x="8526" y="5141"/>
                    </a:lnTo>
                    <a:lnTo>
                      <a:pt x="8562" y="5177"/>
                    </a:lnTo>
                    <a:lnTo>
                      <a:pt x="8598" y="5213"/>
                    </a:lnTo>
                    <a:lnTo>
                      <a:pt x="8707" y="5232"/>
                    </a:lnTo>
                    <a:lnTo>
                      <a:pt x="8761" y="5195"/>
                    </a:lnTo>
                    <a:lnTo>
                      <a:pt x="8797" y="5159"/>
                    </a:lnTo>
                    <a:lnTo>
                      <a:pt x="8833" y="5141"/>
                    </a:lnTo>
                    <a:lnTo>
                      <a:pt x="9105" y="4942"/>
                    </a:lnTo>
                    <a:lnTo>
                      <a:pt x="9775" y="4761"/>
                    </a:lnTo>
                    <a:lnTo>
                      <a:pt x="10517" y="4797"/>
                    </a:lnTo>
                    <a:lnTo>
                      <a:pt x="11241" y="5032"/>
                    </a:lnTo>
                    <a:lnTo>
                      <a:pt x="11585" y="5195"/>
                    </a:lnTo>
                    <a:lnTo>
                      <a:pt x="11892" y="5376"/>
                    </a:lnTo>
                    <a:lnTo>
                      <a:pt x="12490" y="5865"/>
                    </a:lnTo>
                    <a:lnTo>
                      <a:pt x="12924" y="6480"/>
                    </a:lnTo>
                    <a:lnTo>
                      <a:pt x="13105" y="7023"/>
                    </a:lnTo>
                    <a:lnTo>
                      <a:pt x="13123" y="7404"/>
                    </a:lnTo>
                    <a:lnTo>
                      <a:pt x="13087" y="7603"/>
                    </a:lnTo>
                    <a:lnTo>
                      <a:pt x="12960" y="8019"/>
                    </a:lnTo>
                    <a:lnTo>
                      <a:pt x="12616" y="8490"/>
                    </a:lnTo>
                    <a:lnTo>
                      <a:pt x="12327" y="8743"/>
                    </a:lnTo>
                    <a:lnTo>
                      <a:pt x="12146" y="8833"/>
                    </a:lnTo>
                    <a:lnTo>
                      <a:pt x="11820" y="8978"/>
                    </a:lnTo>
                    <a:lnTo>
                      <a:pt x="11005" y="9087"/>
                    </a:lnTo>
                    <a:lnTo>
                      <a:pt x="10064" y="9014"/>
                    </a:lnTo>
                    <a:lnTo>
                      <a:pt x="8996" y="8725"/>
                    </a:lnTo>
                    <a:lnTo>
                      <a:pt x="8417" y="8508"/>
                    </a:lnTo>
                    <a:lnTo>
                      <a:pt x="8308" y="8490"/>
                    </a:lnTo>
                    <a:lnTo>
                      <a:pt x="8236" y="8580"/>
                    </a:lnTo>
                    <a:lnTo>
                      <a:pt x="8200" y="8689"/>
                    </a:lnTo>
                    <a:lnTo>
                      <a:pt x="8290" y="8779"/>
                    </a:lnTo>
                    <a:lnTo>
                      <a:pt x="8616" y="8996"/>
                    </a:lnTo>
                    <a:lnTo>
                      <a:pt x="9195" y="9503"/>
                    </a:lnTo>
                    <a:lnTo>
                      <a:pt x="9648" y="10082"/>
                    </a:lnTo>
                    <a:lnTo>
                      <a:pt x="9974" y="10698"/>
                    </a:lnTo>
                    <a:lnTo>
                      <a:pt x="10064" y="10987"/>
                    </a:lnTo>
                    <a:lnTo>
                      <a:pt x="10354" y="10915"/>
                    </a:lnTo>
                    <a:lnTo>
                      <a:pt x="10209" y="10444"/>
                    </a:lnTo>
                    <a:lnTo>
                      <a:pt x="9612" y="9521"/>
                    </a:lnTo>
                    <a:lnTo>
                      <a:pt x="9195" y="9105"/>
                    </a:lnTo>
                    <a:lnTo>
                      <a:pt x="9666" y="9232"/>
                    </a:lnTo>
                    <a:lnTo>
                      <a:pt x="10535" y="9377"/>
                    </a:lnTo>
                    <a:lnTo>
                      <a:pt x="11313" y="9377"/>
                    </a:lnTo>
                    <a:lnTo>
                      <a:pt x="12001" y="9232"/>
                    </a:lnTo>
                    <a:lnTo>
                      <a:pt x="12291" y="9105"/>
                    </a:lnTo>
                    <a:lnTo>
                      <a:pt x="12490" y="8996"/>
                    </a:lnTo>
                    <a:lnTo>
                      <a:pt x="12834" y="8707"/>
                    </a:lnTo>
                    <a:lnTo>
                      <a:pt x="13123" y="8345"/>
                    </a:lnTo>
                    <a:lnTo>
                      <a:pt x="13322" y="7910"/>
                    </a:lnTo>
                    <a:lnTo>
                      <a:pt x="13395" y="7657"/>
                    </a:lnTo>
                    <a:lnTo>
                      <a:pt x="13431" y="7277"/>
                    </a:lnTo>
                    <a:lnTo>
                      <a:pt x="13268" y="6517"/>
                    </a:lnTo>
                    <a:lnTo>
                      <a:pt x="12834" y="5811"/>
                    </a:lnTo>
                    <a:lnTo>
                      <a:pt x="12164" y="5195"/>
                    </a:lnTo>
                    <a:lnTo>
                      <a:pt x="11729" y="4924"/>
                    </a:lnTo>
                    <a:lnTo>
                      <a:pt x="11440" y="4779"/>
                    </a:lnTo>
                    <a:lnTo>
                      <a:pt x="10824" y="4562"/>
                    </a:lnTo>
                    <a:lnTo>
                      <a:pt x="10173" y="4453"/>
                    </a:lnTo>
                    <a:lnTo>
                      <a:pt x="9557" y="4489"/>
                    </a:lnTo>
                    <a:lnTo>
                      <a:pt x="9268" y="4562"/>
                    </a:lnTo>
                    <a:lnTo>
                      <a:pt x="9268" y="4562"/>
                    </a:lnTo>
                    <a:lnTo>
                      <a:pt x="9395" y="4272"/>
                    </a:lnTo>
                    <a:lnTo>
                      <a:pt x="9576" y="3639"/>
                    </a:lnTo>
                    <a:lnTo>
                      <a:pt x="9612" y="2933"/>
                    </a:lnTo>
                    <a:lnTo>
                      <a:pt x="9503" y="2227"/>
                    </a:lnTo>
                    <a:lnTo>
                      <a:pt x="9395" y="1865"/>
                    </a:lnTo>
                    <a:lnTo>
                      <a:pt x="9232" y="1449"/>
                    </a:lnTo>
                    <a:lnTo>
                      <a:pt x="8779" y="779"/>
                    </a:lnTo>
                    <a:lnTo>
                      <a:pt x="8200" y="290"/>
                    </a:lnTo>
                    <a:lnTo>
                      <a:pt x="7530" y="37"/>
                    </a:lnTo>
                    <a:lnTo>
                      <a:pt x="71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39"/>
              <p:cNvSpPr/>
              <p:nvPr/>
            </p:nvSpPr>
            <p:spPr>
              <a:xfrm>
                <a:off x="4852851" y="2595580"/>
                <a:ext cx="112139" cy="112139"/>
              </a:xfrm>
              <a:custGeom>
                <a:avLst/>
                <a:gdLst/>
                <a:ahLst/>
                <a:cxnLst/>
                <a:rect l="l" t="t" r="r" b="b"/>
                <a:pathLst>
                  <a:path w="3530" h="3530" extrusionOk="0">
                    <a:moveTo>
                      <a:pt x="1484" y="0"/>
                    </a:moveTo>
                    <a:lnTo>
                      <a:pt x="1140" y="109"/>
                    </a:lnTo>
                    <a:lnTo>
                      <a:pt x="815" y="254"/>
                    </a:lnTo>
                    <a:lnTo>
                      <a:pt x="308" y="742"/>
                    </a:lnTo>
                    <a:lnTo>
                      <a:pt x="36" y="1358"/>
                    </a:lnTo>
                    <a:lnTo>
                      <a:pt x="0" y="2046"/>
                    </a:lnTo>
                    <a:lnTo>
                      <a:pt x="109" y="2389"/>
                    </a:lnTo>
                    <a:lnTo>
                      <a:pt x="254" y="2733"/>
                    </a:lnTo>
                    <a:lnTo>
                      <a:pt x="742" y="3222"/>
                    </a:lnTo>
                    <a:lnTo>
                      <a:pt x="1358" y="3512"/>
                    </a:lnTo>
                    <a:lnTo>
                      <a:pt x="2045" y="3530"/>
                    </a:lnTo>
                    <a:lnTo>
                      <a:pt x="2389" y="3439"/>
                    </a:lnTo>
                    <a:lnTo>
                      <a:pt x="2733" y="3276"/>
                    </a:lnTo>
                    <a:lnTo>
                      <a:pt x="3222" y="2806"/>
                    </a:lnTo>
                    <a:lnTo>
                      <a:pt x="3512" y="2172"/>
                    </a:lnTo>
                    <a:lnTo>
                      <a:pt x="3530" y="1484"/>
                    </a:lnTo>
                    <a:lnTo>
                      <a:pt x="3439" y="1141"/>
                    </a:lnTo>
                    <a:lnTo>
                      <a:pt x="3276" y="815"/>
                    </a:lnTo>
                    <a:lnTo>
                      <a:pt x="2806" y="308"/>
                    </a:lnTo>
                    <a:lnTo>
                      <a:pt x="2190" y="36"/>
                    </a:lnTo>
                    <a:lnTo>
                      <a:pt x="148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39"/>
              <p:cNvSpPr/>
              <p:nvPr/>
            </p:nvSpPr>
            <p:spPr>
              <a:xfrm>
                <a:off x="4848245" y="2590974"/>
                <a:ext cx="121924" cy="117889"/>
              </a:xfrm>
              <a:custGeom>
                <a:avLst/>
                <a:gdLst/>
                <a:ahLst/>
                <a:cxnLst/>
                <a:rect l="l" t="t" r="r" b="b"/>
                <a:pathLst>
                  <a:path w="3838" h="3711" extrusionOk="0">
                    <a:moveTo>
                      <a:pt x="1593" y="0"/>
                    </a:moveTo>
                    <a:lnTo>
                      <a:pt x="1231" y="109"/>
                    </a:lnTo>
                    <a:lnTo>
                      <a:pt x="869" y="272"/>
                    </a:lnTo>
                    <a:lnTo>
                      <a:pt x="326" y="797"/>
                    </a:lnTo>
                    <a:lnTo>
                      <a:pt x="37" y="1467"/>
                    </a:lnTo>
                    <a:lnTo>
                      <a:pt x="0" y="2227"/>
                    </a:lnTo>
                    <a:lnTo>
                      <a:pt x="109" y="2589"/>
                    </a:lnTo>
                    <a:lnTo>
                      <a:pt x="399" y="2498"/>
                    </a:lnTo>
                    <a:lnTo>
                      <a:pt x="290" y="2172"/>
                    </a:lnTo>
                    <a:lnTo>
                      <a:pt x="326" y="1539"/>
                    </a:lnTo>
                    <a:lnTo>
                      <a:pt x="580" y="978"/>
                    </a:lnTo>
                    <a:lnTo>
                      <a:pt x="1032" y="525"/>
                    </a:lnTo>
                    <a:lnTo>
                      <a:pt x="1340" y="399"/>
                    </a:lnTo>
                    <a:lnTo>
                      <a:pt x="1647" y="308"/>
                    </a:lnTo>
                    <a:lnTo>
                      <a:pt x="2281" y="326"/>
                    </a:lnTo>
                    <a:lnTo>
                      <a:pt x="2589" y="435"/>
                    </a:lnTo>
                    <a:lnTo>
                      <a:pt x="2878" y="580"/>
                    </a:lnTo>
                    <a:lnTo>
                      <a:pt x="3295" y="1050"/>
                    </a:lnTo>
                    <a:lnTo>
                      <a:pt x="3439" y="1340"/>
                    </a:lnTo>
                    <a:lnTo>
                      <a:pt x="3530" y="1648"/>
                    </a:lnTo>
                    <a:lnTo>
                      <a:pt x="3512" y="2281"/>
                    </a:lnTo>
                    <a:lnTo>
                      <a:pt x="3403" y="2589"/>
                    </a:lnTo>
                    <a:lnTo>
                      <a:pt x="3240" y="2878"/>
                    </a:lnTo>
                    <a:lnTo>
                      <a:pt x="2788" y="3295"/>
                    </a:lnTo>
                    <a:lnTo>
                      <a:pt x="2498" y="3439"/>
                    </a:lnTo>
                    <a:lnTo>
                      <a:pt x="2589" y="3711"/>
                    </a:lnTo>
                    <a:lnTo>
                      <a:pt x="2951" y="3566"/>
                    </a:lnTo>
                    <a:lnTo>
                      <a:pt x="3494" y="3041"/>
                    </a:lnTo>
                    <a:lnTo>
                      <a:pt x="3675" y="2715"/>
                    </a:lnTo>
                    <a:lnTo>
                      <a:pt x="3801" y="2353"/>
                    </a:lnTo>
                    <a:lnTo>
                      <a:pt x="3838" y="1593"/>
                    </a:lnTo>
                    <a:lnTo>
                      <a:pt x="3711" y="1231"/>
                    </a:lnTo>
                    <a:lnTo>
                      <a:pt x="3566" y="887"/>
                    </a:lnTo>
                    <a:lnTo>
                      <a:pt x="3041" y="344"/>
                    </a:lnTo>
                    <a:lnTo>
                      <a:pt x="2715" y="163"/>
                    </a:lnTo>
                    <a:lnTo>
                      <a:pt x="2353" y="19"/>
                    </a:lnTo>
                    <a:lnTo>
                      <a:pt x="15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39"/>
              <p:cNvSpPr/>
              <p:nvPr/>
            </p:nvSpPr>
            <p:spPr>
              <a:xfrm>
                <a:off x="4848245" y="2594437"/>
                <a:ext cx="82246" cy="118461"/>
              </a:xfrm>
              <a:custGeom>
                <a:avLst/>
                <a:gdLst/>
                <a:ahLst/>
                <a:cxnLst/>
                <a:rect l="l" t="t" r="r" b="b"/>
                <a:pathLst>
                  <a:path w="2589" h="3729" extrusionOk="0">
                    <a:moveTo>
                      <a:pt x="1231" y="0"/>
                    </a:moveTo>
                    <a:lnTo>
                      <a:pt x="869" y="163"/>
                    </a:lnTo>
                    <a:lnTo>
                      <a:pt x="326" y="688"/>
                    </a:lnTo>
                    <a:lnTo>
                      <a:pt x="37" y="1358"/>
                    </a:lnTo>
                    <a:lnTo>
                      <a:pt x="0" y="2118"/>
                    </a:lnTo>
                    <a:lnTo>
                      <a:pt x="109" y="2480"/>
                    </a:lnTo>
                    <a:lnTo>
                      <a:pt x="236" y="2769"/>
                    </a:lnTo>
                    <a:lnTo>
                      <a:pt x="598" y="3222"/>
                    </a:lnTo>
                    <a:lnTo>
                      <a:pt x="1068" y="3548"/>
                    </a:lnTo>
                    <a:lnTo>
                      <a:pt x="1629" y="3711"/>
                    </a:lnTo>
                    <a:lnTo>
                      <a:pt x="1919" y="3729"/>
                    </a:lnTo>
                    <a:lnTo>
                      <a:pt x="2263" y="3711"/>
                    </a:lnTo>
                    <a:lnTo>
                      <a:pt x="2589" y="3602"/>
                    </a:lnTo>
                    <a:lnTo>
                      <a:pt x="2498" y="3330"/>
                    </a:lnTo>
                    <a:lnTo>
                      <a:pt x="2172" y="3421"/>
                    </a:lnTo>
                    <a:lnTo>
                      <a:pt x="1539" y="3403"/>
                    </a:lnTo>
                    <a:lnTo>
                      <a:pt x="978" y="3149"/>
                    </a:lnTo>
                    <a:lnTo>
                      <a:pt x="525" y="2679"/>
                    </a:lnTo>
                    <a:lnTo>
                      <a:pt x="399" y="2389"/>
                    </a:lnTo>
                    <a:lnTo>
                      <a:pt x="290" y="2063"/>
                    </a:lnTo>
                    <a:lnTo>
                      <a:pt x="326" y="1430"/>
                    </a:lnTo>
                    <a:lnTo>
                      <a:pt x="580" y="869"/>
                    </a:lnTo>
                    <a:lnTo>
                      <a:pt x="1032" y="416"/>
                    </a:lnTo>
                    <a:lnTo>
                      <a:pt x="1340" y="290"/>
                    </a:lnTo>
                    <a:lnTo>
                      <a:pt x="123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42" name="Google Shape;1442;p39"/>
            <p:cNvGrpSpPr/>
            <p:nvPr/>
          </p:nvGrpSpPr>
          <p:grpSpPr>
            <a:xfrm>
              <a:off x="8417542" y="1978738"/>
              <a:ext cx="830700" cy="1342762"/>
              <a:chOff x="5217955" y="2289659"/>
              <a:chExt cx="980409" cy="1584754"/>
            </a:xfrm>
          </p:grpSpPr>
          <p:sp>
            <p:nvSpPr>
              <p:cNvPr id="1443" name="Google Shape;1443;p39"/>
              <p:cNvSpPr/>
              <p:nvPr/>
            </p:nvSpPr>
            <p:spPr>
              <a:xfrm>
                <a:off x="5512948" y="2567402"/>
                <a:ext cx="679094" cy="1300117"/>
              </a:xfrm>
              <a:custGeom>
                <a:avLst/>
                <a:gdLst/>
                <a:ahLst/>
                <a:cxnLst/>
                <a:rect l="l" t="t" r="r" b="b"/>
                <a:pathLst>
                  <a:path w="21377" h="40926" extrusionOk="0">
                    <a:moveTo>
                      <a:pt x="1629" y="0"/>
                    </a:moveTo>
                    <a:lnTo>
                      <a:pt x="0" y="290"/>
                    </a:lnTo>
                    <a:lnTo>
                      <a:pt x="109" y="779"/>
                    </a:lnTo>
                    <a:lnTo>
                      <a:pt x="489" y="1684"/>
                    </a:lnTo>
                    <a:lnTo>
                      <a:pt x="1285" y="2914"/>
                    </a:lnTo>
                    <a:lnTo>
                      <a:pt x="1883" y="3638"/>
                    </a:lnTo>
                    <a:lnTo>
                      <a:pt x="2227" y="4073"/>
                    </a:lnTo>
                    <a:lnTo>
                      <a:pt x="2552" y="4507"/>
                    </a:lnTo>
                    <a:lnTo>
                      <a:pt x="2987" y="5105"/>
                    </a:lnTo>
                    <a:lnTo>
                      <a:pt x="3765" y="6354"/>
                    </a:lnTo>
                    <a:lnTo>
                      <a:pt x="4489" y="7711"/>
                    </a:lnTo>
                    <a:lnTo>
                      <a:pt x="5213" y="9250"/>
                    </a:lnTo>
                    <a:lnTo>
                      <a:pt x="5575" y="10136"/>
                    </a:lnTo>
                    <a:lnTo>
                      <a:pt x="6064" y="11331"/>
                    </a:lnTo>
                    <a:lnTo>
                      <a:pt x="6987" y="13847"/>
                    </a:lnTo>
                    <a:lnTo>
                      <a:pt x="7874" y="16544"/>
                    </a:lnTo>
                    <a:lnTo>
                      <a:pt x="8725" y="19440"/>
                    </a:lnTo>
                    <a:lnTo>
                      <a:pt x="9141" y="20960"/>
                    </a:lnTo>
                    <a:lnTo>
                      <a:pt x="9521" y="22318"/>
                    </a:lnTo>
                    <a:lnTo>
                      <a:pt x="10336" y="25105"/>
                    </a:lnTo>
                    <a:lnTo>
                      <a:pt x="11313" y="27929"/>
                    </a:lnTo>
                    <a:lnTo>
                      <a:pt x="12471" y="30717"/>
                    </a:lnTo>
                    <a:lnTo>
                      <a:pt x="13811" y="33414"/>
                    </a:lnTo>
                    <a:lnTo>
                      <a:pt x="14969" y="35314"/>
                    </a:lnTo>
                    <a:lnTo>
                      <a:pt x="15820" y="36509"/>
                    </a:lnTo>
                    <a:lnTo>
                      <a:pt x="16725" y="37631"/>
                    </a:lnTo>
                    <a:lnTo>
                      <a:pt x="17721" y="38681"/>
                    </a:lnTo>
                    <a:lnTo>
                      <a:pt x="18770" y="39658"/>
                    </a:lnTo>
                    <a:lnTo>
                      <a:pt x="19893" y="40527"/>
                    </a:lnTo>
                    <a:lnTo>
                      <a:pt x="20490" y="40925"/>
                    </a:lnTo>
                    <a:lnTo>
                      <a:pt x="21377" y="39550"/>
                    </a:lnTo>
                    <a:lnTo>
                      <a:pt x="20816" y="39169"/>
                    </a:lnTo>
                    <a:lnTo>
                      <a:pt x="19784" y="38355"/>
                    </a:lnTo>
                    <a:lnTo>
                      <a:pt x="18807" y="37450"/>
                    </a:lnTo>
                    <a:lnTo>
                      <a:pt x="17883" y="36454"/>
                    </a:lnTo>
                    <a:lnTo>
                      <a:pt x="16635" y="34825"/>
                    </a:lnTo>
                    <a:lnTo>
                      <a:pt x="15168" y="32454"/>
                    </a:lnTo>
                    <a:lnTo>
                      <a:pt x="13901" y="29884"/>
                    </a:lnTo>
                    <a:lnTo>
                      <a:pt x="12815" y="27223"/>
                    </a:lnTo>
                    <a:lnTo>
                      <a:pt x="11892" y="24508"/>
                    </a:lnTo>
                    <a:lnTo>
                      <a:pt x="11096" y="21829"/>
                    </a:lnTo>
                    <a:lnTo>
                      <a:pt x="10734" y="20544"/>
                    </a:lnTo>
                    <a:lnTo>
                      <a:pt x="10317" y="18988"/>
                    </a:lnTo>
                    <a:lnTo>
                      <a:pt x="9449" y="16055"/>
                    </a:lnTo>
                    <a:lnTo>
                      <a:pt x="8544" y="13304"/>
                    </a:lnTo>
                    <a:lnTo>
                      <a:pt x="7602" y="10734"/>
                    </a:lnTo>
                    <a:lnTo>
                      <a:pt x="7096" y="9503"/>
                    </a:lnTo>
                    <a:lnTo>
                      <a:pt x="6716" y="8580"/>
                    </a:lnTo>
                    <a:lnTo>
                      <a:pt x="5955" y="6951"/>
                    </a:lnTo>
                    <a:lnTo>
                      <a:pt x="5177" y="5503"/>
                    </a:lnTo>
                    <a:lnTo>
                      <a:pt x="4344" y="4181"/>
                    </a:lnTo>
                    <a:lnTo>
                      <a:pt x="3892" y="3530"/>
                    </a:lnTo>
                    <a:lnTo>
                      <a:pt x="3548" y="3077"/>
                    </a:lnTo>
                    <a:lnTo>
                      <a:pt x="3168" y="2589"/>
                    </a:lnTo>
                    <a:lnTo>
                      <a:pt x="2643" y="1973"/>
                    </a:lnTo>
                    <a:lnTo>
                      <a:pt x="1991" y="996"/>
                    </a:lnTo>
                    <a:lnTo>
                      <a:pt x="1702" y="344"/>
                    </a:lnTo>
                    <a:lnTo>
                      <a:pt x="162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39"/>
              <p:cNvSpPr/>
              <p:nvPr/>
            </p:nvSpPr>
            <p:spPr>
              <a:xfrm>
                <a:off x="5508342" y="2566259"/>
                <a:ext cx="690022" cy="1308154"/>
              </a:xfrm>
              <a:custGeom>
                <a:avLst/>
                <a:gdLst/>
                <a:ahLst/>
                <a:cxnLst/>
                <a:rect l="l" t="t" r="r" b="b"/>
                <a:pathLst>
                  <a:path w="21721" h="41179" extrusionOk="0">
                    <a:moveTo>
                      <a:pt x="1919" y="0"/>
                    </a:moveTo>
                    <a:lnTo>
                      <a:pt x="1611" y="54"/>
                    </a:lnTo>
                    <a:lnTo>
                      <a:pt x="1702" y="416"/>
                    </a:lnTo>
                    <a:lnTo>
                      <a:pt x="1992" y="1104"/>
                    </a:lnTo>
                    <a:lnTo>
                      <a:pt x="2661" y="2100"/>
                    </a:lnTo>
                    <a:lnTo>
                      <a:pt x="3186" y="2733"/>
                    </a:lnTo>
                    <a:lnTo>
                      <a:pt x="3566" y="3204"/>
                    </a:lnTo>
                    <a:lnTo>
                      <a:pt x="3910" y="3656"/>
                    </a:lnTo>
                    <a:lnTo>
                      <a:pt x="4363" y="4290"/>
                    </a:lnTo>
                    <a:lnTo>
                      <a:pt x="5195" y="5611"/>
                    </a:lnTo>
                    <a:lnTo>
                      <a:pt x="5974" y="7059"/>
                    </a:lnTo>
                    <a:lnTo>
                      <a:pt x="6716" y="8688"/>
                    </a:lnTo>
                    <a:lnTo>
                      <a:pt x="7114" y="9593"/>
                    </a:lnTo>
                    <a:lnTo>
                      <a:pt x="7603" y="10824"/>
                    </a:lnTo>
                    <a:lnTo>
                      <a:pt x="8544" y="13394"/>
                    </a:lnTo>
                    <a:lnTo>
                      <a:pt x="9449" y="16128"/>
                    </a:lnTo>
                    <a:lnTo>
                      <a:pt x="10318" y="19060"/>
                    </a:lnTo>
                    <a:lnTo>
                      <a:pt x="10734" y="20616"/>
                    </a:lnTo>
                    <a:lnTo>
                      <a:pt x="11096" y="21902"/>
                    </a:lnTo>
                    <a:lnTo>
                      <a:pt x="11874" y="24562"/>
                    </a:lnTo>
                    <a:lnTo>
                      <a:pt x="12797" y="27259"/>
                    </a:lnTo>
                    <a:lnTo>
                      <a:pt x="13883" y="29938"/>
                    </a:lnTo>
                    <a:lnTo>
                      <a:pt x="15132" y="32490"/>
                    </a:lnTo>
                    <a:lnTo>
                      <a:pt x="16599" y="34879"/>
                    </a:lnTo>
                    <a:lnTo>
                      <a:pt x="17847" y="36508"/>
                    </a:lnTo>
                    <a:lnTo>
                      <a:pt x="18752" y="37504"/>
                    </a:lnTo>
                    <a:lnTo>
                      <a:pt x="19730" y="38427"/>
                    </a:lnTo>
                    <a:lnTo>
                      <a:pt x="20762" y="39260"/>
                    </a:lnTo>
                    <a:lnTo>
                      <a:pt x="21305" y="39622"/>
                    </a:lnTo>
                    <a:lnTo>
                      <a:pt x="20581" y="40762"/>
                    </a:lnTo>
                    <a:lnTo>
                      <a:pt x="20001" y="40364"/>
                    </a:lnTo>
                    <a:lnTo>
                      <a:pt x="18897" y="39495"/>
                    </a:lnTo>
                    <a:lnTo>
                      <a:pt x="17866" y="38518"/>
                    </a:lnTo>
                    <a:lnTo>
                      <a:pt x="16906" y="37468"/>
                    </a:lnTo>
                    <a:lnTo>
                      <a:pt x="16019" y="36346"/>
                    </a:lnTo>
                    <a:lnTo>
                      <a:pt x="15187" y="35151"/>
                    </a:lnTo>
                    <a:lnTo>
                      <a:pt x="14028" y="33287"/>
                    </a:lnTo>
                    <a:lnTo>
                      <a:pt x="12707" y="30608"/>
                    </a:lnTo>
                    <a:lnTo>
                      <a:pt x="11585" y="27857"/>
                    </a:lnTo>
                    <a:lnTo>
                      <a:pt x="10625" y="25051"/>
                    </a:lnTo>
                    <a:lnTo>
                      <a:pt x="9793" y="22300"/>
                    </a:lnTo>
                    <a:lnTo>
                      <a:pt x="9431" y="20960"/>
                    </a:lnTo>
                    <a:lnTo>
                      <a:pt x="9014" y="19440"/>
                    </a:lnTo>
                    <a:lnTo>
                      <a:pt x="8164" y="16544"/>
                    </a:lnTo>
                    <a:lnTo>
                      <a:pt x="7277" y="13847"/>
                    </a:lnTo>
                    <a:lnTo>
                      <a:pt x="6354" y="11313"/>
                    </a:lnTo>
                    <a:lnTo>
                      <a:pt x="5865" y="10118"/>
                    </a:lnTo>
                    <a:lnTo>
                      <a:pt x="5485" y="9231"/>
                    </a:lnTo>
                    <a:lnTo>
                      <a:pt x="4779" y="7675"/>
                    </a:lnTo>
                    <a:lnTo>
                      <a:pt x="4037" y="6299"/>
                    </a:lnTo>
                    <a:lnTo>
                      <a:pt x="3259" y="5050"/>
                    </a:lnTo>
                    <a:lnTo>
                      <a:pt x="2824" y="4453"/>
                    </a:lnTo>
                    <a:lnTo>
                      <a:pt x="2516" y="4055"/>
                    </a:lnTo>
                    <a:lnTo>
                      <a:pt x="2191" y="3638"/>
                    </a:lnTo>
                    <a:lnTo>
                      <a:pt x="2136" y="3566"/>
                    </a:lnTo>
                    <a:lnTo>
                      <a:pt x="1557" y="2860"/>
                    </a:lnTo>
                    <a:lnTo>
                      <a:pt x="761" y="1647"/>
                    </a:lnTo>
                    <a:lnTo>
                      <a:pt x="399" y="778"/>
                    </a:lnTo>
                    <a:lnTo>
                      <a:pt x="290" y="290"/>
                    </a:lnTo>
                    <a:lnTo>
                      <a:pt x="1" y="344"/>
                    </a:lnTo>
                    <a:lnTo>
                      <a:pt x="109" y="851"/>
                    </a:lnTo>
                    <a:lnTo>
                      <a:pt x="489" y="1774"/>
                    </a:lnTo>
                    <a:lnTo>
                      <a:pt x="1304" y="3023"/>
                    </a:lnTo>
                    <a:lnTo>
                      <a:pt x="1901" y="3765"/>
                    </a:lnTo>
                    <a:lnTo>
                      <a:pt x="1955" y="3837"/>
                    </a:lnTo>
                    <a:lnTo>
                      <a:pt x="2281" y="4236"/>
                    </a:lnTo>
                    <a:lnTo>
                      <a:pt x="2589" y="4634"/>
                    </a:lnTo>
                    <a:lnTo>
                      <a:pt x="3005" y="5231"/>
                    </a:lnTo>
                    <a:lnTo>
                      <a:pt x="3783" y="6462"/>
                    </a:lnTo>
                    <a:lnTo>
                      <a:pt x="4507" y="7819"/>
                    </a:lnTo>
                    <a:lnTo>
                      <a:pt x="5213" y="9358"/>
                    </a:lnTo>
                    <a:lnTo>
                      <a:pt x="5575" y="10227"/>
                    </a:lnTo>
                    <a:lnTo>
                      <a:pt x="6064" y="11421"/>
                    </a:lnTo>
                    <a:lnTo>
                      <a:pt x="6987" y="13937"/>
                    </a:lnTo>
                    <a:lnTo>
                      <a:pt x="7874" y="16634"/>
                    </a:lnTo>
                    <a:lnTo>
                      <a:pt x="8725" y="19512"/>
                    </a:lnTo>
                    <a:lnTo>
                      <a:pt x="9141" y="21051"/>
                    </a:lnTo>
                    <a:lnTo>
                      <a:pt x="9521" y="22390"/>
                    </a:lnTo>
                    <a:lnTo>
                      <a:pt x="10354" y="25196"/>
                    </a:lnTo>
                    <a:lnTo>
                      <a:pt x="11331" y="28038"/>
                    </a:lnTo>
                    <a:lnTo>
                      <a:pt x="12490" y="30825"/>
                    </a:lnTo>
                    <a:lnTo>
                      <a:pt x="13829" y="33540"/>
                    </a:lnTo>
                    <a:lnTo>
                      <a:pt x="15006" y="35441"/>
                    </a:lnTo>
                    <a:lnTo>
                      <a:pt x="15856" y="36635"/>
                    </a:lnTo>
                    <a:lnTo>
                      <a:pt x="16780" y="37776"/>
                    </a:lnTo>
                    <a:lnTo>
                      <a:pt x="17757" y="38843"/>
                    </a:lnTo>
                    <a:lnTo>
                      <a:pt x="18807" y="39821"/>
                    </a:lnTo>
                    <a:lnTo>
                      <a:pt x="19947" y="40690"/>
                    </a:lnTo>
                    <a:lnTo>
                      <a:pt x="20544" y="41088"/>
                    </a:lnTo>
                    <a:lnTo>
                      <a:pt x="20671" y="41178"/>
                    </a:lnTo>
                    <a:lnTo>
                      <a:pt x="21721" y="39531"/>
                    </a:lnTo>
                    <a:lnTo>
                      <a:pt x="21594" y="39459"/>
                    </a:lnTo>
                    <a:lnTo>
                      <a:pt x="21051" y="39079"/>
                    </a:lnTo>
                    <a:lnTo>
                      <a:pt x="20019" y="38282"/>
                    </a:lnTo>
                    <a:lnTo>
                      <a:pt x="19042" y="37377"/>
                    </a:lnTo>
                    <a:lnTo>
                      <a:pt x="18137" y="36382"/>
                    </a:lnTo>
                    <a:lnTo>
                      <a:pt x="16888" y="34771"/>
                    </a:lnTo>
                    <a:lnTo>
                      <a:pt x="15422" y="32400"/>
                    </a:lnTo>
                    <a:lnTo>
                      <a:pt x="14173" y="29848"/>
                    </a:lnTo>
                    <a:lnTo>
                      <a:pt x="13087" y="27187"/>
                    </a:lnTo>
                    <a:lnTo>
                      <a:pt x="12164" y="24490"/>
                    </a:lnTo>
                    <a:lnTo>
                      <a:pt x="11386" y="21829"/>
                    </a:lnTo>
                    <a:lnTo>
                      <a:pt x="11024" y="20544"/>
                    </a:lnTo>
                    <a:lnTo>
                      <a:pt x="10607" y="18987"/>
                    </a:lnTo>
                    <a:lnTo>
                      <a:pt x="9738" y="16037"/>
                    </a:lnTo>
                    <a:lnTo>
                      <a:pt x="8833" y="13286"/>
                    </a:lnTo>
                    <a:lnTo>
                      <a:pt x="7892" y="10715"/>
                    </a:lnTo>
                    <a:lnTo>
                      <a:pt x="7385" y="9485"/>
                    </a:lnTo>
                    <a:lnTo>
                      <a:pt x="7005" y="8562"/>
                    </a:lnTo>
                    <a:lnTo>
                      <a:pt x="6227" y="6914"/>
                    </a:lnTo>
                    <a:lnTo>
                      <a:pt x="5449" y="5466"/>
                    </a:lnTo>
                    <a:lnTo>
                      <a:pt x="4616" y="4127"/>
                    </a:lnTo>
                    <a:lnTo>
                      <a:pt x="4164" y="3475"/>
                    </a:lnTo>
                    <a:lnTo>
                      <a:pt x="3820" y="3023"/>
                    </a:lnTo>
                    <a:lnTo>
                      <a:pt x="3421" y="2534"/>
                    </a:lnTo>
                    <a:lnTo>
                      <a:pt x="2915" y="1919"/>
                    </a:lnTo>
                    <a:lnTo>
                      <a:pt x="2281" y="978"/>
                    </a:lnTo>
                    <a:lnTo>
                      <a:pt x="1992" y="326"/>
                    </a:lnTo>
                    <a:lnTo>
                      <a:pt x="19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39"/>
              <p:cNvSpPr/>
              <p:nvPr/>
            </p:nvSpPr>
            <p:spPr>
              <a:xfrm>
                <a:off x="5960870" y="3211393"/>
                <a:ext cx="136886" cy="174848"/>
              </a:xfrm>
              <a:custGeom>
                <a:avLst/>
                <a:gdLst/>
                <a:ahLst/>
                <a:cxnLst/>
                <a:rect l="l" t="t" r="r" b="b"/>
                <a:pathLst>
                  <a:path w="4309" h="5504" extrusionOk="0">
                    <a:moveTo>
                      <a:pt x="4308" y="1"/>
                    </a:moveTo>
                    <a:lnTo>
                      <a:pt x="3783" y="55"/>
                    </a:lnTo>
                    <a:lnTo>
                      <a:pt x="2897" y="254"/>
                    </a:lnTo>
                    <a:lnTo>
                      <a:pt x="2136" y="526"/>
                    </a:lnTo>
                    <a:lnTo>
                      <a:pt x="1521" y="869"/>
                    </a:lnTo>
                    <a:lnTo>
                      <a:pt x="1050" y="1286"/>
                    </a:lnTo>
                    <a:lnTo>
                      <a:pt x="670" y="1738"/>
                    </a:lnTo>
                    <a:lnTo>
                      <a:pt x="272" y="2444"/>
                    </a:lnTo>
                    <a:lnTo>
                      <a:pt x="37" y="3440"/>
                    </a:lnTo>
                    <a:lnTo>
                      <a:pt x="0" y="4345"/>
                    </a:lnTo>
                    <a:lnTo>
                      <a:pt x="145" y="5358"/>
                    </a:lnTo>
                    <a:lnTo>
                      <a:pt x="200" y="5503"/>
                    </a:lnTo>
                    <a:lnTo>
                      <a:pt x="326" y="5503"/>
                    </a:lnTo>
                    <a:lnTo>
                      <a:pt x="1159" y="5358"/>
                    </a:lnTo>
                    <a:lnTo>
                      <a:pt x="1883" y="5069"/>
                    </a:lnTo>
                    <a:lnTo>
                      <a:pt x="2643" y="4562"/>
                    </a:lnTo>
                    <a:lnTo>
                      <a:pt x="3367" y="3747"/>
                    </a:lnTo>
                    <a:lnTo>
                      <a:pt x="3820" y="2897"/>
                    </a:lnTo>
                    <a:lnTo>
                      <a:pt x="4055" y="2227"/>
                    </a:lnTo>
                    <a:lnTo>
                      <a:pt x="4218" y="1431"/>
                    </a:lnTo>
                    <a:lnTo>
                      <a:pt x="4308" y="507"/>
                    </a:lnTo>
                    <a:lnTo>
                      <a:pt x="430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39"/>
              <p:cNvSpPr/>
              <p:nvPr/>
            </p:nvSpPr>
            <p:spPr>
              <a:xfrm>
                <a:off x="5955692" y="3206215"/>
                <a:ext cx="146671" cy="185205"/>
              </a:xfrm>
              <a:custGeom>
                <a:avLst/>
                <a:gdLst/>
                <a:ahLst/>
                <a:cxnLst/>
                <a:rect l="l" t="t" r="r" b="b"/>
                <a:pathLst>
                  <a:path w="4617" h="5830" extrusionOk="0">
                    <a:moveTo>
                      <a:pt x="4616" y="1"/>
                    </a:moveTo>
                    <a:lnTo>
                      <a:pt x="4453" y="19"/>
                    </a:lnTo>
                    <a:lnTo>
                      <a:pt x="3838" y="91"/>
                    </a:lnTo>
                    <a:lnTo>
                      <a:pt x="2734" y="363"/>
                    </a:lnTo>
                    <a:lnTo>
                      <a:pt x="2263" y="562"/>
                    </a:lnTo>
                    <a:lnTo>
                      <a:pt x="1919" y="725"/>
                    </a:lnTo>
                    <a:lnTo>
                      <a:pt x="1322" y="1123"/>
                    </a:lnTo>
                    <a:lnTo>
                      <a:pt x="851" y="1612"/>
                    </a:lnTo>
                    <a:lnTo>
                      <a:pt x="471" y="2191"/>
                    </a:lnTo>
                    <a:lnTo>
                      <a:pt x="326" y="2499"/>
                    </a:lnTo>
                    <a:lnTo>
                      <a:pt x="127" y="3078"/>
                    </a:lnTo>
                    <a:lnTo>
                      <a:pt x="1" y="4182"/>
                    </a:lnTo>
                    <a:lnTo>
                      <a:pt x="145" y="5467"/>
                    </a:lnTo>
                    <a:lnTo>
                      <a:pt x="218" y="5720"/>
                    </a:lnTo>
                    <a:lnTo>
                      <a:pt x="254" y="5829"/>
                    </a:lnTo>
                    <a:lnTo>
                      <a:pt x="634" y="5829"/>
                    </a:lnTo>
                    <a:lnTo>
                      <a:pt x="1756" y="5539"/>
                    </a:lnTo>
                    <a:lnTo>
                      <a:pt x="2661" y="5033"/>
                    </a:lnTo>
                    <a:lnTo>
                      <a:pt x="3114" y="4634"/>
                    </a:lnTo>
                    <a:lnTo>
                      <a:pt x="2897" y="4417"/>
                    </a:lnTo>
                    <a:lnTo>
                      <a:pt x="2535" y="4743"/>
                    </a:lnTo>
                    <a:lnTo>
                      <a:pt x="1811" y="5177"/>
                    </a:lnTo>
                    <a:lnTo>
                      <a:pt x="851" y="5485"/>
                    </a:lnTo>
                    <a:lnTo>
                      <a:pt x="471" y="5521"/>
                    </a:lnTo>
                    <a:lnTo>
                      <a:pt x="381" y="5105"/>
                    </a:lnTo>
                    <a:lnTo>
                      <a:pt x="326" y="3965"/>
                    </a:lnTo>
                    <a:lnTo>
                      <a:pt x="453" y="3078"/>
                    </a:lnTo>
                    <a:lnTo>
                      <a:pt x="616" y="2625"/>
                    </a:lnTo>
                    <a:lnTo>
                      <a:pt x="743" y="2336"/>
                    </a:lnTo>
                    <a:lnTo>
                      <a:pt x="1087" y="1811"/>
                    </a:lnTo>
                    <a:lnTo>
                      <a:pt x="1521" y="1358"/>
                    </a:lnTo>
                    <a:lnTo>
                      <a:pt x="2064" y="978"/>
                    </a:lnTo>
                    <a:lnTo>
                      <a:pt x="2390" y="833"/>
                    </a:lnTo>
                    <a:lnTo>
                      <a:pt x="2806" y="652"/>
                    </a:lnTo>
                    <a:lnTo>
                      <a:pt x="3765" y="399"/>
                    </a:lnTo>
                    <a:lnTo>
                      <a:pt x="4327" y="327"/>
                    </a:lnTo>
                    <a:lnTo>
                      <a:pt x="4290" y="942"/>
                    </a:lnTo>
                    <a:lnTo>
                      <a:pt x="4146" y="2046"/>
                    </a:lnTo>
                    <a:lnTo>
                      <a:pt x="4001" y="2535"/>
                    </a:lnTo>
                    <a:lnTo>
                      <a:pt x="4290" y="2625"/>
                    </a:lnTo>
                    <a:lnTo>
                      <a:pt x="4435" y="2082"/>
                    </a:lnTo>
                    <a:lnTo>
                      <a:pt x="4616" y="851"/>
                    </a:lnTo>
                    <a:lnTo>
                      <a:pt x="4616" y="164"/>
                    </a:lnTo>
                    <a:lnTo>
                      <a:pt x="46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39"/>
              <p:cNvSpPr/>
              <p:nvPr/>
            </p:nvSpPr>
            <p:spPr>
              <a:xfrm>
                <a:off x="5955692" y="3206215"/>
                <a:ext cx="146671" cy="185205"/>
              </a:xfrm>
              <a:custGeom>
                <a:avLst/>
                <a:gdLst/>
                <a:ahLst/>
                <a:cxnLst/>
                <a:rect l="l" t="t" r="r" b="b"/>
                <a:pathLst>
                  <a:path w="4617" h="5830" extrusionOk="0">
                    <a:moveTo>
                      <a:pt x="4616" y="1"/>
                    </a:moveTo>
                    <a:lnTo>
                      <a:pt x="4453" y="19"/>
                    </a:lnTo>
                    <a:lnTo>
                      <a:pt x="3838" y="91"/>
                    </a:lnTo>
                    <a:lnTo>
                      <a:pt x="2734" y="363"/>
                    </a:lnTo>
                    <a:lnTo>
                      <a:pt x="2263" y="562"/>
                    </a:lnTo>
                    <a:lnTo>
                      <a:pt x="2390" y="833"/>
                    </a:lnTo>
                    <a:lnTo>
                      <a:pt x="2806" y="652"/>
                    </a:lnTo>
                    <a:lnTo>
                      <a:pt x="3765" y="399"/>
                    </a:lnTo>
                    <a:lnTo>
                      <a:pt x="4327" y="327"/>
                    </a:lnTo>
                    <a:lnTo>
                      <a:pt x="4290" y="942"/>
                    </a:lnTo>
                    <a:lnTo>
                      <a:pt x="4146" y="2046"/>
                    </a:lnTo>
                    <a:lnTo>
                      <a:pt x="4001" y="2535"/>
                    </a:lnTo>
                    <a:lnTo>
                      <a:pt x="3802" y="3096"/>
                    </a:lnTo>
                    <a:lnTo>
                      <a:pt x="3259" y="4037"/>
                    </a:lnTo>
                    <a:lnTo>
                      <a:pt x="2897" y="4417"/>
                    </a:lnTo>
                    <a:lnTo>
                      <a:pt x="2535" y="4743"/>
                    </a:lnTo>
                    <a:lnTo>
                      <a:pt x="1811" y="5177"/>
                    </a:lnTo>
                    <a:lnTo>
                      <a:pt x="851" y="5485"/>
                    </a:lnTo>
                    <a:lnTo>
                      <a:pt x="471" y="5521"/>
                    </a:lnTo>
                    <a:lnTo>
                      <a:pt x="381" y="5105"/>
                    </a:lnTo>
                    <a:lnTo>
                      <a:pt x="326" y="3965"/>
                    </a:lnTo>
                    <a:lnTo>
                      <a:pt x="453" y="3078"/>
                    </a:lnTo>
                    <a:lnTo>
                      <a:pt x="616" y="2625"/>
                    </a:lnTo>
                    <a:lnTo>
                      <a:pt x="326" y="2499"/>
                    </a:lnTo>
                    <a:lnTo>
                      <a:pt x="127" y="3078"/>
                    </a:lnTo>
                    <a:lnTo>
                      <a:pt x="1" y="4182"/>
                    </a:lnTo>
                    <a:lnTo>
                      <a:pt x="145" y="5467"/>
                    </a:lnTo>
                    <a:lnTo>
                      <a:pt x="218" y="5720"/>
                    </a:lnTo>
                    <a:lnTo>
                      <a:pt x="254" y="5829"/>
                    </a:lnTo>
                    <a:lnTo>
                      <a:pt x="634" y="5829"/>
                    </a:lnTo>
                    <a:lnTo>
                      <a:pt x="1756" y="5539"/>
                    </a:lnTo>
                    <a:lnTo>
                      <a:pt x="2661" y="5033"/>
                    </a:lnTo>
                    <a:lnTo>
                      <a:pt x="3114" y="4634"/>
                    </a:lnTo>
                    <a:lnTo>
                      <a:pt x="3494" y="4236"/>
                    </a:lnTo>
                    <a:lnTo>
                      <a:pt x="4091" y="3223"/>
                    </a:lnTo>
                    <a:lnTo>
                      <a:pt x="4290" y="2625"/>
                    </a:lnTo>
                    <a:lnTo>
                      <a:pt x="4435" y="2082"/>
                    </a:lnTo>
                    <a:lnTo>
                      <a:pt x="4616" y="851"/>
                    </a:lnTo>
                    <a:lnTo>
                      <a:pt x="4616" y="164"/>
                    </a:lnTo>
                    <a:lnTo>
                      <a:pt x="46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39"/>
              <p:cNvSpPr/>
              <p:nvPr/>
            </p:nvSpPr>
            <p:spPr>
              <a:xfrm>
                <a:off x="5534232" y="3159644"/>
                <a:ext cx="234603" cy="142064"/>
              </a:xfrm>
              <a:custGeom>
                <a:avLst/>
                <a:gdLst/>
                <a:ahLst/>
                <a:cxnLst/>
                <a:rect l="l" t="t" r="r" b="b"/>
                <a:pathLst>
                  <a:path w="7385" h="4472" extrusionOk="0">
                    <a:moveTo>
                      <a:pt x="1919" y="1"/>
                    </a:moveTo>
                    <a:lnTo>
                      <a:pt x="688" y="73"/>
                    </a:lnTo>
                    <a:lnTo>
                      <a:pt x="0" y="164"/>
                    </a:lnTo>
                    <a:lnTo>
                      <a:pt x="109" y="725"/>
                    </a:lnTo>
                    <a:lnTo>
                      <a:pt x="434" y="1702"/>
                    </a:lnTo>
                    <a:lnTo>
                      <a:pt x="833" y="2480"/>
                    </a:lnTo>
                    <a:lnTo>
                      <a:pt x="1321" y="3114"/>
                    </a:lnTo>
                    <a:lnTo>
                      <a:pt x="1882" y="3603"/>
                    </a:lnTo>
                    <a:lnTo>
                      <a:pt x="2498" y="3965"/>
                    </a:lnTo>
                    <a:lnTo>
                      <a:pt x="3131" y="4218"/>
                    </a:lnTo>
                    <a:lnTo>
                      <a:pt x="3765" y="4363"/>
                    </a:lnTo>
                    <a:lnTo>
                      <a:pt x="4724" y="4471"/>
                    </a:lnTo>
                    <a:lnTo>
                      <a:pt x="5901" y="4381"/>
                    </a:lnTo>
                    <a:lnTo>
                      <a:pt x="7186" y="4109"/>
                    </a:lnTo>
                    <a:lnTo>
                      <a:pt x="7385" y="4037"/>
                    </a:lnTo>
                    <a:lnTo>
                      <a:pt x="7385" y="3892"/>
                    </a:lnTo>
                    <a:lnTo>
                      <a:pt x="7204" y="2933"/>
                    </a:lnTo>
                    <a:lnTo>
                      <a:pt x="6824" y="2100"/>
                    </a:lnTo>
                    <a:lnTo>
                      <a:pt x="6335" y="1485"/>
                    </a:lnTo>
                    <a:lnTo>
                      <a:pt x="5901" y="1087"/>
                    </a:lnTo>
                    <a:lnTo>
                      <a:pt x="5358" y="725"/>
                    </a:lnTo>
                    <a:lnTo>
                      <a:pt x="4706" y="417"/>
                    </a:lnTo>
                    <a:lnTo>
                      <a:pt x="3928" y="200"/>
                    </a:lnTo>
                    <a:lnTo>
                      <a:pt x="3005" y="55"/>
                    </a:lnTo>
                    <a:lnTo>
                      <a:pt x="191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39"/>
              <p:cNvSpPr/>
              <p:nvPr/>
            </p:nvSpPr>
            <p:spPr>
              <a:xfrm>
                <a:off x="5528482" y="3155609"/>
                <a:ext cx="244959" cy="150133"/>
              </a:xfrm>
              <a:custGeom>
                <a:avLst/>
                <a:gdLst/>
                <a:ahLst/>
                <a:cxnLst/>
                <a:rect l="l" t="t" r="r" b="b"/>
                <a:pathLst>
                  <a:path w="7711" h="4726" extrusionOk="0">
                    <a:moveTo>
                      <a:pt x="2896" y="1"/>
                    </a:moveTo>
                    <a:lnTo>
                      <a:pt x="1140" y="19"/>
                    </a:lnTo>
                    <a:lnTo>
                      <a:pt x="163" y="146"/>
                    </a:lnTo>
                    <a:lnTo>
                      <a:pt x="0" y="164"/>
                    </a:lnTo>
                    <a:lnTo>
                      <a:pt x="36" y="327"/>
                    </a:lnTo>
                    <a:lnTo>
                      <a:pt x="145" y="906"/>
                    </a:lnTo>
                    <a:lnTo>
                      <a:pt x="489" y="1956"/>
                    </a:lnTo>
                    <a:lnTo>
                      <a:pt x="977" y="2843"/>
                    </a:lnTo>
                    <a:lnTo>
                      <a:pt x="1611" y="3549"/>
                    </a:lnTo>
                    <a:lnTo>
                      <a:pt x="1973" y="3838"/>
                    </a:lnTo>
                    <a:lnTo>
                      <a:pt x="2389" y="4110"/>
                    </a:lnTo>
                    <a:lnTo>
                      <a:pt x="3312" y="4508"/>
                    </a:lnTo>
                    <a:lnTo>
                      <a:pt x="3837" y="4635"/>
                    </a:lnTo>
                    <a:lnTo>
                      <a:pt x="4453" y="4725"/>
                    </a:lnTo>
                    <a:lnTo>
                      <a:pt x="5557" y="4725"/>
                    </a:lnTo>
                    <a:lnTo>
                      <a:pt x="6462" y="4617"/>
                    </a:lnTo>
                    <a:lnTo>
                      <a:pt x="7439" y="4381"/>
                    </a:lnTo>
                    <a:lnTo>
                      <a:pt x="7620" y="4309"/>
                    </a:lnTo>
                    <a:lnTo>
                      <a:pt x="7711" y="4273"/>
                    </a:lnTo>
                    <a:lnTo>
                      <a:pt x="7711" y="4182"/>
                    </a:lnTo>
                    <a:lnTo>
                      <a:pt x="7711" y="4092"/>
                    </a:lnTo>
                    <a:lnTo>
                      <a:pt x="7620" y="3386"/>
                    </a:lnTo>
                    <a:lnTo>
                      <a:pt x="7349" y="2589"/>
                    </a:lnTo>
                    <a:lnTo>
                      <a:pt x="7041" y="2010"/>
                    </a:lnTo>
                    <a:lnTo>
                      <a:pt x="6570" y="1449"/>
                    </a:lnTo>
                    <a:lnTo>
                      <a:pt x="5937" y="924"/>
                    </a:lnTo>
                    <a:lnTo>
                      <a:pt x="5539" y="689"/>
                    </a:lnTo>
                    <a:lnTo>
                      <a:pt x="5394" y="960"/>
                    </a:lnTo>
                    <a:lnTo>
                      <a:pt x="5720" y="1141"/>
                    </a:lnTo>
                    <a:lnTo>
                      <a:pt x="6263" y="1558"/>
                    </a:lnTo>
                    <a:lnTo>
                      <a:pt x="6842" y="2245"/>
                    </a:lnTo>
                    <a:lnTo>
                      <a:pt x="7258" y="3150"/>
                    </a:lnTo>
                    <a:lnTo>
                      <a:pt x="7403" y="3856"/>
                    </a:lnTo>
                    <a:lnTo>
                      <a:pt x="7421" y="4055"/>
                    </a:lnTo>
                    <a:lnTo>
                      <a:pt x="6969" y="4200"/>
                    </a:lnTo>
                    <a:lnTo>
                      <a:pt x="5593" y="4417"/>
                    </a:lnTo>
                    <a:lnTo>
                      <a:pt x="4489" y="4417"/>
                    </a:lnTo>
                    <a:lnTo>
                      <a:pt x="3892" y="4327"/>
                    </a:lnTo>
                    <a:lnTo>
                      <a:pt x="3403" y="4218"/>
                    </a:lnTo>
                    <a:lnTo>
                      <a:pt x="2534" y="3856"/>
                    </a:lnTo>
                    <a:lnTo>
                      <a:pt x="2154" y="3603"/>
                    </a:lnTo>
                    <a:lnTo>
                      <a:pt x="1828" y="3331"/>
                    </a:lnTo>
                    <a:lnTo>
                      <a:pt x="1249" y="2698"/>
                    </a:lnTo>
                    <a:lnTo>
                      <a:pt x="796" y="1901"/>
                    </a:lnTo>
                    <a:lnTo>
                      <a:pt x="471" y="960"/>
                    </a:lnTo>
                    <a:lnTo>
                      <a:pt x="362" y="417"/>
                    </a:lnTo>
                    <a:lnTo>
                      <a:pt x="1267" y="309"/>
                    </a:lnTo>
                    <a:lnTo>
                      <a:pt x="2914" y="291"/>
                    </a:lnTo>
                    <a:lnTo>
                      <a:pt x="3638" y="381"/>
                    </a:lnTo>
                    <a:lnTo>
                      <a:pt x="3674" y="91"/>
                    </a:lnTo>
                    <a:lnTo>
                      <a:pt x="289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39"/>
              <p:cNvSpPr/>
              <p:nvPr/>
            </p:nvSpPr>
            <p:spPr>
              <a:xfrm>
                <a:off x="5528482" y="3155609"/>
                <a:ext cx="244959" cy="150133"/>
              </a:xfrm>
              <a:custGeom>
                <a:avLst/>
                <a:gdLst/>
                <a:ahLst/>
                <a:cxnLst/>
                <a:rect l="l" t="t" r="r" b="b"/>
                <a:pathLst>
                  <a:path w="7711" h="4726" extrusionOk="0">
                    <a:moveTo>
                      <a:pt x="2896" y="1"/>
                    </a:moveTo>
                    <a:lnTo>
                      <a:pt x="1140" y="19"/>
                    </a:lnTo>
                    <a:lnTo>
                      <a:pt x="163" y="146"/>
                    </a:lnTo>
                    <a:lnTo>
                      <a:pt x="0" y="164"/>
                    </a:lnTo>
                    <a:lnTo>
                      <a:pt x="36" y="327"/>
                    </a:lnTo>
                    <a:lnTo>
                      <a:pt x="145" y="906"/>
                    </a:lnTo>
                    <a:lnTo>
                      <a:pt x="489" y="1956"/>
                    </a:lnTo>
                    <a:lnTo>
                      <a:pt x="977" y="2843"/>
                    </a:lnTo>
                    <a:lnTo>
                      <a:pt x="1611" y="3549"/>
                    </a:lnTo>
                    <a:lnTo>
                      <a:pt x="1973" y="3838"/>
                    </a:lnTo>
                    <a:lnTo>
                      <a:pt x="2154" y="3603"/>
                    </a:lnTo>
                    <a:lnTo>
                      <a:pt x="1828" y="3331"/>
                    </a:lnTo>
                    <a:lnTo>
                      <a:pt x="1249" y="2698"/>
                    </a:lnTo>
                    <a:lnTo>
                      <a:pt x="796" y="1901"/>
                    </a:lnTo>
                    <a:lnTo>
                      <a:pt x="471" y="960"/>
                    </a:lnTo>
                    <a:lnTo>
                      <a:pt x="362" y="417"/>
                    </a:lnTo>
                    <a:lnTo>
                      <a:pt x="1267" y="309"/>
                    </a:lnTo>
                    <a:lnTo>
                      <a:pt x="2914" y="291"/>
                    </a:lnTo>
                    <a:lnTo>
                      <a:pt x="3638" y="381"/>
                    </a:lnTo>
                    <a:lnTo>
                      <a:pt x="4127" y="472"/>
                    </a:lnTo>
                    <a:lnTo>
                      <a:pt x="5014" y="761"/>
                    </a:lnTo>
                    <a:lnTo>
                      <a:pt x="5394" y="960"/>
                    </a:lnTo>
                    <a:lnTo>
                      <a:pt x="5720" y="1141"/>
                    </a:lnTo>
                    <a:lnTo>
                      <a:pt x="6263" y="1558"/>
                    </a:lnTo>
                    <a:lnTo>
                      <a:pt x="6842" y="2245"/>
                    </a:lnTo>
                    <a:lnTo>
                      <a:pt x="7258" y="3150"/>
                    </a:lnTo>
                    <a:lnTo>
                      <a:pt x="7403" y="3856"/>
                    </a:lnTo>
                    <a:lnTo>
                      <a:pt x="7421" y="4055"/>
                    </a:lnTo>
                    <a:lnTo>
                      <a:pt x="6969" y="4200"/>
                    </a:lnTo>
                    <a:lnTo>
                      <a:pt x="5593" y="4417"/>
                    </a:lnTo>
                    <a:lnTo>
                      <a:pt x="4489" y="4417"/>
                    </a:lnTo>
                    <a:lnTo>
                      <a:pt x="3892" y="4327"/>
                    </a:lnTo>
                    <a:lnTo>
                      <a:pt x="3837" y="4635"/>
                    </a:lnTo>
                    <a:lnTo>
                      <a:pt x="4453" y="4725"/>
                    </a:lnTo>
                    <a:lnTo>
                      <a:pt x="5557" y="4725"/>
                    </a:lnTo>
                    <a:lnTo>
                      <a:pt x="6462" y="4617"/>
                    </a:lnTo>
                    <a:lnTo>
                      <a:pt x="7439" y="4381"/>
                    </a:lnTo>
                    <a:lnTo>
                      <a:pt x="7620" y="4309"/>
                    </a:lnTo>
                    <a:lnTo>
                      <a:pt x="7711" y="4273"/>
                    </a:lnTo>
                    <a:lnTo>
                      <a:pt x="7711" y="4182"/>
                    </a:lnTo>
                    <a:lnTo>
                      <a:pt x="7711" y="4092"/>
                    </a:lnTo>
                    <a:lnTo>
                      <a:pt x="7620" y="3386"/>
                    </a:lnTo>
                    <a:lnTo>
                      <a:pt x="7349" y="2589"/>
                    </a:lnTo>
                    <a:lnTo>
                      <a:pt x="7041" y="2010"/>
                    </a:lnTo>
                    <a:lnTo>
                      <a:pt x="6570" y="1449"/>
                    </a:lnTo>
                    <a:lnTo>
                      <a:pt x="5937" y="924"/>
                    </a:lnTo>
                    <a:lnTo>
                      <a:pt x="5539" y="689"/>
                    </a:lnTo>
                    <a:lnTo>
                      <a:pt x="5141" y="490"/>
                    </a:lnTo>
                    <a:lnTo>
                      <a:pt x="4199" y="182"/>
                    </a:lnTo>
                    <a:lnTo>
                      <a:pt x="3674" y="91"/>
                    </a:lnTo>
                    <a:lnTo>
                      <a:pt x="289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39"/>
              <p:cNvSpPr/>
              <p:nvPr/>
            </p:nvSpPr>
            <p:spPr>
              <a:xfrm>
                <a:off x="5222561" y="2294265"/>
                <a:ext cx="609523" cy="613557"/>
              </a:xfrm>
              <a:custGeom>
                <a:avLst/>
                <a:gdLst/>
                <a:ahLst/>
                <a:cxnLst/>
                <a:rect l="l" t="t" r="r" b="b"/>
                <a:pathLst>
                  <a:path w="19187" h="19314" extrusionOk="0">
                    <a:moveTo>
                      <a:pt x="12888" y="1"/>
                    </a:moveTo>
                    <a:lnTo>
                      <a:pt x="12363" y="91"/>
                    </a:lnTo>
                    <a:lnTo>
                      <a:pt x="11856" y="290"/>
                    </a:lnTo>
                    <a:lnTo>
                      <a:pt x="11386" y="580"/>
                    </a:lnTo>
                    <a:lnTo>
                      <a:pt x="10933" y="978"/>
                    </a:lnTo>
                    <a:lnTo>
                      <a:pt x="10734" y="1213"/>
                    </a:lnTo>
                    <a:lnTo>
                      <a:pt x="10354" y="1720"/>
                    </a:lnTo>
                    <a:lnTo>
                      <a:pt x="9811" y="2879"/>
                    </a:lnTo>
                    <a:lnTo>
                      <a:pt x="9503" y="4109"/>
                    </a:lnTo>
                    <a:lnTo>
                      <a:pt x="9485" y="5376"/>
                    </a:lnTo>
                    <a:lnTo>
                      <a:pt x="9576" y="6010"/>
                    </a:lnTo>
                    <a:lnTo>
                      <a:pt x="9268" y="5141"/>
                    </a:lnTo>
                    <a:lnTo>
                      <a:pt x="8978" y="4254"/>
                    </a:lnTo>
                    <a:lnTo>
                      <a:pt x="8743" y="3766"/>
                    </a:lnTo>
                    <a:lnTo>
                      <a:pt x="8110" y="2788"/>
                    </a:lnTo>
                    <a:lnTo>
                      <a:pt x="7295" y="1901"/>
                    </a:lnTo>
                    <a:lnTo>
                      <a:pt x="6336" y="1177"/>
                    </a:lnTo>
                    <a:lnTo>
                      <a:pt x="5340" y="688"/>
                    </a:lnTo>
                    <a:lnTo>
                      <a:pt x="4580" y="562"/>
                    </a:lnTo>
                    <a:lnTo>
                      <a:pt x="4091" y="598"/>
                    </a:lnTo>
                    <a:lnTo>
                      <a:pt x="3603" y="743"/>
                    </a:lnTo>
                    <a:lnTo>
                      <a:pt x="3150" y="996"/>
                    </a:lnTo>
                    <a:lnTo>
                      <a:pt x="2716" y="1394"/>
                    </a:lnTo>
                    <a:lnTo>
                      <a:pt x="2336" y="1937"/>
                    </a:lnTo>
                    <a:lnTo>
                      <a:pt x="2155" y="2263"/>
                    </a:lnTo>
                    <a:lnTo>
                      <a:pt x="2046" y="2535"/>
                    </a:lnTo>
                    <a:lnTo>
                      <a:pt x="1883" y="3060"/>
                    </a:lnTo>
                    <a:lnTo>
                      <a:pt x="1847" y="3548"/>
                    </a:lnTo>
                    <a:lnTo>
                      <a:pt x="1883" y="4037"/>
                    </a:lnTo>
                    <a:lnTo>
                      <a:pt x="2118" y="4689"/>
                    </a:lnTo>
                    <a:lnTo>
                      <a:pt x="2643" y="5503"/>
                    </a:lnTo>
                    <a:lnTo>
                      <a:pt x="3766" y="6571"/>
                    </a:lnTo>
                    <a:lnTo>
                      <a:pt x="5413" y="7784"/>
                    </a:lnTo>
                    <a:lnTo>
                      <a:pt x="6064" y="8309"/>
                    </a:lnTo>
                    <a:lnTo>
                      <a:pt x="5811" y="8128"/>
                    </a:lnTo>
                    <a:lnTo>
                      <a:pt x="5268" y="7874"/>
                    </a:lnTo>
                    <a:lnTo>
                      <a:pt x="4725" y="7748"/>
                    </a:lnTo>
                    <a:lnTo>
                      <a:pt x="4146" y="7729"/>
                    </a:lnTo>
                    <a:lnTo>
                      <a:pt x="3585" y="7820"/>
                    </a:lnTo>
                    <a:lnTo>
                      <a:pt x="3023" y="8001"/>
                    </a:lnTo>
                    <a:lnTo>
                      <a:pt x="2209" y="8435"/>
                    </a:lnTo>
                    <a:lnTo>
                      <a:pt x="1250" y="9250"/>
                    </a:lnTo>
                    <a:lnTo>
                      <a:pt x="526" y="10264"/>
                    </a:lnTo>
                    <a:lnTo>
                      <a:pt x="164" y="11114"/>
                    </a:lnTo>
                    <a:lnTo>
                      <a:pt x="37" y="11693"/>
                    </a:lnTo>
                    <a:lnTo>
                      <a:pt x="1" y="12291"/>
                    </a:lnTo>
                    <a:lnTo>
                      <a:pt x="73" y="12870"/>
                    </a:lnTo>
                    <a:lnTo>
                      <a:pt x="164" y="13160"/>
                    </a:lnTo>
                    <a:lnTo>
                      <a:pt x="290" y="13467"/>
                    </a:lnTo>
                    <a:lnTo>
                      <a:pt x="580" y="13974"/>
                    </a:lnTo>
                    <a:lnTo>
                      <a:pt x="924" y="14336"/>
                    </a:lnTo>
                    <a:lnTo>
                      <a:pt x="1322" y="14590"/>
                    </a:lnTo>
                    <a:lnTo>
                      <a:pt x="1774" y="14716"/>
                    </a:lnTo>
                    <a:lnTo>
                      <a:pt x="2245" y="14752"/>
                    </a:lnTo>
                    <a:lnTo>
                      <a:pt x="2987" y="14644"/>
                    </a:lnTo>
                    <a:lnTo>
                      <a:pt x="4019" y="14228"/>
                    </a:lnTo>
                    <a:lnTo>
                      <a:pt x="4996" y="13594"/>
                    </a:lnTo>
                    <a:lnTo>
                      <a:pt x="5883" y="12852"/>
                    </a:lnTo>
                    <a:lnTo>
                      <a:pt x="6589" y="12074"/>
                    </a:lnTo>
                    <a:lnTo>
                      <a:pt x="6843" y="11693"/>
                    </a:lnTo>
                    <a:lnTo>
                      <a:pt x="6571" y="12236"/>
                    </a:lnTo>
                    <a:lnTo>
                      <a:pt x="6137" y="13359"/>
                    </a:lnTo>
                    <a:lnTo>
                      <a:pt x="5829" y="14535"/>
                    </a:lnTo>
                    <a:lnTo>
                      <a:pt x="5702" y="15676"/>
                    </a:lnTo>
                    <a:lnTo>
                      <a:pt x="5793" y="16762"/>
                    </a:lnTo>
                    <a:lnTo>
                      <a:pt x="6046" y="17504"/>
                    </a:lnTo>
                    <a:lnTo>
                      <a:pt x="6300" y="17938"/>
                    </a:lnTo>
                    <a:lnTo>
                      <a:pt x="6643" y="18336"/>
                    </a:lnTo>
                    <a:lnTo>
                      <a:pt x="7060" y="18680"/>
                    </a:lnTo>
                    <a:lnTo>
                      <a:pt x="7567" y="18970"/>
                    </a:lnTo>
                    <a:lnTo>
                      <a:pt x="8182" y="19205"/>
                    </a:lnTo>
                    <a:lnTo>
                      <a:pt x="8526" y="19296"/>
                    </a:lnTo>
                    <a:lnTo>
                      <a:pt x="8816" y="19314"/>
                    </a:lnTo>
                    <a:lnTo>
                      <a:pt x="9395" y="19277"/>
                    </a:lnTo>
                    <a:lnTo>
                      <a:pt x="9938" y="19115"/>
                    </a:lnTo>
                    <a:lnTo>
                      <a:pt x="10463" y="18843"/>
                    </a:lnTo>
                    <a:lnTo>
                      <a:pt x="11169" y="18300"/>
                    </a:lnTo>
                    <a:lnTo>
                      <a:pt x="11947" y="17323"/>
                    </a:lnTo>
                    <a:lnTo>
                      <a:pt x="12490" y="16164"/>
                    </a:lnTo>
                    <a:lnTo>
                      <a:pt x="12779" y="14952"/>
                    </a:lnTo>
                    <a:lnTo>
                      <a:pt x="12761" y="14065"/>
                    </a:lnTo>
                    <a:lnTo>
                      <a:pt x="12671" y="13522"/>
                    </a:lnTo>
                    <a:lnTo>
                      <a:pt x="12472" y="13015"/>
                    </a:lnTo>
                    <a:lnTo>
                      <a:pt x="12182" y="12580"/>
                    </a:lnTo>
                    <a:lnTo>
                      <a:pt x="12001" y="12381"/>
                    </a:lnTo>
                    <a:lnTo>
                      <a:pt x="12200" y="12580"/>
                    </a:lnTo>
                    <a:lnTo>
                      <a:pt x="12671" y="12906"/>
                    </a:lnTo>
                    <a:lnTo>
                      <a:pt x="13431" y="13250"/>
                    </a:lnTo>
                    <a:lnTo>
                      <a:pt x="14590" y="13449"/>
                    </a:lnTo>
                    <a:lnTo>
                      <a:pt x="15802" y="13341"/>
                    </a:lnTo>
                    <a:lnTo>
                      <a:pt x="16943" y="12960"/>
                    </a:lnTo>
                    <a:lnTo>
                      <a:pt x="17956" y="12327"/>
                    </a:lnTo>
                    <a:lnTo>
                      <a:pt x="18553" y="11712"/>
                    </a:lnTo>
                    <a:lnTo>
                      <a:pt x="18843" y="11241"/>
                    </a:lnTo>
                    <a:lnTo>
                      <a:pt x="19060" y="10716"/>
                    </a:lnTo>
                    <a:lnTo>
                      <a:pt x="19169" y="10137"/>
                    </a:lnTo>
                    <a:lnTo>
                      <a:pt x="19187" y="9829"/>
                    </a:lnTo>
                    <a:lnTo>
                      <a:pt x="19169" y="9304"/>
                    </a:lnTo>
                    <a:lnTo>
                      <a:pt x="18934" y="8435"/>
                    </a:lnTo>
                    <a:lnTo>
                      <a:pt x="18517" y="7784"/>
                    </a:lnTo>
                    <a:lnTo>
                      <a:pt x="17902" y="7331"/>
                    </a:lnTo>
                    <a:lnTo>
                      <a:pt x="17160" y="7060"/>
                    </a:lnTo>
                    <a:lnTo>
                      <a:pt x="16273" y="6969"/>
                    </a:lnTo>
                    <a:lnTo>
                      <a:pt x="15277" y="7042"/>
                    </a:lnTo>
                    <a:lnTo>
                      <a:pt x="14209" y="7259"/>
                    </a:lnTo>
                    <a:lnTo>
                      <a:pt x="13630" y="7422"/>
                    </a:lnTo>
                    <a:lnTo>
                      <a:pt x="14119" y="7150"/>
                    </a:lnTo>
                    <a:lnTo>
                      <a:pt x="14915" y="6426"/>
                    </a:lnTo>
                    <a:lnTo>
                      <a:pt x="15495" y="5521"/>
                    </a:lnTo>
                    <a:lnTo>
                      <a:pt x="15875" y="4526"/>
                    </a:lnTo>
                    <a:lnTo>
                      <a:pt x="16056" y="3494"/>
                    </a:lnTo>
                    <a:lnTo>
                      <a:pt x="15983" y="2498"/>
                    </a:lnTo>
                    <a:lnTo>
                      <a:pt x="15694" y="1575"/>
                    </a:lnTo>
                    <a:lnTo>
                      <a:pt x="15151" y="833"/>
                    </a:lnTo>
                    <a:lnTo>
                      <a:pt x="14789" y="544"/>
                    </a:lnTo>
                    <a:lnTo>
                      <a:pt x="14517" y="381"/>
                    </a:lnTo>
                    <a:lnTo>
                      <a:pt x="13974" y="145"/>
                    </a:lnTo>
                    <a:lnTo>
                      <a:pt x="13431" y="19"/>
                    </a:lnTo>
                    <a:lnTo>
                      <a:pt x="1288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39"/>
              <p:cNvSpPr/>
              <p:nvPr/>
            </p:nvSpPr>
            <p:spPr>
              <a:xfrm>
                <a:off x="5217955" y="2308084"/>
                <a:ext cx="618736" cy="604345"/>
              </a:xfrm>
              <a:custGeom>
                <a:avLst/>
                <a:gdLst/>
                <a:ahLst/>
                <a:cxnLst/>
                <a:rect l="l" t="t" r="r" b="b"/>
                <a:pathLst>
                  <a:path w="19477" h="19024" extrusionOk="0">
                    <a:moveTo>
                      <a:pt x="15006" y="0"/>
                    </a:moveTo>
                    <a:lnTo>
                      <a:pt x="14843" y="235"/>
                    </a:lnTo>
                    <a:lnTo>
                      <a:pt x="15151" y="471"/>
                    </a:lnTo>
                    <a:lnTo>
                      <a:pt x="15603" y="1050"/>
                    </a:lnTo>
                    <a:lnTo>
                      <a:pt x="15911" y="1774"/>
                    </a:lnTo>
                    <a:lnTo>
                      <a:pt x="16038" y="2625"/>
                    </a:lnTo>
                    <a:lnTo>
                      <a:pt x="16038" y="3077"/>
                    </a:lnTo>
                    <a:lnTo>
                      <a:pt x="15965" y="3693"/>
                    </a:lnTo>
                    <a:lnTo>
                      <a:pt x="15621" y="4815"/>
                    </a:lnTo>
                    <a:lnTo>
                      <a:pt x="15006" y="5810"/>
                    </a:lnTo>
                    <a:lnTo>
                      <a:pt x="14191" y="6589"/>
                    </a:lnTo>
                    <a:lnTo>
                      <a:pt x="13721" y="6860"/>
                    </a:lnTo>
                    <a:lnTo>
                      <a:pt x="13630" y="6932"/>
                    </a:lnTo>
                    <a:lnTo>
                      <a:pt x="13648" y="7041"/>
                    </a:lnTo>
                    <a:lnTo>
                      <a:pt x="13721" y="7150"/>
                    </a:lnTo>
                    <a:lnTo>
                      <a:pt x="13829" y="7132"/>
                    </a:lnTo>
                    <a:lnTo>
                      <a:pt x="14554" y="6932"/>
                    </a:lnTo>
                    <a:lnTo>
                      <a:pt x="15875" y="6715"/>
                    </a:lnTo>
                    <a:lnTo>
                      <a:pt x="16997" y="6733"/>
                    </a:lnTo>
                    <a:lnTo>
                      <a:pt x="17902" y="6987"/>
                    </a:lnTo>
                    <a:lnTo>
                      <a:pt x="18264" y="7204"/>
                    </a:lnTo>
                    <a:lnTo>
                      <a:pt x="18481" y="7385"/>
                    </a:lnTo>
                    <a:lnTo>
                      <a:pt x="18825" y="7819"/>
                    </a:lnTo>
                    <a:lnTo>
                      <a:pt x="19042" y="8381"/>
                    </a:lnTo>
                    <a:lnTo>
                      <a:pt x="19169" y="9032"/>
                    </a:lnTo>
                    <a:lnTo>
                      <a:pt x="19169" y="9394"/>
                    </a:lnTo>
                    <a:lnTo>
                      <a:pt x="19151" y="9883"/>
                    </a:lnTo>
                    <a:lnTo>
                      <a:pt x="18843" y="10806"/>
                    </a:lnTo>
                    <a:lnTo>
                      <a:pt x="18228" y="11584"/>
                    </a:lnTo>
                    <a:lnTo>
                      <a:pt x="17341" y="12236"/>
                    </a:lnTo>
                    <a:lnTo>
                      <a:pt x="16798" y="12471"/>
                    </a:lnTo>
                    <a:lnTo>
                      <a:pt x="16183" y="12688"/>
                    </a:lnTo>
                    <a:lnTo>
                      <a:pt x="14934" y="12851"/>
                    </a:lnTo>
                    <a:lnTo>
                      <a:pt x="13757" y="12706"/>
                    </a:lnTo>
                    <a:lnTo>
                      <a:pt x="12997" y="12399"/>
                    </a:lnTo>
                    <a:lnTo>
                      <a:pt x="12544" y="12109"/>
                    </a:lnTo>
                    <a:lnTo>
                      <a:pt x="12345" y="11928"/>
                    </a:lnTo>
                    <a:lnTo>
                      <a:pt x="12291" y="11892"/>
                    </a:lnTo>
                    <a:lnTo>
                      <a:pt x="12255" y="11838"/>
                    </a:lnTo>
                    <a:lnTo>
                      <a:pt x="12200" y="11801"/>
                    </a:lnTo>
                    <a:lnTo>
                      <a:pt x="12092" y="11801"/>
                    </a:lnTo>
                    <a:lnTo>
                      <a:pt x="12038" y="11838"/>
                    </a:lnTo>
                    <a:lnTo>
                      <a:pt x="12001" y="11892"/>
                    </a:lnTo>
                    <a:lnTo>
                      <a:pt x="12001" y="12001"/>
                    </a:lnTo>
                    <a:lnTo>
                      <a:pt x="12038" y="12055"/>
                    </a:lnTo>
                    <a:lnTo>
                      <a:pt x="12092" y="12091"/>
                    </a:lnTo>
                    <a:lnTo>
                      <a:pt x="12128" y="12145"/>
                    </a:lnTo>
                    <a:lnTo>
                      <a:pt x="12327" y="12381"/>
                    </a:lnTo>
                    <a:lnTo>
                      <a:pt x="12599" y="12924"/>
                    </a:lnTo>
                    <a:lnTo>
                      <a:pt x="12743" y="13539"/>
                    </a:lnTo>
                    <a:lnTo>
                      <a:pt x="12780" y="14209"/>
                    </a:lnTo>
                    <a:lnTo>
                      <a:pt x="12689" y="14915"/>
                    </a:lnTo>
                    <a:lnTo>
                      <a:pt x="12508" y="15603"/>
                    </a:lnTo>
                    <a:lnTo>
                      <a:pt x="12219" y="16290"/>
                    </a:lnTo>
                    <a:lnTo>
                      <a:pt x="11875" y="16924"/>
                    </a:lnTo>
                    <a:lnTo>
                      <a:pt x="11657" y="17213"/>
                    </a:lnTo>
                    <a:lnTo>
                      <a:pt x="11332" y="17612"/>
                    </a:lnTo>
                    <a:lnTo>
                      <a:pt x="10644" y="18227"/>
                    </a:lnTo>
                    <a:lnTo>
                      <a:pt x="9884" y="18607"/>
                    </a:lnTo>
                    <a:lnTo>
                      <a:pt x="9087" y="18734"/>
                    </a:lnTo>
                    <a:lnTo>
                      <a:pt x="8707" y="18698"/>
                    </a:lnTo>
                    <a:lnTo>
                      <a:pt x="8273" y="18607"/>
                    </a:lnTo>
                    <a:lnTo>
                      <a:pt x="7549" y="18299"/>
                    </a:lnTo>
                    <a:lnTo>
                      <a:pt x="6951" y="17865"/>
                    </a:lnTo>
                    <a:lnTo>
                      <a:pt x="6499" y="17322"/>
                    </a:lnTo>
                    <a:lnTo>
                      <a:pt x="6336" y="17014"/>
                    </a:lnTo>
                    <a:lnTo>
                      <a:pt x="6227" y="16743"/>
                    </a:lnTo>
                    <a:lnTo>
                      <a:pt x="6083" y="16182"/>
                    </a:lnTo>
                    <a:lnTo>
                      <a:pt x="5992" y="15204"/>
                    </a:lnTo>
                    <a:lnTo>
                      <a:pt x="6191" y="13756"/>
                    </a:lnTo>
                    <a:lnTo>
                      <a:pt x="6734" y="12163"/>
                    </a:lnTo>
                    <a:lnTo>
                      <a:pt x="7114" y="11331"/>
                    </a:lnTo>
                    <a:lnTo>
                      <a:pt x="7150" y="11204"/>
                    </a:lnTo>
                    <a:lnTo>
                      <a:pt x="7060" y="11132"/>
                    </a:lnTo>
                    <a:lnTo>
                      <a:pt x="6951" y="11096"/>
                    </a:lnTo>
                    <a:lnTo>
                      <a:pt x="6861" y="11186"/>
                    </a:lnTo>
                    <a:lnTo>
                      <a:pt x="6517" y="11693"/>
                    </a:lnTo>
                    <a:lnTo>
                      <a:pt x="5449" y="12743"/>
                    </a:lnTo>
                    <a:lnTo>
                      <a:pt x="4454" y="13449"/>
                    </a:lnTo>
                    <a:lnTo>
                      <a:pt x="3766" y="13811"/>
                    </a:lnTo>
                    <a:lnTo>
                      <a:pt x="3060" y="14064"/>
                    </a:lnTo>
                    <a:lnTo>
                      <a:pt x="2390" y="14173"/>
                    </a:lnTo>
                    <a:lnTo>
                      <a:pt x="2064" y="14155"/>
                    </a:lnTo>
                    <a:lnTo>
                      <a:pt x="1793" y="14100"/>
                    </a:lnTo>
                    <a:lnTo>
                      <a:pt x="1304" y="13883"/>
                    </a:lnTo>
                    <a:lnTo>
                      <a:pt x="906" y="13521"/>
                    </a:lnTo>
                    <a:lnTo>
                      <a:pt x="580" y="12996"/>
                    </a:lnTo>
                    <a:lnTo>
                      <a:pt x="453" y="12670"/>
                    </a:lnTo>
                    <a:lnTo>
                      <a:pt x="363" y="12363"/>
                    </a:lnTo>
                    <a:lnTo>
                      <a:pt x="290" y="11747"/>
                    </a:lnTo>
                    <a:lnTo>
                      <a:pt x="363" y="11114"/>
                    </a:lnTo>
                    <a:lnTo>
                      <a:pt x="526" y="10498"/>
                    </a:lnTo>
                    <a:lnTo>
                      <a:pt x="797" y="9901"/>
                    </a:lnTo>
                    <a:lnTo>
                      <a:pt x="1159" y="9358"/>
                    </a:lnTo>
                    <a:lnTo>
                      <a:pt x="1811" y="8616"/>
                    </a:lnTo>
                    <a:lnTo>
                      <a:pt x="2300" y="8236"/>
                    </a:lnTo>
                    <a:lnTo>
                      <a:pt x="2806" y="7892"/>
                    </a:lnTo>
                    <a:lnTo>
                      <a:pt x="3820" y="7512"/>
                    </a:lnTo>
                    <a:lnTo>
                      <a:pt x="4562" y="7439"/>
                    </a:lnTo>
                    <a:lnTo>
                      <a:pt x="5033" y="7494"/>
                    </a:lnTo>
                    <a:lnTo>
                      <a:pt x="5485" y="7638"/>
                    </a:lnTo>
                    <a:lnTo>
                      <a:pt x="5920" y="7856"/>
                    </a:lnTo>
                    <a:lnTo>
                      <a:pt x="6119" y="8000"/>
                    </a:lnTo>
                    <a:lnTo>
                      <a:pt x="6227" y="8037"/>
                    </a:lnTo>
                    <a:lnTo>
                      <a:pt x="6318" y="7982"/>
                    </a:lnTo>
                    <a:lnTo>
                      <a:pt x="6372" y="7874"/>
                    </a:lnTo>
                    <a:lnTo>
                      <a:pt x="6318" y="7765"/>
                    </a:lnTo>
                    <a:lnTo>
                      <a:pt x="5775" y="7331"/>
                    </a:lnTo>
                    <a:lnTo>
                      <a:pt x="5141" y="6860"/>
                    </a:lnTo>
                    <a:lnTo>
                      <a:pt x="4490" y="6389"/>
                    </a:lnTo>
                    <a:lnTo>
                      <a:pt x="3549" y="5611"/>
                    </a:lnTo>
                    <a:lnTo>
                      <a:pt x="2987" y="5050"/>
                    </a:lnTo>
                    <a:lnTo>
                      <a:pt x="2535" y="4435"/>
                    </a:lnTo>
                    <a:lnTo>
                      <a:pt x="2245" y="3783"/>
                    </a:lnTo>
                    <a:lnTo>
                      <a:pt x="2137" y="3077"/>
                    </a:lnTo>
                    <a:lnTo>
                      <a:pt x="2263" y="2317"/>
                    </a:lnTo>
                    <a:lnTo>
                      <a:pt x="2444" y="1901"/>
                    </a:lnTo>
                    <a:lnTo>
                      <a:pt x="2173" y="1774"/>
                    </a:lnTo>
                    <a:lnTo>
                      <a:pt x="1974" y="2226"/>
                    </a:lnTo>
                    <a:lnTo>
                      <a:pt x="1829" y="3059"/>
                    </a:lnTo>
                    <a:lnTo>
                      <a:pt x="1938" y="3837"/>
                    </a:lnTo>
                    <a:lnTo>
                      <a:pt x="2263" y="4561"/>
                    </a:lnTo>
                    <a:lnTo>
                      <a:pt x="2734" y="5213"/>
                    </a:lnTo>
                    <a:lnTo>
                      <a:pt x="3331" y="5810"/>
                    </a:lnTo>
                    <a:lnTo>
                      <a:pt x="4309" y="6625"/>
                    </a:lnTo>
                    <a:lnTo>
                      <a:pt x="4960" y="7095"/>
                    </a:lnTo>
                    <a:lnTo>
                      <a:pt x="5033" y="7168"/>
                    </a:lnTo>
                    <a:lnTo>
                      <a:pt x="5105" y="7204"/>
                    </a:lnTo>
                    <a:lnTo>
                      <a:pt x="4743" y="7150"/>
                    </a:lnTo>
                    <a:lnTo>
                      <a:pt x="4001" y="7186"/>
                    </a:lnTo>
                    <a:lnTo>
                      <a:pt x="3259" y="7367"/>
                    </a:lnTo>
                    <a:lnTo>
                      <a:pt x="2499" y="7729"/>
                    </a:lnTo>
                    <a:lnTo>
                      <a:pt x="2119" y="7982"/>
                    </a:lnTo>
                    <a:lnTo>
                      <a:pt x="1865" y="8181"/>
                    </a:lnTo>
                    <a:lnTo>
                      <a:pt x="1358" y="8652"/>
                    </a:lnTo>
                    <a:lnTo>
                      <a:pt x="906" y="9195"/>
                    </a:lnTo>
                    <a:lnTo>
                      <a:pt x="526" y="9792"/>
                    </a:lnTo>
                    <a:lnTo>
                      <a:pt x="236" y="10426"/>
                    </a:lnTo>
                    <a:lnTo>
                      <a:pt x="55" y="11077"/>
                    </a:lnTo>
                    <a:lnTo>
                      <a:pt x="1" y="11765"/>
                    </a:lnTo>
                    <a:lnTo>
                      <a:pt x="73" y="12435"/>
                    </a:lnTo>
                    <a:lnTo>
                      <a:pt x="164" y="12779"/>
                    </a:lnTo>
                    <a:lnTo>
                      <a:pt x="309" y="13141"/>
                    </a:lnTo>
                    <a:lnTo>
                      <a:pt x="671" y="13720"/>
                    </a:lnTo>
                    <a:lnTo>
                      <a:pt x="1141" y="14155"/>
                    </a:lnTo>
                    <a:lnTo>
                      <a:pt x="1720" y="14390"/>
                    </a:lnTo>
                    <a:lnTo>
                      <a:pt x="2028" y="14444"/>
                    </a:lnTo>
                    <a:lnTo>
                      <a:pt x="2300" y="14462"/>
                    </a:lnTo>
                    <a:lnTo>
                      <a:pt x="2861" y="14408"/>
                    </a:lnTo>
                    <a:lnTo>
                      <a:pt x="3730" y="14155"/>
                    </a:lnTo>
                    <a:lnTo>
                      <a:pt x="4870" y="13539"/>
                    </a:lnTo>
                    <a:lnTo>
                      <a:pt x="5920" y="12743"/>
                    </a:lnTo>
                    <a:lnTo>
                      <a:pt x="6354" y="12308"/>
                    </a:lnTo>
                    <a:lnTo>
                      <a:pt x="6101" y="12996"/>
                    </a:lnTo>
                    <a:lnTo>
                      <a:pt x="5775" y="14354"/>
                    </a:lnTo>
                    <a:lnTo>
                      <a:pt x="5702" y="15584"/>
                    </a:lnTo>
                    <a:lnTo>
                      <a:pt x="5883" y="16670"/>
                    </a:lnTo>
                    <a:lnTo>
                      <a:pt x="6064" y="17141"/>
                    </a:lnTo>
                    <a:lnTo>
                      <a:pt x="6245" y="17485"/>
                    </a:lnTo>
                    <a:lnTo>
                      <a:pt x="6752" y="18082"/>
                    </a:lnTo>
                    <a:lnTo>
                      <a:pt x="7386" y="18553"/>
                    </a:lnTo>
                    <a:lnTo>
                      <a:pt x="8182" y="18879"/>
                    </a:lnTo>
                    <a:lnTo>
                      <a:pt x="8653" y="19005"/>
                    </a:lnTo>
                    <a:lnTo>
                      <a:pt x="8852" y="19024"/>
                    </a:lnTo>
                    <a:lnTo>
                      <a:pt x="9051" y="19024"/>
                    </a:lnTo>
                    <a:lnTo>
                      <a:pt x="9431" y="19005"/>
                    </a:lnTo>
                    <a:lnTo>
                      <a:pt x="10191" y="18806"/>
                    </a:lnTo>
                    <a:lnTo>
                      <a:pt x="10915" y="18390"/>
                    </a:lnTo>
                    <a:lnTo>
                      <a:pt x="11585" y="17775"/>
                    </a:lnTo>
                    <a:lnTo>
                      <a:pt x="11893" y="17394"/>
                    </a:lnTo>
                    <a:lnTo>
                      <a:pt x="12273" y="16870"/>
                    </a:lnTo>
                    <a:lnTo>
                      <a:pt x="12816" y="15675"/>
                    </a:lnTo>
                    <a:lnTo>
                      <a:pt x="13087" y="14408"/>
                    </a:lnTo>
                    <a:lnTo>
                      <a:pt x="13051" y="13485"/>
                    </a:lnTo>
                    <a:lnTo>
                      <a:pt x="12924" y="12906"/>
                    </a:lnTo>
                    <a:lnTo>
                      <a:pt x="12816" y="12652"/>
                    </a:lnTo>
                    <a:lnTo>
                      <a:pt x="13250" y="12851"/>
                    </a:lnTo>
                    <a:lnTo>
                      <a:pt x="14228" y="13105"/>
                    </a:lnTo>
                    <a:lnTo>
                      <a:pt x="15296" y="13141"/>
                    </a:lnTo>
                    <a:lnTo>
                      <a:pt x="16382" y="12942"/>
                    </a:lnTo>
                    <a:lnTo>
                      <a:pt x="16907" y="12743"/>
                    </a:lnTo>
                    <a:lnTo>
                      <a:pt x="17504" y="12489"/>
                    </a:lnTo>
                    <a:lnTo>
                      <a:pt x="18445" y="11801"/>
                    </a:lnTo>
                    <a:lnTo>
                      <a:pt x="18970" y="11150"/>
                    </a:lnTo>
                    <a:lnTo>
                      <a:pt x="19223" y="10697"/>
                    </a:lnTo>
                    <a:lnTo>
                      <a:pt x="19386" y="10191"/>
                    </a:lnTo>
                    <a:lnTo>
                      <a:pt x="19477" y="9666"/>
                    </a:lnTo>
                    <a:lnTo>
                      <a:pt x="19477" y="9394"/>
                    </a:lnTo>
                    <a:lnTo>
                      <a:pt x="19459" y="8996"/>
                    </a:lnTo>
                    <a:lnTo>
                      <a:pt x="19332" y="8272"/>
                    </a:lnTo>
                    <a:lnTo>
                      <a:pt x="19079" y="7656"/>
                    </a:lnTo>
                    <a:lnTo>
                      <a:pt x="18680" y="7168"/>
                    </a:lnTo>
                    <a:lnTo>
                      <a:pt x="18427" y="6969"/>
                    </a:lnTo>
                    <a:lnTo>
                      <a:pt x="18101" y="6751"/>
                    </a:lnTo>
                    <a:lnTo>
                      <a:pt x="17305" y="6462"/>
                    </a:lnTo>
                    <a:lnTo>
                      <a:pt x="16345" y="6389"/>
                    </a:lnTo>
                    <a:lnTo>
                      <a:pt x="15241" y="6480"/>
                    </a:lnTo>
                    <a:lnTo>
                      <a:pt x="14626" y="6607"/>
                    </a:lnTo>
                    <a:lnTo>
                      <a:pt x="14626" y="6607"/>
                    </a:lnTo>
                    <a:lnTo>
                      <a:pt x="14988" y="6281"/>
                    </a:lnTo>
                    <a:lnTo>
                      <a:pt x="15585" y="5503"/>
                    </a:lnTo>
                    <a:lnTo>
                      <a:pt x="16020" y="4598"/>
                    </a:lnTo>
                    <a:lnTo>
                      <a:pt x="16291" y="3620"/>
                    </a:lnTo>
                    <a:lnTo>
                      <a:pt x="16327" y="3095"/>
                    </a:lnTo>
                    <a:lnTo>
                      <a:pt x="16345" y="2588"/>
                    </a:lnTo>
                    <a:lnTo>
                      <a:pt x="16201" y="1665"/>
                    </a:lnTo>
                    <a:lnTo>
                      <a:pt x="15857" y="869"/>
                    </a:lnTo>
                    <a:lnTo>
                      <a:pt x="15350" y="235"/>
                    </a:lnTo>
                    <a:lnTo>
                      <a:pt x="150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39"/>
              <p:cNvSpPr/>
              <p:nvPr/>
            </p:nvSpPr>
            <p:spPr>
              <a:xfrm>
                <a:off x="5286954" y="2289659"/>
                <a:ext cx="549737" cy="571021"/>
              </a:xfrm>
              <a:custGeom>
                <a:avLst/>
                <a:gdLst/>
                <a:ahLst/>
                <a:cxnLst/>
                <a:rect l="l" t="t" r="r" b="b"/>
                <a:pathLst>
                  <a:path w="17305" h="17975" extrusionOk="0">
                    <a:moveTo>
                      <a:pt x="10879" y="1"/>
                    </a:moveTo>
                    <a:lnTo>
                      <a:pt x="10318" y="91"/>
                    </a:lnTo>
                    <a:lnTo>
                      <a:pt x="9793" y="290"/>
                    </a:lnTo>
                    <a:lnTo>
                      <a:pt x="9286" y="598"/>
                    </a:lnTo>
                    <a:lnTo>
                      <a:pt x="8816" y="1014"/>
                    </a:lnTo>
                    <a:lnTo>
                      <a:pt x="8599" y="1268"/>
                    </a:lnTo>
                    <a:lnTo>
                      <a:pt x="8291" y="1666"/>
                    </a:lnTo>
                    <a:lnTo>
                      <a:pt x="7820" y="2517"/>
                    </a:lnTo>
                    <a:lnTo>
                      <a:pt x="7494" y="3458"/>
                    </a:lnTo>
                    <a:lnTo>
                      <a:pt x="7313" y="4435"/>
                    </a:lnTo>
                    <a:lnTo>
                      <a:pt x="7295" y="4942"/>
                    </a:lnTo>
                    <a:lnTo>
                      <a:pt x="7205" y="4635"/>
                    </a:lnTo>
                    <a:lnTo>
                      <a:pt x="7078" y="4345"/>
                    </a:lnTo>
                    <a:lnTo>
                      <a:pt x="6933" y="4001"/>
                    </a:lnTo>
                    <a:lnTo>
                      <a:pt x="6553" y="3331"/>
                    </a:lnTo>
                    <a:lnTo>
                      <a:pt x="6064" y="2680"/>
                    </a:lnTo>
                    <a:lnTo>
                      <a:pt x="5503" y="2082"/>
                    </a:lnTo>
                    <a:lnTo>
                      <a:pt x="4888" y="1539"/>
                    </a:lnTo>
                    <a:lnTo>
                      <a:pt x="4236" y="1105"/>
                    </a:lnTo>
                    <a:lnTo>
                      <a:pt x="3549" y="779"/>
                    </a:lnTo>
                    <a:lnTo>
                      <a:pt x="2879" y="580"/>
                    </a:lnTo>
                    <a:lnTo>
                      <a:pt x="2535" y="562"/>
                    </a:lnTo>
                    <a:lnTo>
                      <a:pt x="2245" y="562"/>
                    </a:lnTo>
                    <a:lnTo>
                      <a:pt x="1594" y="707"/>
                    </a:lnTo>
                    <a:lnTo>
                      <a:pt x="924" y="1105"/>
                    </a:lnTo>
                    <a:lnTo>
                      <a:pt x="290" y="1811"/>
                    </a:lnTo>
                    <a:lnTo>
                      <a:pt x="1" y="2354"/>
                    </a:lnTo>
                    <a:lnTo>
                      <a:pt x="272" y="2481"/>
                    </a:lnTo>
                    <a:lnTo>
                      <a:pt x="490" y="2082"/>
                    </a:lnTo>
                    <a:lnTo>
                      <a:pt x="960" y="1467"/>
                    </a:lnTo>
                    <a:lnTo>
                      <a:pt x="1521" y="1069"/>
                    </a:lnTo>
                    <a:lnTo>
                      <a:pt x="2173" y="870"/>
                    </a:lnTo>
                    <a:lnTo>
                      <a:pt x="2517" y="870"/>
                    </a:lnTo>
                    <a:lnTo>
                      <a:pt x="2843" y="888"/>
                    </a:lnTo>
                    <a:lnTo>
                      <a:pt x="3476" y="1069"/>
                    </a:lnTo>
                    <a:lnTo>
                      <a:pt x="4128" y="1376"/>
                    </a:lnTo>
                    <a:lnTo>
                      <a:pt x="4743" y="1793"/>
                    </a:lnTo>
                    <a:lnTo>
                      <a:pt x="5594" y="2589"/>
                    </a:lnTo>
                    <a:lnTo>
                      <a:pt x="6300" y="3494"/>
                    </a:lnTo>
                    <a:lnTo>
                      <a:pt x="6662" y="4146"/>
                    </a:lnTo>
                    <a:lnTo>
                      <a:pt x="6807" y="4454"/>
                    </a:lnTo>
                    <a:lnTo>
                      <a:pt x="6951" y="4870"/>
                    </a:lnTo>
                    <a:lnTo>
                      <a:pt x="7078" y="5286"/>
                    </a:lnTo>
                    <a:lnTo>
                      <a:pt x="7223" y="5757"/>
                    </a:lnTo>
                    <a:lnTo>
                      <a:pt x="7422" y="6227"/>
                    </a:lnTo>
                    <a:lnTo>
                      <a:pt x="7476" y="6300"/>
                    </a:lnTo>
                    <a:lnTo>
                      <a:pt x="7603" y="6300"/>
                    </a:lnTo>
                    <a:lnTo>
                      <a:pt x="7694" y="6245"/>
                    </a:lnTo>
                    <a:lnTo>
                      <a:pt x="7694" y="6137"/>
                    </a:lnTo>
                    <a:lnTo>
                      <a:pt x="7603" y="5503"/>
                    </a:lnTo>
                    <a:lnTo>
                      <a:pt x="7639" y="4254"/>
                    </a:lnTo>
                    <a:lnTo>
                      <a:pt x="7929" y="3042"/>
                    </a:lnTo>
                    <a:lnTo>
                      <a:pt x="8454" y="1956"/>
                    </a:lnTo>
                    <a:lnTo>
                      <a:pt x="8834" y="1467"/>
                    </a:lnTo>
                    <a:lnTo>
                      <a:pt x="9033" y="1232"/>
                    </a:lnTo>
                    <a:lnTo>
                      <a:pt x="9449" y="852"/>
                    </a:lnTo>
                    <a:lnTo>
                      <a:pt x="9902" y="562"/>
                    </a:lnTo>
                    <a:lnTo>
                      <a:pt x="10390" y="381"/>
                    </a:lnTo>
                    <a:lnTo>
                      <a:pt x="10897" y="290"/>
                    </a:lnTo>
                    <a:lnTo>
                      <a:pt x="11404" y="309"/>
                    </a:lnTo>
                    <a:lnTo>
                      <a:pt x="11911" y="435"/>
                    </a:lnTo>
                    <a:lnTo>
                      <a:pt x="12418" y="671"/>
                    </a:lnTo>
                    <a:lnTo>
                      <a:pt x="12671" y="815"/>
                    </a:lnTo>
                    <a:lnTo>
                      <a:pt x="12979" y="1051"/>
                    </a:lnTo>
                    <a:lnTo>
                      <a:pt x="13431" y="1630"/>
                    </a:lnTo>
                    <a:lnTo>
                      <a:pt x="13739" y="2354"/>
                    </a:lnTo>
                    <a:lnTo>
                      <a:pt x="13866" y="3205"/>
                    </a:lnTo>
                    <a:lnTo>
                      <a:pt x="13866" y="3657"/>
                    </a:lnTo>
                    <a:lnTo>
                      <a:pt x="13793" y="4273"/>
                    </a:lnTo>
                    <a:lnTo>
                      <a:pt x="13449" y="5395"/>
                    </a:lnTo>
                    <a:lnTo>
                      <a:pt x="12834" y="6390"/>
                    </a:lnTo>
                    <a:lnTo>
                      <a:pt x="12019" y="7169"/>
                    </a:lnTo>
                    <a:lnTo>
                      <a:pt x="11549" y="7440"/>
                    </a:lnTo>
                    <a:lnTo>
                      <a:pt x="11458" y="7512"/>
                    </a:lnTo>
                    <a:lnTo>
                      <a:pt x="11476" y="7621"/>
                    </a:lnTo>
                    <a:lnTo>
                      <a:pt x="11549" y="7730"/>
                    </a:lnTo>
                    <a:lnTo>
                      <a:pt x="11657" y="7712"/>
                    </a:lnTo>
                    <a:lnTo>
                      <a:pt x="12382" y="7512"/>
                    </a:lnTo>
                    <a:lnTo>
                      <a:pt x="13703" y="7295"/>
                    </a:lnTo>
                    <a:lnTo>
                      <a:pt x="14825" y="7313"/>
                    </a:lnTo>
                    <a:lnTo>
                      <a:pt x="15730" y="7567"/>
                    </a:lnTo>
                    <a:lnTo>
                      <a:pt x="16092" y="7784"/>
                    </a:lnTo>
                    <a:lnTo>
                      <a:pt x="16309" y="7965"/>
                    </a:lnTo>
                    <a:lnTo>
                      <a:pt x="16653" y="8399"/>
                    </a:lnTo>
                    <a:lnTo>
                      <a:pt x="16870" y="8961"/>
                    </a:lnTo>
                    <a:lnTo>
                      <a:pt x="16997" y="9612"/>
                    </a:lnTo>
                    <a:lnTo>
                      <a:pt x="16997" y="9974"/>
                    </a:lnTo>
                    <a:lnTo>
                      <a:pt x="16979" y="10463"/>
                    </a:lnTo>
                    <a:lnTo>
                      <a:pt x="16671" y="11386"/>
                    </a:lnTo>
                    <a:lnTo>
                      <a:pt x="16056" y="12164"/>
                    </a:lnTo>
                    <a:lnTo>
                      <a:pt x="15169" y="12816"/>
                    </a:lnTo>
                    <a:lnTo>
                      <a:pt x="14626" y="13051"/>
                    </a:lnTo>
                    <a:lnTo>
                      <a:pt x="14011" y="13268"/>
                    </a:lnTo>
                    <a:lnTo>
                      <a:pt x="12762" y="13431"/>
                    </a:lnTo>
                    <a:lnTo>
                      <a:pt x="11585" y="13286"/>
                    </a:lnTo>
                    <a:lnTo>
                      <a:pt x="10825" y="12979"/>
                    </a:lnTo>
                    <a:lnTo>
                      <a:pt x="10372" y="12689"/>
                    </a:lnTo>
                    <a:lnTo>
                      <a:pt x="10173" y="12508"/>
                    </a:lnTo>
                    <a:lnTo>
                      <a:pt x="10119" y="12472"/>
                    </a:lnTo>
                    <a:lnTo>
                      <a:pt x="10083" y="12418"/>
                    </a:lnTo>
                    <a:lnTo>
                      <a:pt x="10028" y="12381"/>
                    </a:lnTo>
                    <a:lnTo>
                      <a:pt x="9920" y="12381"/>
                    </a:lnTo>
                    <a:lnTo>
                      <a:pt x="9866" y="12418"/>
                    </a:lnTo>
                    <a:lnTo>
                      <a:pt x="9829" y="12472"/>
                    </a:lnTo>
                    <a:lnTo>
                      <a:pt x="9829" y="12581"/>
                    </a:lnTo>
                    <a:lnTo>
                      <a:pt x="9866" y="12635"/>
                    </a:lnTo>
                    <a:lnTo>
                      <a:pt x="9920" y="12671"/>
                    </a:lnTo>
                    <a:lnTo>
                      <a:pt x="9956" y="12725"/>
                    </a:lnTo>
                    <a:lnTo>
                      <a:pt x="10155" y="12961"/>
                    </a:lnTo>
                    <a:lnTo>
                      <a:pt x="10427" y="13504"/>
                    </a:lnTo>
                    <a:lnTo>
                      <a:pt x="10571" y="14119"/>
                    </a:lnTo>
                    <a:lnTo>
                      <a:pt x="10608" y="14789"/>
                    </a:lnTo>
                    <a:lnTo>
                      <a:pt x="10517" y="15495"/>
                    </a:lnTo>
                    <a:lnTo>
                      <a:pt x="10336" y="16183"/>
                    </a:lnTo>
                    <a:lnTo>
                      <a:pt x="10047" y="16870"/>
                    </a:lnTo>
                    <a:lnTo>
                      <a:pt x="9703" y="17504"/>
                    </a:lnTo>
                    <a:lnTo>
                      <a:pt x="9485" y="17793"/>
                    </a:lnTo>
                    <a:lnTo>
                      <a:pt x="9721" y="17974"/>
                    </a:lnTo>
                    <a:lnTo>
                      <a:pt x="10101" y="17450"/>
                    </a:lnTo>
                    <a:lnTo>
                      <a:pt x="10644" y="16255"/>
                    </a:lnTo>
                    <a:lnTo>
                      <a:pt x="10915" y="14988"/>
                    </a:lnTo>
                    <a:lnTo>
                      <a:pt x="10879" y="14065"/>
                    </a:lnTo>
                    <a:lnTo>
                      <a:pt x="10752" y="13486"/>
                    </a:lnTo>
                    <a:lnTo>
                      <a:pt x="10644" y="13232"/>
                    </a:lnTo>
                    <a:lnTo>
                      <a:pt x="11078" y="13431"/>
                    </a:lnTo>
                    <a:lnTo>
                      <a:pt x="12056" y="13685"/>
                    </a:lnTo>
                    <a:lnTo>
                      <a:pt x="13124" y="13721"/>
                    </a:lnTo>
                    <a:lnTo>
                      <a:pt x="14210" y="13522"/>
                    </a:lnTo>
                    <a:lnTo>
                      <a:pt x="14735" y="13323"/>
                    </a:lnTo>
                    <a:lnTo>
                      <a:pt x="15332" y="13069"/>
                    </a:lnTo>
                    <a:lnTo>
                      <a:pt x="16273" y="12381"/>
                    </a:lnTo>
                    <a:lnTo>
                      <a:pt x="16798" y="11730"/>
                    </a:lnTo>
                    <a:lnTo>
                      <a:pt x="17051" y="11277"/>
                    </a:lnTo>
                    <a:lnTo>
                      <a:pt x="17214" y="10771"/>
                    </a:lnTo>
                    <a:lnTo>
                      <a:pt x="17305" y="10246"/>
                    </a:lnTo>
                    <a:lnTo>
                      <a:pt x="17305" y="9974"/>
                    </a:lnTo>
                    <a:lnTo>
                      <a:pt x="17287" y="9576"/>
                    </a:lnTo>
                    <a:lnTo>
                      <a:pt x="17160" y="8852"/>
                    </a:lnTo>
                    <a:lnTo>
                      <a:pt x="16907" y="8236"/>
                    </a:lnTo>
                    <a:lnTo>
                      <a:pt x="16508" y="7748"/>
                    </a:lnTo>
                    <a:lnTo>
                      <a:pt x="16255" y="7549"/>
                    </a:lnTo>
                    <a:lnTo>
                      <a:pt x="15929" y="7331"/>
                    </a:lnTo>
                    <a:lnTo>
                      <a:pt x="15133" y="7042"/>
                    </a:lnTo>
                    <a:lnTo>
                      <a:pt x="14173" y="6969"/>
                    </a:lnTo>
                    <a:lnTo>
                      <a:pt x="13069" y="7060"/>
                    </a:lnTo>
                    <a:lnTo>
                      <a:pt x="12454" y="7187"/>
                    </a:lnTo>
                    <a:lnTo>
                      <a:pt x="12454" y="7187"/>
                    </a:lnTo>
                    <a:lnTo>
                      <a:pt x="12816" y="6861"/>
                    </a:lnTo>
                    <a:lnTo>
                      <a:pt x="13413" y="6083"/>
                    </a:lnTo>
                    <a:lnTo>
                      <a:pt x="13848" y="5178"/>
                    </a:lnTo>
                    <a:lnTo>
                      <a:pt x="14119" y="4200"/>
                    </a:lnTo>
                    <a:lnTo>
                      <a:pt x="14155" y="3675"/>
                    </a:lnTo>
                    <a:lnTo>
                      <a:pt x="14173" y="3168"/>
                    </a:lnTo>
                    <a:lnTo>
                      <a:pt x="14029" y="2245"/>
                    </a:lnTo>
                    <a:lnTo>
                      <a:pt x="13685" y="1449"/>
                    </a:lnTo>
                    <a:lnTo>
                      <a:pt x="13178" y="815"/>
                    </a:lnTo>
                    <a:lnTo>
                      <a:pt x="12834" y="580"/>
                    </a:lnTo>
                    <a:lnTo>
                      <a:pt x="12563" y="399"/>
                    </a:lnTo>
                    <a:lnTo>
                      <a:pt x="12001" y="146"/>
                    </a:lnTo>
                    <a:lnTo>
                      <a:pt x="11440" y="19"/>
                    </a:lnTo>
                    <a:lnTo>
                      <a:pt x="108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39"/>
              <p:cNvSpPr/>
              <p:nvPr/>
            </p:nvSpPr>
            <p:spPr>
              <a:xfrm>
                <a:off x="5454877" y="2509903"/>
                <a:ext cx="166208" cy="166208"/>
              </a:xfrm>
              <a:custGeom>
                <a:avLst/>
                <a:gdLst/>
                <a:ahLst/>
                <a:cxnLst/>
                <a:rect l="l" t="t" r="r" b="b"/>
                <a:pathLst>
                  <a:path w="5232" h="5232" extrusionOk="0">
                    <a:moveTo>
                      <a:pt x="2353" y="0"/>
                    </a:moveTo>
                    <a:lnTo>
                      <a:pt x="1828" y="109"/>
                    </a:lnTo>
                    <a:lnTo>
                      <a:pt x="1575" y="199"/>
                    </a:lnTo>
                    <a:lnTo>
                      <a:pt x="1340" y="308"/>
                    </a:lnTo>
                    <a:lnTo>
                      <a:pt x="905" y="616"/>
                    </a:lnTo>
                    <a:lnTo>
                      <a:pt x="543" y="978"/>
                    </a:lnTo>
                    <a:lnTo>
                      <a:pt x="272" y="1394"/>
                    </a:lnTo>
                    <a:lnTo>
                      <a:pt x="91" y="1865"/>
                    </a:lnTo>
                    <a:lnTo>
                      <a:pt x="0" y="2371"/>
                    </a:lnTo>
                    <a:lnTo>
                      <a:pt x="0" y="2878"/>
                    </a:lnTo>
                    <a:lnTo>
                      <a:pt x="109" y="3385"/>
                    </a:lnTo>
                    <a:lnTo>
                      <a:pt x="199" y="3638"/>
                    </a:lnTo>
                    <a:lnTo>
                      <a:pt x="308" y="3892"/>
                    </a:lnTo>
                    <a:lnTo>
                      <a:pt x="616" y="4308"/>
                    </a:lnTo>
                    <a:lnTo>
                      <a:pt x="978" y="4670"/>
                    </a:lnTo>
                    <a:lnTo>
                      <a:pt x="1394" y="4942"/>
                    </a:lnTo>
                    <a:lnTo>
                      <a:pt x="1865" y="5123"/>
                    </a:lnTo>
                    <a:lnTo>
                      <a:pt x="2371" y="5231"/>
                    </a:lnTo>
                    <a:lnTo>
                      <a:pt x="2878" y="5231"/>
                    </a:lnTo>
                    <a:lnTo>
                      <a:pt x="3385" y="5123"/>
                    </a:lnTo>
                    <a:lnTo>
                      <a:pt x="3638" y="5014"/>
                    </a:lnTo>
                    <a:lnTo>
                      <a:pt x="3892" y="4905"/>
                    </a:lnTo>
                    <a:lnTo>
                      <a:pt x="4308" y="4616"/>
                    </a:lnTo>
                    <a:lnTo>
                      <a:pt x="4670" y="4236"/>
                    </a:lnTo>
                    <a:lnTo>
                      <a:pt x="4942" y="3819"/>
                    </a:lnTo>
                    <a:lnTo>
                      <a:pt x="5123" y="3349"/>
                    </a:lnTo>
                    <a:lnTo>
                      <a:pt x="5231" y="2860"/>
                    </a:lnTo>
                    <a:lnTo>
                      <a:pt x="5231" y="2335"/>
                    </a:lnTo>
                    <a:lnTo>
                      <a:pt x="5123" y="1828"/>
                    </a:lnTo>
                    <a:lnTo>
                      <a:pt x="5032" y="1575"/>
                    </a:lnTo>
                    <a:lnTo>
                      <a:pt x="4905" y="1340"/>
                    </a:lnTo>
                    <a:lnTo>
                      <a:pt x="4616" y="905"/>
                    </a:lnTo>
                    <a:lnTo>
                      <a:pt x="4236" y="543"/>
                    </a:lnTo>
                    <a:lnTo>
                      <a:pt x="3819" y="272"/>
                    </a:lnTo>
                    <a:lnTo>
                      <a:pt x="3349" y="91"/>
                    </a:lnTo>
                    <a:lnTo>
                      <a:pt x="286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39"/>
              <p:cNvSpPr/>
              <p:nvPr/>
            </p:nvSpPr>
            <p:spPr>
              <a:xfrm>
                <a:off x="5456592" y="2558190"/>
                <a:ext cx="169067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5322" h="3857" extrusionOk="0">
                    <a:moveTo>
                      <a:pt x="5105" y="1"/>
                    </a:moveTo>
                    <a:lnTo>
                      <a:pt x="4833" y="127"/>
                    </a:lnTo>
                    <a:lnTo>
                      <a:pt x="4924" y="363"/>
                    </a:lnTo>
                    <a:lnTo>
                      <a:pt x="5014" y="833"/>
                    </a:lnTo>
                    <a:lnTo>
                      <a:pt x="5014" y="1322"/>
                    </a:lnTo>
                    <a:lnTo>
                      <a:pt x="4924" y="1793"/>
                    </a:lnTo>
                    <a:lnTo>
                      <a:pt x="4761" y="2227"/>
                    </a:lnTo>
                    <a:lnTo>
                      <a:pt x="4489" y="2625"/>
                    </a:lnTo>
                    <a:lnTo>
                      <a:pt x="4164" y="2969"/>
                    </a:lnTo>
                    <a:lnTo>
                      <a:pt x="3765" y="3259"/>
                    </a:lnTo>
                    <a:lnTo>
                      <a:pt x="3530" y="3367"/>
                    </a:lnTo>
                    <a:lnTo>
                      <a:pt x="3295" y="3458"/>
                    </a:lnTo>
                    <a:lnTo>
                      <a:pt x="2824" y="3548"/>
                    </a:lnTo>
                    <a:lnTo>
                      <a:pt x="2335" y="3548"/>
                    </a:lnTo>
                    <a:lnTo>
                      <a:pt x="1865" y="3476"/>
                    </a:lnTo>
                    <a:lnTo>
                      <a:pt x="1630" y="3385"/>
                    </a:lnTo>
                    <a:lnTo>
                      <a:pt x="1412" y="3277"/>
                    </a:lnTo>
                    <a:lnTo>
                      <a:pt x="996" y="3023"/>
                    </a:lnTo>
                    <a:lnTo>
                      <a:pt x="652" y="2680"/>
                    </a:lnTo>
                    <a:lnTo>
                      <a:pt x="381" y="2281"/>
                    </a:lnTo>
                    <a:lnTo>
                      <a:pt x="290" y="2064"/>
                    </a:lnTo>
                    <a:lnTo>
                      <a:pt x="0" y="2173"/>
                    </a:lnTo>
                    <a:lnTo>
                      <a:pt x="127" y="2426"/>
                    </a:lnTo>
                    <a:lnTo>
                      <a:pt x="435" y="2879"/>
                    </a:lnTo>
                    <a:lnTo>
                      <a:pt x="815" y="3259"/>
                    </a:lnTo>
                    <a:lnTo>
                      <a:pt x="1267" y="3548"/>
                    </a:lnTo>
                    <a:lnTo>
                      <a:pt x="1521" y="3657"/>
                    </a:lnTo>
                    <a:lnTo>
                      <a:pt x="1774" y="3747"/>
                    </a:lnTo>
                    <a:lnTo>
                      <a:pt x="2299" y="3856"/>
                    </a:lnTo>
                    <a:lnTo>
                      <a:pt x="2842" y="3856"/>
                    </a:lnTo>
                    <a:lnTo>
                      <a:pt x="3385" y="3747"/>
                    </a:lnTo>
                    <a:lnTo>
                      <a:pt x="3639" y="3639"/>
                    </a:lnTo>
                    <a:lnTo>
                      <a:pt x="3910" y="3512"/>
                    </a:lnTo>
                    <a:lnTo>
                      <a:pt x="4363" y="3204"/>
                    </a:lnTo>
                    <a:lnTo>
                      <a:pt x="4725" y="2806"/>
                    </a:lnTo>
                    <a:lnTo>
                      <a:pt x="5014" y="2372"/>
                    </a:lnTo>
                    <a:lnTo>
                      <a:pt x="5213" y="1865"/>
                    </a:lnTo>
                    <a:lnTo>
                      <a:pt x="5322" y="1340"/>
                    </a:lnTo>
                    <a:lnTo>
                      <a:pt x="5322" y="815"/>
                    </a:lnTo>
                    <a:lnTo>
                      <a:pt x="5213" y="272"/>
                    </a:lnTo>
                    <a:lnTo>
                      <a:pt x="51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39"/>
              <p:cNvSpPr/>
              <p:nvPr/>
            </p:nvSpPr>
            <p:spPr>
              <a:xfrm>
                <a:off x="5449699" y="2504725"/>
                <a:ext cx="175960" cy="169067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5322" extrusionOk="0">
                    <a:moveTo>
                      <a:pt x="2498" y="0"/>
                    </a:moveTo>
                    <a:lnTo>
                      <a:pt x="1955" y="127"/>
                    </a:lnTo>
                    <a:lnTo>
                      <a:pt x="1684" y="218"/>
                    </a:lnTo>
                    <a:lnTo>
                      <a:pt x="1430" y="344"/>
                    </a:lnTo>
                    <a:lnTo>
                      <a:pt x="978" y="652"/>
                    </a:lnTo>
                    <a:lnTo>
                      <a:pt x="616" y="1032"/>
                    </a:lnTo>
                    <a:lnTo>
                      <a:pt x="308" y="1485"/>
                    </a:lnTo>
                    <a:lnTo>
                      <a:pt x="199" y="1738"/>
                    </a:lnTo>
                    <a:lnTo>
                      <a:pt x="109" y="1991"/>
                    </a:lnTo>
                    <a:lnTo>
                      <a:pt x="0" y="2534"/>
                    </a:lnTo>
                    <a:lnTo>
                      <a:pt x="18" y="3077"/>
                    </a:lnTo>
                    <a:lnTo>
                      <a:pt x="127" y="3602"/>
                    </a:lnTo>
                    <a:lnTo>
                      <a:pt x="217" y="3856"/>
                    </a:lnTo>
                    <a:lnTo>
                      <a:pt x="507" y="3747"/>
                    </a:lnTo>
                    <a:lnTo>
                      <a:pt x="417" y="3512"/>
                    </a:lnTo>
                    <a:lnTo>
                      <a:pt x="308" y="3041"/>
                    </a:lnTo>
                    <a:lnTo>
                      <a:pt x="308" y="2553"/>
                    </a:lnTo>
                    <a:lnTo>
                      <a:pt x="398" y="2082"/>
                    </a:lnTo>
                    <a:lnTo>
                      <a:pt x="471" y="1847"/>
                    </a:lnTo>
                    <a:lnTo>
                      <a:pt x="579" y="1629"/>
                    </a:lnTo>
                    <a:lnTo>
                      <a:pt x="851" y="1213"/>
                    </a:lnTo>
                    <a:lnTo>
                      <a:pt x="1177" y="869"/>
                    </a:lnTo>
                    <a:lnTo>
                      <a:pt x="1575" y="598"/>
                    </a:lnTo>
                    <a:lnTo>
                      <a:pt x="1810" y="507"/>
                    </a:lnTo>
                    <a:lnTo>
                      <a:pt x="2046" y="417"/>
                    </a:lnTo>
                    <a:lnTo>
                      <a:pt x="2516" y="308"/>
                    </a:lnTo>
                    <a:lnTo>
                      <a:pt x="3005" y="308"/>
                    </a:lnTo>
                    <a:lnTo>
                      <a:pt x="3476" y="399"/>
                    </a:lnTo>
                    <a:lnTo>
                      <a:pt x="3910" y="580"/>
                    </a:lnTo>
                    <a:lnTo>
                      <a:pt x="4308" y="833"/>
                    </a:lnTo>
                    <a:lnTo>
                      <a:pt x="4652" y="1159"/>
                    </a:lnTo>
                    <a:lnTo>
                      <a:pt x="4942" y="1575"/>
                    </a:lnTo>
                    <a:lnTo>
                      <a:pt x="5050" y="1810"/>
                    </a:lnTo>
                    <a:lnTo>
                      <a:pt x="5141" y="2046"/>
                    </a:lnTo>
                    <a:lnTo>
                      <a:pt x="5231" y="2516"/>
                    </a:lnTo>
                    <a:lnTo>
                      <a:pt x="5231" y="3005"/>
                    </a:lnTo>
                    <a:lnTo>
                      <a:pt x="5141" y="3476"/>
                    </a:lnTo>
                    <a:lnTo>
                      <a:pt x="4978" y="3910"/>
                    </a:lnTo>
                    <a:lnTo>
                      <a:pt x="4706" y="4308"/>
                    </a:lnTo>
                    <a:lnTo>
                      <a:pt x="4381" y="4652"/>
                    </a:lnTo>
                    <a:lnTo>
                      <a:pt x="3982" y="4942"/>
                    </a:lnTo>
                    <a:lnTo>
                      <a:pt x="3747" y="5050"/>
                    </a:lnTo>
                    <a:lnTo>
                      <a:pt x="3856" y="5322"/>
                    </a:lnTo>
                    <a:lnTo>
                      <a:pt x="4127" y="5195"/>
                    </a:lnTo>
                    <a:lnTo>
                      <a:pt x="4580" y="4887"/>
                    </a:lnTo>
                    <a:lnTo>
                      <a:pt x="4942" y="4489"/>
                    </a:lnTo>
                    <a:lnTo>
                      <a:pt x="5231" y="4055"/>
                    </a:lnTo>
                    <a:lnTo>
                      <a:pt x="5430" y="3548"/>
                    </a:lnTo>
                    <a:lnTo>
                      <a:pt x="5539" y="3023"/>
                    </a:lnTo>
                    <a:lnTo>
                      <a:pt x="5539" y="2498"/>
                    </a:lnTo>
                    <a:lnTo>
                      <a:pt x="5430" y="1955"/>
                    </a:lnTo>
                    <a:lnTo>
                      <a:pt x="5322" y="1684"/>
                    </a:lnTo>
                    <a:lnTo>
                      <a:pt x="5213" y="1430"/>
                    </a:lnTo>
                    <a:lnTo>
                      <a:pt x="4887" y="978"/>
                    </a:lnTo>
                    <a:lnTo>
                      <a:pt x="4507" y="598"/>
                    </a:lnTo>
                    <a:lnTo>
                      <a:pt x="4055" y="308"/>
                    </a:lnTo>
                    <a:lnTo>
                      <a:pt x="3548" y="109"/>
                    </a:lnTo>
                    <a:lnTo>
                      <a:pt x="30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6232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0"/>
          <p:cNvSpPr txBox="1">
            <a:spLocks noGrp="1"/>
          </p:cNvSpPr>
          <p:nvPr>
            <p:ph type="title"/>
          </p:nvPr>
        </p:nvSpPr>
        <p:spPr>
          <a:xfrm>
            <a:off x="1544850" y="1843500"/>
            <a:ext cx="6054300" cy="145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32" name="Google Shape;332;p10"/>
          <p:cNvGrpSpPr/>
          <p:nvPr/>
        </p:nvGrpSpPr>
        <p:grpSpPr>
          <a:xfrm>
            <a:off x="-174248" y="705053"/>
            <a:ext cx="9581366" cy="4438457"/>
            <a:chOff x="-174248" y="705053"/>
            <a:chExt cx="9581366" cy="4438457"/>
          </a:xfrm>
        </p:grpSpPr>
        <p:sp>
          <p:nvSpPr>
            <p:cNvPr id="333" name="Google Shape;333;p10"/>
            <p:cNvSpPr/>
            <p:nvPr/>
          </p:nvSpPr>
          <p:spPr>
            <a:xfrm>
              <a:off x="-34937" y="4497093"/>
              <a:ext cx="9213888" cy="646417"/>
            </a:xfrm>
            <a:custGeom>
              <a:avLst/>
              <a:gdLst/>
              <a:ahLst/>
              <a:cxnLst/>
              <a:rect l="l" t="t" r="r" b="b"/>
              <a:pathLst>
                <a:path w="281512" h="19750" extrusionOk="0">
                  <a:moveTo>
                    <a:pt x="0" y="0"/>
                  </a:moveTo>
                  <a:lnTo>
                    <a:pt x="0" y="19750"/>
                  </a:lnTo>
                  <a:lnTo>
                    <a:pt x="281511" y="19750"/>
                  </a:lnTo>
                  <a:lnTo>
                    <a:pt x="281511" y="3229"/>
                  </a:lnTo>
                  <a:lnTo>
                    <a:pt x="281221" y="3220"/>
                  </a:lnTo>
                  <a:lnTo>
                    <a:pt x="280693" y="3141"/>
                  </a:lnTo>
                  <a:lnTo>
                    <a:pt x="280227" y="3000"/>
                  </a:lnTo>
                  <a:lnTo>
                    <a:pt x="279813" y="2806"/>
                  </a:lnTo>
                  <a:lnTo>
                    <a:pt x="279268" y="2446"/>
                  </a:lnTo>
                  <a:lnTo>
                    <a:pt x="278643" y="1856"/>
                  </a:lnTo>
                  <a:lnTo>
                    <a:pt x="278353" y="1540"/>
                  </a:lnTo>
                  <a:lnTo>
                    <a:pt x="278080" y="1249"/>
                  </a:lnTo>
                  <a:lnTo>
                    <a:pt x="277508" y="704"/>
                  </a:lnTo>
                  <a:lnTo>
                    <a:pt x="277016" y="370"/>
                  </a:lnTo>
                  <a:lnTo>
                    <a:pt x="276655" y="194"/>
                  </a:lnTo>
                  <a:lnTo>
                    <a:pt x="276241" y="70"/>
                  </a:lnTo>
                  <a:lnTo>
                    <a:pt x="275775" y="9"/>
                  </a:lnTo>
                  <a:lnTo>
                    <a:pt x="275520" y="0"/>
                  </a:lnTo>
                  <a:lnTo>
                    <a:pt x="275265" y="9"/>
                  </a:lnTo>
                  <a:lnTo>
                    <a:pt x="274799" y="70"/>
                  </a:lnTo>
                  <a:lnTo>
                    <a:pt x="274385" y="194"/>
                  </a:lnTo>
                  <a:lnTo>
                    <a:pt x="274025" y="370"/>
                  </a:lnTo>
                  <a:lnTo>
                    <a:pt x="273532" y="704"/>
                  </a:lnTo>
                  <a:lnTo>
                    <a:pt x="272960" y="1249"/>
                  </a:lnTo>
                  <a:lnTo>
                    <a:pt x="272687" y="1540"/>
                  </a:lnTo>
                  <a:lnTo>
                    <a:pt x="272397" y="1856"/>
                  </a:lnTo>
                  <a:lnTo>
                    <a:pt x="271773" y="2446"/>
                  </a:lnTo>
                  <a:lnTo>
                    <a:pt x="271227" y="2806"/>
                  </a:lnTo>
                  <a:lnTo>
                    <a:pt x="270814" y="3000"/>
                  </a:lnTo>
                  <a:lnTo>
                    <a:pt x="270347" y="3141"/>
                  </a:lnTo>
                  <a:lnTo>
                    <a:pt x="269820" y="3220"/>
                  </a:lnTo>
                  <a:lnTo>
                    <a:pt x="269529" y="3229"/>
                  </a:lnTo>
                  <a:lnTo>
                    <a:pt x="269239" y="3220"/>
                  </a:lnTo>
                  <a:lnTo>
                    <a:pt x="268711" y="3141"/>
                  </a:lnTo>
                  <a:lnTo>
                    <a:pt x="268245" y="3000"/>
                  </a:lnTo>
                  <a:lnTo>
                    <a:pt x="267831" y="2806"/>
                  </a:lnTo>
                  <a:lnTo>
                    <a:pt x="267286" y="2446"/>
                  </a:lnTo>
                  <a:lnTo>
                    <a:pt x="266661" y="1856"/>
                  </a:lnTo>
                  <a:lnTo>
                    <a:pt x="266371" y="1540"/>
                  </a:lnTo>
                  <a:lnTo>
                    <a:pt x="266098" y="1249"/>
                  </a:lnTo>
                  <a:lnTo>
                    <a:pt x="265526" y="704"/>
                  </a:lnTo>
                  <a:lnTo>
                    <a:pt x="265034" y="370"/>
                  </a:lnTo>
                  <a:lnTo>
                    <a:pt x="264673" y="194"/>
                  </a:lnTo>
                  <a:lnTo>
                    <a:pt x="264260" y="70"/>
                  </a:lnTo>
                  <a:lnTo>
                    <a:pt x="263793" y="9"/>
                  </a:lnTo>
                  <a:lnTo>
                    <a:pt x="263538" y="0"/>
                  </a:lnTo>
                  <a:lnTo>
                    <a:pt x="263283" y="9"/>
                  </a:lnTo>
                  <a:lnTo>
                    <a:pt x="262817" y="70"/>
                  </a:lnTo>
                  <a:lnTo>
                    <a:pt x="262403" y="194"/>
                  </a:lnTo>
                  <a:lnTo>
                    <a:pt x="262043" y="370"/>
                  </a:lnTo>
                  <a:lnTo>
                    <a:pt x="261550" y="704"/>
                  </a:lnTo>
                  <a:lnTo>
                    <a:pt x="260978" y="1249"/>
                  </a:lnTo>
                  <a:lnTo>
                    <a:pt x="260706" y="1540"/>
                  </a:lnTo>
                  <a:lnTo>
                    <a:pt x="260415" y="1856"/>
                  </a:lnTo>
                  <a:lnTo>
                    <a:pt x="259791" y="2446"/>
                  </a:lnTo>
                  <a:lnTo>
                    <a:pt x="259245" y="2806"/>
                  </a:lnTo>
                  <a:lnTo>
                    <a:pt x="258832" y="3000"/>
                  </a:lnTo>
                  <a:lnTo>
                    <a:pt x="258366" y="3141"/>
                  </a:lnTo>
                  <a:lnTo>
                    <a:pt x="257838" y="3220"/>
                  </a:lnTo>
                  <a:lnTo>
                    <a:pt x="257547" y="3229"/>
                  </a:lnTo>
                  <a:lnTo>
                    <a:pt x="257257" y="3220"/>
                  </a:lnTo>
                  <a:lnTo>
                    <a:pt x="256729" y="3141"/>
                  </a:lnTo>
                  <a:lnTo>
                    <a:pt x="256263" y="3000"/>
                  </a:lnTo>
                  <a:lnTo>
                    <a:pt x="255850" y="2806"/>
                  </a:lnTo>
                  <a:lnTo>
                    <a:pt x="255304" y="2446"/>
                  </a:lnTo>
                  <a:lnTo>
                    <a:pt x="254680" y="1856"/>
                  </a:lnTo>
                  <a:lnTo>
                    <a:pt x="254389" y="1540"/>
                  </a:lnTo>
                  <a:lnTo>
                    <a:pt x="254116" y="1249"/>
                  </a:lnTo>
                  <a:lnTo>
                    <a:pt x="253545" y="704"/>
                  </a:lnTo>
                  <a:lnTo>
                    <a:pt x="253052" y="370"/>
                  </a:lnTo>
                  <a:lnTo>
                    <a:pt x="252691" y="194"/>
                  </a:lnTo>
                  <a:lnTo>
                    <a:pt x="252278" y="70"/>
                  </a:lnTo>
                  <a:lnTo>
                    <a:pt x="251812" y="9"/>
                  </a:lnTo>
                  <a:lnTo>
                    <a:pt x="251557" y="0"/>
                  </a:lnTo>
                  <a:lnTo>
                    <a:pt x="251301" y="9"/>
                  </a:lnTo>
                  <a:lnTo>
                    <a:pt x="250835" y="70"/>
                  </a:lnTo>
                  <a:lnTo>
                    <a:pt x="250422" y="194"/>
                  </a:lnTo>
                  <a:lnTo>
                    <a:pt x="250061" y="370"/>
                  </a:lnTo>
                  <a:lnTo>
                    <a:pt x="249568" y="704"/>
                  </a:lnTo>
                  <a:lnTo>
                    <a:pt x="248997" y="1249"/>
                  </a:lnTo>
                  <a:lnTo>
                    <a:pt x="248724" y="1540"/>
                  </a:lnTo>
                  <a:lnTo>
                    <a:pt x="248433" y="1856"/>
                  </a:lnTo>
                  <a:lnTo>
                    <a:pt x="247809" y="2446"/>
                  </a:lnTo>
                  <a:lnTo>
                    <a:pt x="247263" y="2806"/>
                  </a:lnTo>
                  <a:lnTo>
                    <a:pt x="246850" y="3000"/>
                  </a:lnTo>
                  <a:lnTo>
                    <a:pt x="246384" y="3141"/>
                  </a:lnTo>
                  <a:lnTo>
                    <a:pt x="245856" y="3220"/>
                  </a:lnTo>
                  <a:lnTo>
                    <a:pt x="245566" y="3229"/>
                  </a:lnTo>
                  <a:lnTo>
                    <a:pt x="245275" y="3220"/>
                  </a:lnTo>
                  <a:lnTo>
                    <a:pt x="244747" y="3141"/>
                  </a:lnTo>
                  <a:lnTo>
                    <a:pt x="244281" y="3000"/>
                  </a:lnTo>
                  <a:lnTo>
                    <a:pt x="243868" y="2806"/>
                  </a:lnTo>
                  <a:lnTo>
                    <a:pt x="243322" y="2446"/>
                  </a:lnTo>
                  <a:lnTo>
                    <a:pt x="242698" y="1856"/>
                  </a:lnTo>
                  <a:lnTo>
                    <a:pt x="242407" y="1540"/>
                  </a:lnTo>
                  <a:lnTo>
                    <a:pt x="242135" y="1249"/>
                  </a:lnTo>
                  <a:lnTo>
                    <a:pt x="241563" y="704"/>
                  </a:lnTo>
                  <a:lnTo>
                    <a:pt x="241079" y="370"/>
                  </a:lnTo>
                  <a:lnTo>
                    <a:pt x="240710" y="194"/>
                  </a:lnTo>
                  <a:lnTo>
                    <a:pt x="240296" y="70"/>
                  </a:lnTo>
                  <a:lnTo>
                    <a:pt x="239839" y="9"/>
                  </a:lnTo>
                  <a:lnTo>
                    <a:pt x="239575" y="0"/>
                  </a:lnTo>
                  <a:lnTo>
                    <a:pt x="239320" y="9"/>
                  </a:lnTo>
                  <a:lnTo>
                    <a:pt x="238853" y="70"/>
                  </a:lnTo>
                  <a:lnTo>
                    <a:pt x="238449" y="194"/>
                  </a:lnTo>
                  <a:lnTo>
                    <a:pt x="238079" y="370"/>
                  </a:lnTo>
                  <a:lnTo>
                    <a:pt x="237595" y="704"/>
                  </a:lnTo>
                  <a:lnTo>
                    <a:pt x="237015" y="1249"/>
                  </a:lnTo>
                  <a:lnTo>
                    <a:pt x="236742" y="1540"/>
                  </a:lnTo>
                  <a:lnTo>
                    <a:pt x="236452" y="1856"/>
                  </a:lnTo>
                  <a:lnTo>
                    <a:pt x="235836" y="2446"/>
                  </a:lnTo>
                  <a:lnTo>
                    <a:pt x="235290" y="2806"/>
                  </a:lnTo>
                  <a:lnTo>
                    <a:pt x="234877" y="3000"/>
                  </a:lnTo>
                  <a:lnTo>
                    <a:pt x="234411" y="3141"/>
                  </a:lnTo>
                  <a:lnTo>
                    <a:pt x="233883" y="3220"/>
                  </a:lnTo>
                  <a:lnTo>
                    <a:pt x="233584" y="3229"/>
                  </a:lnTo>
                  <a:lnTo>
                    <a:pt x="233293" y="3220"/>
                  </a:lnTo>
                  <a:lnTo>
                    <a:pt x="232766" y="3141"/>
                  </a:lnTo>
                  <a:lnTo>
                    <a:pt x="232299" y="3000"/>
                  </a:lnTo>
                  <a:lnTo>
                    <a:pt x="231886" y="2806"/>
                  </a:lnTo>
                  <a:lnTo>
                    <a:pt x="231341" y="2446"/>
                  </a:lnTo>
                  <a:lnTo>
                    <a:pt x="230725" y="1856"/>
                  </a:lnTo>
                  <a:lnTo>
                    <a:pt x="230434" y="1540"/>
                  </a:lnTo>
                  <a:lnTo>
                    <a:pt x="230153" y="1249"/>
                  </a:lnTo>
                  <a:lnTo>
                    <a:pt x="229581" y="704"/>
                  </a:lnTo>
                  <a:lnTo>
                    <a:pt x="229097" y="370"/>
                  </a:lnTo>
                  <a:lnTo>
                    <a:pt x="228728" y="194"/>
                  </a:lnTo>
                  <a:lnTo>
                    <a:pt x="228323" y="70"/>
                  </a:lnTo>
                  <a:lnTo>
                    <a:pt x="227857" y="9"/>
                  </a:lnTo>
                  <a:lnTo>
                    <a:pt x="227602" y="0"/>
                  </a:lnTo>
                  <a:lnTo>
                    <a:pt x="227338" y="9"/>
                  </a:lnTo>
                  <a:lnTo>
                    <a:pt x="226880" y="70"/>
                  </a:lnTo>
                  <a:lnTo>
                    <a:pt x="226467" y="194"/>
                  </a:lnTo>
                  <a:lnTo>
                    <a:pt x="226097" y="370"/>
                  </a:lnTo>
                  <a:lnTo>
                    <a:pt x="225614" y="704"/>
                  </a:lnTo>
                  <a:lnTo>
                    <a:pt x="225042" y="1249"/>
                  </a:lnTo>
                  <a:lnTo>
                    <a:pt x="224760" y="1540"/>
                  </a:lnTo>
                  <a:lnTo>
                    <a:pt x="224479" y="1856"/>
                  </a:lnTo>
                  <a:lnTo>
                    <a:pt x="223854" y="2446"/>
                  </a:lnTo>
                  <a:lnTo>
                    <a:pt x="223309" y="2806"/>
                  </a:lnTo>
                  <a:lnTo>
                    <a:pt x="222895" y="3000"/>
                  </a:lnTo>
                  <a:lnTo>
                    <a:pt x="222429" y="3141"/>
                  </a:lnTo>
                  <a:lnTo>
                    <a:pt x="221901" y="3220"/>
                  </a:lnTo>
                  <a:lnTo>
                    <a:pt x="221611" y="3229"/>
                  </a:lnTo>
                  <a:lnTo>
                    <a:pt x="221312" y="3220"/>
                  </a:lnTo>
                  <a:lnTo>
                    <a:pt x="220784" y="3141"/>
                  </a:lnTo>
                  <a:lnTo>
                    <a:pt x="220326" y="3000"/>
                  </a:lnTo>
                  <a:lnTo>
                    <a:pt x="219913" y="2806"/>
                  </a:lnTo>
                  <a:lnTo>
                    <a:pt x="219359" y="2446"/>
                  </a:lnTo>
                  <a:lnTo>
                    <a:pt x="218743" y="1856"/>
                  </a:lnTo>
                  <a:lnTo>
                    <a:pt x="218453" y="1540"/>
                  </a:lnTo>
                  <a:lnTo>
                    <a:pt x="218180" y="1249"/>
                  </a:lnTo>
                  <a:lnTo>
                    <a:pt x="217608" y="704"/>
                  </a:lnTo>
                  <a:lnTo>
                    <a:pt x="217115" y="370"/>
                  </a:lnTo>
                  <a:lnTo>
                    <a:pt x="216746" y="194"/>
                  </a:lnTo>
                  <a:lnTo>
                    <a:pt x="216341" y="70"/>
                  </a:lnTo>
                  <a:lnTo>
                    <a:pt x="215875" y="9"/>
                  </a:lnTo>
                  <a:lnTo>
                    <a:pt x="215620" y="0"/>
                  </a:lnTo>
                  <a:lnTo>
                    <a:pt x="215365" y="9"/>
                  </a:lnTo>
                  <a:lnTo>
                    <a:pt x="214899" y="70"/>
                  </a:lnTo>
                  <a:lnTo>
                    <a:pt x="214485" y="194"/>
                  </a:lnTo>
                  <a:lnTo>
                    <a:pt x="214116" y="370"/>
                  </a:lnTo>
                  <a:lnTo>
                    <a:pt x="213632" y="704"/>
                  </a:lnTo>
                  <a:lnTo>
                    <a:pt x="213060" y="1249"/>
                  </a:lnTo>
                  <a:lnTo>
                    <a:pt x="212787" y="1540"/>
                  </a:lnTo>
                  <a:lnTo>
                    <a:pt x="212497" y="1856"/>
                  </a:lnTo>
                  <a:lnTo>
                    <a:pt x="211872" y="2446"/>
                  </a:lnTo>
                  <a:lnTo>
                    <a:pt x="211327" y="2806"/>
                  </a:lnTo>
                  <a:lnTo>
                    <a:pt x="210913" y="3000"/>
                  </a:lnTo>
                  <a:lnTo>
                    <a:pt x="210447" y="3141"/>
                  </a:lnTo>
                  <a:lnTo>
                    <a:pt x="209919" y="3220"/>
                  </a:lnTo>
                  <a:lnTo>
                    <a:pt x="209629" y="3229"/>
                  </a:lnTo>
                  <a:lnTo>
                    <a:pt x="209339" y="3220"/>
                  </a:lnTo>
                  <a:lnTo>
                    <a:pt x="208811" y="3141"/>
                  </a:lnTo>
                  <a:lnTo>
                    <a:pt x="208345" y="3000"/>
                  </a:lnTo>
                  <a:lnTo>
                    <a:pt x="207931" y="2806"/>
                  </a:lnTo>
                  <a:lnTo>
                    <a:pt x="207386" y="2446"/>
                  </a:lnTo>
                  <a:lnTo>
                    <a:pt x="206761" y="1856"/>
                  </a:lnTo>
                  <a:lnTo>
                    <a:pt x="206471" y="1540"/>
                  </a:lnTo>
                  <a:lnTo>
                    <a:pt x="206198" y="1249"/>
                  </a:lnTo>
                  <a:lnTo>
                    <a:pt x="205626" y="704"/>
                  </a:lnTo>
                  <a:lnTo>
                    <a:pt x="205134" y="370"/>
                  </a:lnTo>
                  <a:lnTo>
                    <a:pt x="204773" y="194"/>
                  </a:lnTo>
                  <a:lnTo>
                    <a:pt x="204359" y="70"/>
                  </a:lnTo>
                  <a:lnTo>
                    <a:pt x="203893" y="9"/>
                  </a:lnTo>
                  <a:lnTo>
                    <a:pt x="203638" y="0"/>
                  </a:lnTo>
                  <a:lnTo>
                    <a:pt x="203383" y="9"/>
                  </a:lnTo>
                  <a:lnTo>
                    <a:pt x="202917" y="70"/>
                  </a:lnTo>
                  <a:lnTo>
                    <a:pt x="202503" y="194"/>
                  </a:lnTo>
                  <a:lnTo>
                    <a:pt x="202143" y="370"/>
                  </a:lnTo>
                  <a:lnTo>
                    <a:pt x="201650" y="704"/>
                  </a:lnTo>
                  <a:lnTo>
                    <a:pt x="201078" y="1249"/>
                  </a:lnTo>
                  <a:lnTo>
                    <a:pt x="200805" y="1540"/>
                  </a:lnTo>
                  <a:lnTo>
                    <a:pt x="200515" y="1856"/>
                  </a:lnTo>
                  <a:lnTo>
                    <a:pt x="199890" y="2446"/>
                  </a:lnTo>
                  <a:lnTo>
                    <a:pt x="199345" y="2806"/>
                  </a:lnTo>
                  <a:lnTo>
                    <a:pt x="198932" y="3000"/>
                  </a:lnTo>
                  <a:lnTo>
                    <a:pt x="198465" y="3141"/>
                  </a:lnTo>
                  <a:lnTo>
                    <a:pt x="197946" y="3220"/>
                  </a:lnTo>
                  <a:lnTo>
                    <a:pt x="197647" y="3229"/>
                  </a:lnTo>
                  <a:lnTo>
                    <a:pt x="197357" y="3220"/>
                  </a:lnTo>
                  <a:lnTo>
                    <a:pt x="196829" y="3141"/>
                  </a:lnTo>
                  <a:lnTo>
                    <a:pt x="196363" y="3000"/>
                  </a:lnTo>
                  <a:lnTo>
                    <a:pt x="195949" y="2806"/>
                  </a:lnTo>
                  <a:lnTo>
                    <a:pt x="195404" y="2446"/>
                  </a:lnTo>
                  <a:lnTo>
                    <a:pt x="194779" y="1856"/>
                  </a:lnTo>
                  <a:lnTo>
                    <a:pt x="194489" y="1540"/>
                  </a:lnTo>
                  <a:lnTo>
                    <a:pt x="194216" y="1249"/>
                  </a:lnTo>
                  <a:lnTo>
                    <a:pt x="193644" y="704"/>
                  </a:lnTo>
                  <a:lnTo>
                    <a:pt x="193161" y="370"/>
                  </a:lnTo>
                  <a:lnTo>
                    <a:pt x="192791" y="194"/>
                  </a:lnTo>
                  <a:lnTo>
                    <a:pt x="192378" y="70"/>
                  </a:lnTo>
                  <a:lnTo>
                    <a:pt x="191920" y="9"/>
                  </a:lnTo>
                  <a:lnTo>
                    <a:pt x="191656" y="0"/>
                  </a:lnTo>
                  <a:lnTo>
                    <a:pt x="191401" y="9"/>
                  </a:lnTo>
                  <a:lnTo>
                    <a:pt x="190935" y="70"/>
                  </a:lnTo>
                  <a:lnTo>
                    <a:pt x="190530" y="194"/>
                  </a:lnTo>
                  <a:lnTo>
                    <a:pt x="190161" y="370"/>
                  </a:lnTo>
                  <a:lnTo>
                    <a:pt x="189677" y="704"/>
                  </a:lnTo>
                  <a:lnTo>
                    <a:pt x="189096" y="1249"/>
                  </a:lnTo>
                  <a:lnTo>
                    <a:pt x="188824" y="1540"/>
                  </a:lnTo>
                  <a:lnTo>
                    <a:pt x="188533" y="1856"/>
                  </a:lnTo>
                  <a:lnTo>
                    <a:pt x="187917" y="2446"/>
                  </a:lnTo>
                  <a:lnTo>
                    <a:pt x="187372" y="2806"/>
                  </a:lnTo>
                  <a:lnTo>
                    <a:pt x="186959" y="3000"/>
                  </a:lnTo>
                  <a:lnTo>
                    <a:pt x="186492" y="3141"/>
                  </a:lnTo>
                  <a:lnTo>
                    <a:pt x="185964" y="3220"/>
                  </a:lnTo>
                  <a:lnTo>
                    <a:pt x="185665" y="3229"/>
                  </a:lnTo>
                  <a:lnTo>
                    <a:pt x="185375" y="3220"/>
                  </a:lnTo>
                  <a:lnTo>
                    <a:pt x="184847" y="3141"/>
                  </a:lnTo>
                  <a:lnTo>
                    <a:pt x="184381" y="3000"/>
                  </a:lnTo>
                  <a:lnTo>
                    <a:pt x="183968" y="2806"/>
                  </a:lnTo>
                  <a:lnTo>
                    <a:pt x="183422" y="2446"/>
                  </a:lnTo>
                  <a:lnTo>
                    <a:pt x="182806" y="1856"/>
                  </a:lnTo>
                  <a:lnTo>
                    <a:pt x="182516" y="1540"/>
                  </a:lnTo>
                  <a:lnTo>
                    <a:pt x="182243" y="1249"/>
                  </a:lnTo>
                  <a:lnTo>
                    <a:pt x="181663" y="704"/>
                  </a:lnTo>
                  <a:lnTo>
                    <a:pt x="181179" y="370"/>
                  </a:lnTo>
                  <a:lnTo>
                    <a:pt x="180809" y="194"/>
                  </a:lnTo>
                  <a:lnTo>
                    <a:pt x="180405" y="70"/>
                  </a:lnTo>
                  <a:lnTo>
                    <a:pt x="179938" y="9"/>
                  </a:lnTo>
                  <a:lnTo>
                    <a:pt x="179683" y="0"/>
                  </a:lnTo>
                  <a:lnTo>
                    <a:pt x="179419" y="9"/>
                  </a:lnTo>
                  <a:lnTo>
                    <a:pt x="178962" y="70"/>
                  </a:lnTo>
                  <a:lnTo>
                    <a:pt x="178548" y="194"/>
                  </a:lnTo>
                  <a:lnTo>
                    <a:pt x="178179" y="370"/>
                  </a:lnTo>
                  <a:lnTo>
                    <a:pt x="177695" y="704"/>
                  </a:lnTo>
                  <a:lnTo>
                    <a:pt x="177123" y="1249"/>
                  </a:lnTo>
                  <a:lnTo>
                    <a:pt x="176851" y="1540"/>
                  </a:lnTo>
                  <a:lnTo>
                    <a:pt x="176560" y="1856"/>
                  </a:lnTo>
                  <a:lnTo>
                    <a:pt x="175936" y="2446"/>
                  </a:lnTo>
                  <a:lnTo>
                    <a:pt x="175390" y="2806"/>
                  </a:lnTo>
                  <a:lnTo>
                    <a:pt x="174977" y="3000"/>
                  </a:lnTo>
                  <a:lnTo>
                    <a:pt x="174511" y="3141"/>
                  </a:lnTo>
                  <a:lnTo>
                    <a:pt x="173983" y="3220"/>
                  </a:lnTo>
                  <a:lnTo>
                    <a:pt x="173692" y="3229"/>
                  </a:lnTo>
                  <a:lnTo>
                    <a:pt x="173402" y="3220"/>
                  </a:lnTo>
                  <a:lnTo>
                    <a:pt x="172874" y="3141"/>
                  </a:lnTo>
                  <a:lnTo>
                    <a:pt x="172408" y="3000"/>
                  </a:lnTo>
                  <a:lnTo>
                    <a:pt x="171995" y="2806"/>
                  </a:lnTo>
                  <a:lnTo>
                    <a:pt x="171449" y="2446"/>
                  </a:lnTo>
                  <a:lnTo>
                    <a:pt x="170824" y="1856"/>
                  </a:lnTo>
                  <a:lnTo>
                    <a:pt x="170534" y="1540"/>
                  </a:lnTo>
                  <a:lnTo>
                    <a:pt x="170261" y="1249"/>
                  </a:lnTo>
                  <a:lnTo>
                    <a:pt x="169690" y="704"/>
                  </a:lnTo>
                  <a:lnTo>
                    <a:pt x="169197" y="370"/>
                  </a:lnTo>
                  <a:lnTo>
                    <a:pt x="168836" y="194"/>
                  </a:lnTo>
                  <a:lnTo>
                    <a:pt x="168423" y="70"/>
                  </a:lnTo>
                  <a:lnTo>
                    <a:pt x="167957" y="9"/>
                  </a:lnTo>
                  <a:lnTo>
                    <a:pt x="167701" y="0"/>
                  </a:lnTo>
                  <a:lnTo>
                    <a:pt x="167446" y="9"/>
                  </a:lnTo>
                  <a:lnTo>
                    <a:pt x="166980" y="70"/>
                  </a:lnTo>
                  <a:lnTo>
                    <a:pt x="166567" y="194"/>
                  </a:lnTo>
                  <a:lnTo>
                    <a:pt x="166206" y="370"/>
                  </a:lnTo>
                  <a:lnTo>
                    <a:pt x="165713" y="704"/>
                  </a:lnTo>
                  <a:lnTo>
                    <a:pt x="165141" y="1249"/>
                  </a:lnTo>
                  <a:lnTo>
                    <a:pt x="164869" y="1540"/>
                  </a:lnTo>
                  <a:lnTo>
                    <a:pt x="164578" y="1856"/>
                  </a:lnTo>
                  <a:lnTo>
                    <a:pt x="163954" y="2446"/>
                  </a:lnTo>
                  <a:lnTo>
                    <a:pt x="163408" y="2806"/>
                  </a:lnTo>
                  <a:lnTo>
                    <a:pt x="162995" y="3000"/>
                  </a:lnTo>
                  <a:lnTo>
                    <a:pt x="162529" y="3141"/>
                  </a:lnTo>
                  <a:lnTo>
                    <a:pt x="162010" y="3220"/>
                  </a:lnTo>
                  <a:lnTo>
                    <a:pt x="161711" y="3229"/>
                  </a:lnTo>
                  <a:lnTo>
                    <a:pt x="161420" y="3220"/>
                  </a:lnTo>
                  <a:lnTo>
                    <a:pt x="160892" y="3141"/>
                  </a:lnTo>
                  <a:lnTo>
                    <a:pt x="160426" y="3000"/>
                  </a:lnTo>
                  <a:lnTo>
                    <a:pt x="160013" y="2806"/>
                  </a:lnTo>
                  <a:lnTo>
                    <a:pt x="159467" y="2446"/>
                  </a:lnTo>
                  <a:lnTo>
                    <a:pt x="158843" y="1856"/>
                  </a:lnTo>
                  <a:lnTo>
                    <a:pt x="158561" y="1540"/>
                  </a:lnTo>
                  <a:lnTo>
                    <a:pt x="158280" y="1249"/>
                  </a:lnTo>
                  <a:lnTo>
                    <a:pt x="157708" y="704"/>
                  </a:lnTo>
                  <a:lnTo>
                    <a:pt x="157224" y="370"/>
                  </a:lnTo>
                  <a:lnTo>
                    <a:pt x="156855" y="194"/>
                  </a:lnTo>
                  <a:lnTo>
                    <a:pt x="156441" y="70"/>
                  </a:lnTo>
                  <a:lnTo>
                    <a:pt x="155984" y="9"/>
                  </a:lnTo>
                  <a:lnTo>
                    <a:pt x="155728" y="0"/>
                  </a:lnTo>
                  <a:lnTo>
                    <a:pt x="155465" y="9"/>
                  </a:lnTo>
                  <a:lnTo>
                    <a:pt x="155007" y="70"/>
                  </a:lnTo>
                  <a:lnTo>
                    <a:pt x="154594" y="194"/>
                  </a:lnTo>
                  <a:lnTo>
                    <a:pt x="154224" y="370"/>
                  </a:lnTo>
                  <a:lnTo>
                    <a:pt x="153740" y="704"/>
                  </a:lnTo>
                  <a:lnTo>
                    <a:pt x="153168" y="1249"/>
                  </a:lnTo>
                  <a:lnTo>
                    <a:pt x="152887" y="1540"/>
                  </a:lnTo>
                  <a:lnTo>
                    <a:pt x="152605" y="1856"/>
                  </a:lnTo>
                  <a:lnTo>
                    <a:pt x="151981" y="2446"/>
                  </a:lnTo>
                  <a:lnTo>
                    <a:pt x="151435" y="2806"/>
                  </a:lnTo>
                  <a:lnTo>
                    <a:pt x="151022" y="3000"/>
                  </a:lnTo>
                  <a:lnTo>
                    <a:pt x="150556" y="3141"/>
                  </a:lnTo>
                  <a:lnTo>
                    <a:pt x="150028" y="3220"/>
                  </a:lnTo>
                  <a:lnTo>
                    <a:pt x="149738" y="3229"/>
                  </a:lnTo>
                  <a:lnTo>
                    <a:pt x="149438" y="3220"/>
                  </a:lnTo>
                  <a:lnTo>
                    <a:pt x="148911" y="3141"/>
                  </a:lnTo>
                  <a:lnTo>
                    <a:pt x="148453" y="3000"/>
                  </a:lnTo>
                  <a:lnTo>
                    <a:pt x="148040" y="2806"/>
                  </a:lnTo>
                  <a:lnTo>
                    <a:pt x="147494" y="2446"/>
                  </a:lnTo>
                  <a:lnTo>
                    <a:pt x="146870" y="1856"/>
                  </a:lnTo>
                  <a:lnTo>
                    <a:pt x="146579" y="1540"/>
                  </a:lnTo>
                  <a:lnTo>
                    <a:pt x="146307" y="1249"/>
                  </a:lnTo>
                  <a:lnTo>
                    <a:pt x="145735" y="704"/>
                  </a:lnTo>
                  <a:lnTo>
                    <a:pt x="145242" y="370"/>
                  </a:lnTo>
                  <a:lnTo>
                    <a:pt x="144873" y="194"/>
                  </a:lnTo>
                  <a:lnTo>
                    <a:pt x="144468" y="70"/>
                  </a:lnTo>
                  <a:lnTo>
                    <a:pt x="144002" y="9"/>
                  </a:lnTo>
                  <a:lnTo>
                    <a:pt x="143747" y="0"/>
                  </a:lnTo>
                  <a:lnTo>
                    <a:pt x="143492" y="9"/>
                  </a:lnTo>
                  <a:lnTo>
                    <a:pt x="143025" y="70"/>
                  </a:lnTo>
                  <a:lnTo>
                    <a:pt x="142612" y="194"/>
                  </a:lnTo>
                  <a:lnTo>
                    <a:pt x="142242" y="370"/>
                  </a:lnTo>
                  <a:lnTo>
                    <a:pt x="141758" y="704"/>
                  </a:lnTo>
                  <a:lnTo>
                    <a:pt x="141187" y="1249"/>
                  </a:lnTo>
                  <a:lnTo>
                    <a:pt x="140914" y="1540"/>
                  </a:lnTo>
                  <a:lnTo>
                    <a:pt x="140624" y="1856"/>
                  </a:lnTo>
                  <a:lnTo>
                    <a:pt x="139999" y="2446"/>
                  </a:lnTo>
                  <a:lnTo>
                    <a:pt x="139454" y="2806"/>
                  </a:lnTo>
                  <a:lnTo>
                    <a:pt x="139040" y="3000"/>
                  </a:lnTo>
                  <a:lnTo>
                    <a:pt x="138574" y="3141"/>
                  </a:lnTo>
                  <a:lnTo>
                    <a:pt x="138046" y="3220"/>
                  </a:lnTo>
                  <a:lnTo>
                    <a:pt x="137756" y="3229"/>
                  </a:lnTo>
                  <a:lnTo>
                    <a:pt x="137465" y="3220"/>
                  </a:lnTo>
                  <a:lnTo>
                    <a:pt x="136938" y="3141"/>
                  </a:lnTo>
                  <a:lnTo>
                    <a:pt x="136471" y="3000"/>
                  </a:lnTo>
                  <a:lnTo>
                    <a:pt x="136058" y="2806"/>
                  </a:lnTo>
                  <a:lnTo>
                    <a:pt x="135512" y="2446"/>
                  </a:lnTo>
                  <a:lnTo>
                    <a:pt x="134888" y="1856"/>
                  </a:lnTo>
                  <a:lnTo>
                    <a:pt x="134598" y="1540"/>
                  </a:lnTo>
                  <a:lnTo>
                    <a:pt x="134325" y="1249"/>
                  </a:lnTo>
                  <a:lnTo>
                    <a:pt x="133753" y="704"/>
                  </a:lnTo>
                  <a:lnTo>
                    <a:pt x="133260" y="370"/>
                  </a:lnTo>
                  <a:lnTo>
                    <a:pt x="132900" y="194"/>
                  </a:lnTo>
                  <a:lnTo>
                    <a:pt x="132486" y="70"/>
                  </a:lnTo>
                  <a:lnTo>
                    <a:pt x="132020" y="9"/>
                  </a:lnTo>
                  <a:lnTo>
                    <a:pt x="131765" y="0"/>
                  </a:lnTo>
                  <a:lnTo>
                    <a:pt x="131510" y="9"/>
                  </a:lnTo>
                  <a:lnTo>
                    <a:pt x="131043" y="70"/>
                  </a:lnTo>
                  <a:lnTo>
                    <a:pt x="130630" y="194"/>
                  </a:lnTo>
                  <a:lnTo>
                    <a:pt x="130269" y="370"/>
                  </a:lnTo>
                  <a:lnTo>
                    <a:pt x="129777" y="704"/>
                  </a:lnTo>
                  <a:lnTo>
                    <a:pt x="129205" y="1249"/>
                  </a:lnTo>
                  <a:lnTo>
                    <a:pt x="128932" y="1540"/>
                  </a:lnTo>
                  <a:lnTo>
                    <a:pt x="128642" y="1856"/>
                  </a:lnTo>
                  <a:lnTo>
                    <a:pt x="128017" y="2446"/>
                  </a:lnTo>
                  <a:lnTo>
                    <a:pt x="127472" y="2806"/>
                  </a:lnTo>
                  <a:lnTo>
                    <a:pt x="127058" y="3000"/>
                  </a:lnTo>
                  <a:lnTo>
                    <a:pt x="126592" y="3141"/>
                  </a:lnTo>
                  <a:lnTo>
                    <a:pt x="126064" y="3220"/>
                  </a:lnTo>
                  <a:lnTo>
                    <a:pt x="125774" y="3229"/>
                  </a:lnTo>
                  <a:lnTo>
                    <a:pt x="125484" y="3220"/>
                  </a:lnTo>
                  <a:lnTo>
                    <a:pt x="124956" y="3141"/>
                  </a:lnTo>
                  <a:lnTo>
                    <a:pt x="124490" y="3000"/>
                  </a:lnTo>
                  <a:lnTo>
                    <a:pt x="124076" y="2806"/>
                  </a:lnTo>
                  <a:lnTo>
                    <a:pt x="123531" y="2446"/>
                  </a:lnTo>
                  <a:lnTo>
                    <a:pt x="122906" y="1856"/>
                  </a:lnTo>
                  <a:lnTo>
                    <a:pt x="122625" y="1540"/>
                  </a:lnTo>
                  <a:lnTo>
                    <a:pt x="122343" y="1249"/>
                  </a:lnTo>
                  <a:lnTo>
                    <a:pt x="121771" y="704"/>
                  </a:lnTo>
                  <a:lnTo>
                    <a:pt x="121287" y="370"/>
                  </a:lnTo>
                  <a:lnTo>
                    <a:pt x="120918" y="194"/>
                  </a:lnTo>
                  <a:lnTo>
                    <a:pt x="120504" y="70"/>
                  </a:lnTo>
                  <a:lnTo>
                    <a:pt x="120047" y="9"/>
                  </a:lnTo>
                  <a:lnTo>
                    <a:pt x="119783" y="0"/>
                  </a:lnTo>
                  <a:lnTo>
                    <a:pt x="119528" y="9"/>
                  </a:lnTo>
                  <a:lnTo>
                    <a:pt x="119062" y="70"/>
                  </a:lnTo>
                  <a:lnTo>
                    <a:pt x="118657" y="194"/>
                  </a:lnTo>
                  <a:lnTo>
                    <a:pt x="118288" y="370"/>
                  </a:lnTo>
                  <a:lnTo>
                    <a:pt x="117804" y="704"/>
                  </a:lnTo>
                  <a:lnTo>
                    <a:pt x="117232" y="1249"/>
                  </a:lnTo>
                  <a:lnTo>
                    <a:pt x="116950" y="1540"/>
                  </a:lnTo>
                  <a:lnTo>
                    <a:pt x="116660" y="1856"/>
                  </a:lnTo>
                  <a:lnTo>
                    <a:pt x="116044" y="2446"/>
                  </a:lnTo>
                  <a:lnTo>
                    <a:pt x="115499" y="2806"/>
                  </a:lnTo>
                  <a:lnTo>
                    <a:pt x="115085" y="3000"/>
                  </a:lnTo>
                  <a:lnTo>
                    <a:pt x="114619" y="3141"/>
                  </a:lnTo>
                  <a:lnTo>
                    <a:pt x="114091" y="3220"/>
                  </a:lnTo>
                  <a:lnTo>
                    <a:pt x="113801" y="3229"/>
                  </a:lnTo>
                  <a:lnTo>
                    <a:pt x="113502" y="3220"/>
                  </a:lnTo>
                  <a:lnTo>
                    <a:pt x="112974" y="3141"/>
                  </a:lnTo>
                  <a:lnTo>
                    <a:pt x="112508" y="3000"/>
                  </a:lnTo>
                  <a:lnTo>
                    <a:pt x="112094" y="2806"/>
                  </a:lnTo>
                  <a:lnTo>
                    <a:pt x="111549" y="2446"/>
                  </a:lnTo>
                  <a:lnTo>
                    <a:pt x="110933" y="1856"/>
                  </a:lnTo>
                  <a:lnTo>
                    <a:pt x="110643" y="1540"/>
                  </a:lnTo>
                  <a:lnTo>
                    <a:pt x="110370" y="1249"/>
                  </a:lnTo>
                  <a:lnTo>
                    <a:pt x="109798" y="704"/>
                  </a:lnTo>
                  <a:lnTo>
                    <a:pt x="109306" y="370"/>
                  </a:lnTo>
                  <a:lnTo>
                    <a:pt x="108936" y="194"/>
                  </a:lnTo>
                  <a:lnTo>
                    <a:pt x="108531" y="70"/>
                  </a:lnTo>
                  <a:lnTo>
                    <a:pt x="108065" y="9"/>
                  </a:lnTo>
                  <a:lnTo>
                    <a:pt x="107810" y="0"/>
                  </a:lnTo>
                  <a:lnTo>
                    <a:pt x="107555" y="9"/>
                  </a:lnTo>
                  <a:lnTo>
                    <a:pt x="107089" y="70"/>
                  </a:lnTo>
                  <a:lnTo>
                    <a:pt x="106675" y="194"/>
                  </a:lnTo>
                  <a:lnTo>
                    <a:pt x="106306" y="370"/>
                  </a:lnTo>
                  <a:lnTo>
                    <a:pt x="105822" y="704"/>
                  </a:lnTo>
                  <a:lnTo>
                    <a:pt x="105250" y="1249"/>
                  </a:lnTo>
                  <a:lnTo>
                    <a:pt x="104977" y="1540"/>
                  </a:lnTo>
                  <a:lnTo>
                    <a:pt x="104687" y="1856"/>
                  </a:lnTo>
                  <a:lnTo>
                    <a:pt x="104062" y="2446"/>
                  </a:lnTo>
                  <a:lnTo>
                    <a:pt x="103517" y="2806"/>
                  </a:lnTo>
                  <a:lnTo>
                    <a:pt x="103104" y="3000"/>
                  </a:lnTo>
                  <a:lnTo>
                    <a:pt x="102637" y="3141"/>
                  </a:lnTo>
                  <a:lnTo>
                    <a:pt x="102109" y="3220"/>
                  </a:lnTo>
                  <a:lnTo>
                    <a:pt x="101819" y="3229"/>
                  </a:lnTo>
                  <a:lnTo>
                    <a:pt x="101529" y="3220"/>
                  </a:lnTo>
                  <a:lnTo>
                    <a:pt x="101001" y="3141"/>
                  </a:lnTo>
                  <a:lnTo>
                    <a:pt x="100535" y="3000"/>
                  </a:lnTo>
                  <a:lnTo>
                    <a:pt x="100121" y="2806"/>
                  </a:lnTo>
                  <a:lnTo>
                    <a:pt x="99576" y="2446"/>
                  </a:lnTo>
                  <a:lnTo>
                    <a:pt x="98951" y="1856"/>
                  </a:lnTo>
                  <a:lnTo>
                    <a:pt x="98661" y="1540"/>
                  </a:lnTo>
                  <a:lnTo>
                    <a:pt x="98388" y="1249"/>
                  </a:lnTo>
                  <a:lnTo>
                    <a:pt x="97816" y="704"/>
                  </a:lnTo>
                  <a:lnTo>
                    <a:pt x="97324" y="370"/>
                  </a:lnTo>
                  <a:lnTo>
                    <a:pt x="96963" y="194"/>
                  </a:lnTo>
                  <a:lnTo>
                    <a:pt x="96550" y="70"/>
                  </a:lnTo>
                  <a:lnTo>
                    <a:pt x="96083" y="9"/>
                  </a:lnTo>
                  <a:lnTo>
                    <a:pt x="95828" y="0"/>
                  </a:lnTo>
                  <a:lnTo>
                    <a:pt x="95573" y="9"/>
                  </a:lnTo>
                  <a:lnTo>
                    <a:pt x="95107" y="70"/>
                  </a:lnTo>
                  <a:lnTo>
                    <a:pt x="94693" y="194"/>
                  </a:lnTo>
                  <a:lnTo>
                    <a:pt x="94333" y="370"/>
                  </a:lnTo>
                  <a:lnTo>
                    <a:pt x="93840" y="704"/>
                  </a:lnTo>
                  <a:lnTo>
                    <a:pt x="93268" y="1249"/>
                  </a:lnTo>
                  <a:lnTo>
                    <a:pt x="92996" y="1540"/>
                  </a:lnTo>
                  <a:lnTo>
                    <a:pt x="92705" y="1856"/>
                  </a:lnTo>
                  <a:lnTo>
                    <a:pt x="92081" y="2446"/>
                  </a:lnTo>
                  <a:lnTo>
                    <a:pt x="91535" y="2806"/>
                  </a:lnTo>
                  <a:lnTo>
                    <a:pt x="91122" y="3000"/>
                  </a:lnTo>
                  <a:lnTo>
                    <a:pt x="90655" y="3141"/>
                  </a:lnTo>
                  <a:lnTo>
                    <a:pt x="90128" y="3220"/>
                  </a:lnTo>
                  <a:lnTo>
                    <a:pt x="89837" y="3229"/>
                  </a:lnTo>
                  <a:lnTo>
                    <a:pt x="89547" y="3220"/>
                  </a:lnTo>
                  <a:lnTo>
                    <a:pt x="89019" y="3141"/>
                  </a:lnTo>
                  <a:lnTo>
                    <a:pt x="88553" y="3000"/>
                  </a:lnTo>
                  <a:lnTo>
                    <a:pt x="88139" y="2806"/>
                  </a:lnTo>
                  <a:lnTo>
                    <a:pt x="87594" y="2446"/>
                  </a:lnTo>
                  <a:lnTo>
                    <a:pt x="86969" y="1856"/>
                  </a:lnTo>
                  <a:lnTo>
                    <a:pt x="86679" y="1540"/>
                  </a:lnTo>
                  <a:lnTo>
                    <a:pt x="86406" y="1249"/>
                  </a:lnTo>
                  <a:lnTo>
                    <a:pt x="85835" y="704"/>
                  </a:lnTo>
                  <a:lnTo>
                    <a:pt x="85351" y="370"/>
                  </a:lnTo>
                  <a:lnTo>
                    <a:pt x="84981" y="194"/>
                  </a:lnTo>
                  <a:lnTo>
                    <a:pt x="84568" y="70"/>
                  </a:lnTo>
                  <a:lnTo>
                    <a:pt x="84110" y="9"/>
                  </a:lnTo>
                  <a:lnTo>
                    <a:pt x="83846" y="0"/>
                  </a:lnTo>
                  <a:lnTo>
                    <a:pt x="83591" y="9"/>
                  </a:lnTo>
                  <a:lnTo>
                    <a:pt x="83125" y="70"/>
                  </a:lnTo>
                  <a:lnTo>
                    <a:pt x="82720" y="194"/>
                  </a:lnTo>
                  <a:lnTo>
                    <a:pt x="82351" y="370"/>
                  </a:lnTo>
                  <a:lnTo>
                    <a:pt x="81867" y="704"/>
                  </a:lnTo>
                  <a:lnTo>
                    <a:pt x="81286" y="1249"/>
                  </a:lnTo>
                  <a:lnTo>
                    <a:pt x="81014" y="1540"/>
                  </a:lnTo>
                  <a:lnTo>
                    <a:pt x="80723" y="1856"/>
                  </a:lnTo>
                  <a:lnTo>
                    <a:pt x="80108" y="2446"/>
                  </a:lnTo>
                  <a:lnTo>
                    <a:pt x="79562" y="2806"/>
                  </a:lnTo>
                  <a:lnTo>
                    <a:pt x="79149" y="3000"/>
                  </a:lnTo>
                  <a:lnTo>
                    <a:pt x="78682" y="3141"/>
                  </a:lnTo>
                  <a:lnTo>
                    <a:pt x="78155" y="3220"/>
                  </a:lnTo>
                  <a:lnTo>
                    <a:pt x="77864" y="3229"/>
                  </a:lnTo>
                  <a:lnTo>
                    <a:pt x="77565" y="3220"/>
                  </a:lnTo>
                  <a:lnTo>
                    <a:pt x="77037" y="3141"/>
                  </a:lnTo>
                  <a:lnTo>
                    <a:pt x="76571" y="3000"/>
                  </a:lnTo>
                  <a:lnTo>
                    <a:pt x="76158" y="2806"/>
                  </a:lnTo>
                  <a:lnTo>
                    <a:pt x="75612" y="2446"/>
                  </a:lnTo>
                  <a:lnTo>
                    <a:pt x="74996" y="1856"/>
                  </a:lnTo>
                  <a:lnTo>
                    <a:pt x="74706" y="1540"/>
                  </a:lnTo>
                  <a:lnTo>
                    <a:pt x="74433" y="1249"/>
                  </a:lnTo>
                  <a:lnTo>
                    <a:pt x="73862" y="704"/>
                  </a:lnTo>
                  <a:lnTo>
                    <a:pt x="73369" y="370"/>
                  </a:lnTo>
                  <a:lnTo>
                    <a:pt x="72999" y="194"/>
                  </a:lnTo>
                  <a:lnTo>
                    <a:pt x="72595" y="70"/>
                  </a:lnTo>
                  <a:lnTo>
                    <a:pt x="72129" y="9"/>
                  </a:lnTo>
                  <a:lnTo>
                    <a:pt x="71873" y="0"/>
                  </a:lnTo>
                  <a:lnTo>
                    <a:pt x="71610" y="9"/>
                  </a:lnTo>
                  <a:lnTo>
                    <a:pt x="71152" y="70"/>
                  </a:lnTo>
                  <a:lnTo>
                    <a:pt x="70739" y="194"/>
                  </a:lnTo>
                  <a:lnTo>
                    <a:pt x="70369" y="370"/>
                  </a:lnTo>
                  <a:lnTo>
                    <a:pt x="69885" y="704"/>
                  </a:lnTo>
                  <a:lnTo>
                    <a:pt x="69313" y="1249"/>
                  </a:lnTo>
                  <a:lnTo>
                    <a:pt x="69041" y="1540"/>
                  </a:lnTo>
                  <a:lnTo>
                    <a:pt x="68750" y="1856"/>
                  </a:lnTo>
                  <a:lnTo>
                    <a:pt x="68126" y="2446"/>
                  </a:lnTo>
                  <a:lnTo>
                    <a:pt x="67580" y="2806"/>
                  </a:lnTo>
                  <a:lnTo>
                    <a:pt x="67167" y="3000"/>
                  </a:lnTo>
                  <a:lnTo>
                    <a:pt x="66701" y="3141"/>
                  </a:lnTo>
                  <a:lnTo>
                    <a:pt x="66173" y="3220"/>
                  </a:lnTo>
                  <a:lnTo>
                    <a:pt x="65883" y="3229"/>
                  </a:lnTo>
                  <a:lnTo>
                    <a:pt x="65592" y="3220"/>
                  </a:lnTo>
                  <a:lnTo>
                    <a:pt x="65064" y="3141"/>
                  </a:lnTo>
                  <a:lnTo>
                    <a:pt x="64598" y="3000"/>
                  </a:lnTo>
                  <a:lnTo>
                    <a:pt x="64185" y="2806"/>
                  </a:lnTo>
                  <a:lnTo>
                    <a:pt x="63639" y="2446"/>
                  </a:lnTo>
                  <a:lnTo>
                    <a:pt x="63015" y="1856"/>
                  </a:lnTo>
                  <a:lnTo>
                    <a:pt x="62724" y="1540"/>
                  </a:lnTo>
                  <a:lnTo>
                    <a:pt x="62452" y="1249"/>
                  </a:lnTo>
                  <a:lnTo>
                    <a:pt x="61880" y="704"/>
                  </a:lnTo>
                  <a:lnTo>
                    <a:pt x="61387" y="370"/>
                  </a:lnTo>
                  <a:lnTo>
                    <a:pt x="61026" y="194"/>
                  </a:lnTo>
                  <a:lnTo>
                    <a:pt x="60613" y="70"/>
                  </a:lnTo>
                  <a:lnTo>
                    <a:pt x="60147" y="9"/>
                  </a:lnTo>
                  <a:lnTo>
                    <a:pt x="59892" y="0"/>
                  </a:lnTo>
                  <a:lnTo>
                    <a:pt x="59637" y="9"/>
                  </a:lnTo>
                  <a:lnTo>
                    <a:pt x="59170" y="70"/>
                  </a:lnTo>
                  <a:lnTo>
                    <a:pt x="58757" y="194"/>
                  </a:lnTo>
                  <a:lnTo>
                    <a:pt x="58396" y="370"/>
                  </a:lnTo>
                  <a:lnTo>
                    <a:pt x="57903" y="704"/>
                  </a:lnTo>
                  <a:lnTo>
                    <a:pt x="57332" y="1249"/>
                  </a:lnTo>
                  <a:lnTo>
                    <a:pt x="57059" y="1540"/>
                  </a:lnTo>
                  <a:lnTo>
                    <a:pt x="56769" y="1856"/>
                  </a:lnTo>
                  <a:lnTo>
                    <a:pt x="56144" y="2446"/>
                  </a:lnTo>
                  <a:lnTo>
                    <a:pt x="55599" y="2806"/>
                  </a:lnTo>
                  <a:lnTo>
                    <a:pt x="55185" y="3000"/>
                  </a:lnTo>
                  <a:lnTo>
                    <a:pt x="54719" y="3141"/>
                  </a:lnTo>
                  <a:lnTo>
                    <a:pt x="54191" y="3220"/>
                  </a:lnTo>
                  <a:lnTo>
                    <a:pt x="53901" y="3229"/>
                  </a:lnTo>
                  <a:lnTo>
                    <a:pt x="53610" y="3220"/>
                  </a:lnTo>
                  <a:lnTo>
                    <a:pt x="53083" y="3141"/>
                  </a:lnTo>
                  <a:lnTo>
                    <a:pt x="52616" y="3000"/>
                  </a:lnTo>
                  <a:lnTo>
                    <a:pt x="52203" y="2806"/>
                  </a:lnTo>
                  <a:lnTo>
                    <a:pt x="51657" y="2446"/>
                  </a:lnTo>
                  <a:lnTo>
                    <a:pt x="51033" y="1856"/>
                  </a:lnTo>
                  <a:lnTo>
                    <a:pt x="50743" y="1540"/>
                  </a:lnTo>
                  <a:lnTo>
                    <a:pt x="50470" y="1249"/>
                  </a:lnTo>
                  <a:lnTo>
                    <a:pt x="49898" y="704"/>
                  </a:lnTo>
                  <a:lnTo>
                    <a:pt x="49414" y="370"/>
                  </a:lnTo>
                  <a:lnTo>
                    <a:pt x="49045" y="194"/>
                  </a:lnTo>
                  <a:lnTo>
                    <a:pt x="48631" y="70"/>
                  </a:lnTo>
                  <a:lnTo>
                    <a:pt x="48174" y="9"/>
                  </a:lnTo>
                  <a:lnTo>
                    <a:pt x="47910" y="0"/>
                  </a:lnTo>
                  <a:lnTo>
                    <a:pt x="47655" y="9"/>
                  </a:lnTo>
                  <a:lnTo>
                    <a:pt x="47188" y="70"/>
                  </a:lnTo>
                  <a:lnTo>
                    <a:pt x="46784" y="194"/>
                  </a:lnTo>
                  <a:lnTo>
                    <a:pt x="46414" y="370"/>
                  </a:lnTo>
                  <a:lnTo>
                    <a:pt x="45930" y="704"/>
                  </a:lnTo>
                  <a:lnTo>
                    <a:pt x="45359" y="1249"/>
                  </a:lnTo>
                  <a:lnTo>
                    <a:pt x="45077" y="1540"/>
                  </a:lnTo>
                  <a:lnTo>
                    <a:pt x="44787" y="1856"/>
                  </a:lnTo>
                  <a:lnTo>
                    <a:pt x="44171" y="2446"/>
                  </a:lnTo>
                  <a:lnTo>
                    <a:pt x="43626" y="2806"/>
                  </a:lnTo>
                  <a:lnTo>
                    <a:pt x="43212" y="3000"/>
                  </a:lnTo>
                  <a:lnTo>
                    <a:pt x="42746" y="3141"/>
                  </a:lnTo>
                  <a:lnTo>
                    <a:pt x="42218" y="3220"/>
                  </a:lnTo>
                  <a:lnTo>
                    <a:pt x="41928" y="3229"/>
                  </a:lnTo>
                  <a:lnTo>
                    <a:pt x="41629" y="3220"/>
                  </a:lnTo>
                  <a:lnTo>
                    <a:pt x="41101" y="3141"/>
                  </a:lnTo>
                  <a:lnTo>
                    <a:pt x="40635" y="3000"/>
                  </a:lnTo>
                  <a:lnTo>
                    <a:pt x="40221" y="2806"/>
                  </a:lnTo>
                  <a:lnTo>
                    <a:pt x="39676" y="2446"/>
                  </a:lnTo>
                  <a:lnTo>
                    <a:pt x="39060" y="1856"/>
                  </a:lnTo>
                  <a:lnTo>
                    <a:pt x="38770" y="1540"/>
                  </a:lnTo>
                  <a:lnTo>
                    <a:pt x="38497" y="1249"/>
                  </a:lnTo>
                  <a:lnTo>
                    <a:pt x="37925" y="704"/>
                  </a:lnTo>
                  <a:lnTo>
                    <a:pt x="37432" y="370"/>
                  </a:lnTo>
                  <a:lnTo>
                    <a:pt x="37063" y="194"/>
                  </a:lnTo>
                  <a:lnTo>
                    <a:pt x="36658" y="70"/>
                  </a:lnTo>
                  <a:lnTo>
                    <a:pt x="36192" y="9"/>
                  </a:lnTo>
                  <a:lnTo>
                    <a:pt x="35937" y="0"/>
                  </a:lnTo>
                  <a:lnTo>
                    <a:pt x="35673" y="9"/>
                  </a:lnTo>
                  <a:lnTo>
                    <a:pt x="35215" y="70"/>
                  </a:lnTo>
                  <a:lnTo>
                    <a:pt x="34802" y="194"/>
                  </a:lnTo>
                  <a:lnTo>
                    <a:pt x="34432" y="370"/>
                  </a:lnTo>
                  <a:lnTo>
                    <a:pt x="33949" y="704"/>
                  </a:lnTo>
                  <a:lnTo>
                    <a:pt x="33377" y="1249"/>
                  </a:lnTo>
                  <a:lnTo>
                    <a:pt x="33104" y="1540"/>
                  </a:lnTo>
                  <a:lnTo>
                    <a:pt x="32814" y="1856"/>
                  </a:lnTo>
                  <a:lnTo>
                    <a:pt x="32189" y="2446"/>
                  </a:lnTo>
                  <a:lnTo>
                    <a:pt x="31644" y="2806"/>
                  </a:lnTo>
                  <a:lnTo>
                    <a:pt x="31230" y="3000"/>
                  </a:lnTo>
                  <a:lnTo>
                    <a:pt x="30764" y="3141"/>
                  </a:lnTo>
                  <a:lnTo>
                    <a:pt x="30236" y="3220"/>
                  </a:lnTo>
                  <a:lnTo>
                    <a:pt x="29946" y="3229"/>
                  </a:lnTo>
                  <a:lnTo>
                    <a:pt x="29656" y="3220"/>
                  </a:lnTo>
                  <a:lnTo>
                    <a:pt x="29128" y="3141"/>
                  </a:lnTo>
                  <a:lnTo>
                    <a:pt x="28662" y="3000"/>
                  </a:lnTo>
                  <a:lnTo>
                    <a:pt x="28248" y="2806"/>
                  </a:lnTo>
                  <a:lnTo>
                    <a:pt x="27703" y="2446"/>
                  </a:lnTo>
                  <a:lnTo>
                    <a:pt x="27078" y="1856"/>
                  </a:lnTo>
                  <a:lnTo>
                    <a:pt x="26788" y="1540"/>
                  </a:lnTo>
                  <a:lnTo>
                    <a:pt x="26515" y="1249"/>
                  </a:lnTo>
                  <a:lnTo>
                    <a:pt x="25943" y="704"/>
                  </a:lnTo>
                  <a:lnTo>
                    <a:pt x="25451" y="370"/>
                  </a:lnTo>
                  <a:lnTo>
                    <a:pt x="25090" y="194"/>
                  </a:lnTo>
                  <a:lnTo>
                    <a:pt x="24676" y="70"/>
                  </a:lnTo>
                  <a:lnTo>
                    <a:pt x="24210" y="9"/>
                  </a:lnTo>
                  <a:lnTo>
                    <a:pt x="23955" y="0"/>
                  </a:lnTo>
                  <a:lnTo>
                    <a:pt x="23700" y="9"/>
                  </a:lnTo>
                  <a:lnTo>
                    <a:pt x="23234" y="70"/>
                  </a:lnTo>
                  <a:lnTo>
                    <a:pt x="22829" y="194"/>
                  </a:lnTo>
                  <a:lnTo>
                    <a:pt x="22459" y="370"/>
                  </a:lnTo>
                  <a:lnTo>
                    <a:pt x="21967" y="704"/>
                  </a:lnTo>
                  <a:lnTo>
                    <a:pt x="21395" y="1249"/>
                  </a:lnTo>
                  <a:lnTo>
                    <a:pt x="21122" y="1540"/>
                  </a:lnTo>
                  <a:lnTo>
                    <a:pt x="20832" y="1856"/>
                  </a:lnTo>
                  <a:lnTo>
                    <a:pt x="20216" y="2446"/>
                  </a:lnTo>
                  <a:lnTo>
                    <a:pt x="19662" y="2806"/>
                  </a:lnTo>
                  <a:lnTo>
                    <a:pt x="19249" y="3000"/>
                  </a:lnTo>
                  <a:lnTo>
                    <a:pt x="18782" y="3141"/>
                  </a:lnTo>
                  <a:lnTo>
                    <a:pt x="18263" y="3220"/>
                  </a:lnTo>
                  <a:lnTo>
                    <a:pt x="17964" y="3229"/>
                  </a:lnTo>
                  <a:lnTo>
                    <a:pt x="17674" y="3220"/>
                  </a:lnTo>
                  <a:lnTo>
                    <a:pt x="17146" y="3141"/>
                  </a:lnTo>
                  <a:lnTo>
                    <a:pt x="16680" y="3000"/>
                  </a:lnTo>
                  <a:lnTo>
                    <a:pt x="16266" y="2806"/>
                  </a:lnTo>
                  <a:lnTo>
                    <a:pt x="15721" y="2446"/>
                  </a:lnTo>
                  <a:lnTo>
                    <a:pt x="15096" y="1856"/>
                  </a:lnTo>
                  <a:lnTo>
                    <a:pt x="14815" y="1540"/>
                  </a:lnTo>
                  <a:lnTo>
                    <a:pt x="14533" y="1249"/>
                  </a:lnTo>
                  <a:lnTo>
                    <a:pt x="13961" y="704"/>
                  </a:lnTo>
                  <a:lnTo>
                    <a:pt x="13478" y="370"/>
                  </a:lnTo>
                  <a:lnTo>
                    <a:pt x="13108" y="194"/>
                  </a:lnTo>
                  <a:lnTo>
                    <a:pt x="12695" y="70"/>
                  </a:lnTo>
                  <a:lnTo>
                    <a:pt x="12237" y="9"/>
                  </a:lnTo>
                  <a:lnTo>
                    <a:pt x="11982" y="0"/>
                  </a:lnTo>
                  <a:lnTo>
                    <a:pt x="11718" y="9"/>
                  </a:lnTo>
                  <a:lnTo>
                    <a:pt x="11261" y="70"/>
                  </a:lnTo>
                  <a:lnTo>
                    <a:pt x="10847" y="194"/>
                  </a:lnTo>
                  <a:lnTo>
                    <a:pt x="10478" y="370"/>
                  </a:lnTo>
                  <a:lnTo>
                    <a:pt x="9994" y="704"/>
                  </a:lnTo>
                  <a:lnTo>
                    <a:pt x="9422" y="1249"/>
                  </a:lnTo>
                  <a:lnTo>
                    <a:pt x="9141" y="1540"/>
                  </a:lnTo>
                  <a:lnTo>
                    <a:pt x="8859" y="1856"/>
                  </a:lnTo>
                  <a:lnTo>
                    <a:pt x="8234" y="2446"/>
                  </a:lnTo>
                  <a:lnTo>
                    <a:pt x="7689" y="2806"/>
                  </a:lnTo>
                  <a:lnTo>
                    <a:pt x="7275" y="3000"/>
                  </a:lnTo>
                  <a:lnTo>
                    <a:pt x="6809" y="3141"/>
                  </a:lnTo>
                  <a:lnTo>
                    <a:pt x="6281" y="3220"/>
                  </a:lnTo>
                  <a:lnTo>
                    <a:pt x="5991" y="3229"/>
                  </a:lnTo>
                  <a:lnTo>
                    <a:pt x="5692" y="3220"/>
                  </a:lnTo>
                  <a:lnTo>
                    <a:pt x="5173" y="3141"/>
                  </a:lnTo>
                  <a:lnTo>
                    <a:pt x="4707" y="3000"/>
                  </a:lnTo>
                  <a:lnTo>
                    <a:pt x="4293" y="2806"/>
                  </a:lnTo>
                  <a:lnTo>
                    <a:pt x="3748" y="2446"/>
                  </a:lnTo>
                  <a:lnTo>
                    <a:pt x="3123" y="1856"/>
                  </a:lnTo>
                  <a:lnTo>
                    <a:pt x="2833" y="1540"/>
                  </a:lnTo>
                  <a:lnTo>
                    <a:pt x="2560" y="1249"/>
                  </a:lnTo>
                  <a:lnTo>
                    <a:pt x="1988" y="704"/>
                  </a:lnTo>
                  <a:lnTo>
                    <a:pt x="1496" y="370"/>
                  </a:lnTo>
                  <a:lnTo>
                    <a:pt x="1135" y="194"/>
                  </a:lnTo>
                  <a:lnTo>
                    <a:pt x="722" y="70"/>
                  </a:lnTo>
                  <a:lnTo>
                    <a:pt x="255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4" name="Google Shape;334;p10"/>
            <p:cNvGrpSpPr/>
            <p:nvPr/>
          </p:nvGrpSpPr>
          <p:grpSpPr>
            <a:xfrm rot="1389838" flipH="1">
              <a:off x="56367" y="3389631"/>
              <a:ext cx="830707" cy="1342773"/>
              <a:chOff x="5217955" y="2289659"/>
              <a:chExt cx="980409" cy="1584754"/>
            </a:xfrm>
          </p:grpSpPr>
          <p:sp>
            <p:nvSpPr>
              <p:cNvPr id="335" name="Google Shape;335;p10"/>
              <p:cNvSpPr/>
              <p:nvPr/>
            </p:nvSpPr>
            <p:spPr>
              <a:xfrm>
                <a:off x="5512948" y="2567402"/>
                <a:ext cx="679094" cy="1300117"/>
              </a:xfrm>
              <a:custGeom>
                <a:avLst/>
                <a:gdLst/>
                <a:ahLst/>
                <a:cxnLst/>
                <a:rect l="l" t="t" r="r" b="b"/>
                <a:pathLst>
                  <a:path w="21377" h="40926" extrusionOk="0">
                    <a:moveTo>
                      <a:pt x="1629" y="0"/>
                    </a:moveTo>
                    <a:lnTo>
                      <a:pt x="0" y="290"/>
                    </a:lnTo>
                    <a:lnTo>
                      <a:pt x="109" y="779"/>
                    </a:lnTo>
                    <a:lnTo>
                      <a:pt x="489" y="1684"/>
                    </a:lnTo>
                    <a:lnTo>
                      <a:pt x="1285" y="2914"/>
                    </a:lnTo>
                    <a:lnTo>
                      <a:pt x="1883" y="3638"/>
                    </a:lnTo>
                    <a:lnTo>
                      <a:pt x="2227" y="4073"/>
                    </a:lnTo>
                    <a:lnTo>
                      <a:pt x="2552" y="4507"/>
                    </a:lnTo>
                    <a:lnTo>
                      <a:pt x="2987" y="5105"/>
                    </a:lnTo>
                    <a:lnTo>
                      <a:pt x="3765" y="6354"/>
                    </a:lnTo>
                    <a:lnTo>
                      <a:pt x="4489" y="7711"/>
                    </a:lnTo>
                    <a:lnTo>
                      <a:pt x="5213" y="9250"/>
                    </a:lnTo>
                    <a:lnTo>
                      <a:pt x="5575" y="10136"/>
                    </a:lnTo>
                    <a:lnTo>
                      <a:pt x="6064" y="11331"/>
                    </a:lnTo>
                    <a:lnTo>
                      <a:pt x="6987" y="13847"/>
                    </a:lnTo>
                    <a:lnTo>
                      <a:pt x="7874" y="16544"/>
                    </a:lnTo>
                    <a:lnTo>
                      <a:pt x="8725" y="19440"/>
                    </a:lnTo>
                    <a:lnTo>
                      <a:pt x="9141" y="20960"/>
                    </a:lnTo>
                    <a:lnTo>
                      <a:pt x="9521" y="22318"/>
                    </a:lnTo>
                    <a:lnTo>
                      <a:pt x="10336" y="25105"/>
                    </a:lnTo>
                    <a:lnTo>
                      <a:pt x="11313" y="27929"/>
                    </a:lnTo>
                    <a:lnTo>
                      <a:pt x="12471" y="30717"/>
                    </a:lnTo>
                    <a:lnTo>
                      <a:pt x="13811" y="33414"/>
                    </a:lnTo>
                    <a:lnTo>
                      <a:pt x="14969" y="35314"/>
                    </a:lnTo>
                    <a:lnTo>
                      <a:pt x="15820" y="36509"/>
                    </a:lnTo>
                    <a:lnTo>
                      <a:pt x="16725" y="37631"/>
                    </a:lnTo>
                    <a:lnTo>
                      <a:pt x="17721" y="38681"/>
                    </a:lnTo>
                    <a:lnTo>
                      <a:pt x="18770" y="39658"/>
                    </a:lnTo>
                    <a:lnTo>
                      <a:pt x="19893" y="40527"/>
                    </a:lnTo>
                    <a:lnTo>
                      <a:pt x="20490" y="40925"/>
                    </a:lnTo>
                    <a:lnTo>
                      <a:pt x="21377" y="39550"/>
                    </a:lnTo>
                    <a:lnTo>
                      <a:pt x="20816" y="39169"/>
                    </a:lnTo>
                    <a:lnTo>
                      <a:pt x="19784" y="38355"/>
                    </a:lnTo>
                    <a:lnTo>
                      <a:pt x="18807" y="37450"/>
                    </a:lnTo>
                    <a:lnTo>
                      <a:pt x="17883" y="36454"/>
                    </a:lnTo>
                    <a:lnTo>
                      <a:pt x="16635" y="34825"/>
                    </a:lnTo>
                    <a:lnTo>
                      <a:pt x="15168" y="32454"/>
                    </a:lnTo>
                    <a:lnTo>
                      <a:pt x="13901" y="29884"/>
                    </a:lnTo>
                    <a:lnTo>
                      <a:pt x="12815" y="27223"/>
                    </a:lnTo>
                    <a:lnTo>
                      <a:pt x="11892" y="24508"/>
                    </a:lnTo>
                    <a:lnTo>
                      <a:pt x="11096" y="21829"/>
                    </a:lnTo>
                    <a:lnTo>
                      <a:pt x="10734" y="20544"/>
                    </a:lnTo>
                    <a:lnTo>
                      <a:pt x="10317" y="18988"/>
                    </a:lnTo>
                    <a:lnTo>
                      <a:pt x="9449" y="16055"/>
                    </a:lnTo>
                    <a:lnTo>
                      <a:pt x="8544" y="13304"/>
                    </a:lnTo>
                    <a:lnTo>
                      <a:pt x="7602" y="10734"/>
                    </a:lnTo>
                    <a:lnTo>
                      <a:pt x="7096" y="9503"/>
                    </a:lnTo>
                    <a:lnTo>
                      <a:pt x="6716" y="8580"/>
                    </a:lnTo>
                    <a:lnTo>
                      <a:pt x="5955" y="6951"/>
                    </a:lnTo>
                    <a:lnTo>
                      <a:pt x="5177" y="5503"/>
                    </a:lnTo>
                    <a:lnTo>
                      <a:pt x="4344" y="4181"/>
                    </a:lnTo>
                    <a:lnTo>
                      <a:pt x="3892" y="3530"/>
                    </a:lnTo>
                    <a:lnTo>
                      <a:pt x="3548" y="3077"/>
                    </a:lnTo>
                    <a:lnTo>
                      <a:pt x="3168" y="2589"/>
                    </a:lnTo>
                    <a:lnTo>
                      <a:pt x="2643" y="1973"/>
                    </a:lnTo>
                    <a:lnTo>
                      <a:pt x="1991" y="996"/>
                    </a:lnTo>
                    <a:lnTo>
                      <a:pt x="1702" y="344"/>
                    </a:lnTo>
                    <a:lnTo>
                      <a:pt x="162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10"/>
              <p:cNvSpPr/>
              <p:nvPr/>
            </p:nvSpPr>
            <p:spPr>
              <a:xfrm>
                <a:off x="5508342" y="2566259"/>
                <a:ext cx="690022" cy="1308154"/>
              </a:xfrm>
              <a:custGeom>
                <a:avLst/>
                <a:gdLst/>
                <a:ahLst/>
                <a:cxnLst/>
                <a:rect l="l" t="t" r="r" b="b"/>
                <a:pathLst>
                  <a:path w="21721" h="41179" extrusionOk="0">
                    <a:moveTo>
                      <a:pt x="1919" y="0"/>
                    </a:moveTo>
                    <a:lnTo>
                      <a:pt x="1611" y="54"/>
                    </a:lnTo>
                    <a:lnTo>
                      <a:pt x="1702" y="416"/>
                    </a:lnTo>
                    <a:lnTo>
                      <a:pt x="1992" y="1104"/>
                    </a:lnTo>
                    <a:lnTo>
                      <a:pt x="2661" y="2100"/>
                    </a:lnTo>
                    <a:lnTo>
                      <a:pt x="3186" y="2733"/>
                    </a:lnTo>
                    <a:lnTo>
                      <a:pt x="3566" y="3204"/>
                    </a:lnTo>
                    <a:lnTo>
                      <a:pt x="3910" y="3656"/>
                    </a:lnTo>
                    <a:lnTo>
                      <a:pt x="4363" y="4290"/>
                    </a:lnTo>
                    <a:lnTo>
                      <a:pt x="5195" y="5611"/>
                    </a:lnTo>
                    <a:lnTo>
                      <a:pt x="5974" y="7059"/>
                    </a:lnTo>
                    <a:lnTo>
                      <a:pt x="6716" y="8688"/>
                    </a:lnTo>
                    <a:lnTo>
                      <a:pt x="7114" y="9593"/>
                    </a:lnTo>
                    <a:lnTo>
                      <a:pt x="7603" y="10824"/>
                    </a:lnTo>
                    <a:lnTo>
                      <a:pt x="8544" y="13394"/>
                    </a:lnTo>
                    <a:lnTo>
                      <a:pt x="9449" y="16128"/>
                    </a:lnTo>
                    <a:lnTo>
                      <a:pt x="10318" y="19060"/>
                    </a:lnTo>
                    <a:lnTo>
                      <a:pt x="10734" y="20616"/>
                    </a:lnTo>
                    <a:lnTo>
                      <a:pt x="11096" y="21902"/>
                    </a:lnTo>
                    <a:lnTo>
                      <a:pt x="11874" y="24562"/>
                    </a:lnTo>
                    <a:lnTo>
                      <a:pt x="12797" y="27259"/>
                    </a:lnTo>
                    <a:lnTo>
                      <a:pt x="13883" y="29938"/>
                    </a:lnTo>
                    <a:lnTo>
                      <a:pt x="15132" y="32490"/>
                    </a:lnTo>
                    <a:lnTo>
                      <a:pt x="16599" y="34879"/>
                    </a:lnTo>
                    <a:lnTo>
                      <a:pt x="17847" y="36508"/>
                    </a:lnTo>
                    <a:lnTo>
                      <a:pt x="18752" y="37504"/>
                    </a:lnTo>
                    <a:lnTo>
                      <a:pt x="19730" y="38427"/>
                    </a:lnTo>
                    <a:lnTo>
                      <a:pt x="20762" y="39260"/>
                    </a:lnTo>
                    <a:lnTo>
                      <a:pt x="21305" y="39622"/>
                    </a:lnTo>
                    <a:lnTo>
                      <a:pt x="20581" y="40762"/>
                    </a:lnTo>
                    <a:lnTo>
                      <a:pt x="20001" y="40364"/>
                    </a:lnTo>
                    <a:lnTo>
                      <a:pt x="18897" y="39495"/>
                    </a:lnTo>
                    <a:lnTo>
                      <a:pt x="17866" y="38518"/>
                    </a:lnTo>
                    <a:lnTo>
                      <a:pt x="16906" y="37468"/>
                    </a:lnTo>
                    <a:lnTo>
                      <a:pt x="16019" y="36346"/>
                    </a:lnTo>
                    <a:lnTo>
                      <a:pt x="15187" y="35151"/>
                    </a:lnTo>
                    <a:lnTo>
                      <a:pt x="14028" y="33287"/>
                    </a:lnTo>
                    <a:lnTo>
                      <a:pt x="12707" y="30608"/>
                    </a:lnTo>
                    <a:lnTo>
                      <a:pt x="11585" y="27857"/>
                    </a:lnTo>
                    <a:lnTo>
                      <a:pt x="10625" y="25051"/>
                    </a:lnTo>
                    <a:lnTo>
                      <a:pt x="9793" y="22300"/>
                    </a:lnTo>
                    <a:lnTo>
                      <a:pt x="9431" y="20960"/>
                    </a:lnTo>
                    <a:lnTo>
                      <a:pt x="9014" y="19440"/>
                    </a:lnTo>
                    <a:lnTo>
                      <a:pt x="8164" y="16544"/>
                    </a:lnTo>
                    <a:lnTo>
                      <a:pt x="7277" y="13847"/>
                    </a:lnTo>
                    <a:lnTo>
                      <a:pt x="6354" y="11313"/>
                    </a:lnTo>
                    <a:lnTo>
                      <a:pt x="5865" y="10118"/>
                    </a:lnTo>
                    <a:lnTo>
                      <a:pt x="5485" y="9231"/>
                    </a:lnTo>
                    <a:lnTo>
                      <a:pt x="4779" y="7675"/>
                    </a:lnTo>
                    <a:lnTo>
                      <a:pt x="4037" y="6299"/>
                    </a:lnTo>
                    <a:lnTo>
                      <a:pt x="3259" y="5050"/>
                    </a:lnTo>
                    <a:lnTo>
                      <a:pt x="2824" y="4453"/>
                    </a:lnTo>
                    <a:lnTo>
                      <a:pt x="2516" y="4055"/>
                    </a:lnTo>
                    <a:lnTo>
                      <a:pt x="2191" y="3638"/>
                    </a:lnTo>
                    <a:lnTo>
                      <a:pt x="2136" y="3566"/>
                    </a:lnTo>
                    <a:lnTo>
                      <a:pt x="1557" y="2860"/>
                    </a:lnTo>
                    <a:lnTo>
                      <a:pt x="761" y="1647"/>
                    </a:lnTo>
                    <a:lnTo>
                      <a:pt x="399" y="778"/>
                    </a:lnTo>
                    <a:lnTo>
                      <a:pt x="290" y="290"/>
                    </a:lnTo>
                    <a:lnTo>
                      <a:pt x="1" y="344"/>
                    </a:lnTo>
                    <a:lnTo>
                      <a:pt x="109" y="851"/>
                    </a:lnTo>
                    <a:lnTo>
                      <a:pt x="489" y="1774"/>
                    </a:lnTo>
                    <a:lnTo>
                      <a:pt x="1304" y="3023"/>
                    </a:lnTo>
                    <a:lnTo>
                      <a:pt x="1901" y="3765"/>
                    </a:lnTo>
                    <a:lnTo>
                      <a:pt x="1955" y="3837"/>
                    </a:lnTo>
                    <a:lnTo>
                      <a:pt x="2281" y="4236"/>
                    </a:lnTo>
                    <a:lnTo>
                      <a:pt x="2589" y="4634"/>
                    </a:lnTo>
                    <a:lnTo>
                      <a:pt x="3005" y="5231"/>
                    </a:lnTo>
                    <a:lnTo>
                      <a:pt x="3783" y="6462"/>
                    </a:lnTo>
                    <a:lnTo>
                      <a:pt x="4507" y="7819"/>
                    </a:lnTo>
                    <a:lnTo>
                      <a:pt x="5213" y="9358"/>
                    </a:lnTo>
                    <a:lnTo>
                      <a:pt x="5575" y="10227"/>
                    </a:lnTo>
                    <a:lnTo>
                      <a:pt x="6064" y="11421"/>
                    </a:lnTo>
                    <a:lnTo>
                      <a:pt x="6987" y="13937"/>
                    </a:lnTo>
                    <a:lnTo>
                      <a:pt x="7874" y="16634"/>
                    </a:lnTo>
                    <a:lnTo>
                      <a:pt x="8725" y="19512"/>
                    </a:lnTo>
                    <a:lnTo>
                      <a:pt x="9141" y="21051"/>
                    </a:lnTo>
                    <a:lnTo>
                      <a:pt x="9521" y="22390"/>
                    </a:lnTo>
                    <a:lnTo>
                      <a:pt x="10354" y="25196"/>
                    </a:lnTo>
                    <a:lnTo>
                      <a:pt x="11331" y="28038"/>
                    </a:lnTo>
                    <a:lnTo>
                      <a:pt x="12490" y="30825"/>
                    </a:lnTo>
                    <a:lnTo>
                      <a:pt x="13829" y="33540"/>
                    </a:lnTo>
                    <a:lnTo>
                      <a:pt x="15006" y="35441"/>
                    </a:lnTo>
                    <a:lnTo>
                      <a:pt x="15856" y="36635"/>
                    </a:lnTo>
                    <a:lnTo>
                      <a:pt x="16780" y="37776"/>
                    </a:lnTo>
                    <a:lnTo>
                      <a:pt x="17757" y="38843"/>
                    </a:lnTo>
                    <a:lnTo>
                      <a:pt x="18807" y="39821"/>
                    </a:lnTo>
                    <a:lnTo>
                      <a:pt x="19947" y="40690"/>
                    </a:lnTo>
                    <a:lnTo>
                      <a:pt x="20544" y="41088"/>
                    </a:lnTo>
                    <a:lnTo>
                      <a:pt x="20671" y="41178"/>
                    </a:lnTo>
                    <a:lnTo>
                      <a:pt x="21721" y="39531"/>
                    </a:lnTo>
                    <a:lnTo>
                      <a:pt x="21594" y="39459"/>
                    </a:lnTo>
                    <a:lnTo>
                      <a:pt x="21051" y="39079"/>
                    </a:lnTo>
                    <a:lnTo>
                      <a:pt x="20019" y="38282"/>
                    </a:lnTo>
                    <a:lnTo>
                      <a:pt x="19042" y="37377"/>
                    </a:lnTo>
                    <a:lnTo>
                      <a:pt x="18137" y="36382"/>
                    </a:lnTo>
                    <a:lnTo>
                      <a:pt x="16888" y="34771"/>
                    </a:lnTo>
                    <a:lnTo>
                      <a:pt x="15422" y="32400"/>
                    </a:lnTo>
                    <a:lnTo>
                      <a:pt x="14173" y="29848"/>
                    </a:lnTo>
                    <a:lnTo>
                      <a:pt x="13087" y="27187"/>
                    </a:lnTo>
                    <a:lnTo>
                      <a:pt x="12164" y="24490"/>
                    </a:lnTo>
                    <a:lnTo>
                      <a:pt x="11386" y="21829"/>
                    </a:lnTo>
                    <a:lnTo>
                      <a:pt x="11024" y="20544"/>
                    </a:lnTo>
                    <a:lnTo>
                      <a:pt x="10607" y="18987"/>
                    </a:lnTo>
                    <a:lnTo>
                      <a:pt x="9738" y="16037"/>
                    </a:lnTo>
                    <a:lnTo>
                      <a:pt x="8833" y="13286"/>
                    </a:lnTo>
                    <a:lnTo>
                      <a:pt x="7892" y="10715"/>
                    </a:lnTo>
                    <a:lnTo>
                      <a:pt x="7385" y="9485"/>
                    </a:lnTo>
                    <a:lnTo>
                      <a:pt x="7005" y="8562"/>
                    </a:lnTo>
                    <a:lnTo>
                      <a:pt x="6227" y="6914"/>
                    </a:lnTo>
                    <a:lnTo>
                      <a:pt x="5449" y="5466"/>
                    </a:lnTo>
                    <a:lnTo>
                      <a:pt x="4616" y="4127"/>
                    </a:lnTo>
                    <a:lnTo>
                      <a:pt x="4164" y="3475"/>
                    </a:lnTo>
                    <a:lnTo>
                      <a:pt x="3820" y="3023"/>
                    </a:lnTo>
                    <a:lnTo>
                      <a:pt x="3421" y="2534"/>
                    </a:lnTo>
                    <a:lnTo>
                      <a:pt x="2915" y="1919"/>
                    </a:lnTo>
                    <a:lnTo>
                      <a:pt x="2281" y="978"/>
                    </a:lnTo>
                    <a:lnTo>
                      <a:pt x="1992" y="326"/>
                    </a:lnTo>
                    <a:lnTo>
                      <a:pt x="19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10"/>
              <p:cNvSpPr/>
              <p:nvPr/>
            </p:nvSpPr>
            <p:spPr>
              <a:xfrm>
                <a:off x="5960870" y="3211393"/>
                <a:ext cx="136886" cy="174848"/>
              </a:xfrm>
              <a:custGeom>
                <a:avLst/>
                <a:gdLst/>
                <a:ahLst/>
                <a:cxnLst/>
                <a:rect l="l" t="t" r="r" b="b"/>
                <a:pathLst>
                  <a:path w="4309" h="5504" extrusionOk="0">
                    <a:moveTo>
                      <a:pt x="4308" y="1"/>
                    </a:moveTo>
                    <a:lnTo>
                      <a:pt x="3783" y="55"/>
                    </a:lnTo>
                    <a:lnTo>
                      <a:pt x="2897" y="254"/>
                    </a:lnTo>
                    <a:lnTo>
                      <a:pt x="2136" y="526"/>
                    </a:lnTo>
                    <a:lnTo>
                      <a:pt x="1521" y="869"/>
                    </a:lnTo>
                    <a:lnTo>
                      <a:pt x="1050" y="1286"/>
                    </a:lnTo>
                    <a:lnTo>
                      <a:pt x="670" y="1738"/>
                    </a:lnTo>
                    <a:lnTo>
                      <a:pt x="272" y="2444"/>
                    </a:lnTo>
                    <a:lnTo>
                      <a:pt x="37" y="3440"/>
                    </a:lnTo>
                    <a:lnTo>
                      <a:pt x="0" y="4345"/>
                    </a:lnTo>
                    <a:lnTo>
                      <a:pt x="145" y="5358"/>
                    </a:lnTo>
                    <a:lnTo>
                      <a:pt x="200" y="5503"/>
                    </a:lnTo>
                    <a:lnTo>
                      <a:pt x="326" y="5503"/>
                    </a:lnTo>
                    <a:lnTo>
                      <a:pt x="1159" y="5358"/>
                    </a:lnTo>
                    <a:lnTo>
                      <a:pt x="1883" y="5069"/>
                    </a:lnTo>
                    <a:lnTo>
                      <a:pt x="2643" y="4562"/>
                    </a:lnTo>
                    <a:lnTo>
                      <a:pt x="3367" y="3747"/>
                    </a:lnTo>
                    <a:lnTo>
                      <a:pt x="3820" y="2897"/>
                    </a:lnTo>
                    <a:lnTo>
                      <a:pt x="4055" y="2227"/>
                    </a:lnTo>
                    <a:lnTo>
                      <a:pt x="4218" y="1431"/>
                    </a:lnTo>
                    <a:lnTo>
                      <a:pt x="4308" y="507"/>
                    </a:lnTo>
                    <a:lnTo>
                      <a:pt x="430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10"/>
              <p:cNvSpPr/>
              <p:nvPr/>
            </p:nvSpPr>
            <p:spPr>
              <a:xfrm>
                <a:off x="5955692" y="3206215"/>
                <a:ext cx="146671" cy="185205"/>
              </a:xfrm>
              <a:custGeom>
                <a:avLst/>
                <a:gdLst/>
                <a:ahLst/>
                <a:cxnLst/>
                <a:rect l="l" t="t" r="r" b="b"/>
                <a:pathLst>
                  <a:path w="4617" h="5830" extrusionOk="0">
                    <a:moveTo>
                      <a:pt x="4616" y="1"/>
                    </a:moveTo>
                    <a:lnTo>
                      <a:pt x="4453" y="19"/>
                    </a:lnTo>
                    <a:lnTo>
                      <a:pt x="3838" y="91"/>
                    </a:lnTo>
                    <a:lnTo>
                      <a:pt x="2734" y="363"/>
                    </a:lnTo>
                    <a:lnTo>
                      <a:pt x="2263" y="562"/>
                    </a:lnTo>
                    <a:lnTo>
                      <a:pt x="1919" y="725"/>
                    </a:lnTo>
                    <a:lnTo>
                      <a:pt x="1322" y="1123"/>
                    </a:lnTo>
                    <a:lnTo>
                      <a:pt x="851" y="1612"/>
                    </a:lnTo>
                    <a:lnTo>
                      <a:pt x="471" y="2191"/>
                    </a:lnTo>
                    <a:lnTo>
                      <a:pt x="326" y="2499"/>
                    </a:lnTo>
                    <a:lnTo>
                      <a:pt x="127" y="3078"/>
                    </a:lnTo>
                    <a:lnTo>
                      <a:pt x="1" y="4182"/>
                    </a:lnTo>
                    <a:lnTo>
                      <a:pt x="145" y="5467"/>
                    </a:lnTo>
                    <a:lnTo>
                      <a:pt x="218" y="5720"/>
                    </a:lnTo>
                    <a:lnTo>
                      <a:pt x="254" y="5829"/>
                    </a:lnTo>
                    <a:lnTo>
                      <a:pt x="634" y="5829"/>
                    </a:lnTo>
                    <a:lnTo>
                      <a:pt x="1756" y="5539"/>
                    </a:lnTo>
                    <a:lnTo>
                      <a:pt x="2661" y="5033"/>
                    </a:lnTo>
                    <a:lnTo>
                      <a:pt x="3114" y="4634"/>
                    </a:lnTo>
                    <a:lnTo>
                      <a:pt x="2897" y="4417"/>
                    </a:lnTo>
                    <a:lnTo>
                      <a:pt x="2535" y="4743"/>
                    </a:lnTo>
                    <a:lnTo>
                      <a:pt x="1811" y="5177"/>
                    </a:lnTo>
                    <a:lnTo>
                      <a:pt x="851" y="5485"/>
                    </a:lnTo>
                    <a:lnTo>
                      <a:pt x="471" y="5521"/>
                    </a:lnTo>
                    <a:lnTo>
                      <a:pt x="381" y="5105"/>
                    </a:lnTo>
                    <a:lnTo>
                      <a:pt x="326" y="3965"/>
                    </a:lnTo>
                    <a:lnTo>
                      <a:pt x="453" y="3078"/>
                    </a:lnTo>
                    <a:lnTo>
                      <a:pt x="616" y="2625"/>
                    </a:lnTo>
                    <a:lnTo>
                      <a:pt x="743" y="2336"/>
                    </a:lnTo>
                    <a:lnTo>
                      <a:pt x="1087" y="1811"/>
                    </a:lnTo>
                    <a:lnTo>
                      <a:pt x="1521" y="1358"/>
                    </a:lnTo>
                    <a:lnTo>
                      <a:pt x="2064" y="978"/>
                    </a:lnTo>
                    <a:lnTo>
                      <a:pt x="2390" y="833"/>
                    </a:lnTo>
                    <a:lnTo>
                      <a:pt x="2806" y="652"/>
                    </a:lnTo>
                    <a:lnTo>
                      <a:pt x="3765" y="399"/>
                    </a:lnTo>
                    <a:lnTo>
                      <a:pt x="4327" y="327"/>
                    </a:lnTo>
                    <a:lnTo>
                      <a:pt x="4290" y="942"/>
                    </a:lnTo>
                    <a:lnTo>
                      <a:pt x="4146" y="2046"/>
                    </a:lnTo>
                    <a:lnTo>
                      <a:pt x="4001" y="2535"/>
                    </a:lnTo>
                    <a:lnTo>
                      <a:pt x="4290" y="2625"/>
                    </a:lnTo>
                    <a:lnTo>
                      <a:pt x="4435" y="2082"/>
                    </a:lnTo>
                    <a:lnTo>
                      <a:pt x="4616" y="851"/>
                    </a:lnTo>
                    <a:lnTo>
                      <a:pt x="4616" y="164"/>
                    </a:lnTo>
                    <a:lnTo>
                      <a:pt x="46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10"/>
              <p:cNvSpPr/>
              <p:nvPr/>
            </p:nvSpPr>
            <p:spPr>
              <a:xfrm>
                <a:off x="5955692" y="3206215"/>
                <a:ext cx="146671" cy="185205"/>
              </a:xfrm>
              <a:custGeom>
                <a:avLst/>
                <a:gdLst/>
                <a:ahLst/>
                <a:cxnLst/>
                <a:rect l="l" t="t" r="r" b="b"/>
                <a:pathLst>
                  <a:path w="4617" h="5830" extrusionOk="0">
                    <a:moveTo>
                      <a:pt x="4616" y="1"/>
                    </a:moveTo>
                    <a:lnTo>
                      <a:pt x="4453" y="19"/>
                    </a:lnTo>
                    <a:lnTo>
                      <a:pt x="3838" y="91"/>
                    </a:lnTo>
                    <a:lnTo>
                      <a:pt x="2734" y="363"/>
                    </a:lnTo>
                    <a:lnTo>
                      <a:pt x="2263" y="562"/>
                    </a:lnTo>
                    <a:lnTo>
                      <a:pt x="2390" y="833"/>
                    </a:lnTo>
                    <a:lnTo>
                      <a:pt x="2806" y="652"/>
                    </a:lnTo>
                    <a:lnTo>
                      <a:pt x="3765" y="399"/>
                    </a:lnTo>
                    <a:lnTo>
                      <a:pt x="4327" y="327"/>
                    </a:lnTo>
                    <a:lnTo>
                      <a:pt x="4290" y="942"/>
                    </a:lnTo>
                    <a:lnTo>
                      <a:pt x="4146" y="2046"/>
                    </a:lnTo>
                    <a:lnTo>
                      <a:pt x="4001" y="2535"/>
                    </a:lnTo>
                    <a:lnTo>
                      <a:pt x="3802" y="3096"/>
                    </a:lnTo>
                    <a:lnTo>
                      <a:pt x="3259" y="4037"/>
                    </a:lnTo>
                    <a:lnTo>
                      <a:pt x="2897" y="4417"/>
                    </a:lnTo>
                    <a:lnTo>
                      <a:pt x="2535" y="4743"/>
                    </a:lnTo>
                    <a:lnTo>
                      <a:pt x="1811" y="5177"/>
                    </a:lnTo>
                    <a:lnTo>
                      <a:pt x="851" y="5485"/>
                    </a:lnTo>
                    <a:lnTo>
                      <a:pt x="471" y="5521"/>
                    </a:lnTo>
                    <a:lnTo>
                      <a:pt x="381" y="5105"/>
                    </a:lnTo>
                    <a:lnTo>
                      <a:pt x="326" y="3965"/>
                    </a:lnTo>
                    <a:lnTo>
                      <a:pt x="453" y="3078"/>
                    </a:lnTo>
                    <a:lnTo>
                      <a:pt x="616" y="2625"/>
                    </a:lnTo>
                    <a:lnTo>
                      <a:pt x="326" y="2499"/>
                    </a:lnTo>
                    <a:lnTo>
                      <a:pt x="127" y="3078"/>
                    </a:lnTo>
                    <a:lnTo>
                      <a:pt x="1" y="4182"/>
                    </a:lnTo>
                    <a:lnTo>
                      <a:pt x="145" y="5467"/>
                    </a:lnTo>
                    <a:lnTo>
                      <a:pt x="218" y="5720"/>
                    </a:lnTo>
                    <a:lnTo>
                      <a:pt x="254" y="5829"/>
                    </a:lnTo>
                    <a:lnTo>
                      <a:pt x="634" y="5829"/>
                    </a:lnTo>
                    <a:lnTo>
                      <a:pt x="1756" y="5539"/>
                    </a:lnTo>
                    <a:lnTo>
                      <a:pt x="2661" y="5033"/>
                    </a:lnTo>
                    <a:lnTo>
                      <a:pt x="3114" y="4634"/>
                    </a:lnTo>
                    <a:lnTo>
                      <a:pt x="3494" y="4236"/>
                    </a:lnTo>
                    <a:lnTo>
                      <a:pt x="4091" y="3223"/>
                    </a:lnTo>
                    <a:lnTo>
                      <a:pt x="4290" y="2625"/>
                    </a:lnTo>
                    <a:lnTo>
                      <a:pt x="4435" y="2082"/>
                    </a:lnTo>
                    <a:lnTo>
                      <a:pt x="4616" y="851"/>
                    </a:lnTo>
                    <a:lnTo>
                      <a:pt x="4616" y="164"/>
                    </a:lnTo>
                    <a:lnTo>
                      <a:pt x="46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10"/>
              <p:cNvSpPr/>
              <p:nvPr/>
            </p:nvSpPr>
            <p:spPr>
              <a:xfrm>
                <a:off x="5534232" y="3159644"/>
                <a:ext cx="234603" cy="142064"/>
              </a:xfrm>
              <a:custGeom>
                <a:avLst/>
                <a:gdLst/>
                <a:ahLst/>
                <a:cxnLst/>
                <a:rect l="l" t="t" r="r" b="b"/>
                <a:pathLst>
                  <a:path w="7385" h="4472" extrusionOk="0">
                    <a:moveTo>
                      <a:pt x="1919" y="1"/>
                    </a:moveTo>
                    <a:lnTo>
                      <a:pt x="688" y="73"/>
                    </a:lnTo>
                    <a:lnTo>
                      <a:pt x="0" y="164"/>
                    </a:lnTo>
                    <a:lnTo>
                      <a:pt x="109" y="725"/>
                    </a:lnTo>
                    <a:lnTo>
                      <a:pt x="434" y="1702"/>
                    </a:lnTo>
                    <a:lnTo>
                      <a:pt x="833" y="2480"/>
                    </a:lnTo>
                    <a:lnTo>
                      <a:pt x="1321" y="3114"/>
                    </a:lnTo>
                    <a:lnTo>
                      <a:pt x="1882" y="3603"/>
                    </a:lnTo>
                    <a:lnTo>
                      <a:pt x="2498" y="3965"/>
                    </a:lnTo>
                    <a:lnTo>
                      <a:pt x="3131" y="4218"/>
                    </a:lnTo>
                    <a:lnTo>
                      <a:pt x="3765" y="4363"/>
                    </a:lnTo>
                    <a:lnTo>
                      <a:pt x="4724" y="4471"/>
                    </a:lnTo>
                    <a:lnTo>
                      <a:pt x="5901" y="4381"/>
                    </a:lnTo>
                    <a:lnTo>
                      <a:pt x="7186" y="4109"/>
                    </a:lnTo>
                    <a:lnTo>
                      <a:pt x="7385" y="4037"/>
                    </a:lnTo>
                    <a:lnTo>
                      <a:pt x="7385" y="3892"/>
                    </a:lnTo>
                    <a:lnTo>
                      <a:pt x="7204" y="2933"/>
                    </a:lnTo>
                    <a:lnTo>
                      <a:pt x="6824" y="2100"/>
                    </a:lnTo>
                    <a:lnTo>
                      <a:pt x="6335" y="1485"/>
                    </a:lnTo>
                    <a:lnTo>
                      <a:pt x="5901" y="1087"/>
                    </a:lnTo>
                    <a:lnTo>
                      <a:pt x="5358" y="725"/>
                    </a:lnTo>
                    <a:lnTo>
                      <a:pt x="4706" y="417"/>
                    </a:lnTo>
                    <a:lnTo>
                      <a:pt x="3928" y="200"/>
                    </a:lnTo>
                    <a:lnTo>
                      <a:pt x="3005" y="55"/>
                    </a:lnTo>
                    <a:lnTo>
                      <a:pt x="191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10"/>
              <p:cNvSpPr/>
              <p:nvPr/>
            </p:nvSpPr>
            <p:spPr>
              <a:xfrm>
                <a:off x="5528482" y="3155609"/>
                <a:ext cx="244959" cy="150133"/>
              </a:xfrm>
              <a:custGeom>
                <a:avLst/>
                <a:gdLst/>
                <a:ahLst/>
                <a:cxnLst/>
                <a:rect l="l" t="t" r="r" b="b"/>
                <a:pathLst>
                  <a:path w="7711" h="4726" extrusionOk="0">
                    <a:moveTo>
                      <a:pt x="2896" y="1"/>
                    </a:moveTo>
                    <a:lnTo>
                      <a:pt x="1140" y="19"/>
                    </a:lnTo>
                    <a:lnTo>
                      <a:pt x="163" y="146"/>
                    </a:lnTo>
                    <a:lnTo>
                      <a:pt x="0" y="164"/>
                    </a:lnTo>
                    <a:lnTo>
                      <a:pt x="36" y="327"/>
                    </a:lnTo>
                    <a:lnTo>
                      <a:pt x="145" y="906"/>
                    </a:lnTo>
                    <a:lnTo>
                      <a:pt x="489" y="1956"/>
                    </a:lnTo>
                    <a:lnTo>
                      <a:pt x="977" y="2843"/>
                    </a:lnTo>
                    <a:lnTo>
                      <a:pt x="1611" y="3549"/>
                    </a:lnTo>
                    <a:lnTo>
                      <a:pt x="1973" y="3838"/>
                    </a:lnTo>
                    <a:lnTo>
                      <a:pt x="2389" y="4110"/>
                    </a:lnTo>
                    <a:lnTo>
                      <a:pt x="3312" y="4508"/>
                    </a:lnTo>
                    <a:lnTo>
                      <a:pt x="3837" y="4635"/>
                    </a:lnTo>
                    <a:lnTo>
                      <a:pt x="4453" y="4725"/>
                    </a:lnTo>
                    <a:lnTo>
                      <a:pt x="5557" y="4725"/>
                    </a:lnTo>
                    <a:lnTo>
                      <a:pt x="6462" y="4617"/>
                    </a:lnTo>
                    <a:lnTo>
                      <a:pt x="7439" y="4381"/>
                    </a:lnTo>
                    <a:lnTo>
                      <a:pt x="7620" y="4309"/>
                    </a:lnTo>
                    <a:lnTo>
                      <a:pt x="7711" y="4273"/>
                    </a:lnTo>
                    <a:lnTo>
                      <a:pt x="7711" y="4182"/>
                    </a:lnTo>
                    <a:lnTo>
                      <a:pt x="7711" y="4092"/>
                    </a:lnTo>
                    <a:lnTo>
                      <a:pt x="7620" y="3386"/>
                    </a:lnTo>
                    <a:lnTo>
                      <a:pt x="7349" y="2589"/>
                    </a:lnTo>
                    <a:lnTo>
                      <a:pt x="7041" y="2010"/>
                    </a:lnTo>
                    <a:lnTo>
                      <a:pt x="6570" y="1449"/>
                    </a:lnTo>
                    <a:lnTo>
                      <a:pt x="5937" y="924"/>
                    </a:lnTo>
                    <a:lnTo>
                      <a:pt x="5539" y="689"/>
                    </a:lnTo>
                    <a:lnTo>
                      <a:pt x="5394" y="960"/>
                    </a:lnTo>
                    <a:lnTo>
                      <a:pt x="5720" y="1141"/>
                    </a:lnTo>
                    <a:lnTo>
                      <a:pt x="6263" y="1558"/>
                    </a:lnTo>
                    <a:lnTo>
                      <a:pt x="6842" y="2245"/>
                    </a:lnTo>
                    <a:lnTo>
                      <a:pt x="7258" y="3150"/>
                    </a:lnTo>
                    <a:lnTo>
                      <a:pt x="7403" y="3856"/>
                    </a:lnTo>
                    <a:lnTo>
                      <a:pt x="7421" y="4055"/>
                    </a:lnTo>
                    <a:lnTo>
                      <a:pt x="6969" y="4200"/>
                    </a:lnTo>
                    <a:lnTo>
                      <a:pt x="5593" y="4417"/>
                    </a:lnTo>
                    <a:lnTo>
                      <a:pt x="4489" y="4417"/>
                    </a:lnTo>
                    <a:lnTo>
                      <a:pt x="3892" y="4327"/>
                    </a:lnTo>
                    <a:lnTo>
                      <a:pt x="3403" y="4218"/>
                    </a:lnTo>
                    <a:lnTo>
                      <a:pt x="2534" y="3856"/>
                    </a:lnTo>
                    <a:lnTo>
                      <a:pt x="2154" y="3603"/>
                    </a:lnTo>
                    <a:lnTo>
                      <a:pt x="1828" y="3331"/>
                    </a:lnTo>
                    <a:lnTo>
                      <a:pt x="1249" y="2698"/>
                    </a:lnTo>
                    <a:lnTo>
                      <a:pt x="796" y="1901"/>
                    </a:lnTo>
                    <a:lnTo>
                      <a:pt x="471" y="960"/>
                    </a:lnTo>
                    <a:lnTo>
                      <a:pt x="362" y="417"/>
                    </a:lnTo>
                    <a:lnTo>
                      <a:pt x="1267" y="309"/>
                    </a:lnTo>
                    <a:lnTo>
                      <a:pt x="2914" y="291"/>
                    </a:lnTo>
                    <a:lnTo>
                      <a:pt x="3638" y="381"/>
                    </a:lnTo>
                    <a:lnTo>
                      <a:pt x="3674" y="91"/>
                    </a:lnTo>
                    <a:lnTo>
                      <a:pt x="289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10"/>
              <p:cNvSpPr/>
              <p:nvPr/>
            </p:nvSpPr>
            <p:spPr>
              <a:xfrm>
                <a:off x="5528482" y="3155609"/>
                <a:ext cx="244959" cy="150133"/>
              </a:xfrm>
              <a:custGeom>
                <a:avLst/>
                <a:gdLst/>
                <a:ahLst/>
                <a:cxnLst/>
                <a:rect l="l" t="t" r="r" b="b"/>
                <a:pathLst>
                  <a:path w="7711" h="4726" extrusionOk="0">
                    <a:moveTo>
                      <a:pt x="2896" y="1"/>
                    </a:moveTo>
                    <a:lnTo>
                      <a:pt x="1140" y="19"/>
                    </a:lnTo>
                    <a:lnTo>
                      <a:pt x="163" y="146"/>
                    </a:lnTo>
                    <a:lnTo>
                      <a:pt x="0" y="164"/>
                    </a:lnTo>
                    <a:lnTo>
                      <a:pt x="36" y="327"/>
                    </a:lnTo>
                    <a:lnTo>
                      <a:pt x="145" y="906"/>
                    </a:lnTo>
                    <a:lnTo>
                      <a:pt x="489" y="1956"/>
                    </a:lnTo>
                    <a:lnTo>
                      <a:pt x="977" y="2843"/>
                    </a:lnTo>
                    <a:lnTo>
                      <a:pt x="1611" y="3549"/>
                    </a:lnTo>
                    <a:lnTo>
                      <a:pt x="1973" y="3838"/>
                    </a:lnTo>
                    <a:lnTo>
                      <a:pt x="2154" y="3603"/>
                    </a:lnTo>
                    <a:lnTo>
                      <a:pt x="1828" y="3331"/>
                    </a:lnTo>
                    <a:lnTo>
                      <a:pt x="1249" y="2698"/>
                    </a:lnTo>
                    <a:lnTo>
                      <a:pt x="796" y="1901"/>
                    </a:lnTo>
                    <a:lnTo>
                      <a:pt x="471" y="960"/>
                    </a:lnTo>
                    <a:lnTo>
                      <a:pt x="362" y="417"/>
                    </a:lnTo>
                    <a:lnTo>
                      <a:pt x="1267" y="309"/>
                    </a:lnTo>
                    <a:lnTo>
                      <a:pt x="2914" y="291"/>
                    </a:lnTo>
                    <a:lnTo>
                      <a:pt x="3638" y="381"/>
                    </a:lnTo>
                    <a:lnTo>
                      <a:pt x="4127" y="472"/>
                    </a:lnTo>
                    <a:lnTo>
                      <a:pt x="5014" y="761"/>
                    </a:lnTo>
                    <a:lnTo>
                      <a:pt x="5394" y="960"/>
                    </a:lnTo>
                    <a:lnTo>
                      <a:pt x="5720" y="1141"/>
                    </a:lnTo>
                    <a:lnTo>
                      <a:pt x="6263" y="1558"/>
                    </a:lnTo>
                    <a:lnTo>
                      <a:pt x="6842" y="2245"/>
                    </a:lnTo>
                    <a:lnTo>
                      <a:pt x="7258" y="3150"/>
                    </a:lnTo>
                    <a:lnTo>
                      <a:pt x="7403" y="3856"/>
                    </a:lnTo>
                    <a:lnTo>
                      <a:pt x="7421" y="4055"/>
                    </a:lnTo>
                    <a:lnTo>
                      <a:pt x="6969" y="4200"/>
                    </a:lnTo>
                    <a:lnTo>
                      <a:pt x="5593" y="4417"/>
                    </a:lnTo>
                    <a:lnTo>
                      <a:pt x="4489" y="4417"/>
                    </a:lnTo>
                    <a:lnTo>
                      <a:pt x="3892" y="4327"/>
                    </a:lnTo>
                    <a:lnTo>
                      <a:pt x="3837" y="4635"/>
                    </a:lnTo>
                    <a:lnTo>
                      <a:pt x="4453" y="4725"/>
                    </a:lnTo>
                    <a:lnTo>
                      <a:pt x="5557" y="4725"/>
                    </a:lnTo>
                    <a:lnTo>
                      <a:pt x="6462" y="4617"/>
                    </a:lnTo>
                    <a:lnTo>
                      <a:pt x="7439" y="4381"/>
                    </a:lnTo>
                    <a:lnTo>
                      <a:pt x="7620" y="4309"/>
                    </a:lnTo>
                    <a:lnTo>
                      <a:pt x="7711" y="4273"/>
                    </a:lnTo>
                    <a:lnTo>
                      <a:pt x="7711" y="4182"/>
                    </a:lnTo>
                    <a:lnTo>
                      <a:pt x="7711" y="4092"/>
                    </a:lnTo>
                    <a:lnTo>
                      <a:pt x="7620" y="3386"/>
                    </a:lnTo>
                    <a:lnTo>
                      <a:pt x="7349" y="2589"/>
                    </a:lnTo>
                    <a:lnTo>
                      <a:pt x="7041" y="2010"/>
                    </a:lnTo>
                    <a:lnTo>
                      <a:pt x="6570" y="1449"/>
                    </a:lnTo>
                    <a:lnTo>
                      <a:pt x="5937" y="924"/>
                    </a:lnTo>
                    <a:lnTo>
                      <a:pt x="5539" y="689"/>
                    </a:lnTo>
                    <a:lnTo>
                      <a:pt x="5141" y="490"/>
                    </a:lnTo>
                    <a:lnTo>
                      <a:pt x="4199" y="182"/>
                    </a:lnTo>
                    <a:lnTo>
                      <a:pt x="3674" y="91"/>
                    </a:lnTo>
                    <a:lnTo>
                      <a:pt x="289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10"/>
              <p:cNvSpPr/>
              <p:nvPr/>
            </p:nvSpPr>
            <p:spPr>
              <a:xfrm>
                <a:off x="5222561" y="2294265"/>
                <a:ext cx="609523" cy="613557"/>
              </a:xfrm>
              <a:custGeom>
                <a:avLst/>
                <a:gdLst/>
                <a:ahLst/>
                <a:cxnLst/>
                <a:rect l="l" t="t" r="r" b="b"/>
                <a:pathLst>
                  <a:path w="19187" h="19314" extrusionOk="0">
                    <a:moveTo>
                      <a:pt x="12888" y="1"/>
                    </a:moveTo>
                    <a:lnTo>
                      <a:pt x="12363" y="91"/>
                    </a:lnTo>
                    <a:lnTo>
                      <a:pt x="11856" y="290"/>
                    </a:lnTo>
                    <a:lnTo>
                      <a:pt x="11386" y="580"/>
                    </a:lnTo>
                    <a:lnTo>
                      <a:pt x="10933" y="978"/>
                    </a:lnTo>
                    <a:lnTo>
                      <a:pt x="10734" y="1213"/>
                    </a:lnTo>
                    <a:lnTo>
                      <a:pt x="10354" y="1720"/>
                    </a:lnTo>
                    <a:lnTo>
                      <a:pt x="9811" y="2879"/>
                    </a:lnTo>
                    <a:lnTo>
                      <a:pt x="9503" y="4109"/>
                    </a:lnTo>
                    <a:lnTo>
                      <a:pt x="9485" y="5376"/>
                    </a:lnTo>
                    <a:lnTo>
                      <a:pt x="9576" y="6010"/>
                    </a:lnTo>
                    <a:lnTo>
                      <a:pt x="9268" y="5141"/>
                    </a:lnTo>
                    <a:lnTo>
                      <a:pt x="8978" y="4254"/>
                    </a:lnTo>
                    <a:lnTo>
                      <a:pt x="8743" y="3766"/>
                    </a:lnTo>
                    <a:lnTo>
                      <a:pt x="8110" y="2788"/>
                    </a:lnTo>
                    <a:lnTo>
                      <a:pt x="7295" y="1901"/>
                    </a:lnTo>
                    <a:lnTo>
                      <a:pt x="6336" y="1177"/>
                    </a:lnTo>
                    <a:lnTo>
                      <a:pt x="5340" y="688"/>
                    </a:lnTo>
                    <a:lnTo>
                      <a:pt x="4580" y="562"/>
                    </a:lnTo>
                    <a:lnTo>
                      <a:pt x="4091" y="598"/>
                    </a:lnTo>
                    <a:lnTo>
                      <a:pt x="3603" y="743"/>
                    </a:lnTo>
                    <a:lnTo>
                      <a:pt x="3150" y="996"/>
                    </a:lnTo>
                    <a:lnTo>
                      <a:pt x="2716" y="1394"/>
                    </a:lnTo>
                    <a:lnTo>
                      <a:pt x="2336" y="1937"/>
                    </a:lnTo>
                    <a:lnTo>
                      <a:pt x="2155" y="2263"/>
                    </a:lnTo>
                    <a:lnTo>
                      <a:pt x="2046" y="2535"/>
                    </a:lnTo>
                    <a:lnTo>
                      <a:pt x="1883" y="3060"/>
                    </a:lnTo>
                    <a:lnTo>
                      <a:pt x="1847" y="3548"/>
                    </a:lnTo>
                    <a:lnTo>
                      <a:pt x="1883" y="4037"/>
                    </a:lnTo>
                    <a:lnTo>
                      <a:pt x="2118" y="4689"/>
                    </a:lnTo>
                    <a:lnTo>
                      <a:pt x="2643" y="5503"/>
                    </a:lnTo>
                    <a:lnTo>
                      <a:pt x="3766" y="6571"/>
                    </a:lnTo>
                    <a:lnTo>
                      <a:pt x="5413" y="7784"/>
                    </a:lnTo>
                    <a:lnTo>
                      <a:pt x="6064" y="8309"/>
                    </a:lnTo>
                    <a:lnTo>
                      <a:pt x="5811" y="8128"/>
                    </a:lnTo>
                    <a:lnTo>
                      <a:pt x="5268" y="7874"/>
                    </a:lnTo>
                    <a:lnTo>
                      <a:pt x="4725" y="7748"/>
                    </a:lnTo>
                    <a:lnTo>
                      <a:pt x="4146" y="7729"/>
                    </a:lnTo>
                    <a:lnTo>
                      <a:pt x="3585" y="7820"/>
                    </a:lnTo>
                    <a:lnTo>
                      <a:pt x="3023" y="8001"/>
                    </a:lnTo>
                    <a:lnTo>
                      <a:pt x="2209" y="8435"/>
                    </a:lnTo>
                    <a:lnTo>
                      <a:pt x="1250" y="9250"/>
                    </a:lnTo>
                    <a:lnTo>
                      <a:pt x="526" y="10264"/>
                    </a:lnTo>
                    <a:lnTo>
                      <a:pt x="164" y="11114"/>
                    </a:lnTo>
                    <a:lnTo>
                      <a:pt x="37" y="11693"/>
                    </a:lnTo>
                    <a:lnTo>
                      <a:pt x="1" y="12291"/>
                    </a:lnTo>
                    <a:lnTo>
                      <a:pt x="73" y="12870"/>
                    </a:lnTo>
                    <a:lnTo>
                      <a:pt x="164" y="13160"/>
                    </a:lnTo>
                    <a:lnTo>
                      <a:pt x="290" y="13467"/>
                    </a:lnTo>
                    <a:lnTo>
                      <a:pt x="580" y="13974"/>
                    </a:lnTo>
                    <a:lnTo>
                      <a:pt x="924" y="14336"/>
                    </a:lnTo>
                    <a:lnTo>
                      <a:pt x="1322" y="14590"/>
                    </a:lnTo>
                    <a:lnTo>
                      <a:pt x="1774" y="14716"/>
                    </a:lnTo>
                    <a:lnTo>
                      <a:pt x="2245" y="14752"/>
                    </a:lnTo>
                    <a:lnTo>
                      <a:pt x="2987" y="14644"/>
                    </a:lnTo>
                    <a:lnTo>
                      <a:pt x="4019" y="14228"/>
                    </a:lnTo>
                    <a:lnTo>
                      <a:pt x="4996" y="13594"/>
                    </a:lnTo>
                    <a:lnTo>
                      <a:pt x="5883" y="12852"/>
                    </a:lnTo>
                    <a:lnTo>
                      <a:pt x="6589" y="12074"/>
                    </a:lnTo>
                    <a:lnTo>
                      <a:pt x="6843" y="11693"/>
                    </a:lnTo>
                    <a:lnTo>
                      <a:pt x="6571" y="12236"/>
                    </a:lnTo>
                    <a:lnTo>
                      <a:pt x="6137" y="13359"/>
                    </a:lnTo>
                    <a:lnTo>
                      <a:pt x="5829" y="14535"/>
                    </a:lnTo>
                    <a:lnTo>
                      <a:pt x="5702" y="15676"/>
                    </a:lnTo>
                    <a:lnTo>
                      <a:pt x="5793" y="16762"/>
                    </a:lnTo>
                    <a:lnTo>
                      <a:pt x="6046" y="17504"/>
                    </a:lnTo>
                    <a:lnTo>
                      <a:pt x="6300" y="17938"/>
                    </a:lnTo>
                    <a:lnTo>
                      <a:pt x="6643" y="18336"/>
                    </a:lnTo>
                    <a:lnTo>
                      <a:pt x="7060" y="18680"/>
                    </a:lnTo>
                    <a:lnTo>
                      <a:pt x="7567" y="18970"/>
                    </a:lnTo>
                    <a:lnTo>
                      <a:pt x="8182" y="19205"/>
                    </a:lnTo>
                    <a:lnTo>
                      <a:pt x="8526" y="19296"/>
                    </a:lnTo>
                    <a:lnTo>
                      <a:pt x="8816" y="19314"/>
                    </a:lnTo>
                    <a:lnTo>
                      <a:pt x="9395" y="19277"/>
                    </a:lnTo>
                    <a:lnTo>
                      <a:pt x="9938" y="19115"/>
                    </a:lnTo>
                    <a:lnTo>
                      <a:pt x="10463" y="18843"/>
                    </a:lnTo>
                    <a:lnTo>
                      <a:pt x="11169" y="18300"/>
                    </a:lnTo>
                    <a:lnTo>
                      <a:pt x="11947" y="17323"/>
                    </a:lnTo>
                    <a:lnTo>
                      <a:pt x="12490" y="16164"/>
                    </a:lnTo>
                    <a:lnTo>
                      <a:pt x="12779" y="14952"/>
                    </a:lnTo>
                    <a:lnTo>
                      <a:pt x="12761" y="14065"/>
                    </a:lnTo>
                    <a:lnTo>
                      <a:pt x="12671" y="13522"/>
                    </a:lnTo>
                    <a:lnTo>
                      <a:pt x="12472" y="13015"/>
                    </a:lnTo>
                    <a:lnTo>
                      <a:pt x="12182" y="12580"/>
                    </a:lnTo>
                    <a:lnTo>
                      <a:pt x="12001" y="12381"/>
                    </a:lnTo>
                    <a:lnTo>
                      <a:pt x="12200" y="12580"/>
                    </a:lnTo>
                    <a:lnTo>
                      <a:pt x="12671" y="12906"/>
                    </a:lnTo>
                    <a:lnTo>
                      <a:pt x="13431" y="13250"/>
                    </a:lnTo>
                    <a:lnTo>
                      <a:pt x="14590" y="13449"/>
                    </a:lnTo>
                    <a:lnTo>
                      <a:pt x="15802" y="13341"/>
                    </a:lnTo>
                    <a:lnTo>
                      <a:pt x="16943" y="12960"/>
                    </a:lnTo>
                    <a:lnTo>
                      <a:pt x="17956" y="12327"/>
                    </a:lnTo>
                    <a:lnTo>
                      <a:pt x="18553" y="11712"/>
                    </a:lnTo>
                    <a:lnTo>
                      <a:pt x="18843" y="11241"/>
                    </a:lnTo>
                    <a:lnTo>
                      <a:pt x="19060" y="10716"/>
                    </a:lnTo>
                    <a:lnTo>
                      <a:pt x="19169" y="10137"/>
                    </a:lnTo>
                    <a:lnTo>
                      <a:pt x="19187" y="9829"/>
                    </a:lnTo>
                    <a:lnTo>
                      <a:pt x="19169" y="9304"/>
                    </a:lnTo>
                    <a:lnTo>
                      <a:pt x="18934" y="8435"/>
                    </a:lnTo>
                    <a:lnTo>
                      <a:pt x="18517" y="7784"/>
                    </a:lnTo>
                    <a:lnTo>
                      <a:pt x="17902" y="7331"/>
                    </a:lnTo>
                    <a:lnTo>
                      <a:pt x="17160" y="7060"/>
                    </a:lnTo>
                    <a:lnTo>
                      <a:pt x="16273" y="6969"/>
                    </a:lnTo>
                    <a:lnTo>
                      <a:pt x="15277" y="7042"/>
                    </a:lnTo>
                    <a:lnTo>
                      <a:pt x="14209" y="7259"/>
                    </a:lnTo>
                    <a:lnTo>
                      <a:pt x="13630" y="7422"/>
                    </a:lnTo>
                    <a:lnTo>
                      <a:pt x="14119" y="7150"/>
                    </a:lnTo>
                    <a:lnTo>
                      <a:pt x="14915" y="6426"/>
                    </a:lnTo>
                    <a:lnTo>
                      <a:pt x="15495" y="5521"/>
                    </a:lnTo>
                    <a:lnTo>
                      <a:pt x="15875" y="4526"/>
                    </a:lnTo>
                    <a:lnTo>
                      <a:pt x="16056" y="3494"/>
                    </a:lnTo>
                    <a:lnTo>
                      <a:pt x="15983" y="2498"/>
                    </a:lnTo>
                    <a:lnTo>
                      <a:pt x="15694" y="1575"/>
                    </a:lnTo>
                    <a:lnTo>
                      <a:pt x="15151" y="833"/>
                    </a:lnTo>
                    <a:lnTo>
                      <a:pt x="14789" y="544"/>
                    </a:lnTo>
                    <a:lnTo>
                      <a:pt x="14517" y="381"/>
                    </a:lnTo>
                    <a:lnTo>
                      <a:pt x="13974" y="145"/>
                    </a:lnTo>
                    <a:lnTo>
                      <a:pt x="13431" y="19"/>
                    </a:lnTo>
                    <a:lnTo>
                      <a:pt x="1288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10"/>
              <p:cNvSpPr/>
              <p:nvPr/>
            </p:nvSpPr>
            <p:spPr>
              <a:xfrm>
                <a:off x="5217955" y="2308084"/>
                <a:ext cx="618736" cy="604345"/>
              </a:xfrm>
              <a:custGeom>
                <a:avLst/>
                <a:gdLst/>
                <a:ahLst/>
                <a:cxnLst/>
                <a:rect l="l" t="t" r="r" b="b"/>
                <a:pathLst>
                  <a:path w="19477" h="19024" extrusionOk="0">
                    <a:moveTo>
                      <a:pt x="15006" y="0"/>
                    </a:moveTo>
                    <a:lnTo>
                      <a:pt x="14843" y="235"/>
                    </a:lnTo>
                    <a:lnTo>
                      <a:pt x="15151" y="471"/>
                    </a:lnTo>
                    <a:lnTo>
                      <a:pt x="15603" y="1050"/>
                    </a:lnTo>
                    <a:lnTo>
                      <a:pt x="15911" y="1774"/>
                    </a:lnTo>
                    <a:lnTo>
                      <a:pt x="16038" y="2625"/>
                    </a:lnTo>
                    <a:lnTo>
                      <a:pt x="16038" y="3077"/>
                    </a:lnTo>
                    <a:lnTo>
                      <a:pt x="15965" y="3693"/>
                    </a:lnTo>
                    <a:lnTo>
                      <a:pt x="15621" y="4815"/>
                    </a:lnTo>
                    <a:lnTo>
                      <a:pt x="15006" y="5810"/>
                    </a:lnTo>
                    <a:lnTo>
                      <a:pt x="14191" y="6589"/>
                    </a:lnTo>
                    <a:lnTo>
                      <a:pt x="13721" y="6860"/>
                    </a:lnTo>
                    <a:lnTo>
                      <a:pt x="13630" y="6932"/>
                    </a:lnTo>
                    <a:lnTo>
                      <a:pt x="13648" y="7041"/>
                    </a:lnTo>
                    <a:lnTo>
                      <a:pt x="13721" y="7150"/>
                    </a:lnTo>
                    <a:lnTo>
                      <a:pt x="13829" y="7132"/>
                    </a:lnTo>
                    <a:lnTo>
                      <a:pt x="14554" y="6932"/>
                    </a:lnTo>
                    <a:lnTo>
                      <a:pt x="15875" y="6715"/>
                    </a:lnTo>
                    <a:lnTo>
                      <a:pt x="16997" y="6733"/>
                    </a:lnTo>
                    <a:lnTo>
                      <a:pt x="17902" y="6987"/>
                    </a:lnTo>
                    <a:lnTo>
                      <a:pt x="18264" y="7204"/>
                    </a:lnTo>
                    <a:lnTo>
                      <a:pt x="18481" y="7385"/>
                    </a:lnTo>
                    <a:lnTo>
                      <a:pt x="18825" y="7819"/>
                    </a:lnTo>
                    <a:lnTo>
                      <a:pt x="19042" y="8381"/>
                    </a:lnTo>
                    <a:lnTo>
                      <a:pt x="19169" y="9032"/>
                    </a:lnTo>
                    <a:lnTo>
                      <a:pt x="19169" y="9394"/>
                    </a:lnTo>
                    <a:lnTo>
                      <a:pt x="19151" y="9883"/>
                    </a:lnTo>
                    <a:lnTo>
                      <a:pt x="18843" y="10806"/>
                    </a:lnTo>
                    <a:lnTo>
                      <a:pt x="18228" y="11584"/>
                    </a:lnTo>
                    <a:lnTo>
                      <a:pt x="17341" y="12236"/>
                    </a:lnTo>
                    <a:lnTo>
                      <a:pt x="16798" y="12471"/>
                    </a:lnTo>
                    <a:lnTo>
                      <a:pt x="16183" y="12688"/>
                    </a:lnTo>
                    <a:lnTo>
                      <a:pt x="14934" y="12851"/>
                    </a:lnTo>
                    <a:lnTo>
                      <a:pt x="13757" y="12706"/>
                    </a:lnTo>
                    <a:lnTo>
                      <a:pt x="12997" y="12399"/>
                    </a:lnTo>
                    <a:lnTo>
                      <a:pt x="12544" y="12109"/>
                    </a:lnTo>
                    <a:lnTo>
                      <a:pt x="12345" y="11928"/>
                    </a:lnTo>
                    <a:lnTo>
                      <a:pt x="12291" y="11892"/>
                    </a:lnTo>
                    <a:lnTo>
                      <a:pt x="12255" y="11838"/>
                    </a:lnTo>
                    <a:lnTo>
                      <a:pt x="12200" y="11801"/>
                    </a:lnTo>
                    <a:lnTo>
                      <a:pt x="12092" y="11801"/>
                    </a:lnTo>
                    <a:lnTo>
                      <a:pt x="12038" y="11838"/>
                    </a:lnTo>
                    <a:lnTo>
                      <a:pt x="12001" y="11892"/>
                    </a:lnTo>
                    <a:lnTo>
                      <a:pt x="12001" y="12001"/>
                    </a:lnTo>
                    <a:lnTo>
                      <a:pt x="12038" y="12055"/>
                    </a:lnTo>
                    <a:lnTo>
                      <a:pt x="12092" y="12091"/>
                    </a:lnTo>
                    <a:lnTo>
                      <a:pt x="12128" y="12145"/>
                    </a:lnTo>
                    <a:lnTo>
                      <a:pt x="12327" y="12381"/>
                    </a:lnTo>
                    <a:lnTo>
                      <a:pt x="12599" y="12924"/>
                    </a:lnTo>
                    <a:lnTo>
                      <a:pt x="12743" y="13539"/>
                    </a:lnTo>
                    <a:lnTo>
                      <a:pt x="12780" y="14209"/>
                    </a:lnTo>
                    <a:lnTo>
                      <a:pt x="12689" y="14915"/>
                    </a:lnTo>
                    <a:lnTo>
                      <a:pt x="12508" y="15603"/>
                    </a:lnTo>
                    <a:lnTo>
                      <a:pt x="12219" y="16290"/>
                    </a:lnTo>
                    <a:lnTo>
                      <a:pt x="11875" y="16924"/>
                    </a:lnTo>
                    <a:lnTo>
                      <a:pt x="11657" y="17213"/>
                    </a:lnTo>
                    <a:lnTo>
                      <a:pt x="11332" y="17612"/>
                    </a:lnTo>
                    <a:lnTo>
                      <a:pt x="10644" y="18227"/>
                    </a:lnTo>
                    <a:lnTo>
                      <a:pt x="9884" y="18607"/>
                    </a:lnTo>
                    <a:lnTo>
                      <a:pt x="9087" y="18734"/>
                    </a:lnTo>
                    <a:lnTo>
                      <a:pt x="8707" y="18698"/>
                    </a:lnTo>
                    <a:lnTo>
                      <a:pt x="8273" y="18607"/>
                    </a:lnTo>
                    <a:lnTo>
                      <a:pt x="7549" y="18299"/>
                    </a:lnTo>
                    <a:lnTo>
                      <a:pt x="6951" y="17865"/>
                    </a:lnTo>
                    <a:lnTo>
                      <a:pt x="6499" y="17322"/>
                    </a:lnTo>
                    <a:lnTo>
                      <a:pt x="6336" y="17014"/>
                    </a:lnTo>
                    <a:lnTo>
                      <a:pt x="6227" y="16743"/>
                    </a:lnTo>
                    <a:lnTo>
                      <a:pt x="6083" y="16182"/>
                    </a:lnTo>
                    <a:lnTo>
                      <a:pt x="5992" y="15204"/>
                    </a:lnTo>
                    <a:lnTo>
                      <a:pt x="6191" y="13756"/>
                    </a:lnTo>
                    <a:lnTo>
                      <a:pt x="6734" y="12163"/>
                    </a:lnTo>
                    <a:lnTo>
                      <a:pt x="7114" y="11331"/>
                    </a:lnTo>
                    <a:lnTo>
                      <a:pt x="7150" y="11204"/>
                    </a:lnTo>
                    <a:lnTo>
                      <a:pt x="7060" y="11132"/>
                    </a:lnTo>
                    <a:lnTo>
                      <a:pt x="6951" y="11096"/>
                    </a:lnTo>
                    <a:lnTo>
                      <a:pt x="6861" y="11186"/>
                    </a:lnTo>
                    <a:lnTo>
                      <a:pt x="6517" y="11693"/>
                    </a:lnTo>
                    <a:lnTo>
                      <a:pt x="5449" y="12743"/>
                    </a:lnTo>
                    <a:lnTo>
                      <a:pt x="4454" y="13449"/>
                    </a:lnTo>
                    <a:lnTo>
                      <a:pt x="3766" y="13811"/>
                    </a:lnTo>
                    <a:lnTo>
                      <a:pt x="3060" y="14064"/>
                    </a:lnTo>
                    <a:lnTo>
                      <a:pt x="2390" y="14173"/>
                    </a:lnTo>
                    <a:lnTo>
                      <a:pt x="2064" y="14155"/>
                    </a:lnTo>
                    <a:lnTo>
                      <a:pt x="1793" y="14100"/>
                    </a:lnTo>
                    <a:lnTo>
                      <a:pt x="1304" y="13883"/>
                    </a:lnTo>
                    <a:lnTo>
                      <a:pt x="906" y="13521"/>
                    </a:lnTo>
                    <a:lnTo>
                      <a:pt x="580" y="12996"/>
                    </a:lnTo>
                    <a:lnTo>
                      <a:pt x="453" y="12670"/>
                    </a:lnTo>
                    <a:lnTo>
                      <a:pt x="363" y="12363"/>
                    </a:lnTo>
                    <a:lnTo>
                      <a:pt x="290" y="11747"/>
                    </a:lnTo>
                    <a:lnTo>
                      <a:pt x="363" y="11114"/>
                    </a:lnTo>
                    <a:lnTo>
                      <a:pt x="526" y="10498"/>
                    </a:lnTo>
                    <a:lnTo>
                      <a:pt x="797" y="9901"/>
                    </a:lnTo>
                    <a:lnTo>
                      <a:pt x="1159" y="9358"/>
                    </a:lnTo>
                    <a:lnTo>
                      <a:pt x="1811" y="8616"/>
                    </a:lnTo>
                    <a:lnTo>
                      <a:pt x="2300" y="8236"/>
                    </a:lnTo>
                    <a:lnTo>
                      <a:pt x="2806" y="7892"/>
                    </a:lnTo>
                    <a:lnTo>
                      <a:pt x="3820" y="7512"/>
                    </a:lnTo>
                    <a:lnTo>
                      <a:pt x="4562" y="7439"/>
                    </a:lnTo>
                    <a:lnTo>
                      <a:pt x="5033" y="7494"/>
                    </a:lnTo>
                    <a:lnTo>
                      <a:pt x="5485" y="7638"/>
                    </a:lnTo>
                    <a:lnTo>
                      <a:pt x="5920" y="7856"/>
                    </a:lnTo>
                    <a:lnTo>
                      <a:pt x="6119" y="8000"/>
                    </a:lnTo>
                    <a:lnTo>
                      <a:pt x="6227" y="8037"/>
                    </a:lnTo>
                    <a:lnTo>
                      <a:pt x="6318" y="7982"/>
                    </a:lnTo>
                    <a:lnTo>
                      <a:pt x="6372" y="7874"/>
                    </a:lnTo>
                    <a:lnTo>
                      <a:pt x="6318" y="7765"/>
                    </a:lnTo>
                    <a:lnTo>
                      <a:pt x="5775" y="7331"/>
                    </a:lnTo>
                    <a:lnTo>
                      <a:pt x="5141" y="6860"/>
                    </a:lnTo>
                    <a:lnTo>
                      <a:pt x="4490" y="6389"/>
                    </a:lnTo>
                    <a:lnTo>
                      <a:pt x="3549" y="5611"/>
                    </a:lnTo>
                    <a:lnTo>
                      <a:pt x="2987" y="5050"/>
                    </a:lnTo>
                    <a:lnTo>
                      <a:pt x="2535" y="4435"/>
                    </a:lnTo>
                    <a:lnTo>
                      <a:pt x="2245" y="3783"/>
                    </a:lnTo>
                    <a:lnTo>
                      <a:pt x="2137" y="3077"/>
                    </a:lnTo>
                    <a:lnTo>
                      <a:pt x="2263" y="2317"/>
                    </a:lnTo>
                    <a:lnTo>
                      <a:pt x="2444" y="1901"/>
                    </a:lnTo>
                    <a:lnTo>
                      <a:pt x="2173" y="1774"/>
                    </a:lnTo>
                    <a:lnTo>
                      <a:pt x="1974" y="2226"/>
                    </a:lnTo>
                    <a:lnTo>
                      <a:pt x="1829" y="3059"/>
                    </a:lnTo>
                    <a:lnTo>
                      <a:pt x="1938" y="3837"/>
                    </a:lnTo>
                    <a:lnTo>
                      <a:pt x="2263" y="4561"/>
                    </a:lnTo>
                    <a:lnTo>
                      <a:pt x="2734" y="5213"/>
                    </a:lnTo>
                    <a:lnTo>
                      <a:pt x="3331" y="5810"/>
                    </a:lnTo>
                    <a:lnTo>
                      <a:pt x="4309" y="6625"/>
                    </a:lnTo>
                    <a:lnTo>
                      <a:pt x="4960" y="7095"/>
                    </a:lnTo>
                    <a:lnTo>
                      <a:pt x="5033" y="7168"/>
                    </a:lnTo>
                    <a:lnTo>
                      <a:pt x="5105" y="7204"/>
                    </a:lnTo>
                    <a:lnTo>
                      <a:pt x="4743" y="7150"/>
                    </a:lnTo>
                    <a:lnTo>
                      <a:pt x="4001" y="7186"/>
                    </a:lnTo>
                    <a:lnTo>
                      <a:pt x="3259" y="7367"/>
                    </a:lnTo>
                    <a:lnTo>
                      <a:pt x="2499" y="7729"/>
                    </a:lnTo>
                    <a:lnTo>
                      <a:pt x="2119" y="7982"/>
                    </a:lnTo>
                    <a:lnTo>
                      <a:pt x="1865" y="8181"/>
                    </a:lnTo>
                    <a:lnTo>
                      <a:pt x="1358" y="8652"/>
                    </a:lnTo>
                    <a:lnTo>
                      <a:pt x="906" y="9195"/>
                    </a:lnTo>
                    <a:lnTo>
                      <a:pt x="526" y="9792"/>
                    </a:lnTo>
                    <a:lnTo>
                      <a:pt x="236" y="10426"/>
                    </a:lnTo>
                    <a:lnTo>
                      <a:pt x="55" y="11077"/>
                    </a:lnTo>
                    <a:lnTo>
                      <a:pt x="1" y="11765"/>
                    </a:lnTo>
                    <a:lnTo>
                      <a:pt x="73" y="12435"/>
                    </a:lnTo>
                    <a:lnTo>
                      <a:pt x="164" y="12779"/>
                    </a:lnTo>
                    <a:lnTo>
                      <a:pt x="309" y="13141"/>
                    </a:lnTo>
                    <a:lnTo>
                      <a:pt x="671" y="13720"/>
                    </a:lnTo>
                    <a:lnTo>
                      <a:pt x="1141" y="14155"/>
                    </a:lnTo>
                    <a:lnTo>
                      <a:pt x="1720" y="14390"/>
                    </a:lnTo>
                    <a:lnTo>
                      <a:pt x="2028" y="14444"/>
                    </a:lnTo>
                    <a:lnTo>
                      <a:pt x="2300" y="14462"/>
                    </a:lnTo>
                    <a:lnTo>
                      <a:pt x="2861" y="14408"/>
                    </a:lnTo>
                    <a:lnTo>
                      <a:pt x="3730" y="14155"/>
                    </a:lnTo>
                    <a:lnTo>
                      <a:pt x="4870" y="13539"/>
                    </a:lnTo>
                    <a:lnTo>
                      <a:pt x="5920" y="12743"/>
                    </a:lnTo>
                    <a:lnTo>
                      <a:pt x="6354" y="12308"/>
                    </a:lnTo>
                    <a:lnTo>
                      <a:pt x="6101" y="12996"/>
                    </a:lnTo>
                    <a:lnTo>
                      <a:pt x="5775" y="14354"/>
                    </a:lnTo>
                    <a:lnTo>
                      <a:pt x="5702" y="15584"/>
                    </a:lnTo>
                    <a:lnTo>
                      <a:pt x="5883" y="16670"/>
                    </a:lnTo>
                    <a:lnTo>
                      <a:pt x="6064" y="17141"/>
                    </a:lnTo>
                    <a:lnTo>
                      <a:pt x="6245" y="17485"/>
                    </a:lnTo>
                    <a:lnTo>
                      <a:pt x="6752" y="18082"/>
                    </a:lnTo>
                    <a:lnTo>
                      <a:pt x="7386" y="18553"/>
                    </a:lnTo>
                    <a:lnTo>
                      <a:pt x="8182" y="18879"/>
                    </a:lnTo>
                    <a:lnTo>
                      <a:pt x="8653" y="19005"/>
                    </a:lnTo>
                    <a:lnTo>
                      <a:pt x="8852" y="19024"/>
                    </a:lnTo>
                    <a:lnTo>
                      <a:pt x="9051" y="19024"/>
                    </a:lnTo>
                    <a:lnTo>
                      <a:pt x="9431" y="19005"/>
                    </a:lnTo>
                    <a:lnTo>
                      <a:pt x="10191" y="18806"/>
                    </a:lnTo>
                    <a:lnTo>
                      <a:pt x="10915" y="18390"/>
                    </a:lnTo>
                    <a:lnTo>
                      <a:pt x="11585" y="17775"/>
                    </a:lnTo>
                    <a:lnTo>
                      <a:pt x="11893" y="17394"/>
                    </a:lnTo>
                    <a:lnTo>
                      <a:pt x="12273" y="16870"/>
                    </a:lnTo>
                    <a:lnTo>
                      <a:pt x="12816" y="15675"/>
                    </a:lnTo>
                    <a:lnTo>
                      <a:pt x="13087" y="14408"/>
                    </a:lnTo>
                    <a:lnTo>
                      <a:pt x="13051" y="13485"/>
                    </a:lnTo>
                    <a:lnTo>
                      <a:pt x="12924" y="12906"/>
                    </a:lnTo>
                    <a:lnTo>
                      <a:pt x="12816" y="12652"/>
                    </a:lnTo>
                    <a:lnTo>
                      <a:pt x="13250" y="12851"/>
                    </a:lnTo>
                    <a:lnTo>
                      <a:pt x="14228" y="13105"/>
                    </a:lnTo>
                    <a:lnTo>
                      <a:pt x="15296" y="13141"/>
                    </a:lnTo>
                    <a:lnTo>
                      <a:pt x="16382" y="12942"/>
                    </a:lnTo>
                    <a:lnTo>
                      <a:pt x="16907" y="12743"/>
                    </a:lnTo>
                    <a:lnTo>
                      <a:pt x="17504" y="12489"/>
                    </a:lnTo>
                    <a:lnTo>
                      <a:pt x="18445" y="11801"/>
                    </a:lnTo>
                    <a:lnTo>
                      <a:pt x="18970" y="11150"/>
                    </a:lnTo>
                    <a:lnTo>
                      <a:pt x="19223" y="10697"/>
                    </a:lnTo>
                    <a:lnTo>
                      <a:pt x="19386" y="10191"/>
                    </a:lnTo>
                    <a:lnTo>
                      <a:pt x="19477" y="9666"/>
                    </a:lnTo>
                    <a:lnTo>
                      <a:pt x="19477" y="9394"/>
                    </a:lnTo>
                    <a:lnTo>
                      <a:pt x="19459" y="8996"/>
                    </a:lnTo>
                    <a:lnTo>
                      <a:pt x="19332" y="8272"/>
                    </a:lnTo>
                    <a:lnTo>
                      <a:pt x="19079" y="7656"/>
                    </a:lnTo>
                    <a:lnTo>
                      <a:pt x="18680" y="7168"/>
                    </a:lnTo>
                    <a:lnTo>
                      <a:pt x="18427" y="6969"/>
                    </a:lnTo>
                    <a:lnTo>
                      <a:pt x="18101" y="6751"/>
                    </a:lnTo>
                    <a:lnTo>
                      <a:pt x="17305" y="6462"/>
                    </a:lnTo>
                    <a:lnTo>
                      <a:pt x="16345" y="6389"/>
                    </a:lnTo>
                    <a:lnTo>
                      <a:pt x="15241" y="6480"/>
                    </a:lnTo>
                    <a:lnTo>
                      <a:pt x="14626" y="6607"/>
                    </a:lnTo>
                    <a:lnTo>
                      <a:pt x="14626" y="6607"/>
                    </a:lnTo>
                    <a:lnTo>
                      <a:pt x="14988" y="6281"/>
                    </a:lnTo>
                    <a:lnTo>
                      <a:pt x="15585" y="5503"/>
                    </a:lnTo>
                    <a:lnTo>
                      <a:pt x="16020" y="4598"/>
                    </a:lnTo>
                    <a:lnTo>
                      <a:pt x="16291" y="3620"/>
                    </a:lnTo>
                    <a:lnTo>
                      <a:pt x="16327" y="3095"/>
                    </a:lnTo>
                    <a:lnTo>
                      <a:pt x="16345" y="2588"/>
                    </a:lnTo>
                    <a:lnTo>
                      <a:pt x="16201" y="1665"/>
                    </a:lnTo>
                    <a:lnTo>
                      <a:pt x="15857" y="869"/>
                    </a:lnTo>
                    <a:lnTo>
                      <a:pt x="15350" y="235"/>
                    </a:lnTo>
                    <a:lnTo>
                      <a:pt x="150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10"/>
              <p:cNvSpPr/>
              <p:nvPr/>
            </p:nvSpPr>
            <p:spPr>
              <a:xfrm>
                <a:off x="5286954" y="2289659"/>
                <a:ext cx="549737" cy="571021"/>
              </a:xfrm>
              <a:custGeom>
                <a:avLst/>
                <a:gdLst/>
                <a:ahLst/>
                <a:cxnLst/>
                <a:rect l="l" t="t" r="r" b="b"/>
                <a:pathLst>
                  <a:path w="17305" h="17975" extrusionOk="0">
                    <a:moveTo>
                      <a:pt x="10879" y="1"/>
                    </a:moveTo>
                    <a:lnTo>
                      <a:pt x="10318" y="91"/>
                    </a:lnTo>
                    <a:lnTo>
                      <a:pt x="9793" y="290"/>
                    </a:lnTo>
                    <a:lnTo>
                      <a:pt x="9286" y="598"/>
                    </a:lnTo>
                    <a:lnTo>
                      <a:pt x="8816" y="1014"/>
                    </a:lnTo>
                    <a:lnTo>
                      <a:pt x="8599" y="1268"/>
                    </a:lnTo>
                    <a:lnTo>
                      <a:pt x="8291" y="1666"/>
                    </a:lnTo>
                    <a:lnTo>
                      <a:pt x="7820" y="2517"/>
                    </a:lnTo>
                    <a:lnTo>
                      <a:pt x="7494" y="3458"/>
                    </a:lnTo>
                    <a:lnTo>
                      <a:pt x="7313" y="4435"/>
                    </a:lnTo>
                    <a:lnTo>
                      <a:pt x="7295" y="4942"/>
                    </a:lnTo>
                    <a:lnTo>
                      <a:pt x="7205" y="4635"/>
                    </a:lnTo>
                    <a:lnTo>
                      <a:pt x="7078" y="4345"/>
                    </a:lnTo>
                    <a:lnTo>
                      <a:pt x="6933" y="4001"/>
                    </a:lnTo>
                    <a:lnTo>
                      <a:pt x="6553" y="3331"/>
                    </a:lnTo>
                    <a:lnTo>
                      <a:pt x="6064" y="2680"/>
                    </a:lnTo>
                    <a:lnTo>
                      <a:pt x="5503" y="2082"/>
                    </a:lnTo>
                    <a:lnTo>
                      <a:pt x="4888" y="1539"/>
                    </a:lnTo>
                    <a:lnTo>
                      <a:pt x="4236" y="1105"/>
                    </a:lnTo>
                    <a:lnTo>
                      <a:pt x="3549" y="779"/>
                    </a:lnTo>
                    <a:lnTo>
                      <a:pt x="2879" y="580"/>
                    </a:lnTo>
                    <a:lnTo>
                      <a:pt x="2535" y="562"/>
                    </a:lnTo>
                    <a:lnTo>
                      <a:pt x="2245" y="562"/>
                    </a:lnTo>
                    <a:lnTo>
                      <a:pt x="1594" y="707"/>
                    </a:lnTo>
                    <a:lnTo>
                      <a:pt x="924" y="1105"/>
                    </a:lnTo>
                    <a:lnTo>
                      <a:pt x="290" y="1811"/>
                    </a:lnTo>
                    <a:lnTo>
                      <a:pt x="1" y="2354"/>
                    </a:lnTo>
                    <a:lnTo>
                      <a:pt x="272" y="2481"/>
                    </a:lnTo>
                    <a:lnTo>
                      <a:pt x="490" y="2082"/>
                    </a:lnTo>
                    <a:lnTo>
                      <a:pt x="960" y="1467"/>
                    </a:lnTo>
                    <a:lnTo>
                      <a:pt x="1521" y="1069"/>
                    </a:lnTo>
                    <a:lnTo>
                      <a:pt x="2173" y="870"/>
                    </a:lnTo>
                    <a:lnTo>
                      <a:pt x="2517" y="870"/>
                    </a:lnTo>
                    <a:lnTo>
                      <a:pt x="2843" y="888"/>
                    </a:lnTo>
                    <a:lnTo>
                      <a:pt x="3476" y="1069"/>
                    </a:lnTo>
                    <a:lnTo>
                      <a:pt x="4128" y="1376"/>
                    </a:lnTo>
                    <a:lnTo>
                      <a:pt x="4743" y="1793"/>
                    </a:lnTo>
                    <a:lnTo>
                      <a:pt x="5594" y="2589"/>
                    </a:lnTo>
                    <a:lnTo>
                      <a:pt x="6300" y="3494"/>
                    </a:lnTo>
                    <a:lnTo>
                      <a:pt x="6662" y="4146"/>
                    </a:lnTo>
                    <a:lnTo>
                      <a:pt x="6807" y="4454"/>
                    </a:lnTo>
                    <a:lnTo>
                      <a:pt x="6951" y="4870"/>
                    </a:lnTo>
                    <a:lnTo>
                      <a:pt x="7078" y="5286"/>
                    </a:lnTo>
                    <a:lnTo>
                      <a:pt x="7223" y="5757"/>
                    </a:lnTo>
                    <a:lnTo>
                      <a:pt x="7422" y="6227"/>
                    </a:lnTo>
                    <a:lnTo>
                      <a:pt x="7476" y="6300"/>
                    </a:lnTo>
                    <a:lnTo>
                      <a:pt x="7603" y="6300"/>
                    </a:lnTo>
                    <a:lnTo>
                      <a:pt x="7694" y="6245"/>
                    </a:lnTo>
                    <a:lnTo>
                      <a:pt x="7694" y="6137"/>
                    </a:lnTo>
                    <a:lnTo>
                      <a:pt x="7603" y="5503"/>
                    </a:lnTo>
                    <a:lnTo>
                      <a:pt x="7639" y="4254"/>
                    </a:lnTo>
                    <a:lnTo>
                      <a:pt x="7929" y="3042"/>
                    </a:lnTo>
                    <a:lnTo>
                      <a:pt x="8454" y="1956"/>
                    </a:lnTo>
                    <a:lnTo>
                      <a:pt x="8834" y="1467"/>
                    </a:lnTo>
                    <a:lnTo>
                      <a:pt x="9033" y="1232"/>
                    </a:lnTo>
                    <a:lnTo>
                      <a:pt x="9449" y="852"/>
                    </a:lnTo>
                    <a:lnTo>
                      <a:pt x="9902" y="562"/>
                    </a:lnTo>
                    <a:lnTo>
                      <a:pt x="10390" y="381"/>
                    </a:lnTo>
                    <a:lnTo>
                      <a:pt x="10897" y="290"/>
                    </a:lnTo>
                    <a:lnTo>
                      <a:pt x="11404" y="309"/>
                    </a:lnTo>
                    <a:lnTo>
                      <a:pt x="11911" y="435"/>
                    </a:lnTo>
                    <a:lnTo>
                      <a:pt x="12418" y="671"/>
                    </a:lnTo>
                    <a:lnTo>
                      <a:pt x="12671" y="815"/>
                    </a:lnTo>
                    <a:lnTo>
                      <a:pt x="12979" y="1051"/>
                    </a:lnTo>
                    <a:lnTo>
                      <a:pt x="13431" y="1630"/>
                    </a:lnTo>
                    <a:lnTo>
                      <a:pt x="13739" y="2354"/>
                    </a:lnTo>
                    <a:lnTo>
                      <a:pt x="13866" y="3205"/>
                    </a:lnTo>
                    <a:lnTo>
                      <a:pt x="13866" y="3657"/>
                    </a:lnTo>
                    <a:lnTo>
                      <a:pt x="13793" y="4273"/>
                    </a:lnTo>
                    <a:lnTo>
                      <a:pt x="13449" y="5395"/>
                    </a:lnTo>
                    <a:lnTo>
                      <a:pt x="12834" y="6390"/>
                    </a:lnTo>
                    <a:lnTo>
                      <a:pt x="12019" y="7169"/>
                    </a:lnTo>
                    <a:lnTo>
                      <a:pt x="11549" y="7440"/>
                    </a:lnTo>
                    <a:lnTo>
                      <a:pt x="11458" y="7512"/>
                    </a:lnTo>
                    <a:lnTo>
                      <a:pt x="11476" y="7621"/>
                    </a:lnTo>
                    <a:lnTo>
                      <a:pt x="11549" y="7730"/>
                    </a:lnTo>
                    <a:lnTo>
                      <a:pt x="11657" y="7712"/>
                    </a:lnTo>
                    <a:lnTo>
                      <a:pt x="12382" y="7512"/>
                    </a:lnTo>
                    <a:lnTo>
                      <a:pt x="13703" y="7295"/>
                    </a:lnTo>
                    <a:lnTo>
                      <a:pt x="14825" y="7313"/>
                    </a:lnTo>
                    <a:lnTo>
                      <a:pt x="15730" y="7567"/>
                    </a:lnTo>
                    <a:lnTo>
                      <a:pt x="16092" y="7784"/>
                    </a:lnTo>
                    <a:lnTo>
                      <a:pt x="16309" y="7965"/>
                    </a:lnTo>
                    <a:lnTo>
                      <a:pt x="16653" y="8399"/>
                    </a:lnTo>
                    <a:lnTo>
                      <a:pt x="16870" y="8961"/>
                    </a:lnTo>
                    <a:lnTo>
                      <a:pt x="16997" y="9612"/>
                    </a:lnTo>
                    <a:lnTo>
                      <a:pt x="16997" y="9974"/>
                    </a:lnTo>
                    <a:lnTo>
                      <a:pt x="16979" y="10463"/>
                    </a:lnTo>
                    <a:lnTo>
                      <a:pt x="16671" y="11386"/>
                    </a:lnTo>
                    <a:lnTo>
                      <a:pt x="16056" y="12164"/>
                    </a:lnTo>
                    <a:lnTo>
                      <a:pt x="15169" y="12816"/>
                    </a:lnTo>
                    <a:lnTo>
                      <a:pt x="14626" y="13051"/>
                    </a:lnTo>
                    <a:lnTo>
                      <a:pt x="14011" y="13268"/>
                    </a:lnTo>
                    <a:lnTo>
                      <a:pt x="12762" y="13431"/>
                    </a:lnTo>
                    <a:lnTo>
                      <a:pt x="11585" y="13286"/>
                    </a:lnTo>
                    <a:lnTo>
                      <a:pt x="10825" y="12979"/>
                    </a:lnTo>
                    <a:lnTo>
                      <a:pt x="10372" y="12689"/>
                    </a:lnTo>
                    <a:lnTo>
                      <a:pt x="10173" y="12508"/>
                    </a:lnTo>
                    <a:lnTo>
                      <a:pt x="10119" y="12472"/>
                    </a:lnTo>
                    <a:lnTo>
                      <a:pt x="10083" y="12418"/>
                    </a:lnTo>
                    <a:lnTo>
                      <a:pt x="10028" y="12381"/>
                    </a:lnTo>
                    <a:lnTo>
                      <a:pt x="9920" y="12381"/>
                    </a:lnTo>
                    <a:lnTo>
                      <a:pt x="9866" y="12418"/>
                    </a:lnTo>
                    <a:lnTo>
                      <a:pt x="9829" y="12472"/>
                    </a:lnTo>
                    <a:lnTo>
                      <a:pt x="9829" y="12581"/>
                    </a:lnTo>
                    <a:lnTo>
                      <a:pt x="9866" y="12635"/>
                    </a:lnTo>
                    <a:lnTo>
                      <a:pt x="9920" y="12671"/>
                    </a:lnTo>
                    <a:lnTo>
                      <a:pt x="9956" y="12725"/>
                    </a:lnTo>
                    <a:lnTo>
                      <a:pt x="10155" y="12961"/>
                    </a:lnTo>
                    <a:lnTo>
                      <a:pt x="10427" y="13504"/>
                    </a:lnTo>
                    <a:lnTo>
                      <a:pt x="10571" y="14119"/>
                    </a:lnTo>
                    <a:lnTo>
                      <a:pt x="10608" y="14789"/>
                    </a:lnTo>
                    <a:lnTo>
                      <a:pt x="10517" y="15495"/>
                    </a:lnTo>
                    <a:lnTo>
                      <a:pt x="10336" y="16183"/>
                    </a:lnTo>
                    <a:lnTo>
                      <a:pt x="10047" y="16870"/>
                    </a:lnTo>
                    <a:lnTo>
                      <a:pt x="9703" y="17504"/>
                    </a:lnTo>
                    <a:lnTo>
                      <a:pt x="9485" y="17793"/>
                    </a:lnTo>
                    <a:lnTo>
                      <a:pt x="9721" y="17974"/>
                    </a:lnTo>
                    <a:lnTo>
                      <a:pt x="10101" y="17450"/>
                    </a:lnTo>
                    <a:lnTo>
                      <a:pt x="10644" y="16255"/>
                    </a:lnTo>
                    <a:lnTo>
                      <a:pt x="10915" y="14988"/>
                    </a:lnTo>
                    <a:lnTo>
                      <a:pt x="10879" y="14065"/>
                    </a:lnTo>
                    <a:lnTo>
                      <a:pt x="10752" y="13486"/>
                    </a:lnTo>
                    <a:lnTo>
                      <a:pt x="10644" y="13232"/>
                    </a:lnTo>
                    <a:lnTo>
                      <a:pt x="11078" y="13431"/>
                    </a:lnTo>
                    <a:lnTo>
                      <a:pt x="12056" y="13685"/>
                    </a:lnTo>
                    <a:lnTo>
                      <a:pt x="13124" y="13721"/>
                    </a:lnTo>
                    <a:lnTo>
                      <a:pt x="14210" y="13522"/>
                    </a:lnTo>
                    <a:lnTo>
                      <a:pt x="14735" y="13323"/>
                    </a:lnTo>
                    <a:lnTo>
                      <a:pt x="15332" y="13069"/>
                    </a:lnTo>
                    <a:lnTo>
                      <a:pt x="16273" y="12381"/>
                    </a:lnTo>
                    <a:lnTo>
                      <a:pt x="16798" y="11730"/>
                    </a:lnTo>
                    <a:lnTo>
                      <a:pt x="17051" y="11277"/>
                    </a:lnTo>
                    <a:lnTo>
                      <a:pt x="17214" y="10771"/>
                    </a:lnTo>
                    <a:lnTo>
                      <a:pt x="17305" y="10246"/>
                    </a:lnTo>
                    <a:lnTo>
                      <a:pt x="17305" y="9974"/>
                    </a:lnTo>
                    <a:lnTo>
                      <a:pt x="17287" y="9576"/>
                    </a:lnTo>
                    <a:lnTo>
                      <a:pt x="17160" y="8852"/>
                    </a:lnTo>
                    <a:lnTo>
                      <a:pt x="16907" y="8236"/>
                    </a:lnTo>
                    <a:lnTo>
                      <a:pt x="16508" y="7748"/>
                    </a:lnTo>
                    <a:lnTo>
                      <a:pt x="16255" y="7549"/>
                    </a:lnTo>
                    <a:lnTo>
                      <a:pt x="15929" y="7331"/>
                    </a:lnTo>
                    <a:lnTo>
                      <a:pt x="15133" y="7042"/>
                    </a:lnTo>
                    <a:lnTo>
                      <a:pt x="14173" y="6969"/>
                    </a:lnTo>
                    <a:lnTo>
                      <a:pt x="13069" y="7060"/>
                    </a:lnTo>
                    <a:lnTo>
                      <a:pt x="12454" y="7187"/>
                    </a:lnTo>
                    <a:lnTo>
                      <a:pt x="12454" y="7187"/>
                    </a:lnTo>
                    <a:lnTo>
                      <a:pt x="12816" y="6861"/>
                    </a:lnTo>
                    <a:lnTo>
                      <a:pt x="13413" y="6083"/>
                    </a:lnTo>
                    <a:lnTo>
                      <a:pt x="13848" y="5178"/>
                    </a:lnTo>
                    <a:lnTo>
                      <a:pt x="14119" y="4200"/>
                    </a:lnTo>
                    <a:lnTo>
                      <a:pt x="14155" y="3675"/>
                    </a:lnTo>
                    <a:lnTo>
                      <a:pt x="14173" y="3168"/>
                    </a:lnTo>
                    <a:lnTo>
                      <a:pt x="14029" y="2245"/>
                    </a:lnTo>
                    <a:lnTo>
                      <a:pt x="13685" y="1449"/>
                    </a:lnTo>
                    <a:lnTo>
                      <a:pt x="13178" y="815"/>
                    </a:lnTo>
                    <a:lnTo>
                      <a:pt x="12834" y="580"/>
                    </a:lnTo>
                    <a:lnTo>
                      <a:pt x="12563" y="399"/>
                    </a:lnTo>
                    <a:lnTo>
                      <a:pt x="12001" y="146"/>
                    </a:lnTo>
                    <a:lnTo>
                      <a:pt x="11440" y="19"/>
                    </a:lnTo>
                    <a:lnTo>
                      <a:pt x="108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10"/>
              <p:cNvSpPr/>
              <p:nvPr/>
            </p:nvSpPr>
            <p:spPr>
              <a:xfrm>
                <a:off x="5454877" y="2509903"/>
                <a:ext cx="166208" cy="166208"/>
              </a:xfrm>
              <a:custGeom>
                <a:avLst/>
                <a:gdLst/>
                <a:ahLst/>
                <a:cxnLst/>
                <a:rect l="l" t="t" r="r" b="b"/>
                <a:pathLst>
                  <a:path w="5232" h="5232" extrusionOk="0">
                    <a:moveTo>
                      <a:pt x="2353" y="0"/>
                    </a:moveTo>
                    <a:lnTo>
                      <a:pt x="1828" y="109"/>
                    </a:lnTo>
                    <a:lnTo>
                      <a:pt x="1575" y="199"/>
                    </a:lnTo>
                    <a:lnTo>
                      <a:pt x="1340" y="308"/>
                    </a:lnTo>
                    <a:lnTo>
                      <a:pt x="905" y="616"/>
                    </a:lnTo>
                    <a:lnTo>
                      <a:pt x="543" y="978"/>
                    </a:lnTo>
                    <a:lnTo>
                      <a:pt x="272" y="1394"/>
                    </a:lnTo>
                    <a:lnTo>
                      <a:pt x="91" y="1865"/>
                    </a:lnTo>
                    <a:lnTo>
                      <a:pt x="0" y="2371"/>
                    </a:lnTo>
                    <a:lnTo>
                      <a:pt x="0" y="2878"/>
                    </a:lnTo>
                    <a:lnTo>
                      <a:pt x="109" y="3385"/>
                    </a:lnTo>
                    <a:lnTo>
                      <a:pt x="199" y="3638"/>
                    </a:lnTo>
                    <a:lnTo>
                      <a:pt x="308" y="3892"/>
                    </a:lnTo>
                    <a:lnTo>
                      <a:pt x="616" y="4308"/>
                    </a:lnTo>
                    <a:lnTo>
                      <a:pt x="978" y="4670"/>
                    </a:lnTo>
                    <a:lnTo>
                      <a:pt x="1394" y="4942"/>
                    </a:lnTo>
                    <a:lnTo>
                      <a:pt x="1865" y="5123"/>
                    </a:lnTo>
                    <a:lnTo>
                      <a:pt x="2371" y="5231"/>
                    </a:lnTo>
                    <a:lnTo>
                      <a:pt x="2878" y="5231"/>
                    </a:lnTo>
                    <a:lnTo>
                      <a:pt x="3385" y="5123"/>
                    </a:lnTo>
                    <a:lnTo>
                      <a:pt x="3638" y="5014"/>
                    </a:lnTo>
                    <a:lnTo>
                      <a:pt x="3892" y="4905"/>
                    </a:lnTo>
                    <a:lnTo>
                      <a:pt x="4308" y="4616"/>
                    </a:lnTo>
                    <a:lnTo>
                      <a:pt x="4670" y="4236"/>
                    </a:lnTo>
                    <a:lnTo>
                      <a:pt x="4942" y="3819"/>
                    </a:lnTo>
                    <a:lnTo>
                      <a:pt x="5123" y="3349"/>
                    </a:lnTo>
                    <a:lnTo>
                      <a:pt x="5231" y="2860"/>
                    </a:lnTo>
                    <a:lnTo>
                      <a:pt x="5231" y="2335"/>
                    </a:lnTo>
                    <a:lnTo>
                      <a:pt x="5123" y="1828"/>
                    </a:lnTo>
                    <a:lnTo>
                      <a:pt x="5032" y="1575"/>
                    </a:lnTo>
                    <a:lnTo>
                      <a:pt x="4905" y="1340"/>
                    </a:lnTo>
                    <a:lnTo>
                      <a:pt x="4616" y="905"/>
                    </a:lnTo>
                    <a:lnTo>
                      <a:pt x="4236" y="543"/>
                    </a:lnTo>
                    <a:lnTo>
                      <a:pt x="3819" y="272"/>
                    </a:lnTo>
                    <a:lnTo>
                      <a:pt x="3349" y="91"/>
                    </a:lnTo>
                    <a:lnTo>
                      <a:pt x="286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10"/>
              <p:cNvSpPr/>
              <p:nvPr/>
            </p:nvSpPr>
            <p:spPr>
              <a:xfrm>
                <a:off x="5456592" y="2558190"/>
                <a:ext cx="169067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5322" h="3857" extrusionOk="0">
                    <a:moveTo>
                      <a:pt x="5105" y="1"/>
                    </a:moveTo>
                    <a:lnTo>
                      <a:pt x="4833" y="127"/>
                    </a:lnTo>
                    <a:lnTo>
                      <a:pt x="4924" y="363"/>
                    </a:lnTo>
                    <a:lnTo>
                      <a:pt x="5014" y="833"/>
                    </a:lnTo>
                    <a:lnTo>
                      <a:pt x="5014" y="1322"/>
                    </a:lnTo>
                    <a:lnTo>
                      <a:pt x="4924" y="1793"/>
                    </a:lnTo>
                    <a:lnTo>
                      <a:pt x="4761" y="2227"/>
                    </a:lnTo>
                    <a:lnTo>
                      <a:pt x="4489" y="2625"/>
                    </a:lnTo>
                    <a:lnTo>
                      <a:pt x="4164" y="2969"/>
                    </a:lnTo>
                    <a:lnTo>
                      <a:pt x="3765" y="3259"/>
                    </a:lnTo>
                    <a:lnTo>
                      <a:pt x="3530" y="3367"/>
                    </a:lnTo>
                    <a:lnTo>
                      <a:pt x="3295" y="3458"/>
                    </a:lnTo>
                    <a:lnTo>
                      <a:pt x="2824" y="3548"/>
                    </a:lnTo>
                    <a:lnTo>
                      <a:pt x="2335" y="3548"/>
                    </a:lnTo>
                    <a:lnTo>
                      <a:pt x="1865" y="3476"/>
                    </a:lnTo>
                    <a:lnTo>
                      <a:pt x="1630" y="3385"/>
                    </a:lnTo>
                    <a:lnTo>
                      <a:pt x="1412" y="3277"/>
                    </a:lnTo>
                    <a:lnTo>
                      <a:pt x="996" y="3023"/>
                    </a:lnTo>
                    <a:lnTo>
                      <a:pt x="652" y="2680"/>
                    </a:lnTo>
                    <a:lnTo>
                      <a:pt x="381" y="2281"/>
                    </a:lnTo>
                    <a:lnTo>
                      <a:pt x="290" y="2064"/>
                    </a:lnTo>
                    <a:lnTo>
                      <a:pt x="0" y="2173"/>
                    </a:lnTo>
                    <a:lnTo>
                      <a:pt x="127" y="2426"/>
                    </a:lnTo>
                    <a:lnTo>
                      <a:pt x="435" y="2879"/>
                    </a:lnTo>
                    <a:lnTo>
                      <a:pt x="815" y="3259"/>
                    </a:lnTo>
                    <a:lnTo>
                      <a:pt x="1267" y="3548"/>
                    </a:lnTo>
                    <a:lnTo>
                      <a:pt x="1521" y="3657"/>
                    </a:lnTo>
                    <a:lnTo>
                      <a:pt x="1774" y="3747"/>
                    </a:lnTo>
                    <a:lnTo>
                      <a:pt x="2299" y="3856"/>
                    </a:lnTo>
                    <a:lnTo>
                      <a:pt x="2842" y="3856"/>
                    </a:lnTo>
                    <a:lnTo>
                      <a:pt x="3385" y="3747"/>
                    </a:lnTo>
                    <a:lnTo>
                      <a:pt x="3639" y="3639"/>
                    </a:lnTo>
                    <a:lnTo>
                      <a:pt x="3910" y="3512"/>
                    </a:lnTo>
                    <a:lnTo>
                      <a:pt x="4363" y="3204"/>
                    </a:lnTo>
                    <a:lnTo>
                      <a:pt x="4725" y="2806"/>
                    </a:lnTo>
                    <a:lnTo>
                      <a:pt x="5014" y="2372"/>
                    </a:lnTo>
                    <a:lnTo>
                      <a:pt x="5213" y="1865"/>
                    </a:lnTo>
                    <a:lnTo>
                      <a:pt x="5322" y="1340"/>
                    </a:lnTo>
                    <a:lnTo>
                      <a:pt x="5322" y="815"/>
                    </a:lnTo>
                    <a:lnTo>
                      <a:pt x="5213" y="272"/>
                    </a:lnTo>
                    <a:lnTo>
                      <a:pt x="51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10"/>
              <p:cNvSpPr/>
              <p:nvPr/>
            </p:nvSpPr>
            <p:spPr>
              <a:xfrm>
                <a:off x="5449699" y="2504725"/>
                <a:ext cx="175960" cy="169067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5322" extrusionOk="0">
                    <a:moveTo>
                      <a:pt x="2498" y="0"/>
                    </a:moveTo>
                    <a:lnTo>
                      <a:pt x="1955" y="127"/>
                    </a:lnTo>
                    <a:lnTo>
                      <a:pt x="1684" y="218"/>
                    </a:lnTo>
                    <a:lnTo>
                      <a:pt x="1430" y="344"/>
                    </a:lnTo>
                    <a:lnTo>
                      <a:pt x="978" y="652"/>
                    </a:lnTo>
                    <a:lnTo>
                      <a:pt x="616" y="1032"/>
                    </a:lnTo>
                    <a:lnTo>
                      <a:pt x="308" y="1485"/>
                    </a:lnTo>
                    <a:lnTo>
                      <a:pt x="199" y="1738"/>
                    </a:lnTo>
                    <a:lnTo>
                      <a:pt x="109" y="1991"/>
                    </a:lnTo>
                    <a:lnTo>
                      <a:pt x="0" y="2534"/>
                    </a:lnTo>
                    <a:lnTo>
                      <a:pt x="18" y="3077"/>
                    </a:lnTo>
                    <a:lnTo>
                      <a:pt x="127" y="3602"/>
                    </a:lnTo>
                    <a:lnTo>
                      <a:pt x="217" y="3856"/>
                    </a:lnTo>
                    <a:lnTo>
                      <a:pt x="507" y="3747"/>
                    </a:lnTo>
                    <a:lnTo>
                      <a:pt x="417" y="3512"/>
                    </a:lnTo>
                    <a:lnTo>
                      <a:pt x="308" y="3041"/>
                    </a:lnTo>
                    <a:lnTo>
                      <a:pt x="308" y="2553"/>
                    </a:lnTo>
                    <a:lnTo>
                      <a:pt x="398" y="2082"/>
                    </a:lnTo>
                    <a:lnTo>
                      <a:pt x="471" y="1847"/>
                    </a:lnTo>
                    <a:lnTo>
                      <a:pt x="579" y="1629"/>
                    </a:lnTo>
                    <a:lnTo>
                      <a:pt x="851" y="1213"/>
                    </a:lnTo>
                    <a:lnTo>
                      <a:pt x="1177" y="869"/>
                    </a:lnTo>
                    <a:lnTo>
                      <a:pt x="1575" y="598"/>
                    </a:lnTo>
                    <a:lnTo>
                      <a:pt x="1810" y="507"/>
                    </a:lnTo>
                    <a:lnTo>
                      <a:pt x="2046" y="417"/>
                    </a:lnTo>
                    <a:lnTo>
                      <a:pt x="2516" y="308"/>
                    </a:lnTo>
                    <a:lnTo>
                      <a:pt x="3005" y="308"/>
                    </a:lnTo>
                    <a:lnTo>
                      <a:pt x="3476" y="399"/>
                    </a:lnTo>
                    <a:lnTo>
                      <a:pt x="3910" y="580"/>
                    </a:lnTo>
                    <a:lnTo>
                      <a:pt x="4308" y="833"/>
                    </a:lnTo>
                    <a:lnTo>
                      <a:pt x="4652" y="1159"/>
                    </a:lnTo>
                    <a:lnTo>
                      <a:pt x="4942" y="1575"/>
                    </a:lnTo>
                    <a:lnTo>
                      <a:pt x="5050" y="1810"/>
                    </a:lnTo>
                    <a:lnTo>
                      <a:pt x="5141" y="2046"/>
                    </a:lnTo>
                    <a:lnTo>
                      <a:pt x="5231" y="2516"/>
                    </a:lnTo>
                    <a:lnTo>
                      <a:pt x="5231" y="3005"/>
                    </a:lnTo>
                    <a:lnTo>
                      <a:pt x="5141" y="3476"/>
                    </a:lnTo>
                    <a:lnTo>
                      <a:pt x="4978" y="3910"/>
                    </a:lnTo>
                    <a:lnTo>
                      <a:pt x="4706" y="4308"/>
                    </a:lnTo>
                    <a:lnTo>
                      <a:pt x="4381" y="4652"/>
                    </a:lnTo>
                    <a:lnTo>
                      <a:pt x="3982" y="4942"/>
                    </a:lnTo>
                    <a:lnTo>
                      <a:pt x="3747" y="5050"/>
                    </a:lnTo>
                    <a:lnTo>
                      <a:pt x="3856" y="5322"/>
                    </a:lnTo>
                    <a:lnTo>
                      <a:pt x="4127" y="5195"/>
                    </a:lnTo>
                    <a:lnTo>
                      <a:pt x="4580" y="4887"/>
                    </a:lnTo>
                    <a:lnTo>
                      <a:pt x="4942" y="4489"/>
                    </a:lnTo>
                    <a:lnTo>
                      <a:pt x="5231" y="4055"/>
                    </a:lnTo>
                    <a:lnTo>
                      <a:pt x="5430" y="3548"/>
                    </a:lnTo>
                    <a:lnTo>
                      <a:pt x="5539" y="3023"/>
                    </a:lnTo>
                    <a:lnTo>
                      <a:pt x="5539" y="2498"/>
                    </a:lnTo>
                    <a:lnTo>
                      <a:pt x="5430" y="1955"/>
                    </a:lnTo>
                    <a:lnTo>
                      <a:pt x="5322" y="1684"/>
                    </a:lnTo>
                    <a:lnTo>
                      <a:pt x="5213" y="1430"/>
                    </a:lnTo>
                    <a:lnTo>
                      <a:pt x="4887" y="978"/>
                    </a:lnTo>
                    <a:lnTo>
                      <a:pt x="4507" y="598"/>
                    </a:lnTo>
                    <a:lnTo>
                      <a:pt x="4055" y="308"/>
                    </a:lnTo>
                    <a:lnTo>
                      <a:pt x="3548" y="109"/>
                    </a:lnTo>
                    <a:lnTo>
                      <a:pt x="30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9" name="Google Shape;349;p10"/>
            <p:cNvGrpSpPr/>
            <p:nvPr/>
          </p:nvGrpSpPr>
          <p:grpSpPr>
            <a:xfrm rot="-1255571">
              <a:off x="8459733" y="791439"/>
              <a:ext cx="731713" cy="1342819"/>
              <a:chOff x="4699890" y="2448370"/>
              <a:chExt cx="872304" cy="1600828"/>
            </a:xfrm>
          </p:grpSpPr>
          <p:sp>
            <p:nvSpPr>
              <p:cNvPr id="350" name="Google Shape;350;p10"/>
              <p:cNvSpPr/>
              <p:nvPr/>
            </p:nvSpPr>
            <p:spPr>
              <a:xfrm>
                <a:off x="4886779" y="2742759"/>
                <a:ext cx="679094" cy="1300117"/>
              </a:xfrm>
              <a:custGeom>
                <a:avLst/>
                <a:gdLst/>
                <a:ahLst/>
                <a:cxnLst/>
                <a:rect l="l" t="t" r="r" b="b"/>
                <a:pathLst>
                  <a:path w="21377" h="40926" extrusionOk="0">
                    <a:moveTo>
                      <a:pt x="1629" y="1"/>
                    </a:moveTo>
                    <a:lnTo>
                      <a:pt x="0" y="272"/>
                    </a:lnTo>
                    <a:lnTo>
                      <a:pt x="109" y="761"/>
                    </a:lnTo>
                    <a:lnTo>
                      <a:pt x="489" y="1684"/>
                    </a:lnTo>
                    <a:lnTo>
                      <a:pt x="1285" y="2897"/>
                    </a:lnTo>
                    <a:lnTo>
                      <a:pt x="1882" y="3639"/>
                    </a:lnTo>
                    <a:lnTo>
                      <a:pt x="2244" y="4073"/>
                    </a:lnTo>
                    <a:lnTo>
                      <a:pt x="2570" y="4490"/>
                    </a:lnTo>
                    <a:lnTo>
                      <a:pt x="2987" y="5105"/>
                    </a:lnTo>
                    <a:lnTo>
                      <a:pt x="3765" y="6336"/>
                    </a:lnTo>
                    <a:lnTo>
                      <a:pt x="4489" y="7712"/>
                    </a:lnTo>
                    <a:lnTo>
                      <a:pt x="5213" y="9250"/>
                    </a:lnTo>
                    <a:lnTo>
                      <a:pt x="5575" y="10137"/>
                    </a:lnTo>
                    <a:lnTo>
                      <a:pt x="6064" y="11332"/>
                    </a:lnTo>
                    <a:lnTo>
                      <a:pt x="6987" y="13848"/>
                    </a:lnTo>
                    <a:lnTo>
                      <a:pt x="7874" y="16545"/>
                    </a:lnTo>
                    <a:lnTo>
                      <a:pt x="8743" y="19441"/>
                    </a:lnTo>
                    <a:lnTo>
                      <a:pt x="9141" y="20961"/>
                    </a:lnTo>
                    <a:lnTo>
                      <a:pt x="9521" y="22319"/>
                    </a:lnTo>
                    <a:lnTo>
                      <a:pt x="10353" y="25106"/>
                    </a:lnTo>
                    <a:lnTo>
                      <a:pt x="11331" y="27930"/>
                    </a:lnTo>
                    <a:lnTo>
                      <a:pt x="12471" y="30717"/>
                    </a:lnTo>
                    <a:lnTo>
                      <a:pt x="13811" y="33396"/>
                    </a:lnTo>
                    <a:lnTo>
                      <a:pt x="14969" y="35297"/>
                    </a:lnTo>
                    <a:lnTo>
                      <a:pt x="15820" y="36491"/>
                    </a:lnTo>
                    <a:lnTo>
                      <a:pt x="16743" y="37632"/>
                    </a:lnTo>
                    <a:lnTo>
                      <a:pt x="17720" y="38681"/>
                    </a:lnTo>
                    <a:lnTo>
                      <a:pt x="18770" y="39659"/>
                    </a:lnTo>
                    <a:lnTo>
                      <a:pt x="19892" y="40528"/>
                    </a:lnTo>
                    <a:lnTo>
                      <a:pt x="20490" y="40926"/>
                    </a:lnTo>
                    <a:lnTo>
                      <a:pt x="21377" y="39532"/>
                    </a:lnTo>
                    <a:lnTo>
                      <a:pt x="20834" y="39170"/>
                    </a:lnTo>
                    <a:lnTo>
                      <a:pt x="19784" y="38356"/>
                    </a:lnTo>
                    <a:lnTo>
                      <a:pt x="18806" y="37451"/>
                    </a:lnTo>
                    <a:lnTo>
                      <a:pt x="17901" y="36455"/>
                    </a:lnTo>
                    <a:lnTo>
                      <a:pt x="16634" y="34826"/>
                    </a:lnTo>
                    <a:lnTo>
                      <a:pt x="15168" y="32437"/>
                    </a:lnTo>
                    <a:lnTo>
                      <a:pt x="13901" y="29885"/>
                    </a:lnTo>
                    <a:lnTo>
                      <a:pt x="12815" y="27206"/>
                    </a:lnTo>
                    <a:lnTo>
                      <a:pt x="11892" y="24509"/>
                    </a:lnTo>
                    <a:lnTo>
                      <a:pt x="11096" y="21830"/>
                    </a:lnTo>
                    <a:lnTo>
                      <a:pt x="10734" y="20545"/>
                    </a:lnTo>
                    <a:lnTo>
                      <a:pt x="10317" y="18988"/>
                    </a:lnTo>
                    <a:lnTo>
                      <a:pt x="9448" y="16038"/>
                    </a:lnTo>
                    <a:lnTo>
                      <a:pt x="8543" y="13305"/>
                    </a:lnTo>
                    <a:lnTo>
                      <a:pt x="7602" y="10716"/>
                    </a:lnTo>
                    <a:lnTo>
                      <a:pt x="7113" y="9504"/>
                    </a:lnTo>
                    <a:lnTo>
                      <a:pt x="6715" y="8580"/>
                    </a:lnTo>
                    <a:lnTo>
                      <a:pt x="5955" y="6933"/>
                    </a:lnTo>
                    <a:lnTo>
                      <a:pt x="5177" y="5503"/>
                    </a:lnTo>
                    <a:lnTo>
                      <a:pt x="4344" y="4164"/>
                    </a:lnTo>
                    <a:lnTo>
                      <a:pt x="3892" y="3530"/>
                    </a:lnTo>
                    <a:lnTo>
                      <a:pt x="3548" y="3060"/>
                    </a:lnTo>
                    <a:lnTo>
                      <a:pt x="3168" y="2589"/>
                    </a:lnTo>
                    <a:lnTo>
                      <a:pt x="2643" y="1956"/>
                    </a:lnTo>
                    <a:lnTo>
                      <a:pt x="1991" y="996"/>
                    </a:lnTo>
                    <a:lnTo>
                      <a:pt x="1701" y="327"/>
                    </a:lnTo>
                    <a:lnTo>
                      <a:pt x="162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10"/>
              <p:cNvSpPr/>
              <p:nvPr/>
            </p:nvSpPr>
            <p:spPr>
              <a:xfrm>
                <a:off x="4882172" y="2741615"/>
                <a:ext cx="690022" cy="1307582"/>
              </a:xfrm>
              <a:custGeom>
                <a:avLst/>
                <a:gdLst/>
                <a:ahLst/>
                <a:cxnLst/>
                <a:rect l="l" t="t" r="r" b="b"/>
                <a:pathLst>
                  <a:path w="21721" h="41161" extrusionOk="0">
                    <a:moveTo>
                      <a:pt x="1919" y="1"/>
                    </a:moveTo>
                    <a:lnTo>
                      <a:pt x="1611" y="55"/>
                    </a:lnTo>
                    <a:lnTo>
                      <a:pt x="1702" y="399"/>
                    </a:lnTo>
                    <a:lnTo>
                      <a:pt x="2009" y="1087"/>
                    </a:lnTo>
                    <a:lnTo>
                      <a:pt x="2661" y="2082"/>
                    </a:lnTo>
                    <a:lnTo>
                      <a:pt x="3186" y="2716"/>
                    </a:lnTo>
                    <a:lnTo>
                      <a:pt x="3566" y="3186"/>
                    </a:lnTo>
                    <a:lnTo>
                      <a:pt x="3910" y="3657"/>
                    </a:lnTo>
                    <a:lnTo>
                      <a:pt x="4362" y="4290"/>
                    </a:lnTo>
                    <a:lnTo>
                      <a:pt x="5195" y="5612"/>
                    </a:lnTo>
                    <a:lnTo>
                      <a:pt x="5973" y="7042"/>
                    </a:lnTo>
                    <a:lnTo>
                      <a:pt x="6734" y="8671"/>
                    </a:lnTo>
                    <a:lnTo>
                      <a:pt x="7114" y="9594"/>
                    </a:lnTo>
                    <a:lnTo>
                      <a:pt x="7602" y="10825"/>
                    </a:lnTo>
                    <a:lnTo>
                      <a:pt x="8544" y="13395"/>
                    </a:lnTo>
                    <a:lnTo>
                      <a:pt x="9449" y="16128"/>
                    </a:lnTo>
                    <a:lnTo>
                      <a:pt x="10317" y="19060"/>
                    </a:lnTo>
                    <a:lnTo>
                      <a:pt x="10734" y="20617"/>
                    </a:lnTo>
                    <a:lnTo>
                      <a:pt x="11096" y="21902"/>
                    </a:lnTo>
                    <a:lnTo>
                      <a:pt x="11874" y="24563"/>
                    </a:lnTo>
                    <a:lnTo>
                      <a:pt x="12797" y="27260"/>
                    </a:lnTo>
                    <a:lnTo>
                      <a:pt x="13883" y="29921"/>
                    </a:lnTo>
                    <a:lnTo>
                      <a:pt x="15150" y="32491"/>
                    </a:lnTo>
                    <a:lnTo>
                      <a:pt x="16598" y="34880"/>
                    </a:lnTo>
                    <a:lnTo>
                      <a:pt x="17847" y="36509"/>
                    </a:lnTo>
                    <a:lnTo>
                      <a:pt x="18752" y="37505"/>
                    </a:lnTo>
                    <a:lnTo>
                      <a:pt x="19730" y="38410"/>
                    </a:lnTo>
                    <a:lnTo>
                      <a:pt x="20761" y="39242"/>
                    </a:lnTo>
                    <a:lnTo>
                      <a:pt x="21304" y="39622"/>
                    </a:lnTo>
                    <a:lnTo>
                      <a:pt x="20580" y="40745"/>
                    </a:lnTo>
                    <a:lnTo>
                      <a:pt x="20001" y="40346"/>
                    </a:lnTo>
                    <a:lnTo>
                      <a:pt x="18897" y="39478"/>
                    </a:lnTo>
                    <a:lnTo>
                      <a:pt x="17865" y="38518"/>
                    </a:lnTo>
                    <a:lnTo>
                      <a:pt x="16906" y="37468"/>
                    </a:lnTo>
                    <a:lnTo>
                      <a:pt x="16019" y="36346"/>
                    </a:lnTo>
                    <a:lnTo>
                      <a:pt x="15186" y="35152"/>
                    </a:lnTo>
                    <a:lnTo>
                      <a:pt x="14046" y="33269"/>
                    </a:lnTo>
                    <a:lnTo>
                      <a:pt x="12725" y="30608"/>
                    </a:lnTo>
                    <a:lnTo>
                      <a:pt x="11584" y="27839"/>
                    </a:lnTo>
                    <a:lnTo>
                      <a:pt x="10625" y="25052"/>
                    </a:lnTo>
                    <a:lnTo>
                      <a:pt x="9811" y="22300"/>
                    </a:lnTo>
                    <a:lnTo>
                      <a:pt x="9449" y="20961"/>
                    </a:lnTo>
                    <a:lnTo>
                      <a:pt x="9032" y="19422"/>
                    </a:lnTo>
                    <a:lnTo>
                      <a:pt x="8163" y="16526"/>
                    </a:lnTo>
                    <a:lnTo>
                      <a:pt x="7277" y="13829"/>
                    </a:lnTo>
                    <a:lnTo>
                      <a:pt x="6353" y="11313"/>
                    </a:lnTo>
                    <a:lnTo>
                      <a:pt x="5865" y="10101"/>
                    </a:lnTo>
                    <a:lnTo>
                      <a:pt x="5503" y="9232"/>
                    </a:lnTo>
                    <a:lnTo>
                      <a:pt x="4779" y="7675"/>
                    </a:lnTo>
                    <a:lnTo>
                      <a:pt x="4037" y="6300"/>
                    </a:lnTo>
                    <a:lnTo>
                      <a:pt x="3258" y="5051"/>
                    </a:lnTo>
                    <a:lnTo>
                      <a:pt x="2824" y="4453"/>
                    </a:lnTo>
                    <a:lnTo>
                      <a:pt x="2516" y="4037"/>
                    </a:lnTo>
                    <a:lnTo>
                      <a:pt x="2172" y="3621"/>
                    </a:lnTo>
                    <a:lnTo>
                      <a:pt x="2136" y="3566"/>
                    </a:lnTo>
                    <a:lnTo>
                      <a:pt x="1557" y="2861"/>
                    </a:lnTo>
                    <a:lnTo>
                      <a:pt x="779" y="1648"/>
                    </a:lnTo>
                    <a:lnTo>
                      <a:pt x="398" y="761"/>
                    </a:lnTo>
                    <a:lnTo>
                      <a:pt x="290" y="290"/>
                    </a:lnTo>
                    <a:lnTo>
                      <a:pt x="0" y="345"/>
                    </a:lnTo>
                    <a:lnTo>
                      <a:pt x="109" y="851"/>
                    </a:lnTo>
                    <a:lnTo>
                      <a:pt x="489" y="1775"/>
                    </a:lnTo>
                    <a:lnTo>
                      <a:pt x="1303" y="3023"/>
                    </a:lnTo>
                    <a:lnTo>
                      <a:pt x="1901" y="3766"/>
                    </a:lnTo>
                    <a:lnTo>
                      <a:pt x="1955" y="3802"/>
                    </a:lnTo>
                    <a:lnTo>
                      <a:pt x="2281" y="4218"/>
                    </a:lnTo>
                    <a:lnTo>
                      <a:pt x="2589" y="4616"/>
                    </a:lnTo>
                    <a:lnTo>
                      <a:pt x="3005" y="5214"/>
                    </a:lnTo>
                    <a:lnTo>
                      <a:pt x="3783" y="6463"/>
                    </a:lnTo>
                    <a:lnTo>
                      <a:pt x="4507" y="7802"/>
                    </a:lnTo>
                    <a:lnTo>
                      <a:pt x="5213" y="9340"/>
                    </a:lnTo>
                    <a:lnTo>
                      <a:pt x="5593" y="10227"/>
                    </a:lnTo>
                    <a:lnTo>
                      <a:pt x="6064" y="11422"/>
                    </a:lnTo>
                    <a:lnTo>
                      <a:pt x="6987" y="13938"/>
                    </a:lnTo>
                    <a:lnTo>
                      <a:pt x="7874" y="16635"/>
                    </a:lnTo>
                    <a:lnTo>
                      <a:pt x="8725" y="19513"/>
                    </a:lnTo>
                    <a:lnTo>
                      <a:pt x="9141" y="21033"/>
                    </a:lnTo>
                    <a:lnTo>
                      <a:pt x="9521" y="22391"/>
                    </a:lnTo>
                    <a:lnTo>
                      <a:pt x="10354" y="25196"/>
                    </a:lnTo>
                    <a:lnTo>
                      <a:pt x="11331" y="28020"/>
                    </a:lnTo>
                    <a:lnTo>
                      <a:pt x="12489" y="30826"/>
                    </a:lnTo>
                    <a:lnTo>
                      <a:pt x="13829" y="33523"/>
                    </a:lnTo>
                    <a:lnTo>
                      <a:pt x="15005" y="35441"/>
                    </a:lnTo>
                    <a:lnTo>
                      <a:pt x="15856" y="36636"/>
                    </a:lnTo>
                    <a:lnTo>
                      <a:pt x="16779" y="37776"/>
                    </a:lnTo>
                    <a:lnTo>
                      <a:pt x="17757" y="38826"/>
                    </a:lnTo>
                    <a:lnTo>
                      <a:pt x="18825" y="39803"/>
                    </a:lnTo>
                    <a:lnTo>
                      <a:pt x="19947" y="40690"/>
                    </a:lnTo>
                    <a:lnTo>
                      <a:pt x="20544" y="41088"/>
                    </a:lnTo>
                    <a:lnTo>
                      <a:pt x="20671" y="41161"/>
                    </a:lnTo>
                    <a:lnTo>
                      <a:pt x="21721" y="39532"/>
                    </a:lnTo>
                    <a:lnTo>
                      <a:pt x="21594" y="39441"/>
                    </a:lnTo>
                    <a:lnTo>
                      <a:pt x="21051" y="39079"/>
                    </a:lnTo>
                    <a:lnTo>
                      <a:pt x="20019" y="38265"/>
                    </a:lnTo>
                    <a:lnTo>
                      <a:pt x="19042" y="37360"/>
                    </a:lnTo>
                    <a:lnTo>
                      <a:pt x="18137" y="36382"/>
                    </a:lnTo>
                    <a:lnTo>
                      <a:pt x="16888" y="34771"/>
                    </a:lnTo>
                    <a:lnTo>
                      <a:pt x="15440" y="32382"/>
                    </a:lnTo>
                    <a:lnTo>
                      <a:pt x="14173" y="29830"/>
                    </a:lnTo>
                    <a:lnTo>
                      <a:pt x="13105" y="27187"/>
                    </a:lnTo>
                    <a:lnTo>
                      <a:pt x="12182" y="24490"/>
                    </a:lnTo>
                    <a:lnTo>
                      <a:pt x="11385" y="21830"/>
                    </a:lnTo>
                    <a:lnTo>
                      <a:pt x="11041" y="20526"/>
                    </a:lnTo>
                    <a:lnTo>
                      <a:pt x="10607" y="18970"/>
                    </a:lnTo>
                    <a:lnTo>
                      <a:pt x="9738" y="16038"/>
                    </a:lnTo>
                    <a:lnTo>
                      <a:pt x="8833" y="13286"/>
                    </a:lnTo>
                    <a:lnTo>
                      <a:pt x="7892" y="10716"/>
                    </a:lnTo>
                    <a:lnTo>
                      <a:pt x="7385" y="9485"/>
                    </a:lnTo>
                    <a:lnTo>
                      <a:pt x="7005" y="8544"/>
                    </a:lnTo>
                    <a:lnTo>
                      <a:pt x="6245" y="6915"/>
                    </a:lnTo>
                    <a:lnTo>
                      <a:pt x="5467" y="5449"/>
                    </a:lnTo>
                    <a:lnTo>
                      <a:pt x="4616" y="4128"/>
                    </a:lnTo>
                    <a:lnTo>
                      <a:pt x="4163" y="3476"/>
                    </a:lnTo>
                    <a:lnTo>
                      <a:pt x="3801" y="3005"/>
                    </a:lnTo>
                    <a:lnTo>
                      <a:pt x="3421" y="2535"/>
                    </a:lnTo>
                    <a:lnTo>
                      <a:pt x="2914" y="1919"/>
                    </a:lnTo>
                    <a:lnTo>
                      <a:pt x="2281" y="960"/>
                    </a:lnTo>
                    <a:lnTo>
                      <a:pt x="1991" y="327"/>
                    </a:lnTo>
                    <a:lnTo>
                      <a:pt x="191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10"/>
              <p:cNvSpPr/>
              <p:nvPr/>
            </p:nvSpPr>
            <p:spPr>
              <a:xfrm>
                <a:off x="5154706" y="2922754"/>
                <a:ext cx="136314" cy="174817"/>
              </a:xfrm>
              <a:custGeom>
                <a:avLst/>
                <a:gdLst/>
                <a:ahLst/>
                <a:cxnLst/>
                <a:rect l="l" t="t" r="r" b="b"/>
                <a:pathLst>
                  <a:path w="4291" h="5503" extrusionOk="0">
                    <a:moveTo>
                      <a:pt x="4291" y="0"/>
                    </a:moveTo>
                    <a:lnTo>
                      <a:pt x="3784" y="55"/>
                    </a:lnTo>
                    <a:lnTo>
                      <a:pt x="2879" y="254"/>
                    </a:lnTo>
                    <a:lnTo>
                      <a:pt x="2137" y="525"/>
                    </a:lnTo>
                    <a:lnTo>
                      <a:pt x="1521" y="869"/>
                    </a:lnTo>
                    <a:lnTo>
                      <a:pt x="1033" y="1285"/>
                    </a:lnTo>
                    <a:lnTo>
                      <a:pt x="652" y="1738"/>
                    </a:lnTo>
                    <a:lnTo>
                      <a:pt x="272" y="2444"/>
                    </a:lnTo>
                    <a:lnTo>
                      <a:pt x="19" y="3439"/>
                    </a:lnTo>
                    <a:lnTo>
                      <a:pt x="1" y="4344"/>
                    </a:lnTo>
                    <a:lnTo>
                      <a:pt x="146" y="5358"/>
                    </a:lnTo>
                    <a:lnTo>
                      <a:pt x="200" y="5503"/>
                    </a:lnTo>
                    <a:lnTo>
                      <a:pt x="327" y="5503"/>
                    </a:lnTo>
                    <a:lnTo>
                      <a:pt x="1141" y="5358"/>
                    </a:lnTo>
                    <a:lnTo>
                      <a:pt x="1865" y="5068"/>
                    </a:lnTo>
                    <a:lnTo>
                      <a:pt x="2643" y="4562"/>
                    </a:lnTo>
                    <a:lnTo>
                      <a:pt x="3367" y="3747"/>
                    </a:lnTo>
                    <a:lnTo>
                      <a:pt x="3802" y="2896"/>
                    </a:lnTo>
                    <a:lnTo>
                      <a:pt x="4037" y="2227"/>
                    </a:lnTo>
                    <a:lnTo>
                      <a:pt x="4200" y="1430"/>
                    </a:lnTo>
                    <a:lnTo>
                      <a:pt x="4291" y="507"/>
                    </a:lnTo>
                    <a:lnTo>
                      <a:pt x="42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10"/>
              <p:cNvSpPr/>
              <p:nvPr/>
            </p:nvSpPr>
            <p:spPr>
              <a:xfrm>
                <a:off x="5149528" y="2917576"/>
                <a:ext cx="146671" cy="185173"/>
              </a:xfrm>
              <a:custGeom>
                <a:avLst/>
                <a:gdLst/>
                <a:ahLst/>
                <a:cxnLst/>
                <a:rect l="l" t="t" r="r" b="b"/>
                <a:pathLst>
                  <a:path w="4617" h="5829" extrusionOk="0">
                    <a:moveTo>
                      <a:pt x="4616" y="0"/>
                    </a:moveTo>
                    <a:lnTo>
                      <a:pt x="4454" y="19"/>
                    </a:lnTo>
                    <a:lnTo>
                      <a:pt x="3874" y="73"/>
                    </a:lnTo>
                    <a:lnTo>
                      <a:pt x="2843" y="308"/>
                    </a:lnTo>
                    <a:lnTo>
                      <a:pt x="2390" y="489"/>
                    </a:lnTo>
                    <a:lnTo>
                      <a:pt x="2082" y="634"/>
                    </a:lnTo>
                    <a:lnTo>
                      <a:pt x="1539" y="960"/>
                    </a:lnTo>
                    <a:lnTo>
                      <a:pt x="1069" y="1358"/>
                    </a:lnTo>
                    <a:lnTo>
                      <a:pt x="689" y="1829"/>
                    </a:lnTo>
                    <a:lnTo>
                      <a:pt x="526" y="2082"/>
                    </a:lnTo>
                    <a:lnTo>
                      <a:pt x="363" y="2390"/>
                    </a:lnTo>
                    <a:lnTo>
                      <a:pt x="146" y="3005"/>
                    </a:lnTo>
                    <a:lnTo>
                      <a:pt x="1" y="3928"/>
                    </a:lnTo>
                    <a:lnTo>
                      <a:pt x="128" y="5431"/>
                    </a:lnTo>
                    <a:lnTo>
                      <a:pt x="218" y="5720"/>
                    </a:lnTo>
                    <a:lnTo>
                      <a:pt x="254" y="5829"/>
                    </a:lnTo>
                    <a:lnTo>
                      <a:pt x="562" y="5829"/>
                    </a:lnTo>
                    <a:lnTo>
                      <a:pt x="1503" y="5612"/>
                    </a:lnTo>
                    <a:lnTo>
                      <a:pt x="2300" y="5268"/>
                    </a:lnTo>
                    <a:lnTo>
                      <a:pt x="2698" y="4978"/>
                    </a:lnTo>
                    <a:lnTo>
                      <a:pt x="2517" y="4743"/>
                    </a:lnTo>
                    <a:lnTo>
                      <a:pt x="2209" y="4960"/>
                    </a:lnTo>
                    <a:lnTo>
                      <a:pt x="1576" y="5268"/>
                    </a:lnTo>
                    <a:lnTo>
                      <a:pt x="779" y="5485"/>
                    </a:lnTo>
                    <a:lnTo>
                      <a:pt x="472" y="5521"/>
                    </a:lnTo>
                    <a:lnTo>
                      <a:pt x="363" y="5050"/>
                    </a:lnTo>
                    <a:lnTo>
                      <a:pt x="327" y="3729"/>
                    </a:lnTo>
                    <a:lnTo>
                      <a:pt x="544" y="2715"/>
                    </a:lnTo>
                    <a:lnTo>
                      <a:pt x="797" y="2227"/>
                    </a:lnTo>
                    <a:lnTo>
                      <a:pt x="942" y="1991"/>
                    </a:lnTo>
                    <a:lnTo>
                      <a:pt x="1286" y="1575"/>
                    </a:lnTo>
                    <a:lnTo>
                      <a:pt x="1720" y="1195"/>
                    </a:lnTo>
                    <a:lnTo>
                      <a:pt x="2227" y="887"/>
                    </a:lnTo>
                    <a:lnTo>
                      <a:pt x="2499" y="761"/>
                    </a:lnTo>
                    <a:lnTo>
                      <a:pt x="2897" y="616"/>
                    </a:lnTo>
                    <a:lnTo>
                      <a:pt x="3802" y="399"/>
                    </a:lnTo>
                    <a:lnTo>
                      <a:pt x="4309" y="326"/>
                    </a:lnTo>
                    <a:lnTo>
                      <a:pt x="4291" y="978"/>
                    </a:lnTo>
                    <a:lnTo>
                      <a:pt x="4110" y="2154"/>
                    </a:lnTo>
                    <a:lnTo>
                      <a:pt x="3947" y="2679"/>
                    </a:lnTo>
                    <a:lnTo>
                      <a:pt x="4236" y="2788"/>
                    </a:lnTo>
                    <a:lnTo>
                      <a:pt x="4417" y="2209"/>
                    </a:lnTo>
                    <a:lnTo>
                      <a:pt x="4598" y="887"/>
                    </a:lnTo>
                    <a:lnTo>
                      <a:pt x="4616" y="163"/>
                    </a:lnTo>
                    <a:lnTo>
                      <a:pt x="4616" y="0"/>
                    </a:lnTo>
                    <a:close/>
                  </a:path>
                </a:pathLst>
              </a:custGeom>
              <a:solidFill>
                <a:srgbClr val="0C0C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10"/>
              <p:cNvSpPr/>
              <p:nvPr/>
            </p:nvSpPr>
            <p:spPr>
              <a:xfrm>
                <a:off x="5149528" y="2917576"/>
                <a:ext cx="146671" cy="185173"/>
              </a:xfrm>
              <a:custGeom>
                <a:avLst/>
                <a:gdLst/>
                <a:ahLst/>
                <a:cxnLst/>
                <a:rect l="l" t="t" r="r" b="b"/>
                <a:pathLst>
                  <a:path w="4617" h="5829" extrusionOk="0">
                    <a:moveTo>
                      <a:pt x="4616" y="0"/>
                    </a:moveTo>
                    <a:lnTo>
                      <a:pt x="4454" y="19"/>
                    </a:lnTo>
                    <a:lnTo>
                      <a:pt x="3874" y="73"/>
                    </a:lnTo>
                    <a:lnTo>
                      <a:pt x="2843" y="308"/>
                    </a:lnTo>
                    <a:lnTo>
                      <a:pt x="2390" y="489"/>
                    </a:lnTo>
                    <a:lnTo>
                      <a:pt x="2499" y="761"/>
                    </a:lnTo>
                    <a:lnTo>
                      <a:pt x="2897" y="616"/>
                    </a:lnTo>
                    <a:lnTo>
                      <a:pt x="3802" y="399"/>
                    </a:lnTo>
                    <a:lnTo>
                      <a:pt x="4309" y="326"/>
                    </a:lnTo>
                    <a:lnTo>
                      <a:pt x="4291" y="978"/>
                    </a:lnTo>
                    <a:lnTo>
                      <a:pt x="4110" y="2154"/>
                    </a:lnTo>
                    <a:lnTo>
                      <a:pt x="3947" y="2679"/>
                    </a:lnTo>
                    <a:lnTo>
                      <a:pt x="3838" y="3005"/>
                    </a:lnTo>
                    <a:lnTo>
                      <a:pt x="3549" y="3584"/>
                    </a:lnTo>
                    <a:lnTo>
                      <a:pt x="3187" y="4109"/>
                    </a:lnTo>
                    <a:lnTo>
                      <a:pt x="2752" y="4544"/>
                    </a:lnTo>
                    <a:lnTo>
                      <a:pt x="2517" y="4743"/>
                    </a:lnTo>
                    <a:lnTo>
                      <a:pt x="2209" y="4960"/>
                    </a:lnTo>
                    <a:lnTo>
                      <a:pt x="1576" y="5268"/>
                    </a:lnTo>
                    <a:lnTo>
                      <a:pt x="779" y="5485"/>
                    </a:lnTo>
                    <a:lnTo>
                      <a:pt x="472" y="5521"/>
                    </a:lnTo>
                    <a:lnTo>
                      <a:pt x="363" y="5050"/>
                    </a:lnTo>
                    <a:lnTo>
                      <a:pt x="327" y="3729"/>
                    </a:lnTo>
                    <a:lnTo>
                      <a:pt x="544" y="2715"/>
                    </a:lnTo>
                    <a:lnTo>
                      <a:pt x="797" y="2227"/>
                    </a:lnTo>
                    <a:lnTo>
                      <a:pt x="526" y="2082"/>
                    </a:lnTo>
                    <a:lnTo>
                      <a:pt x="363" y="2390"/>
                    </a:lnTo>
                    <a:lnTo>
                      <a:pt x="146" y="3005"/>
                    </a:lnTo>
                    <a:lnTo>
                      <a:pt x="1" y="3928"/>
                    </a:lnTo>
                    <a:lnTo>
                      <a:pt x="128" y="5431"/>
                    </a:lnTo>
                    <a:lnTo>
                      <a:pt x="218" y="5720"/>
                    </a:lnTo>
                    <a:lnTo>
                      <a:pt x="254" y="5829"/>
                    </a:lnTo>
                    <a:lnTo>
                      <a:pt x="562" y="5829"/>
                    </a:lnTo>
                    <a:lnTo>
                      <a:pt x="1503" y="5612"/>
                    </a:lnTo>
                    <a:lnTo>
                      <a:pt x="2300" y="5268"/>
                    </a:lnTo>
                    <a:lnTo>
                      <a:pt x="2698" y="4978"/>
                    </a:lnTo>
                    <a:lnTo>
                      <a:pt x="2969" y="4779"/>
                    </a:lnTo>
                    <a:lnTo>
                      <a:pt x="3422" y="4308"/>
                    </a:lnTo>
                    <a:lnTo>
                      <a:pt x="3802" y="3747"/>
                    </a:lnTo>
                    <a:lnTo>
                      <a:pt x="4110" y="3132"/>
                    </a:lnTo>
                    <a:lnTo>
                      <a:pt x="4236" y="2788"/>
                    </a:lnTo>
                    <a:lnTo>
                      <a:pt x="4417" y="2209"/>
                    </a:lnTo>
                    <a:lnTo>
                      <a:pt x="4598" y="887"/>
                    </a:lnTo>
                    <a:lnTo>
                      <a:pt x="4616" y="163"/>
                    </a:lnTo>
                    <a:lnTo>
                      <a:pt x="4616" y="0"/>
                    </a:lnTo>
                    <a:close/>
                  </a:path>
                </a:pathLst>
              </a:custGeom>
              <a:solidFill>
                <a:srgbClr val="0C0C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10"/>
              <p:cNvSpPr/>
              <p:nvPr/>
            </p:nvSpPr>
            <p:spPr>
              <a:xfrm>
                <a:off x="4703925" y="2452976"/>
                <a:ext cx="418060" cy="415169"/>
              </a:xfrm>
              <a:custGeom>
                <a:avLst/>
                <a:gdLst/>
                <a:ahLst/>
                <a:cxnLst/>
                <a:rect l="l" t="t" r="r" b="b"/>
                <a:pathLst>
                  <a:path w="13160" h="13069" extrusionOk="0">
                    <a:moveTo>
                      <a:pt x="6661" y="0"/>
                    </a:moveTo>
                    <a:lnTo>
                      <a:pt x="6064" y="181"/>
                    </a:lnTo>
                    <a:lnTo>
                      <a:pt x="5611" y="525"/>
                    </a:lnTo>
                    <a:lnTo>
                      <a:pt x="5304" y="996"/>
                    </a:lnTo>
                    <a:lnTo>
                      <a:pt x="5123" y="1575"/>
                    </a:lnTo>
                    <a:lnTo>
                      <a:pt x="5050" y="2245"/>
                    </a:lnTo>
                    <a:lnTo>
                      <a:pt x="5104" y="2951"/>
                    </a:lnTo>
                    <a:lnTo>
                      <a:pt x="5285" y="3675"/>
                    </a:lnTo>
                    <a:lnTo>
                      <a:pt x="5412" y="4019"/>
                    </a:lnTo>
                    <a:lnTo>
                      <a:pt x="5412" y="4019"/>
                    </a:lnTo>
                    <a:lnTo>
                      <a:pt x="5177" y="3729"/>
                    </a:lnTo>
                    <a:lnTo>
                      <a:pt x="4598" y="3204"/>
                    </a:lnTo>
                    <a:lnTo>
                      <a:pt x="3910" y="2788"/>
                    </a:lnTo>
                    <a:lnTo>
                      <a:pt x="3186" y="2498"/>
                    </a:lnTo>
                    <a:lnTo>
                      <a:pt x="2444" y="2317"/>
                    </a:lnTo>
                    <a:lnTo>
                      <a:pt x="1738" y="2299"/>
                    </a:lnTo>
                    <a:lnTo>
                      <a:pt x="1086" y="2444"/>
                    </a:lnTo>
                    <a:lnTo>
                      <a:pt x="561" y="2770"/>
                    </a:lnTo>
                    <a:lnTo>
                      <a:pt x="362" y="3005"/>
                    </a:lnTo>
                    <a:lnTo>
                      <a:pt x="127" y="3349"/>
                    </a:lnTo>
                    <a:lnTo>
                      <a:pt x="0" y="4001"/>
                    </a:lnTo>
                    <a:lnTo>
                      <a:pt x="199" y="4616"/>
                    </a:lnTo>
                    <a:lnTo>
                      <a:pt x="634" y="5195"/>
                    </a:lnTo>
                    <a:lnTo>
                      <a:pt x="941" y="5467"/>
                    </a:lnTo>
                    <a:lnTo>
                      <a:pt x="1285" y="5738"/>
                    </a:lnTo>
                    <a:lnTo>
                      <a:pt x="2027" y="6154"/>
                    </a:lnTo>
                    <a:lnTo>
                      <a:pt x="2860" y="6390"/>
                    </a:lnTo>
                    <a:lnTo>
                      <a:pt x="3729" y="6444"/>
                    </a:lnTo>
                    <a:lnTo>
                      <a:pt x="4163" y="6390"/>
                    </a:lnTo>
                    <a:lnTo>
                      <a:pt x="3548" y="6571"/>
                    </a:lnTo>
                    <a:lnTo>
                      <a:pt x="2950" y="6752"/>
                    </a:lnTo>
                    <a:lnTo>
                      <a:pt x="2607" y="6897"/>
                    </a:lnTo>
                    <a:lnTo>
                      <a:pt x="1937" y="7295"/>
                    </a:lnTo>
                    <a:lnTo>
                      <a:pt x="1303" y="7838"/>
                    </a:lnTo>
                    <a:lnTo>
                      <a:pt x="778" y="8453"/>
                    </a:lnTo>
                    <a:lnTo>
                      <a:pt x="435" y="9105"/>
                    </a:lnTo>
                    <a:lnTo>
                      <a:pt x="308" y="9793"/>
                    </a:lnTo>
                    <a:lnTo>
                      <a:pt x="471" y="10444"/>
                    </a:lnTo>
                    <a:lnTo>
                      <a:pt x="978" y="11042"/>
                    </a:lnTo>
                    <a:lnTo>
                      <a:pt x="1412" y="11313"/>
                    </a:lnTo>
                    <a:lnTo>
                      <a:pt x="1774" y="11476"/>
                    </a:lnTo>
                    <a:lnTo>
                      <a:pt x="2444" y="11566"/>
                    </a:lnTo>
                    <a:lnTo>
                      <a:pt x="3041" y="11404"/>
                    </a:lnTo>
                    <a:lnTo>
                      <a:pt x="3602" y="11078"/>
                    </a:lnTo>
                    <a:lnTo>
                      <a:pt x="4380" y="10354"/>
                    </a:lnTo>
                    <a:lnTo>
                      <a:pt x="5231" y="9268"/>
                    </a:lnTo>
                    <a:lnTo>
                      <a:pt x="5611" y="8833"/>
                    </a:lnTo>
                    <a:lnTo>
                      <a:pt x="5485" y="9014"/>
                    </a:lnTo>
                    <a:lnTo>
                      <a:pt x="5304" y="9358"/>
                    </a:lnTo>
                    <a:lnTo>
                      <a:pt x="5159" y="9919"/>
                    </a:lnTo>
                    <a:lnTo>
                      <a:pt x="5249" y="10698"/>
                    </a:lnTo>
                    <a:lnTo>
                      <a:pt x="5575" y="11458"/>
                    </a:lnTo>
                    <a:lnTo>
                      <a:pt x="6100" y="12128"/>
                    </a:lnTo>
                    <a:lnTo>
                      <a:pt x="6770" y="12652"/>
                    </a:lnTo>
                    <a:lnTo>
                      <a:pt x="7530" y="12978"/>
                    </a:lnTo>
                    <a:lnTo>
                      <a:pt x="8326" y="13069"/>
                    </a:lnTo>
                    <a:lnTo>
                      <a:pt x="8724" y="12978"/>
                    </a:lnTo>
                    <a:lnTo>
                      <a:pt x="9141" y="12833"/>
                    </a:lnTo>
                    <a:lnTo>
                      <a:pt x="9738" y="12417"/>
                    </a:lnTo>
                    <a:lnTo>
                      <a:pt x="10064" y="11874"/>
                    </a:lnTo>
                    <a:lnTo>
                      <a:pt x="10154" y="11277"/>
                    </a:lnTo>
                    <a:lnTo>
                      <a:pt x="10028" y="10607"/>
                    </a:lnTo>
                    <a:lnTo>
                      <a:pt x="9720" y="9956"/>
                    </a:lnTo>
                    <a:lnTo>
                      <a:pt x="9231" y="9322"/>
                    </a:lnTo>
                    <a:lnTo>
                      <a:pt x="8598" y="8743"/>
                    </a:lnTo>
                    <a:lnTo>
                      <a:pt x="8236" y="8507"/>
                    </a:lnTo>
                    <a:lnTo>
                      <a:pt x="9014" y="8797"/>
                    </a:lnTo>
                    <a:lnTo>
                      <a:pt x="10173" y="9051"/>
                    </a:lnTo>
                    <a:lnTo>
                      <a:pt x="10915" y="9105"/>
                    </a:lnTo>
                    <a:lnTo>
                      <a:pt x="11584" y="9014"/>
                    </a:lnTo>
                    <a:lnTo>
                      <a:pt x="12182" y="8797"/>
                    </a:lnTo>
                    <a:lnTo>
                      <a:pt x="12652" y="8417"/>
                    </a:lnTo>
                    <a:lnTo>
                      <a:pt x="12996" y="7856"/>
                    </a:lnTo>
                    <a:lnTo>
                      <a:pt x="13123" y="7494"/>
                    </a:lnTo>
                    <a:lnTo>
                      <a:pt x="13159" y="7096"/>
                    </a:lnTo>
                    <a:lnTo>
                      <a:pt x="12978" y="6335"/>
                    </a:lnTo>
                    <a:lnTo>
                      <a:pt x="12526" y="5666"/>
                    </a:lnTo>
                    <a:lnTo>
                      <a:pt x="11874" y="5123"/>
                    </a:lnTo>
                    <a:lnTo>
                      <a:pt x="11114" y="4725"/>
                    </a:lnTo>
                    <a:lnTo>
                      <a:pt x="10299" y="4489"/>
                    </a:lnTo>
                    <a:lnTo>
                      <a:pt x="9503" y="4471"/>
                    </a:lnTo>
                    <a:lnTo>
                      <a:pt x="8815" y="4706"/>
                    </a:lnTo>
                    <a:lnTo>
                      <a:pt x="8543" y="4942"/>
                    </a:lnTo>
                    <a:lnTo>
                      <a:pt x="8543" y="4942"/>
                    </a:lnTo>
                    <a:lnTo>
                      <a:pt x="8815" y="4670"/>
                    </a:lnTo>
                    <a:lnTo>
                      <a:pt x="9177" y="3982"/>
                    </a:lnTo>
                    <a:lnTo>
                      <a:pt x="9322" y="3204"/>
                    </a:lnTo>
                    <a:lnTo>
                      <a:pt x="9286" y="2390"/>
                    </a:lnTo>
                    <a:lnTo>
                      <a:pt x="9068" y="1611"/>
                    </a:lnTo>
                    <a:lnTo>
                      <a:pt x="8670" y="905"/>
                    </a:lnTo>
                    <a:lnTo>
                      <a:pt x="8127" y="362"/>
                    </a:lnTo>
                    <a:lnTo>
                      <a:pt x="7421" y="37"/>
                    </a:lnTo>
                    <a:lnTo>
                      <a:pt x="702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10"/>
              <p:cNvSpPr/>
              <p:nvPr/>
            </p:nvSpPr>
            <p:spPr>
              <a:xfrm>
                <a:off x="4711390" y="2448370"/>
                <a:ext cx="415169" cy="424382"/>
              </a:xfrm>
              <a:custGeom>
                <a:avLst/>
                <a:gdLst/>
                <a:ahLst/>
                <a:cxnLst/>
                <a:rect l="l" t="t" r="r" b="b"/>
                <a:pathLst>
                  <a:path w="13069" h="13359" extrusionOk="0">
                    <a:moveTo>
                      <a:pt x="6517" y="1"/>
                    </a:moveTo>
                    <a:lnTo>
                      <a:pt x="6046" y="73"/>
                    </a:lnTo>
                    <a:lnTo>
                      <a:pt x="5612" y="272"/>
                    </a:lnTo>
                    <a:lnTo>
                      <a:pt x="5268" y="562"/>
                    </a:lnTo>
                    <a:lnTo>
                      <a:pt x="5123" y="761"/>
                    </a:lnTo>
                    <a:lnTo>
                      <a:pt x="4960" y="1014"/>
                    </a:lnTo>
                    <a:lnTo>
                      <a:pt x="4743" y="1630"/>
                    </a:lnTo>
                    <a:lnTo>
                      <a:pt x="4670" y="2354"/>
                    </a:lnTo>
                    <a:lnTo>
                      <a:pt x="4725" y="3150"/>
                    </a:lnTo>
                    <a:lnTo>
                      <a:pt x="4815" y="3548"/>
                    </a:lnTo>
                    <a:lnTo>
                      <a:pt x="4507" y="3277"/>
                    </a:lnTo>
                    <a:lnTo>
                      <a:pt x="3765" y="2824"/>
                    </a:lnTo>
                    <a:lnTo>
                      <a:pt x="2969" y="2480"/>
                    </a:lnTo>
                    <a:lnTo>
                      <a:pt x="2154" y="2317"/>
                    </a:lnTo>
                    <a:lnTo>
                      <a:pt x="1756" y="2299"/>
                    </a:lnTo>
                    <a:lnTo>
                      <a:pt x="1448" y="2299"/>
                    </a:lnTo>
                    <a:lnTo>
                      <a:pt x="942" y="2408"/>
                    </a:lnTo>
                    <a:lnTo>
                      <a:pt x="507" y="2607"/>
                    </a:lnTo>
                    <a:lnTo>
                      <a:pt x="145" y="2878"/>
                    </a:lnTo>
                    <a:lnTo>
                      <a:pt x="0" y="3059"/>
                    </a:lnTo>
                    <a:lnTo>
                      <a:pt x="236" y="3240"/>
                    </a:lnTo>
                    <a:lnTo>
                      <a:pt x="399" y="3059"/>
                    </a:lnTo>
                    <a:lnTo>
                      <a:pt x="761" y="2806"/>
                    </a:lnTo>
                    <a:lnTo>
                      <a:pt x="1358" y="2607"/>
                    </a:lnTo>
                    <a:lnTo>
                      <a:pt x="1738" y="2589"/>
                    </a:lnTo>
                    <a:lnTo>
                      <a:pt x="1756" y="2589"/>
                    </a:lnTo>
                    <a:lnTo>
                      <a:pt x="2209" y="2625"/>
                    </a:lnTo>
                    <a:lnTo>
                      <a:pt x="3132" y="2860"/>
                    </a:lnTo>
                    <a:lnTo>
                      <a:pt x="4019" y="3295"/>
                    </a:lnTo>
                    <a:lnTo>
                      <a:pt x="4761" y="3892"/>
                    </a:lnTo>
                    <a:lnTo>
                      <a:pt x="5050" y="4254"/>
                    </a:lnTo>
                    <a:lnTo>
                      <a:pt x="5141" y="4327"/>
                    </a:lnTo>
                    <a:lnTo>
                      <a:pt x="5250" y="4290"/>
                    </a:lnTo>
                    <a:lnTo>
                      <a:pt x="5322" y="4218"/>
                    </a:lnTo>
                    <a:lnTo>
                      <a:pt x="5322" y="4109"/>
                    </a:lnTo>
                    <a:lnTo>
                      <a:pt x="5159" y="3657"/>
                    </a:lnTo>
                    <a:lnTo>
                      <a:pt x="4996" y="2752"/>
                    </a:lnTo>
                    <a:lnTo>
                      <a:pt x="4996" y="1919"/>
                    </a:lnTo>
                    <a:lnTo>
                      <a:pt x="5195" y="1213"/>
                    </a:lnTo>
                    <a:lnTo>
                      <a:pt x="5376" y="924"/>
                    </a:lnTo>
                    <a:lnTo>
                      <a:pt x="5485" y="761"/>
                    </a:lnTo>
                    <a:lnTo>
                      <a:pt x="5793" y="525"/>
                    </a:lnTo>
                    <a:lnTo>
                      <a:pt x="6136" y="363"/>
                    </a:lnTo>
                    <a:lnTo>
                      <a:pt x="6553" y="290"/>
                    </a:lnTo>
                    <a:lnTo>
                      <a:pt x="6770" y="290"/>
                    </a:lnTo>
                    <a:lnTo>
                      <a:pt x="7096" y="326"/>
                    </a:lnTo>
                    <a:lnTo>
                      <a:pt x="7693" y="562"/>
                    </a:lnTo>
                    <a:lnTo>
                      <a:pt x="8200" y="996"/>
                    </a:lnTo>
                    <a:lnTo>
                      <a:pt x="8598" y="1593"/>
                    </a:lnTo>
                    <a:lnTo>
                      <a:pt x="8743" y="1955"/>
                    </a:lnTo>
                    <a:lnTo>
                      <a:pt x="8870" y="2372"/>
                    </a:lnTo>
                    <a:lnTo>
                      <a:pt x="8960" y="3222"/>
                    </a:lnTo>
                    <a:lnTo>
                      <a:pt x="8815" y="3983"/>
                    </a:lnTo>
                    <a:lnTo>
                      <a:pt x="8508" y="4652"/>
                    </a:lnTo>
                    <a:lnTo>
                      <a:pt x="8272" y="4906"/>
                    </a:lnTo>
                    <a:lnTo>
                      <a:pt x="8236" y="4942"/>
                    </a:lnTo>
                    <a:lnTo>
                      <a:pt x="8200" y="4978"/>
                    </a:lnTo>
                    <a:lnTo>
                      <a:pt x="8164" y="5014"/>
                    </a:lnTo>
                    <a:lnTo>
                      <a:pt x="8164" y="5141"/>
                    </a:lnTo>
                    <a:lnTo>
                      <a:pt x="8200" y="5177"/>
                    </a:lnTo>
                    <a:lnTo>
                      <a:pt x="8236" y="5213"/>
                    </a:lnTo>
                    <a:lnTo>
                      <a:pt x="8345" y="5232"/>
                    </a:lnTo>
                    <a:lnTo>
                      <a:pt x="8399" y="5195"/>
                    </a:lnTo>
                    <a:lnTo>
                      <a:pt x="8435" y="5159"/>
                    </a:lnTo>
                    <a:lnTo>
                      <a:pt x="8471" y="5141"/>
                    </a:lnTo>
                    <a:lnTo>
                      <a:pt x="8743" y="4942"/>
                    </a:lnTo>
                    <a:lnTo>
                      <a:pt x="9413" y="4761"/>
                    </a:lnTo>
                    <a:lnTo>
                      <a:pt x="10155" y="4797"/>
                    </a:lnTo>
                    <a:lnTo>
                      <a:pt x="10879" y="5032"/>
                    </a:lnTo>
                    <a:lnTo>
                      <a:pt x="11223" y="5195"/>
                    </a:lnTo>
                    <a:lnTo>
                      <a:pt x="11530" y="5376"/>
                    </a:lnTo>
                    <a:lnTo>
                      <a:pt x="12128" y="5865"/>
                    </a:lnTo>
                    <a:lnTo>
                      <a:pt x="12562" y="6480"/>
                    </a:lnTo>
                    <a:lnTo>
                      <a:pt x="12743" y="7023"/>
                    </a:lnTo>
                    <a:lnTo>
                      <a:pt x="12761" y="7404"/>
                    </a:lnTo>
                    <a:lnTo>
                      <a:pt x="12725" y="7603"/>
                    </a:lnTo>
                    <a:lnTo>
                      <a:pt x="12598" y="8019"/>
                    </a:lnTo>
                    <a:lnTo>
                      <a:pt x="12254" y="8490"/>
                    </a:lnTo>
                    <a:lnTo>
                      <a:pt x="11965" y="8743"/>
                    </a:lnTo>
                    <a:lnTo>
                      <a:pt x="11784" y="8833"/>
                    </a:lnTo>
                    <a:lnTo>
                      <a:pt x="11458" y="8978"/>
                    </a:lnTo>
                    <a:lnTo>
                      <a:pt x="10643" y="9087"/>
                    </a:lnTo>
                    <a:lnTo>
                      <a:pt x="9702" y="9014"/>
                    </a:lnTo>
                    <a:lnTo>
                      <a:pt x="8634" y="8725"/>
                    </a:lnTo>
                    <a:lnTo>
                      <a:pt x="8055" y="8508"/>
                    </a:lnTo>
                    <a:lnTo>
                      <a:pt x="7946" y="8490"/>
                    </a:lnTo>
                    <a:lnTo>
                      <a:pt x="7874" y="8580"/>
                    </a:lnTo>
                    <a:lnTo>
                      <a:pt x="7838" y="8689"/>
                    </a:lnTo>
                    <a:lnTo>
                      <a:pt x="7928" y="8779"/>
                    </a:lnTo>
                    <a:lnTo>
                      <a:pt x="8254" y="8996"/>
                    </a:lnTo>
                    <a:lnTo>
                      <a:pt x="8833" y="9503"/>
                    </a:lnTo>
                    <a:lnTo>
                      <a:pt x="9286" y="10082"/>
                    </a:lnTo>
                    <a:lnTo>
                      <a:pt x="9612" y="10698"/>
                    </a:lnTo>
                    <a:lnTo>
                      <a:pt x="9702" y="10987"/>
                    </a:lnTo>
                    <a:lnTo>
                      <a:pt x="9775" y="11349"/>
                    </a:lnTo>
                    <a:lnTo>
                      <a:pt x="9702" y="11965"/>
                    </a:lnTo>
                    <a:lnTo>
                      <a:pt x="9376" y="12472"/>
                    </a:lnTo>
                    <a:lnTo>
                      <a:pt x="8815" y="12834"/>
                    </a:lnTo>
                    <a:lnTo>
                      <a:pt x="8453" y="12978"/>
                    </a:lnTo>
                    <a:lnTo>
                      <a:pt x="8236" y="13033"/>
                    </a:lnTo>
                    <a:lnTo>
                      <a:pt x="7820" y="13051"/>
                    </a:lnTo>
                    <a:lnTo>
                      <a:pt x="7204" y="12942"/>
                    </a:lnTo>
                    <a:lnTo>
                      <a:pt x="6426" y="12544"/>
                    </a:lnTo>
                    <a:lnTo>
                      <a:pt x="5793" y="11965"/>
                    </a:lnTo>
                    <a:lnTo>
                      <a:pt x="5539" y="11621"/>
                    </a:lnTo>
                    <a:lnTo>
                      <a:pt x="5340" y="11277"/>
                    </a:lnTo>
                    <a:lnTo>
                      <a:pt x="5105" y="10589"/>
                    </a:lnTo>
                    <a:lnTo>
                      <a:pt x="5087" y="9938"/>
                    </a:lnTo>
                    <a:lnTo>
                      <a:pt x="5304" y="9340"/>
                    </a:lnTo>
                    <a:lnTo>
                      <a:pt x="5503" y="9087"/>
                    </a:lnTo>
                    <a:lnTo>
                      <a:pt x="5539" y="8978"/>
                    </a:lnTo>
                    <a:lnTo>
                      <a:pt x="5485" y="8870"/>
                    </a:lnTo>
                    <a:lnTo>
                      <a:pt x="5376" y="8815"/>
                    </a:lnTo>
                    <a:lnTo>
                      <a:pt x="5268" y="8888"/>
                    </a:lnTo>
                    <a:lnTo>
                      <a:pt x="4960" y="9232"/>
                    </a:lnTo>
                    <a:lnTo>
                      <a:pt x="4616" y="9648"/>
                    </a:lnTo>
                    <a:lnTo>
                      <a:pt x="4290" y="10064"/>
                    </a:lnTo>
                    <a:lnTo>
                      <a:pt x="3548" y="10879"/>
                    </a:lnTo>
                    <a:lnTo>
                      <a:pt x="2933" y="11313"/>
                    </a:lnTo>
                    <a:lnTo>
                      <a:pt x="2480" y="11512"/>
                    </a:lnTo>
                    <a:lnTo>
                      <a:pt x="2010" y="11549"/>
                    </a:lnTo>
                    <a:lnTo>
                      <a:pt x="1503" y="11458"/>
                    </a:lnTo>
                    <a:lnTo>
                      <a:pt x="1249" y="11313"/>
                    </a:lnTo>
                    <a:lnTo>
                      <a:pt x="1105" y="11585"/>
                    </a:lnTo>
                    <a:lnTo>
                      <a:pt x="1394" y="11730"/>
                    </a:lnTo>
                    <a:lnTo>
                      <a:pt x="1973" y="11856"/>
                    </a:lnTo>
                    <a:lnTo>
                      <a:pt x="2498" y="11820"/>
                    </a:lnTo>
                    <a:lnTo>
                      <a:pt x="3005" y="11621"/>
                    </a:lnTo>
                    <a:lnTo>
                      <a:pt x="3675" y="11168"/>
                    </a:lnTo>
                    <a:lnTo>
                      <a:pt x="4471" y="10318"/>
                    </a:lnTo>
                    <a:lnTo>
                      <a:pt x="4815" y="9901"/>
                    </a:lnTo>
                    <a:lnTo>
                      <a:pt x="4779" y="10119"/>
                    </a:lnTo>
                    <a:lnTo>
                      <a:pt x="4815" y="10589"/>
                    </a:lnTo>
                    <a:lnTo>
                      <a:pt x="4924" y="11060"/>
                    </a:lnTo>
                    <a:lnTo>
                      <a:pt x="5141" y="11549"/>
                    </a:lnTo>
                    <a:lnTo>
                      <a:pt x="5286" y="11784"/>
                    </a:lnTo>
                    <a:lnTo>
                      <a:pt x="5521" y="12092"/>
                    </a:lnTo>
                    <a:lnTo>
                      <a:pt x="6082" y="12653"/>
                    </a:lnTo>
                    <a:lnTo>
                      <a:pt x="6770" y="13087"/>
                    </a:lnTo>
                    <a:lnTo>
                      <a:pt x="7512" y="13322"/>
                    </a:lnTo>
                    <a:lnTo>
                      <a:pt x="7910" y="13359"/>
                    </a:lnTo>
                    <a:lnTo>
                      <a:pt x="8218" y="13340"/>
                    </a:lnTo>
                    <a:lnTo>
                      <a:pt x="8526" y="13268"/>
                    </a:lnTo>
                    <a:lnTo>
                      <a:pt x="8960" y="13105"/>
                    </a:lnTo>
                    <a:lnTo>
                      <a:pt x="9612" y="12653"/>
                    </a:lnTo>
                    <a:lnTo>
                      <a:pt x="9992" y="12055"/>
                    </a:lnTo>
                    <a:lnTo>
                      <a:pt x="10064" y="11331"/>
                    </a:lnTo>
                    <a:lnTo>
                      <a:pt x="9992" y="10915"/>
                    </a:lnTo>
                    <a:lnTo>
                      <a:pt x="9847" y="10444"/>
                    </a:lnTo>
                    <a:lnTo>
                      <a:pt x="9250" y="9521"/>
                    </a:lnTo>
                    <a:lnTo>
                      <a:pt x="8833" y="9105"/>
                    </a:lnTo>
                    <a:lnTo>
                      <a:pt x="9304" y="9232"/>
                    </a:lnTo>
                    <a:lnTo>
                      <a:pt x="10173" y="9377"/>
                    </a:lnTo>
                    <a:lnTo>
                      <a:pt x="10951" y="9377"/>
                    </a:lnTo>
                    <a:lnTo>
                      <a:pt x="11639" y="9232"/>
                    </a:lnTo>
                    <a:lnTo>
                      <a:pt x="11929" y="9105"/>
                    </a:lnTo>
                    <a:lnTo>
                      <a:pt x="12128" y="8996"/>
                    </a:lnTo>
                    <a:lnTo>
                      <a:pt x="12472" y="8707"/>
                    </a:lnTo>
                    <a:lnTo>
                      <a:pt x="12761" y="8345"/>
                    </a:lnTo>
                    <a:lnTo>
                      <a:pt x="12960" y="7910"/>
                    </a:lnTo>
                    <a:lnTo>
                      <a:pt x="13033" y="7657"/>
                    </a:lnTo>
                    <a:lnTo>
                      <a:pt x="13069" y="7277"/>
                    </a:lnTo>
                    <a:lnTo>
                      <a:pt x="12906" y="6517"/>
                    </a:lnTo>
                    <a:lnTo>
                      <a:pt x="12472" y="5811"/>
                    </a:lnTo>
                    <a:lnTo>
                      <a:pt x="11802" y="5195"/>
                    </a:lnTo>
                    <a:lnTo>
                      <a:pt x="11367" y="4924"/>
                    </a:lnTo>
                    <a:lnTo>
                      <a:pt x="11078" y="4779"/>
                    </a:lnTo>
                    <a:lnTo>
                      <a:pt x="10462" y="4562"/>
                    </a:lnTo>
                    <a:lnTo>
                      <a:pt x="9811" y="4453"/>
                    </a:lnTo>
                    <a:lnTo>
                      <a:pt x="9195" y="4489"/>
                    </a:lnTo>
                    <a:lnTo>
                      <a:pt x="8906" y="4562"/>
                    </a:lnTo>
                    <a:lnTo>
                      <a:pt x="8906" y="4562"/>
                    </a:lnTo>
                    <a:lnTo>
                      <a:pt x="9033" y="4272"/>
                    </a:lnTo>
                    <a:lnTo>
                      <a:pt x="9214" y="3639"/>
                    </a:lnTo>
                    <a:lnTo>
                      <a:pt x="9250" y="2933"/>
                    </a:lnTo>
                    <a:lnTo>
                      <a:pt x="9141" y="2227"/>
                    </a:lnTo>
                    <a:lnTo>
                      <a:pt x="9033" y="1865"/>
                    </a:lnTo>
                    <a:lnTo>
                      <a:pt x="8870" y="1449"/>
                    </a:lnTo>
                    <a:lnTo>
                      <a:pt x="8417" y="779"/>
                    </a:lnTo>
                    <a:lnTo>
                      <a:pt x="7838" y="290"/>
                    </a:lnTo>
                    <a:lnTo>
                      <a:pt x="7150" y="37"/>
                    </a:lnTo>
                    <a:lnTo>
                      <a:pt x="678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10"/>
              <p:cNvSpPr/>
              <p:nvPr/>
            </p:nvSpPr>
            <p:spPr>
              <a:xfrm>
                <a:off x="4699890" y="2448370"/>
                <a:ext cx="426669" cy="368026"/>
              </a:xfrm>
              <a:custGeom>
                <a:avLst/>
                <a:gdLst/>
                <a:ahLst/>
                <a:cxnLst/>
                <a:rect l="l" t="t" r="r" b="b"/>
                <a:pathLst>
                  <a:path w="13431" h="11585" extrusionOk="0">
                    <a:moveTo>
                      <a:pt x="6879" y="1"/>
                    </a:moveTo>
                    <a:lnTo>
                      <a:pt x="6408" y="73"/>
                    </a:lnTo>
                    <a:lnTo>
                      <a:pt x="5974" y="272"/>
                    </a:lnTo>
                    <a:lnTo>
                      <a:pt x="5630" y="562"/>
                    </a:lnTo>
                    <a:lnTo>
                      <a:pt x="5485" y="743"/>
                    </a:lnTo>
                    <a:lnTo>
                      <a:pt x="5322" y="1014"/>
                    </a:lnTo>
                    <a:lnTo>
                      <a:pt x="5105" y="1630"/>
                    </a:lnTo>
                    <a:lnTo>
                      <a:pt x="5032" y="2354"/>
                    </a:lnTo>
                    <a:lnTo>
                      <a:pt x="5087" y="3150"/>
                    </a:lnTo>
                    <a:lnTo>
                      <a:pt x="5177" y="3548"/>
                    </a:lnTo>
                    <a:lnTo>
                      <a:pt x="4869" y="3277"/>
                    </a:lnTo>
                    <a:lnTo>
                      <a:pt x="4127" y="2824"/>
                    </a:lnTo>
                    <a:lnTo>
                      <a:pt x="3331" y="2480"/>
                    </a:lnTo>
                    <a:lnTo>
                      <a:pt x="2516" y="2317"/>
                    </a:lnTo>
                    <a:lnTo>
                      <a:pt x="2118" y="2299"/>
                    </a:lnTo>
                    <a:lnTo>
                      <a:pt x="1810" y="2299"/>
                    </a:lnTo>
                    <a:lnTo>
                      <a:pt x="1304" y="2408"/>
                    </a:lnTo>
                    <a:lnTo>
                      <a:pt x="869" y="2607"/>
                    </a:lnTo>
                    <a:lnTo>
                      <a:pt x="507" y="2878"/>
                    </a:lnTo>
                    <a:lnTo>
                      <a:pt x="362" y="3059"/>
                    </a:lnTo>
                    <a:lnTo>
                      <a:pt x="218" y="3277"/>
                    </a:lnTo>
                    <a:lnTo>
                      <a:pt x="37" y="3693"/>
                    </a:lnTo>
                    <a:lnTo>
                      <a:pt x="0" y="4073"/>
                    </a:lnTo>
                    <a:lnTo>
                      <a:pt x="37" y="4435"/>
                    </a:lnTo>
                    <a:lnTo>
                      <a:pt x="254" y="4942"/>
                    </a:lnTo>
                    <a:lnTo>
                      <a:pt x="724" y="5503"/>
                    </a:lnTo>
                    <a:lnTo>
                      <a:pt x="978" y="5738"/>
                    </a:lnTo>
                    <a:lnTo>
                      <a:pt x="1213" y="5919"/>
                    </a:lnTo>
                    <a:lnTo>
                      <a:pt x="1720" y="6245"/>
                    </a:lnTo>
                    <a:lnTo>
                      <a:pt x="2281" y="6499"/>
                    </a:lnTo>
                    <a:lnTo>
                      <a:pt x="2878" y="6661"/>
                    </a:lnTo>
                    <a:lnTo>
                      <a:pt x="3186" y="6698"/>
                    </a:lnTo>
                    <a:lnTo>
                      <a:pt x="3114" y="6734"/>
                    </a:lnTo>
                    <a:lnTo>
                      <a:pt x="3023" y="6752"/>
                    </a:lnTo>
                    <a:lnTo>
                      <a:pt x="2553" y="6951"/>
                    </a:lnTo>
                    <a:lnTo>
                      <a:pt x="1629" y="7585"/>
                    </a:lnTo>
                    <a:lnTo>
                      <a:pt x="869" y="8399"/>
                    </a:lnTo>
                    <a:lnTo>
                      <a:pt x="471" y="9069"/>
                    </a:lnTo>
                    <a:lnTo>
                      <a:pt x="326" y="9539"/>
                    </a:lnTo>
                    <a:lnTo>
                      <a:pt x="308" y="9775"/>
                    </a:lnTo>
                    <a:lnTo>
                      <a:pt x="290" y="9974"/>
                    </a:lnTo>
                    <a:lnTo>
                      <a:pt x="381" y="10426"/>
                    </a:lnTo>
                    <a:lnTo>
                      <a:pt x="616" y="10897"/>
                    </a:lnTo>
                    <a:lnTo>
                      <a:pt x="1105" y="11368"/>
                    </a:lnTo>
                    <a:lnTo>
                      <a:pt x="1467" y="11585"/>
                    </a:lnTo>
                    <a:lnTo>
                      <a:pt x="1611" y="11313"/>
                    </a:lnTo>
                    <a:lnTo>
                      <a:pt x="1358" y="11168"/>
                    </a:lnTo>
                    <a:lnTo>
                      <a:pt x="960" y="10843"/>
                    </a:lnTo>
                    <a:lnTo>
                      <a:pt x="706" y="10444"/>
                    </a:lnTo>
                    <a:lnTo>
                      <a:pt x="598" y="10028"/>
                    </a:lnTo>
                    <a:lnTo>
                      <a:pt x="598" y="9793"/>
                    </a:lnTo>
                    <a:lnTo>
                      <a:pt x="634" y="9594"/>
                    </a:lnTo>
                    <a:lnTo>
                      <a:pt x="761" y="9159"/>
                    </a:lnTo>
                    <a:lnTo>
                      <a:pt x="1123" y="8544"/>
                    </a:lnTo>
                    <a:lnTo>
                      <a:pt x="1847" y="7802"/>
                    </a:lnTo>
                    <a:lnTo>
                      <a:pt x="2697" y="7223"/>
                    </a:lnTo>
                    <a:lnTo>
                      <a:pt x="3132" y="7042"/>
                    </a:lnTo>
                    <a:lnTo>
                      <a:pt x="3403" y="6951"/>
                    </a:lnTo>
                    <a:lnTo>
                      <a:pt x="3693" y="6879"/>
                    </a:lnTo>
                    <a:lnTo>
                      <a:pt x="4019" y="6788"/>
                    </a:lnTo>
                    <a:lnTo>
                      <a:pt x="4345" y="6680"/>
                    </a:lnTo>
                    <a:lnTo>
                      <a:pt x="4435" y="6607"/>
                    </a:lnTo>
                    <a:lnTo>
                      <a:pt x="4435" y="6499"/>
                    </a:lnTo>
                    <a:lnTo>
                      <a:pt x="4381" y="6408"/>
                    </a:lnTo>
                    <a:lnTo>
                      <a:pt x="4254" y="6390"/>
                    </a:lnTo>
                    <a:lnTo>
                      <a:pt x="3838" y="6444"/>
                    </a:lnTo>
                    <a:lnTo>
                      <a:pt x="3005" y="6390"/>
                    </a:lnTo>
                    <a:lnTo>
                      <a:pt x="2209" y="6155"/>
                    </a:lnTo>
                    <a:lnTo>
                      <a:pt x="1485" y="5756"/>
                    </a:lnTo>
                    <a:lnTo>
                      <a:pt x="1177" y="5503"/>
                    </a:lnTo>
                    <a:lnTo>
                      <a:pt x="833" y="5195"/>
                    </a:lnTo>
                    <a:lnTo>
                      <a:pt x="417" y="4616"/>
                    </a:lnTo>
                    <a:lnTo>
                      <a:pt x="290" y="4073"/>
                    </a:lnTo>
                    <a:lnTo>
                      <a:pt x="417" y="3530"/>
                    </a:lnTo>
                    <a:lnTo>
                      <a:pt x="598" y="3240"/>
                    </a:lnTo>
                    <a:lnTo>
                      <a:pt x="761" y="3059"/>
                    </a:lnTo>
                    <a:lnTo>
                      <a:pt x="1123" y="2806"/>
                    </a:lnTo>
                    <a:lnTo>
                      <a:pt x="1720" y="2607"/>
                    </a:lnTo>
                    <a:lnTo>
                      <a:pt x="2100" y="2589"/>
                    </a:lnTo>
                    <a:lnTo>
                      <a:pt x="2118" y="2589"/>
                    </a:lnTo>
                    <a:lnTo>
                      <a:pt x="2571" y="2625"/>
                    </a:lnTo>
                    <a:lnTo>
                      <a:pt x="3494" y="2860"/>
                    </a:lnTo>
                    <a:lnTo>
                      <a:pt x="4381" y="3295"/>
                    </a:lnTo>
                    <a:lnTo>
                      <a:pt x="5123" y="3892"/>
                    </a:lnTo>
                    <a:lnTo>
                      <a:pt x="5412" y="4254"/>
                    </a:lnTo>
                    <a:lnTo>
                      <a:pt x="5503" y="4327"/>
                    </a:lnTo>
                    <a:lnTo>
                      <a:pt x="5612" y="4290"/>
                    </a:lnTo>
                    <a:lnTo>
                      <a:pt x="5684" y="4218"/>
                    </a:lnTo>
                    <a:lnTo>
                      <a:pt x="5684" y="4109"/>
                    </a:lnTo>
                    <a:lnTo>
                      <a:pt x="5521" y="3657"/>
                    </a:lnTo>
                    <a:lnTo>
                      <a:pt x="5358" y="2752"/>
                    </a:lnTo>
                    <a:lnTo>
                      <a:pt x="5358" y="1919"/>
                    </a:lnTo>
                    <a:lnTo>
                      <a:pt x="5557" y="1213"/>
                    </a:lnTo>
                    <a:lnTo>
                      <a:pt x="5738" y="924"/>
                    </a:lnTo>
                    <a:lnTo>
                      <a:pt x="5847" y="761"/>
                    </a:lnTo>
                    <a:lnTo>
                      <a:pt x="6155" y="525"/>
                    </a:lnTo>
                    <a:lnTo>
                      <a:pt x="6498" y="363"/>
                    </a:lnTo>
                    <a:lnTo>
                      <a:pt x="6915" y="290"/>
                    </a:lnTo>
                    <a:lnTo>
                      <a:pt x="7132" y="290"/>
                    </a:lnTo>
                    <a:lnTo>
                      <a:pt x="7458" y="326"/>
                    </a:lnTo>
                    <a:lnTo>
                      <a:pt x="8055" y="562"/>
                    </a:lnTo>
                    <a:lnTo>
                      <a:pt x="8562" y="996"/>
                    </a:lnTo>
                    <a:lnTo>
                      <a:pt x="8960" y="1593"/>
                    </a:lnTo>
                    <a:lnTo>
                      <a:pt x="9105" y="1955"/>
                    </a:lnTo>
                    <a:lnTo>
                      <a:pt x="9232" y="2372"/>
                    </a:lnTo>
                    <a:lnTo>
                      <a:pt x="9322" y="3222"/>
                    </a:lnTo>
                    <a:lnTo>
                      <a:pt x="9177" y="3983"/>
                    </a:lnTo>
                    <a:lnTo>
                      <a:pt x="8870" y="4652"/>
                    </a:lnTo>
                    <a:lnTo>
                      <a:pt x="8634" y="4906"/>
                    </a:lnTo>
                    <a:lnTo>
                      <a:pt x="8598" y="4942"/>
                    </a:lnTo>
                    <a:lnTo>
                      <a:pt x="8562" y="4978"/>
                    </a:lnTo>
                    <a:lnTo>
                      <a:pt x="8526" y="5014"/>
                    </a:lnTo>
                    <a:lnTo>
                      <a:pt x="8526" y="5141"/>
                    </a:lnTo>
                    <a:lnTo>
                      <a:pt x="8562" y="5177"/>
                    </a:lnTo>
                    <a:lnTo>
                      <a:pt x="8598" y="5213"/>
                    </a:lnTo>
                    <a:lnTo>
                      <a:pt x="8707" y="5232"/>
                    </a:lnTo>
                    <a:lnTo>
                      <a:pt x="8761" y="5195"/>
                    </a:lnTo>
                    <a:lnTo>
                      <a:pt x="8797" y="5159"/>
                    </a:lnTo>
                    <a:lnTo>
                      <a:pt x="8833" y="5141"/>
                    </a:lnTo>
                    <a:lnTo>
                      <a:pt x="9105" y="4942"/>
                    </a:lnTo>
                    <a:lnTo>
                      <a:pt x="9775" y="4761"/>
                    </a:lnTo>
                    <a:lnTo>
                      <a:pt x="10517" y="4797"/>
                    </a:lnTo>
                    <a:lnTo>
                      <a:pt x="11241" y="5032"/>
                    </a:lnTo>
                    <a:lnTo>
                      <a:pt x="11585" y="5195"/>
                    </a:lnTo>
                    <a:lnTo>
                      <a:pt x="11892" y="5376"/>
                    </a:lnTo>
                    <a:lnTo>
                      <a:pt x="12490" y="5865"/>
                    </a:lnTo>
                    <a:lnTo>
                      <a:pt x="12924" y="6480"/>
                    </a:lnTo>
                    <a:lnTo>
                      <a:pt x="13105" y="7023"/>
                    </a:lnTo>
                    <a:lnTo>
                      <a:pt x="13123" y="7404"/>
                    </a:lnTo>
                    <a:lnTo>
                      <a:pt x="13087" y="7603"/>
                    </a:lnTo>
                    <a:lnTo>
                      <a:pt x="12960" y="8019"/>
                    </a:lnTo>
                    <a:lnTo>
                      <a:pt x="12616" y="8490"/>
                    </a:lnTo>
                    <a:lnTo>
                      <a:pt x="12327" y="8743"/>
                    </a:lnTo>
                    <a:lnTo>
                      <a:pt x="12146" y="8833"/>
                    </a:lnTo>
                    <a:lnTo>
                      <a:pt x="11820" y="8978"/>
                    </a:lnTo>
                    <a:lnTo>
                      <a:pt x="11005" y="9087"/>
                    </a:lnTo>
                    <a:lnTo>
                      <a:pt x="10064" y="9014"/>
                    </a:lnTo>
                    <a:lnTo>
                      <a:pt x="8996" y="8725"/>
                    </a:lnTo>
                    <a:lnTo>
                      <a:pt x="8417" y="8508"/>
                    </a:lnTo>
                    <a:lnTo>
                      <a:pt x="8308" y="8490"/>
                    </a:lnTo>
                    <a:lnTo>
                      <a:pt x="8236" y="8580"/>
                    </a:lnTo>
                    <a:lnTo>
                      <a:pt x="8200" y="8689"/>
                    </a:lnTo>
                    <a:lnTo>
                      <a:pt x="8290" y="8779"/>
                    </a:lnTo>
                    <a:lnTo>
                      <a:pt x="8616" y="8996"/>
                    </a:lnTo>
                    <a:lnTo>
                      <a:pt x="9195" y="9503"/>
                    </a:lnTo>
                    <a:lnTo>
                      <a:pt x="9648" y="10082"/>
                    </a:lnTo>
                    <a:lnTo>
                      <a:pt x="9974" y="10698"/>
                    </a:lnTo>
                    <a:lnTo>
                      <a:pt x="10064" y="10987"/>
                    </a:lnTo>
                    <a:lnTo>
                      <a:pt x="10354" y="10915"/>
                    </a:lnTo>
                    <a:lnTo>
                      <a:pt x="10209" y="10444"/>
                    </a:lnTo>
                    <a:lnTo>
                      <a:pt x="9612" y="9521"/>
                    </a:lnTo>
                    <a:lnTo>
                      <a:pt x="9195" y="9105"/>
                    </a:lnTo>
                    <a:lnTo>
                      <a:pt x="9666" y="9232"/>
                    </a:lnTo>
                    <a:lnTo>
                      <a:pt x="10535" y="9377"/>
                    </a:lnTo>
                    <a:lnTo>
                      <a:pt x="11313" y="9377"/>
                    </a:lnTo>
                    <a:lnTo>
                      <a:pt x="12001" y="9232"/>
                    </a:lnTo>
                    <a:lnTo>
                      <a:pt x="12291" y="9105"/>
                    </a:lnTo>
                    <a:lnTo>
                      <a:pt x="12490" y="8996"/>
                    </a:lnTo>
                    <a:lnTo>
                      <a:pt x="12834" y="8707"/>
                    </a:lnTo>
                    <a:lnTo>
                      <a:pt x="13123" y="8345"/>
                    </a:lnTo>
                    <a:lnTo>
                      <a:pt x="13322" y="7910"/>
                    </a:lnTo>
                    <a:lnTo>
                      <a:pt x="13395" y="7657"/>
                    </a:lnTo>
                    <a:lnTo>
                      <a:pt x="13431" y="7277"/>
                    </a:lnTo>
                    <a:lnTo>
                      <a:pt x="13268" y="6517"/>
                    </a:lnTo>
                    <a:lnTo>
                      <a:pt x="12834" y="5811"/>
                    </a:lnTo>
                    <a:lnTo>
                      <a:pt x="12164" y="5195"/>
                    </a:lnTo>
                    <a:lnTo>
                      <a:pt x="11729" y="4924"/>
                    </a:lnTo>
                    <a:lnTo>
                      <a:pt x="11440" y="4779"/>
                    </a:lnTo>
                    <a:lnTo>
                      <a:pt x="10824" y="4562"/>
                    </a:lnTo>
                    <a:lnTo>
                      <a:pt x="10173" y="4453"/>
                    </a:lnTo>
                    <a:lnTo>
                      <a:pt x="9557" y="4489"/>
                    </a:lnTo>
                    <a:lnTo>
                      <a:pt x="9268" y="4562"/>
                    </a:lnTo>
                    <a:lnTo>
                      <a:pt x="9268" y="4562"/>
                    </a:lnTo>
                    <a:lnTo>
                      <a:pt x="9395" y="4272"/>
                    </a:lnTo>
                    <a:lnTo>
                      <a:pt x="9576" y="3639"/>
                    </a:lnTo>
                    <a:lnTo>
                      <a:pt x="9612" y="2933"/>
                    </a:lnTo>
                    <a:lnTo>
                      <a:pt x="9503" y="2227"/>
                    </a:lnTo>
                    <a:lnTo>
                      <a:pt x="9395" y="1865"/>
                    </a:lnTo>
                    <a:lnTo>
                      <a:pt x="9232" y="1449"/>
                    </a:lnTo>
                    <a:lnTo>
                      <a:pt x="8779" y="779"/>
                    </a:lnTo>
                    <a:lnTo>
                      <a:pt x="8200" y="290"/>
                    </a:lnTo>
                    <a:lnTo>
                      <a:pt x="7530" y="37"/>
                    </a:lnTo>
                    <a:lnTo>
                      <a:pt x="71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10"/>
              <p:cNvSpPr/>
              <p:nvPr/>
            </p:nvSpPr>
            <p:spPr>
              <a:xfrm>
                <a:off x="4852851" y="2595580"/>
                <a:ext cx="112139" cy="112139"/>
              </a:xfrm>
              <a:custGeom>
                <a:avLst/>
                <a:gdLst/>
                <a:ahLst/>
                <a:cxnLst/>
                <a:rect l="l" t="t" r="r" b="b"/>
                <a:pathLst>
                  <a:path w="3530" h="3530" extrusionOk="0">
                    <a:moveTo>
                      <a:pt x="1484" y="0"/>
                    </a:moveTo>
                    <a:lnTo>
                      <a:pt x="1140" y="109"/>
                    </a:lnTo>
                    <a:lnTo>
                      <a:pt x="815" y="254"/>
                    </a:lnTo>
                    <a:lnTo>
                      <a:pt x="308" y="742"/>
                    </a:lnTo>
                    <a:lnTo>
                      <a:pt x="36" y="1358"/>
                    </a:lnTo>
                    <a:lnTo>
                      <a:pt x="0" y="2046"/>
                    </a:lnTo>
                    <a:lnTo>
                      <a:pt x="109" y="2389"/>
                    </a:lnTo>
                    <a:lnTo>
                      <a:pt x="254" y="2733"/>
                    </a:lnTo>
                    <a:lnTo>
                      <a:pt x="742" y="3222"/>
                    </a:lnTo>
                    <a:lnTo>
                      <a:pt x="1358" y="3512"/>
                    </a:lnTo>
                    <a:lnTo>
                      <a:pt x="2045" y="3530"/>
                    </a:lnTo>
                    <a:lnTo>
                      <a:pt x="2389" y="3439"/>
                    </a:lnTo>
                    <a:lnTo>
                      <a:pt x="2733" y="3276"/>
                    </a:lnTo>
                    <a:lnTo>
                      <a:pt x="3222" y="2806"/>
                    </a:lnTo>
                    <a:lnTo>
                      <a:pt x="3512" y="2172"/>
                    </a:lnTo>
                    <a:lnTo>
                      <a:pt x="3530" y="1484"/>
                    </a:lnTo>
                    <a:lnTo>
                      <a:pt x="3439" y="1141"/>
                    </a:lnTo>
                    <a:lnTo>
                      <a:pt x="3276" y="815"/>
                    </a:lnTo>
                    <a:lnTo>
                      <a:pt x="2806" y="308"/>
                    </a:lnTo>
                    <a:lnTo>
                      <a:pt x="2190" y="36"/>
                    </a:lnTo>
                    <a:lnTo>
                      <a:pt x="148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10"/>
              <p:cNvSpPr/>
              <p:nvPr/>
            </p:nvSpPr>
            <p:spPr>
              <a:xfrm>
                <a:off x="4848245" y="2590974"/>
                <a:ext cx="121924" cy="117889"/>
              </a:xfrm>
              <a:custGeom>
                <a:avLst/>
                <a:gdLst/>
                <a:ahLst/>
                <a:cxnLst/>
                <a:rect l="l" t="t" r="r" b="b"/>
                <a:pathLst>
                  <a:path w="3838" h="3711" extrusionOk="0">
                    <a:moveTo>
                      <a:pt x="1593" y="0"/>
                    </a:moveTo>
                    <a:lnTo>
                      <a:pt x="1231" y="109"/>
                    </a:lnTo>
                    <a:lnTo>
                      <a:pt x="869" y="272"/>
                    </a:lnTo>
                    <a:lnTo>
                      <a:pt x="326" y="797"/>
                    </a:lnTo>
                    <a:lnTo>
                      <a:pt x="37" y="1467"/>
                    </a:lnTo>
                    <a:lnTo>
                      <a:pt x="0" y="2227"/>
                    </a:lnTo>
                    <a:lnTo>
                      <a:pt x="109" y="2589"/>
                    </a:lnTo>
                    <a:lnTo>
                      <a:pt x="399" y="2498"/>
                    </a:lnTo>
                    <a:lnTo>
                      <a:pt x="290" y="2172"/>
                    </a:lnTo>
                    <a:lnTo>
                      <a:pt x="326" y="1539"/>
                    </a:lnTo>
                    <a:lnTo>
                      <a:pt x="580" y="978"/>
                    </a:lnTo>
                    <a:lnTo>
                      <a:pt x="1032" y="525"/>
                    </a:lnTo>
                    <a:lnTo>
                      <a:pt x="1340" y="399"/>
                    </a:lnTo>
                    <a:lnTo>
                      <a:pt x="1647" y="308"/>
                    </a:lnTo>
                    <a:lnTo>
                      <a:pt x="2281" y="326"/>
                    </a:lnTo>
                    <a:lnTo>
                      <a:pt x="2589" y="435"/>
                    </a:lnTo>
                    <a:lnTo>
                      <a:pt x="2878" y="580"/>
                    </a:lnTo>
                    <a:lnTo>
                      <a:pt x="3295" y="1050"/>
                    </a:lnTo>
                    <a:lnTo>
                      <a:pt x="3439" y="1340"/>
                    </a:lnTo>
                    <a:lnTo>
                      <a:pt x="3530" y="1648"/>
                    </a:lnTo>
                    <a:lnTo>
                      <a:pt x="3512" y="2281"/>
                    </a:lnTo>
                    <a:lnTo>
                      <a:pt x="3403" y="2589"/>
                    </a:lnTo>
                    <a:lnTo>
                      <a:pt x="3240" y="2878"/>
                    </a:lnTo>
                    <a:lnTo>
                      <a:pt x="2788" y="3295"/>
                    </a:lnTo>
                    <a:lnTo>
                      <a:pt x="2498" y="3439"/>
                    </a:lnTo>
                    <a:lnTo>
                      <a:pt x="2589" y="3711"/>
                    </a:lnTo>
                    <a:lnTo>
                      <a:pt x="2951" y="3566"/>
                    </a:lnTo>
                    <a:lnTo>
                      <a:pt x="3494" y="3041"/>
                    </a:lnTo>
                    <a:lnTo>
                      <a:pt x="3675" y="2715"/>
                    </a:lnTo>
                    <a:lnTo>
                      <a:pt x="3801" y="2353"/>
                    </a:lnTo>
                    <a:lnTo>
                      <a:pt x="3838" y="1593"/>
                    </a:lnTo>
                    <a:lnTo>
                      <a:pt x="3711" y="1231"/>
                    </a:lnTo>
                    <a:lnTo>
                      <a:pt x="3566" y="887"/>
                    </a:lnTo>
                    <a:lnTo>
                      <a:pt x="3041" y="344"/>
                    </a:lnTo>
                    <a:lnTo>
                      <a:pt x="2715" y="163"/>
                    </a:lnTo>
                    <a:lnTo>
                      <a:pt x="2353" y="19"/>
                    </a:lnTo>
                    <a:lnTo>
                      <a:pt x="15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10"/>
              <p:cNvSpPr/>
              <p:nvPr/>
            </p:nvSpPr>
            <p:spPr>
              <a:xfrm>
                <a:off x="4848245" y="2594437"/>
                <a:ext cx="82246" cy="118461"/>
              </a:xfrm>
              <a:custGeom>
                <a:avLst/>
                <a:gdLst/>
                <a:ahLst/>
                <a:cxnLst/>
                <a:rect l="l" t="t" r="r" b="b"/>
                <a:pathLst>
                  <a:path w="2589" h="3729" extrusionOk="0">
                    <a:moveTo>
                      <a:pt x="1231" y="0"/>
                    </a:moveTo>
                    <a:lnTo>
                      <a:pt x="869" y="163"/>
                    </a:lnTo>
                    <a:lnTo>
                      <a:pt x="326" y="688"/>
                    </a:lnTo>
                    <a:lnTo>
                      <a:pt x="37" y="1358"/>
                    </a:lnTo>
                    <a:lnTo>
                      <a:pt x="0" y="2118"/>
                    </a:lnTo>
                    <a:lnTo>
                      <a:pt x="109" y="2480"/>
                    </a:lnTo>
                    <a:lnTo>
                      <a:pt x="236" y="2769"/>
                    </a:lnTo>
                    <a:lnTo>
                      <a:pt x="598" y="3222"/>
                    </a:lnTo>
                    <a:lnTo>
                      <a:pt x="1068" y="3548"/>
                    </a:lnTo>
                    <a:lnTo>
                      <a:pt x="1629" y="3711"/>
                    </a:lnTo>
                    <a:lnTo>
                      <a:pt x="1919" y="3729"/>
                    </a:lnTo>
                    <a:lnTo>
                      <a:pt x="2263" y="3711"/>
                    </a:lnTo>
                    <a:lnTo>
                      <a:pt x="2589" y="3602"/>
                    </a:lnTo>
                    <a:lnTo>
                      <a:pt x="2498" y="3330"/>
                    </a:lnTo>
                    <a:lnTo>
                      <a:pt x="2172" y="3421"/>
                    </a:lnTo>
                    <a:lnTo>
                      <a:pt x="1539" y="3403"/>
                    </a:lnTo>
                    <a:lnTo>
                      <a:pt x="978" y="3149"/>
                    </a:lnTo>
                    <a:lnTo>
                      <a:pt x="525" y="2679"/>
                    </a:lnTo>
                    <a:lnTo>
                      <a:pt x="399" y="2389"/>
                    </a:lnTo>
                    <a:lnTo>
                      <a:pt x="290" y="2063"/>
                    </a:lnTo>
                    <a:lnTo>
                      <a:pt x="326" y="1430"/>
                    </a:lnTo>
                    <a:lnTo>
                      <a:pt x="580" y="869"/>
                    </a:lnTo>
                    <a:lnTo>
                      <a:pt x="1032" y="416"/>
                    </a:lnTo>
                    <a:lnTo>
                      <a:pt x="1340" y="290"/>
                    </a:lnTo>
                    <a:lnTo>
                      <a:pt x="123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45489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7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7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6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5" indent="0">
              <a:buNone/>
              <a:defRPr sz="2000" b="1"/>
            </a:lvl2pPr>
            <a:lvl3pPr marL="913910" indent="0">
              <a:buNone/>
              <a:defRPr sz="1800" b="1"/>
            </a:lvl3pPr>
            <a:lvl4pPr marL="1370865" indent="0">
              <a:buNone/>
              <a:defRPr sz="1600" b="1"/>
            </a:lvl4pPr>
            <a:lvl5pPr marL="1827821" indent="0">
              <a:buNone/>
              <a:defRPr sz="1600" b="1"/>
            </a:lvl5pPr>
            <a:lvl6pPr marL="2284776" indent="0">
              <a:buNone/>
              <a:defRPr sz="1600" b="1"/>
            </a:lvl6pPr>
            <a:lvl7pPr marL="2741731" indent="0">
              <a:buNone/>
              <a:defRPr sz="1600" b="1"/>
            </a:lvl7pPr>
            <a:lvl8pPr marL="3198686" indent="0">
              <a:buNone/>
              <a:defRPr sz="1600" b="1"/>
            </a:lvl8pPr>
            <a:lvl9pPr marL="36556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5" indent="0">
              <a:buNone/>
              <a:defRPr sz="2000" b="1"/>
            </a:lvl2pPr>
            <a:lvl3pPr marL="913910" indent="0">
              <a:buNone/>
              <a:defRPr sz="1800" b="1"/>
            </a:lvl3pPr>
            <a:lvl4pPr marL="1370865" indent="0">
              <a:buNone/>
              <a:defRPr sz="1600" b="1"/>
            </a:lvl4pPr>
            <a:lvl5pPr marL="1827821" indent="0">
              <a:buNone/>
              <a:defRPr sz="1600" b="1"/>
            </a:lvl5pPr>
            <a:lvl6pPr marL="2284776" indent="0">
              <a:buNone/>
              <a:defRPr sz="1600" b="1"/>
            </a:lvl6pPr>
            <a:lvl7pPr marL="2741731" indent="0">
              <a:buNone/>
              <a:defRPr sz="1600" b="1"/>
            </a:lvl7pPr>
            <a:lvl8pPr marL="3198686" indent="0">
              <a:buNone/>
              <a:defRPr sz="1600" b="1"/>
            </a:lvl8pPr>
            <a:lvl9pPr marL="36556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55" indent="0">
              <a:buNone/>
              <a:defRPr sz="1200"/>
            </a:lvl2pPr>
            <a:lvl3pPr marL="913910" indent="0">
              <a:buNone/>
              <a:defRPr sz="1000"/>
            </a:lvl3pPr>
            <a:lvl4pPr marL="1370865" indent="0">
              <a:buNone/>
              <a:defRPr sz="900"/>
            </a:lvl4pPr>
            <a:lvl5pPr marL="1827821" indent="0">
              <a:buNone/>
              <a:defRPr sz="900"/>
            </a:lvl5pPr>
            <a:lvl6pPr marL="2284776" indent="0">
              <a:buNone/>
              <a:defRPr sz="900"/>
            </a:lvl6pPr>
            <a:lvl7pPr marL="2741731" indent="0">
              <a:buNone/>
              <a:defRPr sz="900"/>
            </a:lvl7pPr>
            <a:lvl8pPr marL="3198686" indent="0">
              <a:buNone/>
              <a:defRPr sz="900"/>
            </a:lvl8pPr>
            <a:lvl9pPr marL="36556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55" indent="0">
              <a:buNone/>
              <a:defRPr sz="2800"/>
            </a:lvl2pPr>
            <a:lvl3pPr marL="913910" indent="0">
              <a:buNone/>
              <a:defRPr sz="2400"/>
            </a:lvl3pPr>
            <a:lvl4pPr marL="1370865" indent="0">
              <a:buNone/>
              <a:defRPr sz="2000"/>
            </a:lvl4pPr>
            <a:lvl5pPr marL="1827821" indent="0">
              <a:buNone/>
              <a:defRPr sz="2000"/>
            </a:lvl5pPr>
            <a:lvl6pPr marL="2284776" indent="0">
              <a:buNone/>
              <a:defRPr sz="2000"/>
            </a:lvl6pPr>
            <a:lvl7pPr marL="2741731" indent="0">
              <a:buNone/>
              <a:defRPr sz="2000"/>
            </a:lvl7pPr>
            <a:lvl8pPr marL="3198686" indent="0">
              <a:buNone/>
              <a:defRPr sz="2000"/>
            </a:lvl8pPr>
            <a:lvl9pPr marL="365564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55" indent="0">
              <a:buNone/>
              <a:defRPr sz="1200"/>
            </a:lvl2pPr>
            <a:lvl3pPr marL="913910" indent="0">
              <a:buNone/>
              <a:defRPr sz="1000"/>
            </a:lvl3pPr>
            <a:lvl4pPr marL="1370865" indent="0">
              <a:buNone/>
              <a:defRPr sz="900"/>
            </a:lvl4pPr>
            <a:lvl5pPr marL="1827821" indent="0">
              <a:buNone/>
              <a:defRPr sz="900"/>
            </a:lvl5pPr>
            <a:lvl6pPr marL="2284776" indent="0">
              <a:buNone/>
              <a:defRPr sz="900"/>
            </a:lvl6pPr>
            <a:lvl7pPr marL="2741731" indent="0">
              <a:buNone/>
              <a:defRPr sz="900"/>
            </a:lvl7pPr>
            <a:lvl8pPr marL="3198686" indent="0">
              <a:buNone/>
              <a:defRPr sz="900"/>
            </a:lvl8pPr>
            <a:lvl9pPr marL="36556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91" tIns="45696" rIns="91391" bIns="4569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91" tIns="45696" rIns="91391" bIns="4569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  <p:sldLayoutId id="2147483664" r:id="rId15"/>
    <p:sldLayoutId id="2147483665" r:id="rId16"/>
    <p:sldLayoutId id="2147483666" r:id="rId17"/>
  </p:sldLayoutIdLst>
  <p:txStyles>
    <p:titleStyle>
      <a:lvl1pPr algn="ctr" defTabSz="9139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6" indent="-342716" algn="l" defTabSz="9139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52" indent="-285597" algn="l" defTabSz="9139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88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43" indent="-228478" algn="l" defTabSz="9139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98" indent="-228478" algn="l" defTabSz="9139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53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8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4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19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5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0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5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1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6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31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6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41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microsoft.com/office/2007/relationships/hdphoto" Target="../media/hdphoto4.wdp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audio" Target="../media/audio3.wav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audio" Target="../media/audio3.wav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audio" Target="../media/audio3.wav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26.png"/><Relationship Id="rId5" Type="http://schemas.openxmlformats.org/officeDocument/2006/relationships/image" Target="../media/image24.png"/><Relationship Id="rId10" Type="http://schemas.openxmlformats.org/officeDocument/2006/relationships/image" Target="../media/image25.png"/><Relationship Id="rId4" Type="http://schemas.openxmlformats.org/officeDocument/2006/relationships/image" Target="../media/image17.jpe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E5DFC-BC9F-460D-80B5-F3BBD8CC51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F33D5E-57F4-498F-8502-2919B2B13A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E5E4B2-E937-44D8-ADB8-6959D7452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4831AB-B402-4F8A-8F1A-244E1B8F8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345160">
            <a:off x="7857012" y="-26380"/>
            <a:ext cx="1265122" cy="116258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1BEAC58-C354-4B65-B19F-CBFB3AD79703}"/>
              </a:ext>
            </a:extLst>
          </p:cNvPr>
          <p:cNvSpPr txBox="1">
            <a:spLocks/>
          </p:cNvSpPr>
          <p:nvPr/>
        </p:nvSpPr>
        <p:spPr>
          <a:xfrm>
            <a:off x="1690266" y="112122"/>
            <a:ext cx="5326568" cy="857250"/>
          </a:xfrm>
          <a:prstGeom prst="rect">
            <a:avLst/>
          </a:prstGeom>
          <a:noFill/>
        </p:spPr>
        <p:txBody>
          <a:bodyPr vert="horz" lIns="91354" tIns="45678" rIns="91354" bIns="45678" rtlCol="0" anchor="ctr">
            <a:normAutofit/>
          </a:bodyPr>
          <a:lstStyle>
            <a:lvl1pPr algn="ctr" defTabSz="91354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Chuẩn bị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D46996-4451-429A-8253-C802F1B2FD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88"/>
          <a:stretch/>
        </p:blipFill>
        <p:spPr>
          <a:xfrm rot="20556517">
            <a:off x="2472550" y="1093287"/>
            <a:ext cx="1499494" cy="19779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ACB0ED-8D17-414B-B5A1-3876BD3B7A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99821">
            <a:off x="5006128" y="1055408"/>
            <a:ext cx="1415728" cy="1990644"/>
          </a:xfrm>
          <a:prstGeom prst="rect">
            <a:avLst/>
          </a:prstGeom>
        </p:spPr>
      </p:pic>
      <p:pic>
        <p:nvPicPr>
          <p:cNvPr id="9" name="Picture 8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id="{D2B7F301-6D58-4D4E-BB11-F8B8193A06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89" b="80992" l="0" r="98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1642236" y="3943050"/>
            <a:ext cx="951830" cy="52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Bút lông bảng Doraemon có đầu xoá | Shopee Việt Nam">
            <a:extLst>
              <a:ext uri="{FF2B5EF4-FFF2-40B4-BE49-F238E27FC236}">
                <a16:creationId xmlns:a16="http://schemas.microsoft.com/office/drawing/2014/main" id="{65C7355F-598C-4211-82A6-5C13EF21F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19" b="97500" l="2344" r="954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92" y="3117524"/>
            <a:ext cx="1467828" cy="146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ảng đen/ Bảng trắng/ Bảng học sinh khổ A4 giảm chỉ còn 18,000 đ">
            <a:extLst>
              <a:ext uri="{FF2B5EF4-FFF2-40B4-BE49-F238E27FC236}">
                <a16:creationId xmlns:a16="http://schemas.microsoft.com/office/drawing/2014/main" id="{007E82F1-BCC3-4D24-9184-3DC6748A2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523" l="0" r="9875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847" y="3362982"/>
            <a:ext cx="1917934" cy="142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Orange Cartoon Ruler Clip Art - Orange Cartoon Ruler Vector Image | Clip  art, School clipart, Free clip art">
            <a:extLst>
              <a:ext uri="{FF2B5EF4-FFF2-40B4-BE49-F238E27FC236}">
                <a16:creationId xmlns:a16="http://schemas.microsoft.com/office/drawing/2014/main" id="{1EDFF8B6-BAEF-4859-9A39-BC9367B9D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757" y="3021999"/>
            <a:ext cx="690562" cy="148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oon Pencil - ClipArt Best - ClipArt Best - ClipArt Best">
            <a:extLst>
              <a:ext uri="{FF2B5EF4-FFF2-40B4-BE49-F238E27FC236}">
                <a16:creationId xmlns:a16="http://schemas.microsoft.com/office/drawing/2014/main" id="{45D572C0-F6F6-4E51-B268-4FFB7C342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93333" y1="9375" x2="12000" y2="89286"/>
                        <a14:foregroundMark x1="88000" y1="4911" x2="88000" y2="4911"/>
                        <a14:foregroundMark x1="96444" y1="15625" x2="95111" y2="11607"/>
                        <a14:foregroundMark x1="83111" y1="4911" x2="84000" y2="11161"/>
                        <a14:foregroundMark x1="5333" y1="96875" x2="16889" y2="89732"/>
                        <a14:foregroundMark x1="2667" y1="92411" x2="5333" y2="99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008" y="3464136"/>
            <a:ext cx="1223602" cy="121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877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17799" y="-14642"/>
            <a:ext cx="925264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E59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18" name="Flowchart: Document 17"/>
          <p:cNvSpPr/>
          <p:nvPr/>
        </p:nvSpPr>
        <p:spPr>
          <a:xfrm>
            <a:off x="-43199" y="10758"/>
            <a:ext cx="9252641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A71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400655" y="2152115"/>
            <a:ext cx="5752745" cy="975143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CC2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90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408834" y="2109520"/>
            <a:ext cx="992332" cy="992332"/>
            <a:chOff x="1212273" y="1084984"/>
            <a:chExt cx="992332" cy="992332"/>
          </a:xfrm>
          <a:solidFill>
            <a:srgbClr val="A71FB1"/>
          </a:solidFill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2700" y="178394"/>
            <a:ext cx="1341530" cy="110794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600" b="1">
                <a:solidFill>
                  <a:srgbClr val="A71FB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676400" y="461345"/>
            <a:ext cx="7304442" cy="92328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5400" b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TRƯỜNG MẾN YÊU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439639" y="2162639"/>
            <a:ext cx="990600" cy="95405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3200" b="1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302003" y="2289089"/>
            <a:ext cx="5121462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600" b="1">
                <a:solidFill>
                  <a:srgbClr val="A71F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 RA CHƠI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-659634" y="-848744"/>
            <a:ext cx="2469633" cy="2296731"/>
            <a:chOff x="-2957976" y="-1125796"/>
            <a:chExt cx="2469633" cy="2296731"/>
          </a:xfrm>
        </p:grpSpPr>
        <p:sp>
          <p:nvSpPr>
            <p:cNvPr id="22" name="Oval 21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D24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2700" y="178394"/>
            <a:ext cx="1341530" cy="1107911"/>
          </a:xfrm>
          <a:prstGeom prst="rect">
            <a:avLst/>
          </a:prstGeom>
          <a:noFill/>
        </p:spPr>
        <p:txBody>
          <a:bodyPr wrap="square" lIns="91354" tIns="45678" rIns="91354" bIns="45678" rtlCol="0">
            <a:spAutoFit/>
          </a:bodyPr>
          <a:lstStyle/>
          <a:p>
            <a:pPr algn="ctr"/>
            <a:r>
              <a:rPr lang="en-US" sz="6600" b="1">
                <a:solidFill>
                  <a:srgbClr val="7030A0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3</a:t>
            </a:r>
          </a:p>
        </p:txBody>
      </p:sp>
      <p:pic>
        <p:nvPicPr>
          <p:cNvPr id="1026" name="Picture 2" descr="Library Of Png Download Students Png Files - School Kids Cartoon Png  Clipart - Full Size Clipart (#5443748) - PinClipart">
            <a:extLst>
              <a:ext uri="{FF2B5EF4-FFF2-40B4-BE49-F238E27FC236}">
                <a16:creationId xmlns:a16="http://schemas.microsoft.com/office/drawing/2014/main" id="{CBDA1887-173D-49DB-90F6-41657A676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743" y="3247828"/>
            <a:ext cx="2767981" cy="172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598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09550" y="112566"/>
            <a:ext cx="609600" cy="609600"/>
          </a:xfrm>
          <a:prstGeom prst="ellipse">
            <a:avLst/>
          </a:prstGeom>
          <a:solidFill>
            <a:srgbClr val="AD2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9150" y="201863"/>
            <a:ext cx="7391400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sát cảnh ra chơi của các bạn học sinh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9150" y="740310"/>
            <a:ext cx="7391400" cy="83094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457200" indent="-457200" algn="just">
              <a:buAutoNum type="alphaLcPeriod"/>
            </a:pPr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 giờ ra chơi, em và các bạn thường làm gì?</a:t>
            </a:r>
          </a:p>
          <a:p>
            <a:pPr marL="457200" indent="-457200" algn="just">
              <a:buAutoNum type="alphaLcPeriod"/>
            </a:pPr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cảm thấy thế nào khi ra chơi?</a:t>
            </a:r>
          </a:p>
        </p:txBody>
      </p:sp>
      <p:pic>
        <p:nvPicPr>
          <p:cNvPr id="2" name="Picture 2" descr="Tổ chức mô hình “Giờ ra chơi trải nghiệm sáng tạ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90750"/>
            <a:ext cx="4876800" cy="224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UANG CẢNH SÂN TRƯỜNG GIỜ RA CHƠI. | TRƯỜNG TIỂU HỌC ĐỊNH HƯ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346199"/>
            <a:ext cx="2724150" cy="363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115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590D5BF-86C2-4EA2-8F18-E4306D744C08}"/>
              </a:ext>
            </a:extLst>
          </p:cNvPr>
          <p:cNvSpPr/>
          <p:nvPr/>
        </p:nvSpPr>
        <p:spPr>
          <a:xfrm>
            <a:off x="266700" y="68520"/>
            <a:ext cx="609600" cy="609600"/>
          </a:xfrm>
          <a:prstGeom prst="ellipse">
            <a:avLst/>
          </a:prstGeom>
          <a:solidFill>
            <a:srgbClr val="9522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D31598-B1F8-4D0A-81CC-1E1AF6E4398C}"/>
              </a:ext>
            </a:extLst>
          </p:cNvPr>
          <p:cNvSpPr txBox="1"/>
          <p:nvPr/>
        </p:nvSpPr>
        <p:spPr>
          <a:xfrm>
            <a:off x="876300" y="157817"/>
            <a:ext cx="7391400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Quan </a:t>
            </a:r>
            <a:r>
              <a:rPr lang="en-US" sz="24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sát</a:t>
            </a:r>
            <a:r>
              <a:rPr lang="en-US" sz="24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cảnh</a:t>
            </a:r>
            <a:r>
              <a:rPr lang="en-US" sz="24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ra </a:t>
            </a:r>
            <a:r>
              <a:rPr lang="en-US" sz="24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sinh</a:t>
            </a:r>
            <a:endParaRPr lang="en-US" sz="2400" b="1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BA1C54-4D15-48D3-896F-42DD051E32B8}"/>
              </a:ext>
            </a:extLst>
          </p:cNvPr>
          <p:cNvSpPr txBox="1"/>
          <p:nvPr/>
        </p:nvSpPr>
        <p:spPr>
          <a:xfrm>
            <a:off x="731921" y="627988"/>
            <a:ext cx="7391400" cy="89250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457200" indent="-457200" algn="just">
              <a:buAutoNum type="alphaLcPeriod"/>
            </a:pP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thường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marL="457200" indent="-457200" algn="just">
              <a:buAutoNum type="alphaLcPeriod"/>
            </a:pP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46906D-C7A9-4600-BC79-97F04DCDF7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78" t="24515" r="7356" b="15602"/>
          <a:stretch/>
        </p:blipFill>
        <p:spPr>
          <a:xfrm>
            <a:off x="1500583" y="1586696"/>
            <a:ext cx="6162083" cy="339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117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0408440-BF49-42DE-AEB6-16C28DC30333}"/>
              </a:ext>
            </a:extLst>
          </p:cNvPr>
          <p:cNvSpPr/>
          <p:nvPr/>
        </p:nvSpPr>
        <p:spPr>
          <a:xfrm>
            <a:off x="249382" y="56527"/>
            <a:ext cx="609600" cy="609600"/>
          </a:xfrm>
          <a:prstGeom prst="ellipse">
            <a:avLst/>
          </a:prstGeom>
          <a:solidFill>
            <a:srgbClr val="9522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8696F1-ED81-4998-866A-F609FBD86D57}"/>
              </a:ext>
            </a:extLst>
          </p:cNvPr>
          <p:cNvSpPr txBox="1"/>
          <p:nvPr/>
        </p:nvSpPr>
        <p:spPr>
          <a:xfrm>
            <a:off x="876300" y="143725"/>
            <a:ext cx="73914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Đọc</a:t>
            </a:r>
            <a:endParaRPr lang="en-US" sz="2800" b="1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9D48A5-B3F8-48E9-A07D-32CD260A5336}"/>
              </a:ext>
            </a:extLst>
          </p:cNvPr>
          <p:cNvSpPr txBox="1"/>
          <p:nvPr/>
        </p:nvSpPr>
        <p:spPr>
          <a:xfrm>
            <a:off x="1409584" y="249005"/>
            <a:ext cx="5947064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endParaRPr lang="en-US" sz="32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86662-A260-4617-A932-123A37B8B8D2}"/>
              </a:ext>
            </a:extLst>
          </p:cNvPr>
          <p:cNvSpPr txBox="1"/>
          <p:nvPr/>
        </p:nvSpPr>
        <p:spPr>
          <a:xfrm>
            <a:off x="411574" y="771407"/>
            <a:ext cx="3917372" cy="397026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báo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Xếp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mau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thôi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Ùa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ngoài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Chỗ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gái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dây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nhịp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nhàng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quay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ái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cười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hòa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vang.</a:t>
            </a:r>
            <a:endParaRPr lang="en-US" sz="2800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FDD429-3C78-444B-9DD1-B79B04661041}"/>
              </a:ext>
            </a:extLst>
          </p:cNvPr>
          <p:cNvSpPr txBox="1"/>
          <p:nvPr/>
        </p:nvSpPr>
        <p:spPr>
          <a:xfrm>
            <a:off x="4623591" y="772177"/>
            <a:ext cx="5486400" cy="440115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Đằng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kia,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trai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vút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chân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móc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tài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Tung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ngực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chấm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dứt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non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vội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Xếp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nhanh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sang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(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Nguyễn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Lãm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Thắng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2800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0408440-BF49-42DE-AEB6-16C28DC30333}"/>
              </a:ext>
            </a:extLst>
          </p:cNvPr>
          <p:cNvSpPr/>
          <p:nvPr/>
        </p:nvSpPr>
        <p:spPr>
          <a:xfrm>
            <a:off x="249382" y="56527"/>
            <a:ext cx="609600" cy="609600"/>
          </a:xfrm>
          <a:prstGeom prst="ellipse">
            <a:avLst/>
          </a:prstGeom>
          <a:solidFill>
            <a:srgbClr val="9522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8696F1-ED81-4998-866A-F609FBD86D57}"/>
              </a:ext>
            </a:extLst>
          </p:cNvPr>
          <p:cNvSpPr txBox="1"/>
          <p:nvPr/>
        </p:nvSpPr>
        <p:spPr>
          <a:xfrm>
            <a:off x="876300" y="143725"/>
            <a:ext cx="73914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Đọc</a:t>
            </a:r>
            <a:endParaRPr lang="en-US" sz="2800" b="1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9D48A5-B3F8-48E9-A07D-32CD260A5336}"/>
              </a:ext>
            </a:extLst>
          </p:cNvPr>
          <p:cNvSpPr txBox="1"/>
          <p:nvPr/>
        </p:nvSpPr>
        <p:spPr>
          <a:xfrm>
            <a:off x="1451898" y="337129"/>
            <a:ext cx="5947064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endParaRPr lang="en-US" sz="28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86662-A260-4617-A932-123A37B8B8D2}"/>
              </a:ext>
            </a:extLst>
          </p:cNvPr>
          <p:cNvSpPr txBox="1"/>
          <p:nvPr/>
        </p:nvSpPr>
        <p:spPr>
          <a:xfrm>
            <a:off x="904220" y="772177"/>
            <a:ext cx="3917372" cy="341627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báo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Xếp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mau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thôi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Ùa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ngoài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Chỗ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gái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dây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nhịp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quay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ái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cười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hòa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vang.</a:t>
            </a:r>
            <a:endParaRPr lang="en-US" sz="2400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FDD429-3C78-444B-9DD1-B79B04661041}"/>
              </a:ext>
            </a:extLst>
          </p:cNvPr>
          <p:cNvSpPr txBox="1"/>
          <p:nvPr/>
        </p:nvSpPr>
        <p:spPr>
          <a:xfrm>
            <a:off x="4888834" y="772177"/>
            <a:ext cx="5486400" cy="378560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Đằng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kia,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trai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vút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chân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móc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tài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Tung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ngực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chấm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dứt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non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vội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Xếp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nhanh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sang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(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Nguyễn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Lãm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Thắng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2400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364B19-7FDF-453C-AAA6-B1E162939ED2}"/>
              </a:ext>
            </a:extLst>
          </p:cNvPr>
          <p:cNvSpPr txBox="1"/>
          <p:nvPr/>
        </p:nvSpPr>
        <p:spPr>
          <a:xfrm>
            <a:off x="901028" y="4452181"/>
            <a:ext cx="7773005" cy="492406"/>
          </a:xfrm>
          <a:prstGeom prst="rect">
            <a:avLst/>
          </a:prstGeom>
          <a:noFill/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hãy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tìm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từ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khó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đọc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trong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bài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0005B8B-B0D6-416E-882A-52AB129B2A0B}"/>
              </a:ext>
            </a:extLst>
          </p:cNvPr>
          <p:cNvCxnSpPr>
            <a:cxnSpLocks/>
          </p:cNvCxnSpPr>
          <p:nvPr/>
        </p:nvCxnSpPr>
        <p:spPr>
          <a:xfrm flipH="1">
            <a:off x="2936620" y="1528700"/>
            <a:ext cx="111637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B8973C9-750C-4520-ABD5-D4D14BBC66A4}"/>
              </a:ext>
            </a:extLst>
          </p:cNvPr>
          <p:cNvCxnSpPr>
            <a:cxnSpLocks/>
          </p:cNvCxnSpPr>
          <p:nvPr/>
        </p:nvCxnSpPr>
        <p:spPr>
          <a:xfrm flipH="1">
            <a:off x="2646514" y="3386200"/>
            <a:ext cx="14859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21B3229-D5DE-4FAE-BDB7-30DFF98F7180}"/>
              </a:ext>
            </a:extLst>
          </p:cNvPr>
          <p:cNvCxnSpPr>
            <a:cxnSpLocks/>
          </p:cNvCxnSpPr>
          <p:nvPr/>
        </p:nvCxnSpPr>
        <p:spPr>
          <a:xfrm flipH="1">
            <a:off x="6443331" y="1528700"/>
            <a:ext cx="101488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B65693A-0F78-42C6-8537-C1A705724535}"/>
              </a:ext>
            </a:extLst>
          </p:cNvPr>
          <p:cNvCxnSpPr>
            <a:cxnSpLocks/>
          </p:cNvCxnSpPr>
          <p:nvPr/>
        </p:nvCxnSpPr>
        <p:spPr>
          <a:xfrm flipH="1">
            <a:off x="6561385" y="4095750"/>
            <a:ext cx="135081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169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8601BA9-1224-44D2-87BB-CA946C248695}"/>
              </a:ext>
            </a:extLst>
          </p:cNvPr>
          <p:cNvSpPr txBox="1"/>
          <p:nvPr/>
        </p:nvSpPr>
        <p:spPr>
          <a:xfrm>
            <a:off x="1373343" y="1347081"/>
            <a:ext cx="2928405" cy="70788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17470D-84DA-414A-84A9-FBFBA787C9A0}"/>
              </a:ext>
            </a:extLst>
          </p:cNvPr>
          <p:cNvSpPr txBox="1"/>
          <p:nvPr/>
        </p:nvSpPr>
        <p:spPr>
          <a:xfrm>
            <a:off x="4800600" y="1347081"/>
            <a:ext cx="2928405" cy="70788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nhàng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E38CB3-3D0E-4532-8BD9-534FAA0FD3A7}"/>
              </a:ext>
            </a:extLst>
          </p:cNvPr>
          <p:cNvSpPr txBox="1"/>
          <p:nvPr/>
        </p:nvSpPr>
        <p:spPr>
          <a:xfrm>
            <a:off x="1373342" y="2817725"/>
            <a:ext cx="2928405" cy="70788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vút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0FF06A-54FA-4AE4-98CB-B605B4D692C9}"/>
              </a:ext>
            </a:extLst>
          </p:cNvPr>
          <p:cNvSpPr txBox="1"/>
          <p:nvPr/>
        </p:nvSpPr>
        <p:spPr>
          <a:xfrm>
            <a:off x="4800600" y="2800350"/>
            <a:ext cx="2928405" cy="70788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sang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8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0408440-BF49-42DE-AEB6-16C28DC30333}"/>
              </a:ext>
            </a:extLst>
          </p:cNvPr>
          <p:cNvSpPr/>
          <p:nvPr/>
        </p:nvSpPr>
        <p:spPr>
          <a:xfrm>
            <a:off x="249382" y="56527"/>
            <a:ext cx="609600" cy="609600"/>
          </a:xfrm>
          <a:prstGeom prst="ellipse">
            <a:avLst/>
          </a:prstGeom>
          <a:solidFill>
            <a:srgbClr val="9522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8696F1-ED81-4998-866A-F609FBD86D57}"/>
              </a:ext>
            </a:extLst>
          </p:cNvPr>
          <p:cNvSpPr txBox="1"/>
          <p:nvPr/>
        </p:nvSpPr>
        <p:spPr>
          <a:xfrm>
            <a:off x="876300" y="143725"/>
            <a:ext cx="73914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Đọc</a:t>
            </a:r>
            <a:endParaRPr lang="en-US" sz="2800" b="1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9D48A5-B3F8-48E9-A07D-32CD260A5336}"/>
              </a:ext>
            </a:extLst>
          </p:cNvPr>
          <p:cNvSpPr txBox="1"/>
          <p:nvPr/>
        </p:nvSpPr>
        <p:spPr>
          <a:xfrm>
            <a:off x="1186222" y="288972"/>
            <a:ext cx="5947064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endParaRPr lang="en-US" sz="28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86662-A260-4617-A932-123A37B8B8D2}"/>
              </a:ext>
            </a:extLst>
          </p:cNvPr>
          <p:cNvSpPr txBox="1"/>
          <p:nvPr/>
        </p:nvSpPr>
        <p:spPr>
          <a:xfrm>
            <a:off x="348752" y="790434"/>
            <a:ext cx="3917372" cy="369327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báo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endParaRPr lang="en-US" sz="2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Từng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endParaRPr lang="en-US" sz="2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Xếp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mau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thôi</a:t>
            </a:r>
            <a:endParaRPr lang="en-US" sz="2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Ùa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ngoài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endParaRPr lang="en-US" sz="2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Chỗ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gái</a:t>
            </a:r>
            <a:endParaRPr lang="en-US" sz="2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dây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nhịp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nhàng</a:t>
            </a:r>
            <a:endParaRPr lang="en-US" sz="2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Vòng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quay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ái</a:t>
            </a:r>
            <a:endParaRPr lang="en-US" sz="2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cười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hòa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vang.</a:t>
            </a:r>
            <a:endParaRPr lang="en-US" sz="2600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FDD429-3C78-444B-9DD1-B79B04661041}"/>
              </a:ext>
            </a:extLst>
          </p:cNvPr>
          <p:cNvSpPr txBox="1"/>
          <p:nvPr/>
        </p:nvSpPr>
        <p:spPr>
          <a:xfrm>
            <a:off x="4700369" y="791204"/>
            <a:ext cx="5486400" cy="409338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Đằng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kia,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ấy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trai</a:t>
            </a:r>
            <a:endParaRPr lang="en-US" sz="2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vun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vút</a:t>
            </a:r>
            <a:endParaRPr lang="en-US" sz="2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Đôi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chân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móc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tài</a:t>
            </a:r>
            <a:endParaRPr lang="en-US" sz="2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Tung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ngực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endParaRPr lang="en-US" sz="2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chấm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dứt</a:t>
            </a:r>
            <a:endParaRPr lang="en-US" sz="2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non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vội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endParaRPr lang="en-US" sz="2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Xếp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nhanh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endParaRPr lang="en-US" sz="2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sang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(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Nguyễn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Lãm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Thắng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2600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331364-7E5C-4899-AECC-FBA0DC4316C6}"/>
              </a:ext>
            </a:extLst>
          </p:cNvPr>
          <p:cNvSpPr txBox="1"/>
          <p:nvPr/>
        </p:nvSpPr>
        <p:spPr>
          <a:xfrm>
            <a:off x="2900175" y="4591997"/>
            <a:ext cx="2731898" cy="407778"/>
          </a:xfrm>
          <a:prstGeom prst="rect">
            <a:avLst/>
          </a:prstGeom>
          <a:noFill/>
        </p:spPr>
        <p:txBody>
          <a:bodyPr wrap="square" lIns="68552" tIns="34277" rIns="68552" bIns="34277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Đọc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nối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tiếp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dòng thơ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307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0408440-BF49-42DE-AEB6-16C28DC30333}"/>
              </a:ext>
            </a:extLst>
          </p:cNvPr>
          <p:cNvSpPr/>
          <p:nvPr/>
        </p:nvSpPr>
        <p:spPr>
          <a:xfrm>
            <a:off x="249382" y="56527"/>
            <a:ext cx="609600" cy="609600"/>
          </a:xfrm>
          <a:prstGeom prst="ellipse">
            <a:avLst/>
          </a:prstGeom>
          <a:solidFill>
            <a:srgbClr val="9522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8696F1-ED81-4998-866A-F609FBD86D57}"/>
              </a:ext>
            </a:extLst>
          </p:cNvPr>
          <p:cNvSpPr txBox="1"/>
          <p:nvPr/>
        </p:nvSpPr>
        <p:spPr>
          <a:xfrm>
            <a:off x="876300" y="143725"/>
            <a:ext cx="73914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Đọc</a:t>
            </a:r>
            <a:endParaRPr lang="en-US" sz="2800" b="1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9D48A5-B3F8-48E9-A07D-32CD260A5336}"/>
              </a:ext>
            </a:extLst>
          </p:cNvPr>
          <p:cNvSpPr txBox="1"/>
          <p:nvPr/>
        </p:nvSpPr>
        <p:spPr>
          <a:xfrm>
            <a:off x="1186222" y="288972"/>
            <a:ext cx="5947064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endParaRPr lang="en-US" sz="28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86662-A260-4617-A932-123A37B8B8D2}"/>
              </a:ext>
            </a:extLst>
          </p:cNvPr>
          <p:cNvSpPr txBox="1"/>
          <p:nvPr/>
        </p:nvSpPr>
        <p:spPr>
          <a:xfrm>
            <a:off x="348752" y="790434"/>
            <a:ext cx="3917372" cy="369327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báo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endParaRPr lang="en-US" sz="2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Từng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endParaRPr lang="en-US" sz="2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Xếp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mau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thôi</a:t>
            </a:r>
            <a:endParaRPr lang="en-US" sz="2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Ùa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ngoài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endParaRPr lang="en-US" sz="2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Chỗ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gái</a:t>
            </a:r>
            <a:endParaRPr lang="en-US" sz="2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dây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nhịp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nhàng</a:t>
            </a:r>
            <a:endParaRPr lang="en-US" sz="2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Vòng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quay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ái</a:t>
            </a:r>
            <a:endParaRPr lang="en-US" sz="2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cười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hòa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vang.</a:t>
            </a:r>
            <a:endParaRPr lang="en-US" sz="2600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FDD429-3C78-444B-9DD1-B79B04661041}"/>
              </a:ext>
            </a:extLst>
          </p:cNvPr>
          <p:cNvSpPr txBox="1"/>
          <p:nvPr/>
        </p:nvSpPr>
        <p:spPr>
          <a:xfrm>
            <a:off x="4700369" y="791204"/>
            <a:ext cx="5486400" cy="409338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Đằng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kia,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ấy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trai</a:t>
            </a:r>
            <a:endParaRPr lang="en-US" sz="2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vun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vút</a:t>
            </a:r>
            <a:endParaRPr lang="en-US" sz="2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Đôi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chân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móc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tài</a:t>
            </a:r>
            <a:endParaRPr lang="en-US" sz="2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Tung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ngực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endParaRPr lang="en-US" sz="2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chấm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dứt</a:t>
            </a:r>
            <a:endParaRPr lang="en-US" sz="2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non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vội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endParaRPr lang="en-US" sz="2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Xếp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nhanh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endParaRPr lang="en-US" sz="2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sang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(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Nguyễn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Lãm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Thắng</a:t>
            </a:r>
            <a:r>
              <a:rPr lang="en-US" sz="2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2600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6C0A3B-6CC3-426C-8A20-415B85FEAB01}"/>
              </a:ext>
            </a:extLst>
          </p:cNvPr>
          <p:cNvSpPr txBox="1"/>
          <p:nvPr/>
        </p:nvSpPr>
        <p:spPr>
          <a:xfrm>
            <a:off x="2086400" y="4547263"/>
            <a:ext cx="4038600" cy="461628"/>
          </a:xfrm>
          <a:prstGeom prst="rect">
            <a:avLst/>
          </a:prstGeom>
          <a:noFill/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Ngắt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nghỉ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nhịp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A600A25-F2D1-48DC-88C7-E05687C8556B}"/>
              </a:ext>
            </a:extLst>
          </p:cNvPr>
          <p:cNvCxnSpPr>
            <a:cxnSpLocks/>
          </p:cNvCxnSpPr>
          <p:nvPr/>
        </p:nvCxnSpPr>
        <p:spPr>
          <a:xfrm flipH="1">
            <a:off x="3355285" y="875703"/>
            <a:ext cx="76200" cy="3204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BBD21B-D008-451C-8E2A-F059B5DE24F6}"/>
              </a:ext>
            </a:extLst>
          </p:cNvPr>
          <p:cNvCxnSpPr>
            <a:cxnSpLocks/>
          </p:cNvCxnSpPr>
          <p:nvPr/>
        </p:nvCxnSpPr>
        <p:spPr>
          <a:xfrm flipH="1">
            <a:off x="3713619" y="1312717"/>
            <a:ext cx="76200" cy="3204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FE86064-7F46-4B98-8EE5-E2DB0A963DBD}"/>
              </a:ext>
            </a:extLst>
          </p:cNvPr>
          <p:cNvCxnSpPr>
            <a:cxnSpLocks/>
          </p:cNvCxnSpPr>
          <p:nvPr/>
        </p:nvCxnSpPr>
        <p:spPr>
          <a:xfrm flipH="1">
            <a:off x="3431485" y="1651628"/>
            <a:ext cx="76200" cy="3204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11778C0-3F26-4150-AF4E-E7E1CAC7B067}"/>
              </a:ext>
            </a:extLst>
          </p:cNvPr>
          <p:cNvCxnSpPr>
            <a:cxnSpLocks/>
          </p:cNvCxnSpPr>
          <p:nvPr/>
        </p:nvCxnSpPr>
        <p:spPr>
          <a:xfrm flipH="1">
            <a:off x="858982" y="2045600"/>
            <a:ext cx="76200" cy="3204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429C4C3-47B2-4D0B-8072-D206B5E99570}"/>
              </a:ext>
            </a:extLst>
          </p:cNvPr>
          <p:cNvCxnSpPr>
            <a:cxnSpLocks/>
          </p:cNvCxnSpPr>
          <p:nvPr/>
        </p:nvCxnSpPr>
        <p:spPr>
          <a:xfrm flipH="1">
            <a:off x="3393385" y="2851023"/>
            <a:ext cx="76200" cy="3204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AD0C96B-F2CC-4050-BE4C-21FFC3DA4EDF}"/>
              </a:ext>
            </a:extLst>
          </p:cNvPr>
          <p:cNvCxnSpPr>
            <a:cxnSpLocks/>
          </p:cNvCxnSpPr>
          <p:nvPr/>
        </p:nvCxnSpPr>
        <p:spPr>
          <a:xfrm flipH="1">
            <a:off x="3894088" y="3290414"/>
            <a:ext cx="76200" cy="3204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01C54F2-05A5-44E2-93C9-D6656C57B9C3}"/>
              </a:ext>
            </a:extLst>
          </p:cNvPr>
          <p:cNvCxnSpPr>
            <a:cxnSpLocks/>
          </p:cNvCxnSpPr>
          <p:nvPr/>
        </p:nvCxnSpPr>
        <p:spPr>
          <a:xfrm flipH="1">
            <a:off x="3413951" y="3611871"/>
            <a:ext cx="76200" cy="3204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55213BF-B1EE-42DA-B9D1-0654F6935736}"/>
              </a:ext>
            </a:extLst>
          </p:cNvPr>
          <p:cNvCxnSpPr>
            <a:cxnSpLocks/>
          </p:cNvCxnSpPr>
          <p:nvPr/>
        </p:nvCxnSpPr>
        <p:spPr>
          <a:xfrm flipH="1">
            <a:off x="6086900" y="856865"/>
            <a:ext cx="76200" cy="3204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AC907C-2849-4F5C-99D2-EE046CE3C324}"/>
              </a:ext>
            </a:extLst>
          </p:cNvPr>
          <p:cNvCxnSpPr>
            <a:cxnSpLocks/>
          </p:cNvCxnSpPr>
          <p:nvPr/>
        </p:nvCxnSpPr>
        <p:spPr>
          <a:xfrm flipH="1">
            <a:off x="7443569" y="1259995"/>
            <a:ext cx="76200" cy="3204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D103A16-1450-44F8-AEB3-6545A258725D}"/>
              </a:ext>
            </a:extLst>
          </p:cNvPr>
          <p:cNvCxnSpPr>
            <a:cxnSpLocks/>
          </p:cNvCxnSpPr>
          <p:nvPr/>
        </p:nvCxnSpPr>
        <p:spPr>
          <a:xfrm flipH="1">
            <a:off x="7582779" y="1662589"/>
            <a:ext cx="76200" cy="3204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EAA6368-5422-436F-BA50-BD8691D91FC1}"/>
              </a:ext>
            </a:extLst>
          </p:cNvPr>
          <p:cNvCxnSpPr>
            <a:cxnSpLocks/>
          </p:cNvCxnSpPr>
          <p:nvPr/>
        </p:nvCxnSpPr>
        <p:spPr>
          <a:xfrm flipH="1">
            <a:off x="7869547" y="2837894"/>
            <a:ext cx="76200" cy="3204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D8E9C52-14A7-4C1F-86D6-34BF8FC834FB}"/>
              </a:ext>
            </a:extLst>
          </p:cNvPr>
          <p:cNvCxnSpPr>
            <a:cxnSpLocks/>
          </p:cNvCxnSpPr>
          <p:nvPr/>
        </p:nvCxnSpPr>
        <p:spPr>
          <a:xfrm flipH="1">
            <a:off x="7959707" y="3282626"/>
            <a:ext cx="76200" cy="3204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B4F0DC5-E4D2-4E6E-8A99-9E64FBFBA859}"/>
              </a:ext>
            </a:extLst>
          </p:cNvPr>
          <p:cNvCxnSpPr>
            <a:cxnSpLocks/>
          </p:cNvCxnSpPr>
          <p:nvPr/>
        </p:nvCxnSpPr>
        <p:spPr>
          <a:xfrm flipH="1">
            <a:off x="8213595" y="3678639"/>
            <a:ext cx="76200" cy="3204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AB418FEA-8D29-42C8-9555-B10FC6A7ADFA}"/>
              </a:ext>
            </a:extLst>
          </p:cNvPr>
          <p:cNvGrpSpPr/>
          <p:nvPr/>
        </p:nvGrpSpPr>
        <p:grpSpPr>
          <a:xfrm>
            <a:off x="3525791" y="2073285"/>
            <a:ext cx="152578" cy="320426"/>
            <a:chOff x="3525791" y="2073285"/>
            <a:chExt cx="152578" cy="32042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217B7AD-772E-428D-B9CE-AF421342E9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25791" y="2073286"/>
              <a:ext cx="76200" cy="32042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279B327-FEDB-4BBC-A791-C7841A1CF1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02169" y="2073285"/>
              <a:ext cx="76200" cy="32042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89F0A5F-235D-4AD0-AF9E-31AE44B48386}"/>
              </a:ext>
            </a:extLst>
          </p:cNvPr>
          <p:cNvGrpSpPr/>
          <p:nvPr/>
        </p:nvGrpSpPr>
        <p:grpSpPr>
          <a:xfrm>
            <a:off x="3817710" y="4031242"/>
            <a:ext cx="152578" cy="320426"/>
            <a:chOff x="3525791" y="2073285"/>
            <a:chExt cx="152578" cy="320426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F3CECA2-C52A-4A80-9BDE-D3845449AD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25791" y="2073286"/>
              <a:ext cx="76200" cy="32042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D1AEDFA-45ED-4203-BA84-EE0E6CA72C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02169" y="2073285"/>
              <a:ext cx="76200" cy="32042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B9F4502-0307-4577-8422-396D9A02BA69}"/>
              </a:ext>
            </a:extLst>
          </p:cNvPr>
          <p:cNvGrpSpPr/>
          <p:nvPr/>
        </p:nvGrpSpPr>
        <p:grpSpPr>
          <a:xfrm>
            <a:off x="8431160" y="2073285"/>
            <a:ext cx="152578" cy="320426"/>
            <a:chOff x="3525791" y="2073285"/>
            <a:chExt cx="152578" cy="320426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8099098-F0B3-4D80-912A-79814BEE52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25791" y="2073286"/>
              <a:ext cx="76200" cy="32042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C69FD94-B003-4C41-8F2F-89AC7FE602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02169" y="2073285"/>
              <a:ext cx="76200" cy="32042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EB85DB6-5901-41CB-99A9-CB3E1B55D7EB}"/>
              </a:ext>
            </a:extLst>
          </p:cNvPr>
          <p:cNvGrpSpPr/>
          <p:nvPr/>
        </p:nvGrpSpPr>
        <p:grpSpPr>
          <a:xfrm>
            <a:off x="8083030" y="4062184"/>
            <a:ext cx="152578" cy="320426"/>
            <a:chOff x="3525791" y="2073285"/>
            <a:chExt cx="152578" cy="320426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A79550E-2158-4215-90A4-02B9503A11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25791" y="2073286"/>
              <a:ext cx="76200" cy="32042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23105BB-E93F-4F03-BD4E-6E9274B80A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02169" y="2073285"/>
              <a:ext cx="76200" cy="32042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58923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1D81750-A2F4-40F2-A008-E3118A9BD83F}"/>
              </a:ext>
            </a:extLst>
          </p:cNvPr>
          <p:cNvSpPr txBox="1"/>
          <p:nvPr/>
        </p:nvSpPr>
        <p:spPr>
          <a:xfrm>
            <a:off x="977222" y="739772"/>
            <a:ext cx="2429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4C9E6A-7892-450D-82D6-D47EEF2251C9}"/>
              </a:ext>
            </a:extLst>
          </p:cNvPr>
          <p:cNvSpPr txBox="1"/>
          <p:nvPr/>
        </p:nvSpPr>
        <p:spPr>
          <a:xfrm>
            <a:off x="977222" y="749839"/>
            <a:ext cx="67009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khớp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E7276B-FCB3-4247-B50C-3F83AFDE046E}"/>
              </a:ext>
            </a:extLst>
          </p:cNvPr>
          <p:cNvSpPr txBox="1"/>
          <p:nvPr/>
        </p:nvSpPr>
        <p:spPr>
          <a:xfrm>
            <a:off x="977222" y="3026471"/>
            <a:ext cx="5955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dứt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6A0E45-17C5-4CF2-9764-6D0EF31E92D8}"/>
              </a:ext>
            </a:extLst>
          </p:cNvPr>
          <p:cNvSpPr txBox="1"/>
          <p:nvPr/>
        </p:nvSpPr>
        <p:spPr>
          <a:xfrm>
            <a:off x="998993" y="2081448"/>
            <a:ext cx="2429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vút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493918-1F24-44DE-9DE1-25AE002BBC8E}"/>
              </a:ext>
            </a:extLst>
          </p:cNvPr>
          <p:cNvSpPr txBox="1"/>
          <p:nvPr/>
        </p:nvSpPr>
        <p:spPr>
          <a:xfrm>
            <a:off x="2443054" y="2091863"/>
            <a:ext cx="6700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huyển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động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rất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nhanh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518E66-4E1F-4122-9736-7AEF60370CE8}"/>
              </a:ext>
            </a:extLst>
          </p:cNvPr>
          <p:cNvSpPr txBox="1"/>
          <p:nvPr/>
        </p:nvSpPr>
        <p:spPr>
          <a:xfrm>
            <a:off x="998993" y="3637563"/>
            <a:ext cx="7524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VD: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842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0408440-BF49-42DE-AEB6-16C28DC30333}"/>
              </a:ext>
            </a:extLst>
          </p:cNvPr>
          <p:cNvSpPr/>
          <p:nvPr/>
        </p:nvSpPr>
        <p:spPr>
          <a:xfrm>
            <a:off x="249699" y="125714"/>
            <a:ext cx="609600" cy="609600"/>
          </a:xfrm>
          <a:prstGeom prst="ellipse">
            <a:avLst/>
          </a:prstGeom>
          <a:solidFill>
            <a:srgbClr val="9522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8696F1-ED81-4998-866A-F609FBD86D57}"/>
              </a:ext>
            </a:extLst>
          </p:cNvPr>
          <p:cNvSpPr txBox="1"/>
          <p:nvPr/>
        </p:nvSpPr>
        <p:spPr>
          <a:xfrm>
            <a:off x="876300" y="143725"/>
            <a:ext cx="73914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Đọc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9D48A5-B3F8-48E9-A07D-32CD260A5336}"/>
              </a:ext>
            </a:extLst>
          </p:cNvPr>
          <p:cNvSpPr txBox="1"/>
          <p:nvPr/>
        </p:nvSpPr>
        <p:spPr>
          <a:xfrm>
            <a:off x="1451898" y="337129"/>
            <a:ext cx="5947064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Giờ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ra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chơi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86662-A260-4617-A932-123A37B8B8D2}"/>
              </a:ext>
            </a:extLst>
          </p:cNvPr>
          <p:cNvSpPr txBox="1"/>
          <p:nvPr/>
        </p:nvSpPr>
        <p:spPr>
          <a:xfrm>
            <a:off x="904220" y="772177"/>
            <a:ext cx="3917372" cy="341627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Trống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báo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giờ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ra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chơi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Từng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đàn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chim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áo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trắng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Xếp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sách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vở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mau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thôi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Ùa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ra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ngoài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nắng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Chỗ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này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gái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Vui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nhảy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dây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nhịp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Vòng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quay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êm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ái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Rộn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tiếng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cười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hòa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vang.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FDD429-3C78-444B-9DD1-B79B04661041}"/>
              </a:ext>
            </a:extLst>
          </p:cNvPr>
          <p:cNvSpPr txBox="1"/>
          <p:nvPr/>
        </p:nvSpPr>
        <p:spPr>
          <a:xfrm>
            <a:off x="4888834" y="772177"/>
            <a:ext cx="5486400" cy="378560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Đằng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kia,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ấy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trai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cầu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bay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vun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vút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móc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tài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Tung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nắng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hồng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ngực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Giờ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vừa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chấm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dứt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Đàn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chim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non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vội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vàng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Xếp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hàng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nhanh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lớp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học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sang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trang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              (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Nguyễn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Lãm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Thắng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6053BF-3975-4886-A144-8FE0E767E640}"/>
              </a:ext>
            </a:extLst>
          </p:cNvPr>
          <p:cNvSpPr txBox="1"/>
          <p:nvPr/>
        </p:nvSpPr>
        <p:spPr>
          <a:xfrm>
            <a:off x="3206051" y="4459171"/>
            <a:ext cx="2731898" cy="407778"/>
          </a:xfrm>
          <a:prstGeom prst="rect">
            <a:avLst/>
          </a:prstGeom>
          <a:noFill/>
        </p:spPr>
        <p:txBody>
          <a:bodyPr wrap="square" lIns="68552" tIns="34277" rIns="68552" bIns="34277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Bài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thơ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mấy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khổ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7463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C838D-BD01-4B94-B157-DDAA47D95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30 seconds countdown (Đồng hồ đếm ngược 30 giây)">
            <a:hlinkClick r:id="" action="ppaction://media"/>
            <a:extLst>
              <a:ext uri="{FF2B5EF4-FFF2-40B4-BE49-F238E27FC236}">
                <a16:creationId xmlns:a16="http://schemas.microsoft.com/office/drawing/2014/main" id="{E8C6A417-D1FF-4A40-B8AB-D0B0D21E55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22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0408440-BF49-42DE-AEB6-16C28DC30333}"/>
              </a:ext>
            </a:extLst>
          </p:cNvPr>
          <p:cNvSpPr/>
          <p:nvPr/>
        </p:nvSpPr>
        <p:spPr>
          <a:xfrm>
            <a:off x="249382" y="56527"/>
            <a:ext cx="609600" cy="609600"/>
          </a:xfrm>
          <a:prstGeom prst="ellipse">
            <a:avLst/>
          </a:prstGeom>
          <a:solidFill>
            <a:srgbClr val="9522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8696F1-ED81-4998-866A-F609FBD86D57}"/>
              </a:ext>
            </a:extLst>
          </p:cNvPr>
          <p:cNvSpPr txBox="1"/>
          <p:nvPr/>
        </p:nvSpPr>
        <p:spPr>
          <a:xfrm>
            <a:off x="876300" y="143725"/>
            <a:ext cx="73914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lang="en-US" sz="28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9D48A5-B3F8-48E9-A07D-32CD260A5336}"/>
              </a:ext>
            </a:extLst>
          </p:cNvPr>
          <p:cNvSpPr txBox="1"/>
          <p:nvPr/>
        </p:nvSpPr>
        <p:spPr>
          <a:xfrm>
            <a:off x="1186222" y="288972"/>
            <a:ext cx="5947064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endParaRPr lang="en-US" sz="28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86662-A260-4617-A932-123A37B8B8D2}"/>
              </a:ext>
            </a:extLst>
          </p:cNvPr>
          <p:cNvSpPr txBox="1"/>
          <p:nvPr/>
        </p:nvSpPr>
        <p:spPr>
          <a:xfrm>
            <a:off x="488353" y="790434"/>
            <a:ext cx="3917372" cy="369327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r>
              <a:rPr lang="en-US" sz="2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báo</a:t>
            </a:r>
            <a:r>
              <a:rPr lang="en-US" sz="2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2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endParaRPr lang="en-US" sz="26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Từng</a:t>
            </a:r>
            <a:r>
              <a:rPr lang="en-US" sz="2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2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sz="2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endParaRPr lang="en-US" sz="26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Xếp</a:t>
            </a:r>
            <a:r>
              <a:rPr lang="en-US" sz="2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r>
              <a:rPr lang="en-US" sz="2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mau</a:t>
            </a:r>
            <a:r>
              <a:rPr lang="en-US" sz="2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thôi</a:t>
            </a:r>
            <a:endParaRPr lang="en-US" sz="26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Ùa</a:t>
            </a:r>
            <a:r>
              <a:rPr lang="en-US" sz="2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2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ngoài</a:t>
            </a:r>
            <a:r>
              <a:rPr lang="en-US" sz="2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</a:t>
            </a:r>
            <a:r>
              <a:rPr lang="en-US" sz="2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endParaRPr lang="en-US" sz="2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Chỗ</a:t>
            </a:r>
            <a:r>
              <a:rPr lang="en-US" sz="2600" dirty="0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2600" dirty="0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r>
              <a:rPr lang="en-US" sz="2600" dirty="0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00" dirty="0" err="1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600" dirty="0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gái</a:t>
            </a:r>
            <a:endParaRPr lang="en-US" sz="2600" dirty="0">
              <a:solidFill>
                <a:schemeClr val="accent3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2600" dirty="0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2600" dirty="0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dây</a:t>
            </a:r>
            <a:r>
              <a:rPr lang="en-US" sz="2600" dirty="0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nhịp</a:t>
            </a:r>
            <a:r>
              <a:rPr lang="en-US" sz="2600" dirty="0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nhàng</a:t>
            </a:r>
            <a:endParaRPr lang="en-US" sz="2600" dirty="0">
              <a:solidFill>
                <a:schemeClr val="accent3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Vòng</a:t>
            </a:r>
            <a:r>
              <a:rPr lang="en-US" sz="2600" dirty="0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quay </a:t>
            </a:r>
            <a:r>
              <a:rPr lang="en-US" sz="2600" dirty="0" err="1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2600" dirty="0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</a:t>
            </a:r>
            <a:r>
              <a:rPr lang="en-US" sz="2600" dirty="0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ái</a:t>
            </a:r>
            <a:endParaRPr lang="en-US" sz="2600" dirty="0">
              <a:solidFill>
                <a:schemeClr val="accent3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</a:t>
            </a:r>
            <a:r>
              <a:rPr lang="en-US" sz="2600" dirty="0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600" dirty="0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cười</a:t>
            </a:r>
            <a:r>
              <a:rPr lang="en-US" sz="2600" dirty="0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hòa</a:t>
            </a:r>
            <a:r>
              <a:rPr lang="en-US" sz="2600" dirty="0">
                <a:solidFill>
                  <a:schemeClr val="accent3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vang.</a:t>
            </a:r>
            <a:endParaRPr lang="en-US" sz="2600" dirty="0">
              <a:solidFill>
                <a:schemeClr val="accent3">
                  <a:lumMod val="75000"/>
                </a:schemeClr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FDD429-3C78-444B-9DD1-B79B04661041}"/>
              </a:ext>
            </a:extLst>
          </p:cNvPr>
          <p:cNvSpPr txBox="1"/>
          <p:nvPr/>
        </p:nvSpPr>
        <p:spPr>
          <a:xfrm>
            <a:off x="4700369" y="791204"/>
            <a:ext cx="5486400" cy="409338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6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Đằng</a:t>
            </a:r>
            <a:r>
              <a:rPr lang="en-US" sz="26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kia, </a:t>
            </a:r>
            <a:r>
              <a:rPr lang="en-US" sz="26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ấy</a:t>
            </a:r>
            <a:r>
              <a:rPr lang="en-US" sz="26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6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trai</a:t>
            </a:r>
            <a:endParaRPr lang="en-US" sz="2600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</a:t>
            </a:r>
            <a:r>
              <a:rPr lang="en-US" sz="26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lang="en-US" sz="26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lang="en-US" sz="26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vun</a:t>
            </a:r>
            <a:r>
              <a:rPr lang="en-US" sz="26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vút</a:t>
            </a:r>
            <a:endParaRPr lang="en-US" sz="2600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Đôi</a:t>
            </a:r>
            <a:r>
              <a:rPr lang="en-US" sz="26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chân</a:t>
            </a:r>
            <a:r>
              <a:rPr lang="en-US" sz="26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móc</a:t>
            </a:r>
            <a:r>
              <a:rPr lang="en-US" sz="26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26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tài</a:t>
            </a:r>
            <a:endParaRPr lang="en-US" sz="2600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Tung </a:t>
            </a:r>
            <a:r>
              <a:rPr lang="en-US" sz="26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6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r>
              <a:rPr lang="en-US" sz="26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26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ngực</a:t>
            </a:r>
            <a:r>
              <a:rPr lang="en-US" sz="26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endParaRPr lang="en-US" sz="2600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6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26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26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chấm</a:t>
            </a:r>
            <a:r>
              <a:rPr lang="en-US" sz="26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dứt</a:t>
            </a:r>
            <a:endParaRPr lang="en-US" sz="2600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6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26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non </a:t>
            </a:r>
            <a:r>
              <a:rPr lang="en-US" sz="260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vội</a:t>
            </a:r>
            <a:r>
              <a:rPr lang="en-US" sz="26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endParaRPr lang="en-US" sz="2600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Xếp</a:t>
            </a:r>
            <a:r>
              <a:rPr lang="en-US" sz="26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26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nhanh</a:t>
            </a:r>
            <a:r>
              <a:rPr lang="en-US" sz="26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26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endParaRPr lang="en-US" sz="2600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26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6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26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sang </a:t>
            </a:r>
            <a:r>
              <a:rPr lang="en-US" sz="260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sz="26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26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(</a:t>
            </a:r>
            <a:r>
              <a:rPr lang="en-US" sz="260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Nguyễn</a:t>
            </a:r>
            <a:r>
              <a:rPr lang="en-US" sz="26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Lãm</a:t>
            </a:r>
            <a:r>
              <a:rPr lang="en-US" sz="26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Thắng</a:t>
            </a:r>
            <a:r>
              <a:rPr lang="en-US" sz="26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2600" dirty="0">
              <a:solidFill>
                <a:srgbClr val="00B050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6EB639-07F6-4454-B61A-C33000354633}"/>
              </a:ext>
            </a:extLst>
          </p:cNvPr>
          <p:cNvSpPr txBox="1"/>
          <p:nvPr/>
        </p:nvSpPr>
        <p:spPr>
          <a:xfrm>
            <a:off x="3187098" y="4613320"/>
            <a:ext cx="2731898" cy="407778"/>
          </a:xfrm>
          <a:prstGeom prst="rect">
            <a:avLst/>
          </a:prstGeom>
          <a:noFill/>
        </p:spPr>
        <p:txBody>
          <a:bodyPr wrap="square" lIns="68552" tIns="34277" rIns="68552" bIns="34277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Đọc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nối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tiếp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khổ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thơ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703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0408440-BF49-42DE-AEB6-16C28DC30333}"/>
              </a:ext>
            </a:extLst>
          </p:cNvPr>
          <p:cNvSpPr/>
          <p:nvPr/>
        </p:nvSpPr>
        <p:spPr>
          <a:xfrm>
            <a:off x="249382" y="56527"/>
            <a:ext cx="609600" cy="609600"/>
          </a:xfrm>
          <a:prstGeom prst="ellipse">
            <a:avLst/>
          </a:prstGeom>
          <a:solidFill>
            <a:srgbClr val="9522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8696F1-ED81-4998-866A-F609FBD86D57}"/>
              </a:ext>
            </a:extLst>
          </p:cNvPr>
          <p:cNvSpPr txBox="1"/>
          <p:nvPr/>
        </p:nvSpPr>
        <p:spPr>
          <a:xfrm>
            <a:off x="876300" y="143725"/>
            <a:ext cx="73914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Đọc</a:t>
            </a:r>
            <a:endParaRPr lang="en-US" sz="2800" b="1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9D48A5-B3F8-48E9-A07D-32CD260A5336}"/>
              </a:ext>
            </a:extLst>
          </p:cNvPr>
          <p:cNvSpPr txBox="1"/>
          <p:nvPr/>
        </p:nvSpPr>
        <p:spPr>
          <a:xfrm>
            <a:off x="1186222" y="288972"/>
            <a:ext cx="5947064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endParaRPr lang="en-US" sz="28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86662-A260-4617-A932-123A37B8B8D2}"/>
              </a:ext>
            </a:extLst>
          </p:cNvPr>
          <p:cNvSpPr txBox="1"/>
          <p:nvPr/>
        </p:nvSpPr>
        <p:spPr>
          <a:xfrm>
            <a:off x="488353" y="790434"/>
            <a:ext cx="3917372" cy="369327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báo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endParaRPr lang="en-US" sz="2600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Từng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endParaRPr lang="en-US" sz="2600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Xếp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mau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thôi</a:t>
            </a:r>
            <a:endParaRPr lang="en-US" sz="2600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Ùa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ngoài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endParaRPr lang="en-US" sz="2600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Chỗ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gái</a:t>
            </a:r>
            <a:endParaRPr lang="en-US" sz="2600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dây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nhịp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nhàng</a:t>
            </a:r>
            <a:endParaRPr lang="en-US" sz="2600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Vòng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quay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ái</a:t>
            </a:r>
            <a:endParaRPr lang="en-US" sz="2600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cười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hòa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vang.</a:t>
            </a:r>
            <a:endParaRPr lang="en-US" sz="2600" dirty="0">
              <a:solidFill>
                <a:schemeClr val="bg1">
                  <a:lumMod val="10000"/>
                </a:schemeClr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FDD429-3C78-444B-9DD1-B79B04661041}"/>
              </a:ext>
            </a:extLst>
          </p:cNvPr>
          <p:cNvSpPr txBox="1"/>
          <p:nvPr/>
        </p:nvSpPr>
        <p:spPr>
          <a:xfrm>
            <a:off x="4700369" y="791204"/>
            <a:ext cx="5486400" cy="409338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Đằng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kia,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ấy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trai</a:t>
            </a:r>
            <a:endParaRPr lang="en-US" sz="2600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vun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vút</a:t>
            </a:r>
            <a:endParaRPr lang="en-US" sz="2600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Đôi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chân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móc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tài</a:t>
            </a:r>
            <a:endParaRPr lang="en-US" sz="2600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Tung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ngực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endParaRPr lang="en-US" sz="2600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chấm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dứt</a:t>
            </a:r>
            <a:endParaRPr lang="en-US" sz="2600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non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vội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endParaRPr lang="en-US" sz="2600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Xếp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nhanh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endParaRPr lang="en-US" sz="2600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sang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(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Nguyễn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Lãm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Thắng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2600" dirty="0">
              <a:solidFill>
                <a:schemeClr val="bg1">
                  <a:lumMod val="10000"/>
                </a:schemeClr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6912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ADD1FF-3628-4389-B5F2-856CBCD17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820202E-C7B6-4A86-A1D2-04C0F07EB133}"/>
              </a:ext>
            </a:extLst>
          </p:cNvPr>
          <p:cNvSpPr txBox="1">
            <a:spLocks/>
          </p:cNvSpPr>
          <p:nvPr/>
        </p:nvSpPr>
        <p:spPr>
          <a:xfrm>
            <a:off x="533400" y="895350"/>
            <a:ext cx="6324600" cy="1828800"/>
          </a:xfrm>
          <a:prstGeom prst="rect">
            <a:avLst/>
          </a:prstGeom>
          <a:noFill/>
        </p:spPr>
        <p:txBody>
          <a:bodyPr vert="horz" lIns="91354" tIns="45678" rIns="91354" bIns="45678" rtlCol="0" anchor="ctr">
            <a:normAutofit/>
          </a:bodyPr>
          <a:lstStyle>
            <a:lvl1pPr algn="ctr" defTabSz="91354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31956839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C838D-BD01-4B94-B157-DDAA47D95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30 seconds countdown (Đồng hồ đếm ngược 30 giây)">
            <a:hlinkClick r:id="" action="ppaction://media"/>
            <a:extLst>
              <a:ext uri="{FF2B5EF4-FFF2-40B4-BE49-F238E27FC236}">
                <a16:creationId xmlns:a16="http://schemas.microsoft.com/office/drawing/2014/main" id="{E8C6A417-D1FF-4A40-B8AB-D0B0D21E55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74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2718661C-1D3C-4D0C-885E-4E72FC1EADC6}"/>
              </a:ext>
            </a:extLst>
          </p:cNvPr>
          <p:cNvSpPr/>
          <p:nvPr/>
        </p:nvSpPr>
        <p:spPr>
          <a:xfrm>
            <a:off x="291921" y="551411"/>
            <a:ext cx="609600" cy="609600"/>
          </a:xfrm>
          <a:prstGeom prst="ellipse">
            <a:avLst/>
          </a:prstGeom>
          <a:solidFill>
            <a:srgbClr val="9522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7975C3-D142-47D7-98A5-2455971BC52D}"/>
              </a:ext>
            </a:extLst>
          </p:cNvPr>
          <p:cNvSpPr txBox="1"/>
          <p:nvPr/>
        </p:nvSpPr>
        <p:spPr>
          <a:xfrm>
            <a:off x="978302" y="514350"/>
            <a:ext cx="6741744" cy="83094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ở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cuối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dòng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thơ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những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tiếng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cùng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vần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nhau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DFB730-FB19-42C5-8B43-8B1212145402}"/>
              </a:ext>
            </a:extLst>
          </p:cNvPr>
          <p:cNvSpPr txBox="1"/>
          <p:nvPr/>
        </p:nvSpPr>
        <p:spPr>
          <a:xfrm>
            <a:off x="978302" y="2326220"/>
            <a:ext cx="3377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3C005F-0406-4BC6-9DA9-B3B2D8E50629}"/>
              </a:ext>
            </a:extLst>
          </p:cNvPr>
          <p:cNvSpPr txBox="1"/>
          <p:nvPr/>
        </p:nvSpPr>
        <p:spPr>
          <a:xfrm>
            <a:off x="4911879" y="2353959"/>
            <a:ext cx="3377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lang="en-US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EABDEE-7F84-4839-839B-1010D67D8445}"/>
              </a:ext>
            </a:extLst>
          </p:cNvPr>
          <p:cNvSpPr txBox="1"/>
          <p:nvPr/>
        </p:nvSpPr>
        <p:spPr>
          <a:xfrm>
            <a:off x="1695799" y="2326412"/>
            <a:ext cx="23696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ăng</a:t>
            </a:r>
            <a:endParaRPr lang="en-US" sz="6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6A28962-2DF7-4647-9033-15BA006946C1}"/>
              </a:ext>
            </a:extLst>
          </p:cNvPr>
          <p:cNvSpPr txBox="1"/>
          <p:nvPr/>
        </p:nvSpPr>
        <p:spPr>
          <a:xfrm>
            <a:off x="5339501" y="2344280"/>
            <a:ext cx="29056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ăng</a:t>
            </a:r>
            <a:endParaRPr lang="en-US" sz="6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51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D9D48A5-B3F8-48E9-A07D-32CD260A5336}"/>
              </a:ext>
            </a:extLst>
          </p:cNvPr>
          <p:cNvSpPr txBox="1"/>
          <p:nvPr/>
        </p:nvSpPr>
        <p:spPr>
          <a:xfrm>
            <a:off x="1382625" y="579462"/>
            <a:ext cx="5947064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2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endParaRPr lang="en-US" sz="2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86662-A260-4617-A932-123A37B8B8D2}"/>
              </a:ext>
            </a:extLst>
          </p:cNvPr>
          <p:cNvSpPr txBox="1"/>
          <p:nvPr/>
        </p:nvSpPr>
        <p:spPr>
          <a:xfrm>
            <a:off x="767559" y="971914"/>
            <a:ext cx="3917372" cy="369327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báo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endParaRPr lang="en-US" sz="2600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Từng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endParaRPr lang="en-US" sz="2600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Xếp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mau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thôi</a:t>
            </a:r>
            <a:endParaRPr lang="en-US" sz="2600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Ùa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ngoài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endParaRPr lang="en-US" sz="2600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Chỗ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gái</a:t>
            </a:r>
            <a:endParaRPr lang="en-US" sz="2600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dây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nhịp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nhàng</a:t>
            </a:r>
            <a:endParaRPr lang="en-US" sz="2600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Vòng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quay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ái</a:t>
            </a:r>
            <a:endParaRPr lang="en-US" sz="2600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cười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hòa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vang.</a:t>
            </a:r>
            <a:endParaRPr lang="en-US" sz="2600" dirty="0">
              <a:solidFill>
                <a:schemeClr val="bg1">
                  <a:lumMod val="10000"/>
                </a:schemeClr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FDD429-3C78-444B-9DD1-B79B04661041}"/>
              </a:ext>
            </a:extLst>
          </p:cNvPr>
          <p:cNvSpPr txBox="1"/>
          <p:nvPr/>
        </p:nvSpPr>
        <p:spPr>
          <a:xfrm>
            <a:off x="4979575" y="972684"/>
            <a:ext cx="5486400" cy="409338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Đằng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kia,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ấy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trai</a:t>
            </a:r>
            <a:endParaRPr lang="en-US" sz="2600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vun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vút</a:t>
            </a:r>
            <a:endParaRPr lang="en-US" sz="2600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Đôi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chân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móc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tài</a:t>
            </a:r>
            <a:endParaRPr lang="en-US" sz="2600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Tung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ngực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endParaRPr lang="en-US" sz="2600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chấm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dứt</a:t>
            </a:r>
            <a:endParaRPr lang="en-US" sz="2600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non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vội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endParaRPr lang="en-US" sz="2600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Xếp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nhanh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endParaRPr lang="en-US" sz="2600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sang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(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Nguyễn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Lãm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Thắng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2600" dirty="0">
              <a:solidFill>
                <a:schemeClr val="bg1">
                  <a:lumMod val="10000"/>
                </a:schemeClr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718661C-1D3C-4D0C-885E-4E72FC1EADC6}"/>
              </a:ext>
            </a:extLst>
          </p:cNvPr>
          <p:cNvSpPr/>
          <p:nvPr/>
        </p:nvSpPr>
        <p:spPr>
          <a:xfrm>
            <a:off x="85245" y="97720"/>
            <a:ext cx="609600" cy="609600"/>
          </a:xfrm>
          <a:prstGeom prst="ellipse">
            <a:avLst/>
          </a:prstGeom>
          <a:solidFill>
            <a:srgbClr val="9522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7975C3-D142-47D7-98A5-2455971BC52D}"/>
              </a:ext>
            </a:extLst>
          </p:cNvPr>
          <p:cNvSpPr txBox="1"/>
          <p:nvPr/>
        </p:nvSpPr>
        <p:spPr>
          <a:xfrm>
            <a:off x="652964" y="60659"/>
            <a:ext cx="6741744" cy="83094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ở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cuối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dòng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thơ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những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tiếng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cùng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vần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nhau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A4B85A-94F2-4426-9DD6-9821B7FAE877}"/>
              </a:ext>
            </a:extLst>
          </p:cNvPr>
          <p:cNvSpPr txBox="1"/>
          <p:nvPr/>
        </p:nvSpPr>
        <p:spPr>
          <a:xfrm>
            <a:off x="3330073" y="1368109"/>
            <a:ext cx="10958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26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CFCCC5-EB50-47FC-98E5-7A2D853E2911}"/>
              </a:ext>
            </a:extLst>
          </p:cNvPr>
          <p:cNvSpPr txBox="1"/>
          <p:nvPr/>
        </p:nvSpPr>
        <p:spPr>
          <a:xfrm>
            <a:off x="3071436" y="2160256"/>
            <a:ext cx="10958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lang="en-US" sz="26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49F406-5B83-4236-8D79-6B0606AD27CA}"/>
              </a:ext>
            </a:extLst>
          </p:cNvPr>
          <p:cNvSpPr txBox="1"/>
          <p:nvPr/>
        </p:nvSpPr>
        <p:spPr>
          <a:xfrm>
            <a:off x="3302153" y="3348552"/>
            <a:ext cx="10958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nhàng</a:t>
            </a:r>
            <a:endParaRPr lang="en-US" sz="26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E73B7E-8C69-462B-AFF6-81A28C95AC61}"/>
              </a:ext>
            </a:extLst>
          </p:cNvPr>
          <p:cNvSpPr txBox="1"/>
          <p:nvPr/>
        </p:nvSpPr>
        <p:spPr>
          <a:xfrm>
            <a:off x="3389316" y="4138714"/>
            <a:ext cx="10958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CA2501-BF94-4E0C-85A0-5914E8769F38}"/>
              </a:ext>
            </a:extLst>
          </p:cNvPr>
          <p:cNvSpPr txBox="1"/>
          <p:nvPr/>
        </p:nvSpPr>
        <p:spPr>
          <a:xfrm>
            <a:off x="7396813" y="971914"/>
            <a:ext cx="10958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endParaRPr lang="en-US" sz="26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7EC5BF-B23D-4D3E-9944-F51EAA32090C}"/>
              </a:ext>
            </a:extLst>
          </p:cNvPr>
          <p:cNvSpPr txBox="1"/>
          <p:nvPr/>
        </p:nvSpPr>
        <p:spPr>
          <a:xfrm>
            <a:off x="7392837" y="1763092"/>
            <a:ext cx="10958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endParaRPr lang="en-US" sz="26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67D631-F503-4F27-B834-71DD6D8027D6}"/>
              </a:ext>
            </a:extLst>
          </p:cNvPr>
          <p:cNvSpPr txBox="1"/>
          <p:nvPr/>
        </p:nvSpPr>
        <p:spPr>
          <a:xfrm>
            <a:off x="7440534" y="3349570"/>
            <a:ext cx="10958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26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C6B665-B9DE-44D7-BA34-6DF318007EC1}"/>
              </a:ext>
            </a:extLst>
          </p:cNvPr>
          <p:cNvSpPr txBox="1"/>
          <p:nvPr/>
        </p:nvSpPr>
        <p:spPr>
          <a:xfrm>
            <a:off x="7433507" y="4141536"/>
            <a:ext cx="10958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endParaRPr lang="en-US" sz="26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EFC0FA-B193-447E-B1FD-B25FF5937A15}"/>
              </a:ext>
            </a:extLst>
          </p:cNvPr>
          <p:cNvSpPr txBox="1"/>
          <p:nvPr/>
        </p:nvSpPr>
        <p:spPr>
          <a:xfrm>
            <a:off x="3267478" y="2951414"/>
            <a:ext cx="10958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gái</a:t>
            </a:r>
            <a:endParaRPr lang="en-US" sz="26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89B7BA-017E-4D43-9906-4FEFA3FAF002}"/>
              </a:ext>
            </a:extLst>
          </p:cNvPr>
          <p:cNvSpPr txBox="1"/>
          <p:nvPr/>
        </p:nvSpPr>
        <p:spPr>
          <a:xfrm>
            <a:off x="3468528" y="3748209"/>
            <a:ext cx="10958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ái</a:t>
            </a:r>
            <a:endParaRPr lang="en-US" sz="26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65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EF6C17-4DDC-4A56-9D3D-D3724BDB28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52" t="58190" r="23826" b="16946"/>
          <a:stretch/>
        </p:blipFill>
        <p:spPr>
          <a:xfrm>
            <a:off x="7917" y="257853"/>
            <a:ext cx="8769067" cy="30265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118624-F75A-49AC-904B-9D1AC1BD0CB0}"/>
              </a:ext>
            </a:extLst>
          </p:cNvPr>
          <p:cNvSpPr txBox="1"/>
          <p:nvPr/>
        </p:nvSpPr>
        <p:spPr>
          <a:xfrm>
            <a:off x="3760019" y="3257550"/>
            <a:ext cx="1371600" cy="33855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Trang 19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5DB703-F237-4874-A3C4-0A84C58D010A}"/>
              </a:ext>
            </a:extLst>
          </p:cNvPr>
          <p:cNvSpPr/>
          <p:nvPr/>
        </p:nvSpPr>
        <p:spPr>
          <a:xfrm>
            <a:off x="886048" y="1799358"/>
            <a:ext cx="25523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ǇrắnƑ</a:t>
            </a:r>
            <a:r>
              <a:rPr lang="en-US" sz="2800" dirty="0">
                <a:solidFill>
                  <a:srgbClr val="7030A0"/>
                </a:solidFill>
                <a:latin typeface="HP001 4 hàng" panose="020B0603050302020204" pitchFamily="34" charset="0"/>
              </a:rPr>
              <a:t> – </a:t>
            </a:r>
            <a:r>
              <a:rPr lang="en-US" sz="280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wắnƑ</a:t>
            </a:r>
            <a:r>
              <a:rPr lang="en-US" sz="280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;</a:t>
            </a:r>
            <a:r>
              <a:rPr lang="en-US" sz="280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530FD3-6DB3-47CE-81EE-8EABE99DC5D5}"/>
              </a:ext>
            </a:extLst>
          </p:cNvPr>
          <p:cNvSpPr/>
          <p:nvPr/>
        </p:nvSpPr>
        <p:spPr>
          <a:xfrm>
            <a:off x="3514182" y="1799358"/>
            <a:ext cx="32348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gái</a:t>
            </a:r>
            <a:r>
              <a:rPr lang="en-US" sz="2800" dirty="0">
                <a:solidFill>
                  <a:srgbClr val="7030A0"/>
                </a:solidFill>
                <a:latin typeface="HP001 4 hàng" panose="020B0603050302020204" pitchFamily="34" charset="0"/>
              </a:rPr>
              <a:t> – </a:t>
            </a:r>
            <a:r>
              <a:rPr lang="en-US" sz="280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ái</a:t>
            </a:r>
            <a:r>
              <a:rPr lang="en-US" sz="2800" dirty="0">
                <a:solidFill>
                  <a:srgbClr val="7030A0"/>
                </a:solidFill>
                <a:latin typeface="HP001 4 hàng" panose="020B0603050302020204" pitchFamily="34" charset="0"/>
              </a:rPr>
              <a:t> – </a:t>
            </a:r>
            <a:r>
              <a:rPr lang="en-US" sz="280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trai</a:t>
            </a:r>
            <a:r>
              <a:rPr lang="en-US" sz="2800" dirty="0">
                <a:solidFill>
                  <a:srgbClr val="7030A0"/>
                </a:solidFill>
                <a:latin typeface="HP001 4 hàng" panose="020B0603050302020204" pitchFamily="34" charset="0"/>
              </a:rPr>
              <a:t> – </a:t>
            </a:r>
            <a:r>
              <a:rPr lang="en-US" sz="280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tài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;</a:t>
            </a:r>
            <a:r>
              <a:rPr lang="el-GR" sz="280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80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EC10ED-89E9-4AEC-B6EF-5AF1A11879FB}"/>
              </a:ext>
            </a:extLst>
          </p:cNvPr>
          <p:cNvSpPr/>
          <p:nvPr/>
        </p:nvSpPr>
        <p:spPr>
          <a:xfrm>
            <a:off x="423315" y="2357602"/>
            <a:ext cx="48862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dirty="0">
                <a:solidFill>
                  <a:srgbClr val="7030A0"/>
                </a:solidFill>
                <a:latin typeface="HP001 4 hàng" panose="020B0603050302020204" pitchFamily="34" charset="0"/>
              </a:rPr>
              <a:t>η</a:t>
            </a:r>
            <a:r>
              <a:rPr lang="en-US" sz="280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ành</a:t>
            </a:r>
            <a:r>
              <a:rPr lang="en-US" sz="2800" dirty="0">
                <a:solidFill>
                  <a:srgbClr val="7030A0"/>
                </a:solidFill>
                <a:latin typeface="HP001 4 hàng" panose="020B0603050302020204" pitchFamily="34" charset="0"/>
              </a:rPr>
              <a:t> – </a:t>
            </a:r>
            <a:r>
              <a:rPr lang="en-US" sz="280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vanƑ</a:t>
            </a:r>
            <a:r>
              <a:rPr lang="en-US" sz="2800" dirty="0">
                <a:solidFill>
                  <a:srgbClr val="7030A0"/>
                </a:solidFill>
                <a:latin typeface="HP001 4 hàng" panose="020B0603050302020204" pitchFamily="34" charset="0"/>
              </a:rPr>
              <a:t> – </a:t>
            </a:r>
            <a:r>
              <a:rPr lang="en-US" sz="280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vànƑ</a:t>
            </a:r>
            <a:r>
              <a:rPr lang="en-US" sz="2800" dirty="0">
                <a:solidFill>
                  <a:srgbClr val="7030A0"/>
                </a:solidFill>
                <a:latin typeface="HP001 4 hàng" panose="020B0603050302020204" pitchFamily="34" charset="0"/>
              </a:rPr>
              <a:t> - </a:t>
            </a:r>
            <a:r>
              <a:rPr lang="en-US" sz="280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tranƑ</a:t>
            </a:r>
            <a:r>
              <a:rPr lang="en-US" sz="280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286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F29C85DA-723F-4833-91C1-AACB5C323A21}"/>
              </a:ext>
            </a:extLst>
          </p:cNvPr>
          <p:cNvSpPr/>
          <p:nvPr/>
        </p:nvSpPr>
        <p:spPr>
          <a:xfrm>
            <a:off x="507766" y="447563"/>
            <a:ext cx="609600" cy="6096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5102EF-0DCA-4ACA-8394-DF44CC2D08A6}"/>
              </a:ext>
            </a:extLst>
          </p:cNvPr>
          <p:cNvSpPr txBox="1"/>
          <p:nvPr/>
        </p:nvSpPr>
        <p:spPr>
          <a:xfrm>
            <a:off x="1201128" y="590550"/>
            <a:ext cx="6741744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Trả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lời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hỏi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AAB184-F7BC-4E59-9658-FD0A43459D89}"/>
              </a:ext>
            </a:extLst>
          </p:cNvPr>
          <p:cNvSpPr txBox="1"/>
          <p:nvPr/>
        </p:nvSpPr>
        <p:spPr>
          <a:xfrm>
            <a:off x="1124347" y="1504409"/>
            <a:ext cx="6977906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trò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chơi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tới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58A4F3-3E7C-49E9-A987-F4A4665A89ED}"/>
              </a:ext>
            </a:extLst>
          </p:cNvPr>
          <p:cNvSpPr txBox="1"/>
          <p:nvPr/>
        </p:nvSpPr>
        <p:spPr>
          <a:xfrm>
            <a:off x="1124347" y="2096558"/>
            <a:ext cx="6977906" cy="83094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ngữ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cho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biết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bạn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chơi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trò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chơi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rất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giỏi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76EBE0-C7EF-4C10-A0AA-2A2BE77BECB2}"/>
              </a:ext>
            </a:extLst>
          </p:cNvPr>
          <p:cNvSpPr txBox="1"/>
          <p:nvPr/>
        </p:nvSpPr>
        <p:spPr>
          <a:xfrm>
            <a:off x="1124347" y="3058039"/>
            <a:ext cx="6977906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G</a:t>
            </a:r>
            <a:r>
              <a:rPr lang="en-US" sz="2400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iờ</a:t>
            </a:r>
            <a:r>
              <a:rPr lang="en-US" sz="2400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400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400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06773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C45C97-AA4C-4973-BE2D-A3C7D0E8754C}"/>
              </a:ext>
            </a:extLst>
          </p:cNvPr>
          <p:cNvSpPr txBox="1"/>
          <p:nvPr/>
        </p:nvSpPr>
        <p:spPr>
          <a:xfrm>
            <a:off x="2812744" y="1060315"/>
            <a:ext cx="3917372" cy="369327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Chỗ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gái</a:t>
            </a:r>
            <a:endParaRPr lang="en-US" sz="2600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dây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nhịp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nhàng</a:t>
            </a:r>
            <a:endParaRPr lang="en-US" sz="2600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Vòng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quay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ái</a:t>
            </a:r>
            <a:endParaRPr lang="en-US" sz="2600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cười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hòa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vang.</a:t>
            </a:r>
          </a:p>
          <a:p>
            <a:pPr algn="just"/>
            <a:endParaRPr lang="en-US" sz="2600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Đằng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kia,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ấy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trai</a:t>
            </a:r>
            <a:endParaRPr lang="en-US" sz="2600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vun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vút</a:t>
            </a:r>
            <a:endParaRPr lang="en-US" sz="2600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Đôi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chân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móc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tài</a:t>
            </a:r>
            <a:endParaRPr lang="en-US" sz="2600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Tung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dirty="0" err="1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ngực</a:t>
            </a:r>
            <a:r>
              <a:rPr lang="en-US" sz="2600" dirty="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79813E-2707-4670-9E60-4715DC87ABCA}"/>
              </a:ext>
            </a:extLst>
          </p:cNvPr>
          <p:cNvSpPr txBox="1"/>
          <p:nvPr/>
        </p:nvSpPr>
        <p:spPr>
          <a:xfrm>
            <a:off x="1165685" y="487007"/>
            <a:ext cx="6566780" cy="461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EAB9DB3-D8AF-4FB6-B1E2-1C43DE43D1D5}"/>
              </a:ext>
            </a:extLst>
          </p:cNvPr>
          <p:cNvCxnSpPr/>
          <p:nvPr/>
        </p:nvCxnSpPr>
        <p:spPr>
          <a:xfrm>
            <a:off x="3406314" y="1877814"/>
            <a:ext cx="124246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A53D25D-39D0-45B1-B512-845341DDF97D}"/>
              </a:ext>
            </a:extLst>
          </p:cNvPr>
          <p:cNvCxnSpPr>
            <a:cxnSpLocks/>
          </p:cNvCxnSpPr>
          <p:nvPr/>
        </p:nvCxnSpPr>
        <p:spPr>
          <a:xfrm>
            <a:off x="2902580" y="3852034"/>
            <a:ext cx="96442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0A00D59-2AB1-40DE-9678-DF3271677332}"/>
              </a:ext>
            </a:extLst>
          </p:cNvPr>
          <p:cNvSpPr txBox="1"/>
          <p:nvPr/>
        </p:nvSpPr>
        <p:spPr>
          <a:xfrm>
            <a:off x="1000583" y="487006"/>
            <a:ext cx="7073613" cy="44624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ngữ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giỏi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60DC86-459F-461E-ABC6-790050EF0F32}"/>
              </a:ext>
            </a:extLst>
          </p:cNvPr>
          <p:cNvCxnSpPr>
            <a:cxnSpLocks/>
          </p:cNvCxnSpPr>
          <p:nvPr/>
        </p:nvCxnSpPr>
        <p:spPr>
          <a:xfrm>
            <a:off x="4766280" y="1877814"/>
            <a:ext cx="155075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B414983-C42E-4780-95D0-A66080376172}"/>
              </a:ext>
            </a:extLst>
          </p:cNvPr>
          <p:cNvCxnSpPr>
            <a:cxnSpLocks/>
          </p:cNvCxnSpPr>
          <p:nvPr/>
        </p:nvCxnSpPr>
        <p:spPr>
          <a:xfrm>
            <a:off x="2930500" y="2267540"/>
            <a:ext cx="203936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CAE63E1-8852-4B9B-B655-ECA52C7137A1}"/>
              </a:ext>
            </a:extLst>
          </p:cNvPr>
          <p:cNvCxnSpPr>
            <a:cxnSpLocks/>
          </p:cNvCxnSpPr>
          <p:nvPr/>
        </p:nvCxnSpPr>
        <p:spPr>
          <a:xfrm>
            <a:off x="3992647" y="3828768"/>
            <a:ext cx="152865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DD58751-CA3F-4FD3-9EA3-4747F93B023E}"/>
              </a:ext>
            </a:extLst>
          </p:cNvPr>
          <p:cNvCxnSpPr>
            <a:cxnSpLocks/>
          </p:cNvCxnSpPr>
          <p:nvPr/>
        </p:nvCxnSpPr>
        <p:spPr>
          <a:xfrm>
            <a:off x="4195071" y="4239434"/>
            <a:ext cx="146583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909225D-93E6-4978-8C15-3F087A147108}"/>
              </a:ext>
            </a:extLst>
          </p:cNvPr>
          <p:cNvSpPr txBox="1"/>
          <p:nvPr/>
        </p:nvSpPr>
        <p:spPr>
          <a:xfrm>
            <a:off x="1013924" y="484608"/>
            <a:ext cx="7073613" cy="44624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ra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2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719007D-7F37-4F17-873C-48A737F67FCA}"/>
              </a:ext>
            </a:extLst>
          </p:cNvPr>
          <p:cNvCxnSpPr>
            <a:cxnSpLocks/>
          </p:cNvCxnSpPr>
          <p:nvPr/>
        </p:nvCxnSpPr>
        <p:spPr>
          <a:xfrm>
            <a:off x="2902580" y="1877814"/>
            <a:ext cx="41709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EDA57DE-32C6-4670-9B94-A0FDF349C552}"/>
              </a:ext>
            </a:extLst>
          </p:cNvPr>
          <p:cNvCxnSpPr>
            <a:cxnSpLocks/>
          </p:cNvCxnSpPr>
          <p:nvPr/>
        </p:nvCxnSpPr>
        <p:spPr>
          <a:xfrm>
            <a:off x="2902580" y="2688425"/>
            <a:ext cx="326962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885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5977" y="356663"/>
            <a:ext cx="609600" cy="609600"/>
          </a:xfrm>
          <a:prstGeom prst="ellipse">
            <a:avLst/>
          </a:prstGeom>
          <a:solidFill>
            <a:srgbClr val="AD2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2728" y="445960"/>
            <a:ext cx="6622473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thuộc</a:t>
            </a:r>
            <a:r>
              <a:rPr lang="en-US" sz="24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lòng</a:t>
            </a:r>
            <a:r>
              <a:rPr lang="en-US" sz="24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khổ</a:t>
            </a:r>
            <a:r>
              <a:rPr lang="en-US" sz="24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thơ</a:t>
            </a:r>
            <a:r>
              <a:rPr lang="en-US" sz="24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ba</a:t>
            </a:r>
            <a:endParaRPr lang="en-US" sz="2400" b="1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97702" y="934906"/>
            <a:ext cx="5071258" cy="341627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Chỗ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gái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dây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nhịp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nhàng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quay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ái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cười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hòa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vang.</a:t>
            </a:r>
            <a:endParaRPr lang="en-US" sz="2400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Đằng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kia,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ấy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trai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vút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Đôi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chân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móc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tài</a:t>
            </a:r>
            <a:endParaRPr lang="en-US" sz="2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Tung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ngực</a:t>
            </a:r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542" y="1028279"/>
            <a:ext cx="2743200" cy="366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823" y="1395135"/>
            <a:ext cx="2743200" cy="34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508" y="1722084"/>
            <a:ext cx="2743200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653" y="2127404"/>
            <a:ext cx="2743200" cy="407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849" y="2852158"/>
            <a:ext cx="2743200" cy="34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104" y="3197808"/>
            <a:ext cx="2743200" cy="34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25" y="3547347"/>
            <a:ext cx="2743200" cy="37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314" y="3921557"/>
            <a:ext cx="2743200" cy="42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545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1311" y="0"/>
            <a:ext cx="9121379" cy="226695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68471" tIns="34235" rIns="68471" bIns="34235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795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247224" y="182620"/>
            <a:ext cx="1529732" cy="140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07082" y="941190"/>
            <a:ext cx="6248091" cy="994172"/>
          </a:xfrm>
        </p:spPr>
        <p:txBody>
          <a:bodyPr>
            <a:noAutofit/>
          </a:bodyPr>
          <a:lstStyle/>
          <a:p>
            <a:pPr algn="ctr"/>
            <a:r>
              <a:rPr lang="en-US" sz="795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</a:t>
            </a:r>
            <a:r>
              <a:rPr lang="en-US" sz="7950" b="1">
                <a:solidFill>
                  <a:schemeClr val="bg1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1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770971"/>
            <a:ext cx="2753973" cy="3390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66A69D-B6DD-4AA7-BDA7-99951FB05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3375" y="2800350"/>
            <a:ext cx="2101856" cy="204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5977" y="356663"/>
            <a:ext cx="609600" cy="609600"/>
          </a:xfrm>
          <a:prstGeom prst="ellipse">
            <a:avLst/>
          </a:prstGeom>
          <a:solidFill>
            <a:srgbClr val="AD2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00400" y="453893"/>
            <a:ext cx="6858000" cy="461616"/>
          </a:xfrm>
          <a:prstGeom prst="rect">
            <a:avLst/>
          </a:prstGeom>
          <a:noFill/>
          <a:ln>
            <a:noFill/>
          </a:ln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i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 hình đoán tên trò chơi</a:t>
            </a:r>
            <a:endParaRPr lang="en-US" sz="2400" b="1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55320" y="453893"/>
            <a:ext cx="2619674" cy="449686"/>
            <a:chOff x="886344" y="436620"/>
            <a:chExt cx="2619674" cy="449686"/>
          </a:xfrm>
        </p:grpSpPr>
        <p:sp>
          <p:nvSpPr>
            <p:cNvPr id="6" name="Oval 5"/>
            <p:cNvSpPr/>
            <p:nvPr/>
          </p:nvSpPr>
          <p:spPr>
            <a:xfrm>
              <a:off x="886344" y="436620"/>
              <a:ext cx="449686" cy="449686"/>
            </a:xfrm>
            <a:prstGeom prst="ellipse">
              <a:avLst/>
            </a:prstGeom>
            <a:solidFill>
              <a:srgbClr val="EE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1231774" y="436620"/>
              <a:ext cx="449686" cy="44968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1577310" y="436620"/>
              <a:ext cx="449686" cy="44968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ò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1957060" y="436620"/>
              <a:ext cx="449686" cy="44968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311443" y="436620"/>
              <a:ext cx="449686" cy="4496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2686656" y="436620"/>
              <a:ext cx="449686" cy="449686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3056332" y="436620"/>
              <a:ext cx="449686" cy="44968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i</a:t>
              </a:r>
            </a:p>
          </p:txBody>
        </p:sp>
      </p:grp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925" y="966263"/>
            <a:ext cx="399256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06069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1123950"/>
            <a:ext cx="6005286" cy="1384958"/>
          </a:xfrm>
          <a:prstGeom prst="rect">
            <a:avLst/>
          </a:prstGeom>
          <a:noFill/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 dò: </a:t>
            </a:r>
          </a:p>
          <a:p>
            <a:pPr algn="just"/>
            <a:r>
              <a:rPr lang="en-US" sz="2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+ Học thuộc khổ 2, 3 bài </a:t>
            </a:r>
            <a:r>
              <a:rPr lang="en-US" sz="2800" b="1" i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  ra chơi</a:t>
            </a:r>
          </a:p>
          <a:p>
            <a:pPr algn="just"/>
            <a:r>
              <a:rPr lang="en-US" sz="2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+ Xem bài </a:t>
            </a:r>
            <a:r>
              <a:rPr lang="en-US" sz="2800" b="1" i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 trang  </a:t>
            </a:r>
            <a:r>
              <a:rPr lang="en-US" sz="2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62, trang 63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5024664"/>
            <a:ext cx="9144000" cy="133350"/>
          </a:xfrm>
          <a:prstGeom prst="rect">
            <a:avLst/>
          </a:prstGeom>
          <a:solidFill>
            <a:srgbClr val="DF8A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-14514"/>
            <a:ext cx="9144000" cy="133350"/>
          </a:xfrm>
          <a:prstGeom prst="rect">
            <a:avLst/>
          </a:prstGeom>
          <a:solidFill>
            <a:srgbClr val="EBB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511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3350"/>
            <a:ext cx="1143000" cy="1661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280" y="3257550"/>
            <a:ext cx="1189037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08968" y="2343150"/>
            <a:ext cx="5326063" cy="857250"/>
          </a:xfrm>
          <a:noFill/>
        </p:spPr>
        <p:txBody>
          <a:bodyPr/>
          <a:lstStyle/>
          <a:p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và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68965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jungle-plant-background">
            <a:extLst>
              <a:ext uri="{FF2B5EF4-FFF2-40B4-BE49-F238E27FC236}">
                <a16:creationId xmlns:a16="http://schemas.microsoft.com/office/drawing/2014/main" id="{B1C5D118-3D96-4BA5-BF90-66996FA62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5"/>
          <a:stretch>
            <a:fillRect/>
          </a:stretch>
        </p:blipFill>
        <p:spPr bwMode="auto">
          <a:xfrm>
            <a:off x="11311" y="15167"/>
            <a:ext cx="912137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lipart - Cartoon monkey | Cartoon monkey, Monkeys funny, Cartoon animals">
            <a:extLst>
              <a:ext uri="{FF2B5EF4-FFF2-40B4-BE49-F238E27FC236}">
                <a16:creationId xmlns:a16="http://schemas.microsoft.com/office/drawing/2014/main" id="{028C1058-BF1B-42F4-8F54-1066693A0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352" y="2291076"/>
            <a:ext cx="3086383" cy="253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anana Fruit Cartoon, Resolution:1920x964 HD Png Download - CPPNG.com">
            <a:extLst>
              <a:ext uri="{FF2B5EF4-FFF2-40B4-BE49-F238E27FC236}">
                <a16:creationId xmlns:a16="http://schemas.microsoft.com/office/drawing/2014/main" id="{143A0533-B826-4446-990E-4C2EE3292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10" y="3914357"/>
            <a:ext cx="2042717" cy="102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Banana Fruit Cartoon, Resolution:1920x964 HD Png Download - CPPNG.com">
            <a:extLst>
              <a:ext uri="{FF2B5EF4-FFF2-40B4-BE49-F238E27FC236}">
                <a16:creationId xmlns:a16="http://schemas.microsoft.com/office/drawing/2014/main" id="{CBE640D5-65C7-41BA-B989-05411F90E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3691">
            <a:off x="3706310" y="851450"/>
            <a:ext cx="1548083" cy="77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Banana Fruit Cartoon, Resolution:1920x964 HD Png Download - CPPNG.com">
            <a:extLst>
              <a:ext uri="{FF2B5EF4-FFF2-40B4-BE49-F238E27FC236}">
                <a16:creationId xmlns:a16="http://schemas.microsoft.com/office/drawing/2014/main" id="{7FCE4E35-989D-405B-98D3-20A86F3D0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36797">
            <a:off x="6645957" y="587022"/>
            <a:ext cx="1548083" cy="77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Banana Fruit Cartoon, Resolution:1920x964 HD Png Download - CPPNG.com">
            <a:extLst>
              <a:ext uri="{FF2B5EF4-FFF2-40B4-BE49-F238E27FC236}">
                <a16:creationId xmlns:a16="http://schemas.microsoft.com/office/drawing/2014/main" id="{398E42F1-A46A-4B9B-9164-486D87129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36797">
            <a:off x="246152" y="3000205"/>
            <a:ext cx="1548083" cy="77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Banana Fruit Cartoon, Resolution:1920x964 HD Png Download - CPPNG.com">
            <a:extLst>
              <a:ext uri="{FF2B5EF4-FFF2-40B4-BE49-F238E27FC236}">
                <a16:creationId xmlns:a16="http://schemas.microsoft.com/office/drawing/2014/main" id="{A945C29E-ABA5-441F-942A-35526C01B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396" y="2345096"/>
            <a:ext cx="963386" cy="48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Banana Fruit Cartoon, Resolution:1920x964 HD Png Download - CPPNG.com">
            <a:extLst>
              <a:ext uri="{FF2B5EF4-FFF2-40B4-BE49-F238E27FC236}">
                <a16:creationId xmlns:a16="http://schemas.microsoft.com/office/drawing/2014/main" id="{5E4F57F4-EAA2-4621-B7F1-0C0A723DC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374" y="4506647"/>
            <a:ext cx="963386" cy="48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Banana Fruit Cartoon, Resolution:1920x964 HD Png Download - CPPNG.com">
            <a:extLst>
              <a:ext uri="{FF2B5EF4-FFF2-40B4-BE49-F238E27FC236}">
                <a16:creationId xmlns:a16="http://schemas.microsoft.com/office/drawing/2014/main" id="{0AB930B1-0620-481B-BA05-4438FD4EA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415" y="4427103"/>
            <a:ext cx="963386" cy="48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8BDD19-46F3-45B5-835D-266EA74B30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2496" y="-302962"/>
            <a:ext cx="4293480" cy="31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0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jungle-plant-background">
            <a:extLst>
              <a:ext uri="{FF2B5EF4-FFF2-40B4-BE49-F238E27FC236}">
                <a16:creationId xmlns:a16="http://schemas.microsoft.com/office/drawing/2014/main" id="{B1C5D118-3D96-4BA5-BF90-66996FA62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5"/>
          <a:stretch>
            <a:fillRect/>
          </a:stretch>
        </p:blipFill>
        <p:spPr bwMode="auto">
          <a:xfrm>
            <a:off x="11311" y="15167"/>
            <a:ext cx="912137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E1C5BC5-9256-4889-BFB6-630AE1E797AB}"/>
              </a:ext>
            </a:extLst>
          </p:cNvPr>
          <p:cNvSpPr/>
          <p:nvPr/>
        </p:nvSpPr>
        <p:spPr>
          <a:xfrm>
            <a:off x="735670" y="137537"/>
            <a:ext cx="6046130" cy="1561454"/>
          </a:xfrm>
          <a:prstGeom prst="roundRect">
            <a:avLst/>
          </a:prstGeom>
          <a:solidFill>
            <a:srgbClr val="FEF1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 là vẻ bề ngoài của bác trống trường?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057A38C-471B-4012-A00D-EA3034A3EBEC}"/>
              </a:ext>
            </a:extLst>
          </p:cNvPr>
          <p:cNvSpPr/>
          <p:nvPr/>
        </p:nvSpPr>
        <p:spPr>
          <a:xfrm>
            <a:off x="735670" y="1894333"/>
            <a:ext cx="6046130" cy="923285"/>
          </a:xfrm>
          <a:prstGeom prst="roundRect">
            <a:avLst/>
          </a:prstGeom>
          <a:solidFill>
            <a:srgbClr val="FEF1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thân hình đẫy đà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5D3C9BF-E72B-4DBA-8E60-7B5F4F76600B}"/>
              </a:ext>
            </a:extLst>
          </p:cNvPr>
          <p:cNvSpPr/>
          <p:nvPr/>
        </p:nvSpPr>
        <p:spPr>
          <a:xfrm>
            <a:off x="735670" y="2977846"/>
            <a:ext cx="6046130" cy="923285"/>
          </a:xfrm>
          <a:prstGeom prst="roundRect">
            <a:avLst/>
          </a:prstGeom>
          <a:solidFill>
            <a:srgbClr val="FEF1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nước da đen sì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03D37C9-6588-4D39-A6D9-E57E42260C0A}"/>
              </a:ext>
            </a:extLst>
          </p:cNvPr>
          <p:cNvSpPr/>
          <p:nvPr/>
        </p:nvSpPr>
        <p:spPr>
          <a:xfrm>
            <a:off x="735670" y="4061359"/>
            <a:ext cx="6046130" cy="923285"/>
          </a:xfrm>
          <a:prstGeom prst="roundRect">
            <a:avLst/>
          </a:prstGeom>
          <a:solidFill>
            <a:srgbClr val="FEF1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tròn như quả bóng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C43A4A-DFD4-4127-8AB1-B49E3AF35CC7}"/>
              </a:ext>
            </a:extLst>
          </p:cNvPr>
          <p:cNvGrpSpPr/>
          <p:nvPr/>
        </p:nvGrpSpPr>
        <p:grpSpPr>
          <a:xfrm>
            <a:off x="924366" y="1435671"/>
            <a:ext cx="872683" cy="1548083"/>
            <a:chOff x="1217406" y="2115701"/>
            <a:chExt cx="1163577" cy="2064111"/>
          </a:xfrm>
        </p:grpSpPr>
        <p:pic>
          <p:nvPicPr>
            <p:cNvPr id="9" name="Picture 8" descr="Banana Fruit Cartoon, Resolution:1920x964 HD Png Download - CPPNG.com">
              <a:extLst>
                <a:ext uri="{FF2B5EF4-FFF2-40B4-BE49-F238E27FC236}">
                  <a16:creationId xmlns:a16="http://schemas.microsoft.com/office/drawing/2014/main" id="{C9A57193-E700-47E1-B6D0-664664AF21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64102">
              <a:off x="830811" y="2629641"/>
              <a:ext cx="2064111" cy="1036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913CC87-2A8A-491F-89D9-3B6419BAB6A9}"/>
                </a:ext>
              </a:extLst>
            </p:cNvPr>
            <p:cNvSpPr txBox="1"/>
            <p:nvPr/>
          </p:nvSpPr>
          <p:spPr>
            <a:xfrm>
              <a:off x="1217406" y="3111904"/>
              <a:ext cx="712922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b="1">
                  <a:solidFill>
                    <a:srgbClr val="0070C0"/>
                  </a:solidFill>
                  <a:latin typeface="KV-CooperBlack" pitchFamily="2" charset="0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FE8FC9-4ED2-4CEF-BB70-A4C7FEEE004D}"/>
              </a:ext>
            </a:extLst>
          </p:cNvPr>
          <p:cNvGrpSpPr/>
          <p:nvPr/>
        </p:nvGrpSpPr>
        <p:grpSpPr>
          <a:xfrm>
            <a:off x="887622" y="2540735"/>
            <a:ext cx="872683" cy="1548083"/>
            <a:chOff x="1217406" y="2115701"/>
            <a:chExt cx="1163577" cy="2064111"/>
          </a:xfrm>
        </p:grpSpPr>
        <p:pic>
          <p:nvPicPr>
            <p:cNvPr id="13" name="Picture 12" descr="Banana Fruit Cartoon, Resolution:1920x964 HD Png Download - CPPNG.com">
              <a:extLst>
                <a:ext uri="{FF2B5EF4-FFF2-40B4-BE49-F238E27FC236}">
                  <a16:creationId xmlns:a16="http://schemas.microsoft.com/office/drawing/2014/main" id="{E4890D4A-76FC-45BA-B75F-8DDE4C076F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64102">
              <a:off x="830811" y="2629641"/>
              <a:ext cx="2064111" cy="1036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069625A-461D-4657-AACE-3285E315A9F0}"/>
                </a:ext>
              </a:extLst>
            </p:cNvPr>
            <p:cNvSpPr txBox="1"/>
            <p:nvPr/>
          </p:nvSpPr>
          <p:spPr>
            <a:xfrm>
              <a:off x="1217406" y="3111904"/>
              <a:ext cx="712922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b="1">
                  <a:solidFill>
                    <a:srgbClr val="0070C0"/>
                  </a:solidFill>
                  <a:latin typeface="KV-CooperBlack" pitchFamily="2" charset="0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8E56E1-2E61-40E6-BF03-38F5AD4DB3E0}"/>
              </a:ext>
            </a:extLst>
          </p:cNvPr>
          <p:cNvGrpSpPr/>
          <p:nvPr/>
        </p:nvGrpSpPr>
        <p:grpSpPr>
          <a:xfrm>
            <a:off x="887622" y="3597853"/>
            <a:ext cx="872683" cy="1548083"/>
            <a:chOff x="1217406" y="2115701"/>
            <a:chExt cx="1163577" cy="2064111"/>
          </a:xfrm>
        </p:grpSpPr>
        <p:pic>
          <p:nvPicPr>
            <p:cNvPr id="16" name="Picture 15" descr="Banana Fruit Cartoon, Resolution:1920x964 HD Png Download - CPPNG.com">
              <a:extLst>
                <a:ext uri="{FF2B5EF4-FFF2-40B4-BE49-F238E27FC236}">
                  <a16:creationId xmlns:a16="http://schemas.microsoft.com/office/drawing/2014/main" id="{E2BB224C-0BEB-4535-9EC4-EDF0C8EE71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64102">
              <a:off x="830811" y="2629641"/>
              <a:ext cx="2064111" cy="1036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7E032A-BC9C-4BF5-A805-7D29899BD2B6}"/>
                </a:ext>
              </a:extLst>
            </p:cNvPr>
            <p:cNvSpPr txBox="1"/>
            <p:nvPr/>
          </p:nvSpPr>
          <p:spPr>
            <a:xfrm>
              <a:off x="1217406" y="3111904"/>
              <a:ext cx="712922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b="1">
                  <a:solidFill>
                    <a:srgbClr val="0070C0"/>
                  </a:solidFill>
                  <a:latin typeface="KV-CooperBlack" pitchFamily="2" charset="0"/>
                </a:rPr>
                <a:t>C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6FCA1AC-F613-4A8E-965B-AB675D7E8A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2103" y="2247451"/>
            <a:ext cx="2830313" cy="28257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7080CC-304B-4EF1-A786-B635C3AD52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6691" y="2149693"/>
            <a:ext cx="3314681" cy="301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71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09 -0.01644 L -0.01409 -0.01644 C -0.01331 -0.05208 -0.01331 -0.08819 -0.01148 -0.12384 C -0.00757 -0.20046 0.00301 -0.35301 0.00301 -0.35301 C 0.00679 -0.2963 0.01045 -0.24352 0.01214 -0.18472 C 0.01358 -0.13958 0.01306 -0.09421 0.01358 -0.04907 C 0.01397 -0.07014 0.01449 -0.0912 0.01488 -0.11227 C 0.0158 -0.1831 0.0158 -0.39607 0.0175 -0.325 C 0.01958 -0.23542 0.01658 -0.14583 0.01619 -0.05602 C 0.01306 -0.07569 0.00914 -0.09468 0.00692 -0.11458 C 0.00261 -0.15324 -0.00065 -0.2706 -0.00365 -0.23148 C -0.01135 -0.13032 -0.00626 -0.02732 -0.00757 0.075 C -0.00718 -0.02176 -0.00718 -0.11852 -0.00626 -0.21505 C -0.00613 -0.22384 -0.00509 -0.19792 -0.00496 -0.18935 C -0.00104 0.06088 -0.00574 -0.12569 -0.00235 0.00231 C -0.00274 -0.04444 -0.00365 -0.0912 -0.00365 -0.13796 C -0.00365 -0.16458 -0.00352 -0.08495 -0.00235 -0.05833 C -0.00221 -0.05625 -0.00026 -0.05185 0.0004 -0.0537 C 0.00157 -0.05787 0.0004 -0.06319 0.0004 -0.06782 L 0.0004 -0.06782 " pathEditMode="relative" ptsTypes="AAAAAAAAAAAAAAAAAAAA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jungle-plant-background">
            <a:extLst>
              <a:ext uri="{FF2B5EF4-FFF2-40B4-BE49-F238E27FC236}">
                <a16:creationId xmlns:a16="http://schemas.microsoft.com/office/drawing/2014/main" id="{B1C5D118-3D96-4BA5-BF90-66996FA62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5"/>
          <a:stretch>
            <a:fillRect/>
          </a:stretch>
        </p:blipFill>
        <p:spPr bwMode="auto">
          <a:xfrm>
            <a:off x="11311" y="15167"/>
            <a:ext cx="912137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E1C5BC5-9256-4889-BFB6-630AE1E797AB}"/>
              </a:ext>
            </a:extLst>
          </p:cNvPr>
          <p:cNvSpPr/>
          <p:nvPr/>
        </p:nvSpPr>
        <p:spPr>
          <a:xfrm>
            <a:off x="735671" y="214682"/>
            <a:ext cx="5561592" cy="1561454"/>
          </a:xfrm>
          <a:prstGeom prst="roundRect">
            <a:avLst/>
          </a:prstGeom>
          <a:solidFill>
            <a:srgbClr val="FEF1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 trống trường, còn có vật nào báo giờ ra vào cho học sinh?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057A38C-471B-4012-A00D-EA3034A3EBEC}"/>
              </a:ext>
            </a:extLst>
          </p:cNvPr>
          <p:cNvSpPr/>
          <p:nvPr/>
        </p:nvSpPr>
        <p:spPr>
          <a:xfrm>
            <a:off x="744189" y="4042258"/>
            <a:ext cx="5561592" cy="923285"/>
          </a:xfrm>
          <a:prstGeom prst="roundRect">
            <a:avLst/>
          </a:prstGeom>
          <a:solidFill>
            <a:srgbClr val="FEF1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chuông điện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5D3C9BF-E72B-4DBA-8E60-7B5F4F76600B}"/>
              </a:ext>
            </a:extLst>
          </p:cNvPr>
          <p:cNvSpPr/>
          <p:nvPr/>
        </p:nvSpPr>
        <p:spPr>
          <a:xfrm>
            <a:off x="735670" y="2977846"/>
            <a:ext cx="5570111" cy="923285"/>
          </a:xfrm>
          <a:prstGeom prst="roundRect">
            <a:avLst/>
          </a:prstGeom>
          <a:solidFill>
            <a:srgbClr val="FEF1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còi xe ô tô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03D37C9-6588-4D39-A6D9-E57E42260C0A}"/>
              </a:ext>
            </a:extLst>
          </p:cNvPr>
          <p:cNvSpPr/>
          <p:nvPr/>
        </p:nvSpPr>
        <p:spPr>
          <a:xfrm>
            <a:off x="735670" y="1925979"/>
            <a:ext cx="5570111" cy="923285"/>
          </a:xfrm>
          <a:prstGeom prst="roundRect">
            <a:avLst/>
          </a:prstGeom>
          <a:solidFill>
            <a:srgbClr val="FEF1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lớp trưởng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C43A4A-DFD4-4127-8AB1-B49E3AF35CC7}"/>
              </a:ext>
            </a:extLst>
          </p:cNvPr>
          <p:cNvGrpSpPr/>
          <p:nvPr/>
        </p:nvGrpSpPr>
        <p:grpSpPr>
          <a:xfrm>
            <a:off x="932884" y="3583596"/>
            <a:ext cx="872683" cy="1548083"/>
            <a:chOff x="1217406" y="2115701"/>
            <a:chExt cx="1163577" cy="2064111"/>
          </a:xfrm>
        </p:grpSpPr>
        <p:pic>
          <p:nvPicPr>
            <p:cNvPr id="9" name="Picture 8" descr="Banana Fruit Cartoon, Resolution:1920x964 HD Png Download - CPPNG.com">
              <a:extLst>
                <a:ext uri="{FF2B5EF4-FFF2-40B4-BE49-F238E27FC236}">
                  <a16:creationId xmlns:a16="http://schemas.microsoft.com/office/drawing/2014/main" id="{C9A57193-E700-47E1-B6D0-664664AF21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64102">
              <a:off x="830811" y="2629641"/>
              <a:ext cx="2064111" cy="1036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913CC87-2A8A-491F-89D9-3B6419BAB6A9}"/>
                </a:ext>
              </a:extLst>
            </p:cNvPr>
            <p:cNvSpPr txBox="1"/>
            <p:nvPr/>
          </p:nvSpPr>
          <p:spPr>
            <a:xfrm>
              <a:off x="1217406" y="3111904"/>
              <a:ext cx="712922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b="1">
                  <a:solidFill>
                    <a:srgbClr val="0070C0"/>
                  </a:solidFill>
                  <a:latin typeface="KV-CooperBlack" pitchFamily="2" charset="0"/>
                </a:rPr>
                <a:t>C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FE8FC9-4ED2-4CEF-BB70-A4C7FEEE004D}"/>
              </a:ext>
            </a:extLst>
          </p:cNvPr>
          <p:cNvGrpSpPr/>
          <p:nvPr/>
        </p:nvGrpSpPr>
        <p:grpSpPr>
          <a:xfrm>
            <a:off x="887622" y="2540735"/>
            <a:ext cx="872683" cy="1548083"/>
            <a:chOff x="1217406" y="2115701"/>
            <a:chExt cx="1163577" cy="2064111"/>
          </a:xfrm>
        </p:grpSpPr>
        <p:pic>
          <p:nvPicPr>
            <p:cNvPr id="13" name="Picture 12" descr="Banana Fruit Cartoon, Resolution:1920x964 HD Png Download - CPPNG.com">
              <a:extLst>
                <a:ext uri="{FF2B5EF4-FFF2-40B4-BE49-F238E27FC236}">
                  <a16:creationId xmlns:a16="http://schemas.microsoft.com/office/drawing/2014/main" id="{E4890D4A-76FC-45BA-B75F-8DDE4C076F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64102">
              <a:off x="830811" y="2629641"/>
              <a:ext cx="2064111" cy="1036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069625A-461D-4657-AACE-3285E315A9F0}"/>
                </a:ext>
              </a:extLst>
            </p:cNvPr>
            <p:cNvSpPr txBox="1"/>
            <p:nvPr/>
          </p:nvSpPr>
          <p:spPr>
            <a:xfrm>
              <a:off x="1217406" y="3111904"/>
              <a:ext cx="712922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b="1">
                  <a:solidFill>
                    <a:srgbClr val="0070C0"/>
                  </a:solidFill>
                  <a:latin typeface="KV-CooperBlack" pitchFamily="2" charset="0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8E56E1-2E61-40E6-BF03-38F5AD4DB3E0}"/>
              </a:ext>
            </a:extLst>
          </p:cNvPr>
          <p:cNvGrpSpPr/>
          <p:nvPr/>
        </p:nvGrpSpPr>
        <p:grpSpPr>
          <a:xfrm>
            <a:off x="887622" y="1462474"/>
            <a:ext cx="872683" cy="1548083"/>
            <a:chOff x="1217406" y="2115701"/>
            <a:chExt cx="1163577" cy="2064111"/>
          </a:xfrm>
        </p:grpSpPr>
        <p:pic>
          <p:nvPicPr>
            <p:cNvPr id="16" name="Picture 15" descr="Banana Fruit Cartoon, Resolution:1920x964 HD Png Download - CPPNG.com">
              <a:extLst>
                <a:ext uri="{FF2B5EF4-FFF2-40B4-BE49-F238E27FC236}">
                  <a16:creationId xmlns:a16="http://schemas.microsoft.com/office/drawing/2014/main" id="{E2BB224C-0BEB-4535-9EC4-EDF0C8EE71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64102">
              <a:off x="830811" y="2629641"/>
              <a:ext cx="2064111" cy="1036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7E032A-BC9C-4BF5-A805-7D29899BD2B6}"/>
                </a:ext>
              </a:extLst>
            </p:cNvPr>
            <p:cNvSpPr txBox="1"/>
            <p:nvPr/>
          </p:nvSpPr>
          <p:spPr>
            <a:xfrm>
              <a:off x="1217406" y="3111904"/>
              <a:ext cx="712922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b="1">
                  <a:solidFill>
                    <a:srgbClr val="0070C0"/>
                  </a:solidFill>
                  <a:latin typeface="KV-CooperBlack" pitchFamily="2" charset="0"/>
                </a:rPr>
                <a:t>A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6FCA1AC-F613-4A8E-965B-AB675D7E8A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2103" y="2247451"/>
            <a:ext cx="2830313" cy="28257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7080CC-304B-4EF1-A786-B635C3AD52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6691" y="2149693"/>
            <a:ext cx="3314681" cy="301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5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09 -0.01644 L -0.01409 -0.01644 C -0.01331 -0.05208 -0.01331 -0.08819 -0.01148 -0.12384 C -0.00757 -0.20046 0.00301 -0.35301 0.00301 -0.35301 C 0.00679 -0.2963 0.01045 -0.24352 0.01214 -0.18472 C 0.01358 -0.13958 0.01306 -0.09421 0.01358 -0.04907 C 0.01397 -0.07014 0.01449 -0.0912 0.01488 -0.11227 C 0.0158 -0.1831 0.0158 -0.39607 0.0175 -0.325 C 0.01958 -0.23542 0.01658 -0.14583 0.01619 -0.05602 C 0.01306 -0.07569 0.00914 -0.09468 0.00692 -0.11458 C 0.00261 -0.15324 -0.00065 -0.2706 -0.00365 -0.23148 C -0.01135 -0.13032 -0.00626 -0.02732 -0.00757 0.075 C -0.00718 -0.02176 -0.00718 -0.11852 -0.00626 -0.21505 C -0.00613 -0.22384 -0.00509 -0.19792 -0.00496 -0.18935 C -0.00104 0.06088 -0.00574 -0.12569 -0.00235 0.00231 C -0.00274 -0.04444 -0.00365 -0.0912 -0.00365 -0.13796 C -0.00365 -0.16458 -0.00352 -0.08495 -0.00235 -0.05833 C -0.00221 -0.05625 -0.00026 -0.05185 0.0004 -0.0537 C 0.00157 -0.05787 0.0004 -0.06319 0.0004 -0.06782 L 0.0004 -0.06782 " pathEditMode="relative" ptsTypes="AAAAAAAAAAAAAAAAAAAA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jungle-plant-background">
            <a:extLst>
              <a:ext uri="{FF2B5EF4-FFF2-40B4-BE49-F238E27FC236}">
                <a16:creationId xmlns:a16="http://schemas.microsoft.com/office/drawing/2014/main" id="{B1C5D118-3D96-4BA5-BF90-66996FA62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5"/>
          <a:stretch>
            <a:fillRect/>
          </a:stretch>
        </p:blipFill>
        <p:spPr bwMode="auto">
          <a:xfrm>
            <a:off x="11311" y="15167"/>
            <a:ext cx="912137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E1C5BC5-9256-4889-BFB6-630AE1E797AB}"/>
              </a:ext>
            </a:extLst>
          </p:cNvPr>
          <p:cNvSpPr/>
          <p:nvPr/>
        </p:nvSpPr>
        <p:spPr>
          <a:xfrm>
            <a:off x="137107" y="158857"/>
            <a:ext cx="5561592" cy="1561454"/>
          </a:xfrm>
          <a:prstGeom prst="roundRect">
            <a:avLst/>
          </a:prstGeom>
          <a:solidFill>
            <a:srgbClr val="FEF1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ngữ nào viết đúng chính tả?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057A38C-471B-4012-A00D-EA3034A3EBEC}"/>
              </a:ext>
            </a:extLst>
          </p:cNvPr>
          <p:cNvSpPr/>
          <p:nvPr/>
        </p:nvSpPr>
        <p:spPr>
          <a:xfrm>
            <a:off x="735670" y="1894333"/>
            <a:ext cx="5196433" cy="923285"/>
          </a:xfrm>
          <a:prstGeom prst="roundRect">
            <a:avLst/>
          </a:prstGeom>
          <a:solidFill>
            <a:srgbClr val="FEF1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trống trường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5D3C9BF-E72B-4DBA-8E60-7B5F4F76600B}"/>
              </a:ext>
            </a:extLst>
          </p:cNvPr>
          <p:cNvSpPr/>
          <p:nvPr/>
        </p:nvSpPr>
        <p:spPr>
          <a:xfrm>
            <a:off x="735670" y="2977846"/>
            <a:ext cx="5196433" cy="923285"/>
          </a:xfrm>
          <a:prstGeom prst="roundRect">
            <a:avLst/>
          </a:prstGeom>
          <a:solidFill>
            <a:srgbClr val="FEF1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chống trường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03D37C9-6588-4D39-A6D9-E57E42260C0A}"/>
              </a:ext>
            </a:extLst>
          </p:cNvPr>
          <p:cNvSpPr/>
          <p:nvPr/>
        </p:nvSpPr>
        <p:spPr>
          <a:xfrm>
            <a:off x="735670" y="4061359"/>
            <a:ext cx="5196433" cy="923285"/>
          </a:xfrm>
          <a:prstGeom prst="roundRect">
            <a:avLst/>
          </a:prstGeom>
          <a:solidFill>
            <a:srgbClr val="FEF1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chống chường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C43A4A-DFD4-4127-8AB1-B49E3AF35CC7}"/>
              </a:ext>
            </a:extLst>
          </p:cNvPr>
          <p:cNvGrpSpPr/>
          <p:nvPr/>
        </p:nvGrpSpPr>
        <p:grpSpPr>
          <a:xfrm>
            <a:off x="924366" y="1435671"/>
            <a:ext cx="872683" cy="1548083"/>
            <a:chOff x="1217406" y="2115701"/>
            <a:chExt cx="1163577" cy="2064111"/>
          </a:xfrm>
        </p:grpSpPr>
        <p:pic>
          <p:nvPicPr>
            <p:cNvPr id="9" name="Picture 8" descr="Banana Fruit Cartoon, Resolution:1920x964 HD Png Download - CPPNG.com">
              <a:extLst>
                <a:ext uri="{FF2B5EF4-FFF2-40B4-BE49-F238E27FC236}">
                  <a16:creationId xmlns:a16="http://schemas.microsoft.com/office/drawing/2014/main" id="{C9A57193-E700-47E1-B6D0-664664AF21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64102">
              <a:off x="830811" y="2629641"/>
              <a:ext cx="2064111" cy="1036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913CC87-2A8A-491F-89D9-3B6419BAB6A9}"/>
                </a:ext>
              </a:extLst>
            </p:cNvPr>
            <p:cNvSpPr txBox="1"/>
            <p:nvPr/>
          </p:nvSpPr>
          <p:spPr>
            <a:xfrm>
              <a:off x="1217406" y="3111904"/>
              <a:ext cx="712922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b="1">
                  <a:solidFill>
                    <a:srgbClr val="0070C0"/>
                  </a:solidFill>
                  <a:latin typeface="KV-CooperBlack" pitchFamily="2" charset="0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FE8FC9-4ED2-4CEF-BB70-A4C7FEEE004D}"/>
              </a:ext>
            </a:extLst>
          </p:cNvPr>
          <p:cNvGrpSpPr/>
          <p:nvPr/>
        </p:nvGrpSpPr>
        <p:grpSpPr>
          <a:xfrm>
            <a:off x="887622" y="2540735"/>
            <a:ext cx="872683" cy="1548083"/>
            <a:chOff x="1217406" y="2115701"/>
            <a:chExt cx="1163577" cy="2064111"/>
          </a:xfrm>
        </p:grpSpPr>
        <p:pic>
          <p:nvPicPr>
            <p:cNvPr id="13" name="Picture 12" descr="Banana Fruit Cartoon, Resolution:1920x964 HD Png Download - CPPNG.com">
              <a:extLst>
                <a:ext uri="{FF2B5EF4-FFF2-40B4-BE49-F238E27FC236}">
                  <a16:creationId xmlns:a16="http://schemas.microsoft.com/office/drawing/2014/main" id="{E4890D4A-76FC-45BA-B75F-8DDE4C076F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64102">
              <a:off x="830811" y="2629641"/>
              <a:ext cx="2064111" cy="1036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069625A-461D-4657-AACE-3285E315A9F0}"/>
                </a:ext>
              </a:extLst>
            </p:cNvPr>
            <p:cNvSpPr txBox="1"/>
            <p:nvPr/>
          </p:nvSpPr>
          <p:spPr>
            <a:xfrm>
              <a:off x="1217406" y="3111904"/>
              <a:ext cx="712922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b="1">
                  <a:solidFill>
                    <a:srgbClr val="0070C0"/>
                  </a:solidFill>
                  <a:latin typeface="KV-CooperBlack" pitchFamily="2" charset="0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8E56E1-2E61-40E6-BF03-38F5AD4DB3E0}"/>
              </a:ext>
            </a:extLst>
          </p:cNvPr>
          <p:cNvGrpSpPr/>
          <p:nvPr/>
        </p:nvGrpSpPr>
        <p:grpSpPr>
          <a:xfrm>
            <a:off x="887622" y="3597853"/>
            <a:ext cx="872683" cy="1548083"/>
            <a:chOff x="1217406" y="2115701"/>
            <a:chExt cx="1163577" cy="2064111"/>
          </a:xfrm>
        </p:grpSpPr>
        <p:pic>
          <p:nvPicPr>
            <p:cNvPr id="16" name="Picture 15" descr="Banana Fruit Cartoon, Resolution:1920x964 HD Png Download - CPPNG.com">
              <a:extLst>
                <a:ext uri="{FF2B5EF4-FFF2-40B4-BE49-F238E27FC236}">
                  <a16:creationId xmlns:a16="http://schemas.microsoft.com/office/drawing/2014/main" id="{E2BB224C-0BEB-4535-9EC4-EDF0C8EE71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64102">
              <a:off x="830811" y="2629641"/>
              <a:ext cx="2064111" cy="1036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7E032A-BC9C-4BF5-A805-7D29899BD2B6}"/>
                </a:ext>
              </a:extLst>
            </p:cNvPr>
            <p:cNvSpPr txBox="1"/>
            <p:nvPr/>
          </p:nvSpPr>
          <p:spPr>
            <a:xfrm>
              <a:off x="1217406" y="3111904"/>
              <a:ext cx="712922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b="1">
                  <a:solidFill>
                    <a:srgbClr val="0070C0"/>
                  </a:solidFill>
                  <a:latin typeface="KV-CooperBlack" pitchFamily="2" charset="0"/>
                </a:rPr>
                <a:t>C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6FCA1AC-F613-4A8E-965B-AB675D7E8A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2103" y="2247451"/>
            <a:ext cx="2830313" cy="28257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7080CC-304B-4EF1-A786-B635C3AD52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6691" y="2149693"/>
            <a:ext cx="3314681" cy="301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2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09 -0.01644 L -0.01409 -0.01644 C -0.01331 -0.05208 -0.01331 -0.08819 -0.01148 -0.12384 C -0.00757 -0.20046 0.00301 -0.35301 0.00301 -0.35301 C 0.00679 -0.2963 0.01045 -0.24352 0.01214 -0.18472 C 0.01358 -0.13958 0.01306 -0.09421 0.01358 -0.04907 C 0.01397 -0.07014 0.01449 -0.0912 0.01488 -0.11227 C 0.0158 -0.1831 0.0158 -0.39607 0.0175 -0.325 C 0.01958 -0.23542 0.01658 -0.14583 0.01619 -0.05602 C 0.01306 -0.07569 0.00914 -0.09468 0.00692 -0.11458 C 0.00261 -0.15324 -0.00065 -0.2706 -0.00365 -0.23148 C -0.01135 -0.13032 -0.00626 -0.02732 -0.00757 0.075 C -0.00718 -0.02176 -0.00718 -0.11852 -0.00626 -0.21505 C -0.00613 -0.22384 -0.00509 -0.19792 -0.00496 -0.18935 C -0.00104 0.06088 -0.00574 -0.12569 -0.00235 0.00231 C -0.00274 -0.04444 -0.00365 -0.0912 -0.00365 -0.13796 C -0.00365 -0.16458 -0.00352 -0.08495 -0.00235 -0.05833 C -0.00221 -0.05625 -0.00026 -0.05185 0.0004 -0.0537 C 0.00157 -0.05787 0.0004 -0.06319 0.0004 -0.06782 L 0.0004 -0.06782 " pathEditMode="relative" ptsTypes="AAAAAAAAAAAAAAAAAAAA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jungle-plant-background">
            <a:extLst>
              <a:ext uri="{FF2B5EF4-FFF2-40B4-BE49-F238E27FC236}">
                <a16:creationId xmlns:a16="http://schemas.microsoft.com/office/drawing/2014/main" id="{B1C5D118-3D96-4BA5-BF90-66996FA62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5"/>
          <a:stretch>
            <a:fillRect/>
          </a:stretch>
        </p:blipFill>
        <p:spPr bwMode="auto">
          <a:xfrm>
            <a:off x="11311" y="15167"/>
            <a:ext cx="912137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7080CC-304B-4EF1-A786-B635C3AD52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5373" y="1777734"/>
            <a:ext cx="3314681" cy="3013688"/>
          </a:xfrm>
          <a:prstGeom prst="rect">
            <a:avLst/>
          </a:prstGeom>
        </p:spPr>
      </p:pic>
      <p:pic>
        <p:nvPicPr>
          <p:cNvPr id="18" name="Picture 6" descr="Banana Fruit Cartoon, Resolution:1920x964 HD Png Download - CPPNG.com">
            <a:extLst>
              <a:ext uri="{FF2B5EF4-FFF2-40B4-BE49-F238E27FC236}">
                <a16:creationId xmlns:a16="http://schemas.microsoft.com/office/drawing/2014/main" id="{25E9F8B0-8D8E-4DD2-9784-9C317C3A2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10" y="3914357"/>
            <a:ext cx="2042717" cy="102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Banana Fruit Cartoon, Resolution:1920x964 HD Png Download - CPPNG.com">
            <a:extLst>
              <a:ext uri="{FF2B5EF4-FFF2-40B4-BE49-F238E27FC236}">
                <a16:creationId xmlns:a16="http://schemas.microsoft.com/office/drawing/2014/main" id="{FEBD8FCE-8274-40F4-9F83-C939570F4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3691">
            <a:off x="2331769" y="605045"/>
            <a:ext cx="1548083" cy="77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Banana Fruit Cartoon, Resolution:1920x964 HD Png Download - CPPNG.com">
            <a:extLst>
              <a:ext uri="{FF2B5EF4-FFF2-40B4-BE49-F238E27FC236}">
                <a16:creationId xmlns:a16="http://schemas.microsoft.com/office/drawing/2014/main" id="{FE631710-6D96-4596-9B35-0EEBADA4D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36797">
            <a:off x="6645957" y="587022"/>
            <a:ext cx="1548083" cy="77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Banana Fruit Cartoon, Resolution:1920x964 HD Png Download - CPPNG.com">
            <a:extLst>
              <a:ext uri="{FF2B5EF4-FFF2-40B4-BE49-F238E27FC236}">
                <a16:creationId xmlns:a16="http://schemas.microsoft.com/office/drawing/2014/main" id="{155782D7-537B-4798-B12A-FB5072F7A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415" y="4427103"/>
            <a:ext cx="963386" cy="48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Banana Fruit Cartoon, Resolution:1920x964 HD Png Download - CPPNG.com">
            <a:extLst>
              <a:ext uri="{FF2B5EF4-FFF2-40B4-BE49-F238E27FC236}">
                <a16:creationId xmlns:a16="http://schemas.microsoft.com/office/drawing/2014/main" id="{A1E1B72C-3B7F-4C9A-8E76-396A21A3C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81" y="692299"/>
            <a:ext cx="1534724" cy="77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Banana Fruit Cartoon, Resolution:1920x964 HD Png Download - CPPNG.com">
            <a:extLst>
              <a:ext uri="{FF2B5EF4-FFF2-40B4-BE49-F238E27FC236}">
                <a16:creationId xmlns:a16="http://schemas.microsoft.com/office/drawing/2014/main" id="{6964A24E-CF5F-4865-AA8B-F41AD5FD1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005" y="3430715"/>
            <a:ext cx="963386" cy="48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AE503BD-99F8-4DD2-9BC7-E03FB6EE13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64300" y="2770539"/>
            <a:ext cx="2155698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82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09 -0.01644 L -0.01409 -0.01621 C -0.01331 -0.05209 -0.01331 -0.0882 -0.01148 -0.12385 C -0.00757 -0.20047 0.00301 -0.35301 0.00301 -0.35278 C 0.00679 -0.2963 0.01045 -0.24352 0.01214 -0.18473 C 0.01358 -0.13959 0.01306 -0.09422 0.01358 -0.04908 C 0.01397 -0.07014 0.01449 -0.09121 0.01488 -0.11227 C 0.0158 -0.18311 0.0158 -0.39607 0.0175 -0.325 C 0.01958 -0.23542 0.01658 -0.14584 0.01619 -0.05602 C 0.01306 -0.0757 0.00914 -0.09468 0.00692 -0.11459 C 0.00261 -0.15324 -0.00065 -0.27061 -0.00365 -0.23149 C -0.01135 -0.13033 -0.00626 -0.02732 -0.00757 0.075 C -0.00718 -0.02176 -0.00718 -0.11852 -0.00626 -0.21505 C -0.00613 -0.22385 -0.00509 -0.19792 -0.00496 -0.18936 C -0.00104 0.06088 -0.00574 -0.1257 -0.00235 0.00231 C -0.00274 -0.04445 -0.00365 -0.09121 -0.00365 -0.13797 C -0.00365 -0.16459 -0.00352 -0.08496 -0.00235 -0.05834 C -0.00221 -0.05625 -0.00026 -0.05186 0.0004 -0.05371 C 0.00157 -0.05787 0.0004 -0.0632 0.0004 -0.06783 L 0.0004 -0.0676 " pathEditMode="relative" rAng="0" ptsTypes="AAAAAAAAAAAAAAAAAAA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6" y="-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9 -0.05417 L 0.00679 -0.05417 C 0.0051 -0.07755 0.00131 -0.1007 0.0017 -0.12431 C 0.00183 -0.12917 0.00731 -0.13797 0.0081 -0.13334 C 0.01188 -0.11088 0.01071 -0.08658 0.01188 -0.0632 C 0.0111 -0.09792 0.01006 -0.13264 0.0094 -0.16736 C 0.00875 -0.19815 -0.00417 -0.28172 0.0081 -0.25996 C 0.02102 -0.23704 0.0128 -0.19514 0.01188 -0.16273 C 0.01175 -0.1544 0.00483 -0.23565 0.00431 -0.2419 C 0.00092 -0.19977 -0.00169 -0.15718 -0.00587 -0.11528 C -0.00809 -0.09306 -0.00352 -0.03959 -0.01488 -0.04977 C -0.02741 -0.06088 -0.01566 -0.09954 -0.01618 -0.12431 C -0.01657 -0.10162 -0.00509 -0.05023 -0.01736 -0.05648 C -0.03067 -0.0632 -0.02297 -0.10463 -0.02506 -0.12894 C -0.02636 -0.14375 -0.03002 -0.18866 -0.02767 -0.17408 C -0.02271 -0.14375 -0.01527 -0.05023 -0.01736 -0.08148 C -0.02023 -0.12385 -0.01723 -0.10787 -0.02245 -0.13102 L -0.01866 -0.09491 L -0.01866 -0.09491 " pathEditMode="relative" ptsTypes="AAAAAAAAAAAAAAAAAAA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998</TotalTime>
  <Words>2630</Words>
  <Application>Microsoft Office PowerPoint</Application>
  <PresentationFormat>On-screen Show (16:9)</PresentationFormat>
  <Paragraphs>412</Paragraphs>
  <Slides>31</Slides>
  <Notes>27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Arial</vt:lpstr>
      <vt:lpstr>Arial Rounded MT Bold</vt:lpstr>
      <vt:lpstr>Arial-Rounded</vt:lpstr>
      <vt:lpstr>AvantGarde</vt:lpstr>
      <vt:lpstr>Black Han Sans</vt:lpstr>
      <vt:lpstr>Calibri</vt:lpstr>
      <vt:lpstr>HP001 4 hàng</vt:lpstr>
      <vt:lpstr>KV-CooperBlack</vt:lpstr>
      <vt:lpstr>Rubik</vt:lpstr>
      <vt:lpstr>Rubik Medium</vt:lpstr>
      <vt:lpstr>Office Theme</vt:lpstr>
      <vt:lpstr>PowerPoint Presentation</vt:lpstr>
      <vt:lpstr>PowerPoint Presentation</vt:lpstr>
      <vt:lpstr>TIẾNG VIỆT 1</vt:lpstr>
      <vt:lpstr>Ôn và 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Phan Thi Linh (FE FSC DN)</cp:lastModifiedBy>
  <cp:revision>164</cp:revision>
  <dcterms:created xsi:type="dcterms:W3CDTF">2020-12-08T15:48:47Z</dcterms:created>
  <dcterms:modified xsi:type="dcterms:W3CDTF">2022-03-10T03:34:25Z</dcterms:modified>
</cp:coreProperties>
</file>