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emf" ContentType="image/x-em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55" r:id="rId3"/>
    <p:sldId id="284" r:id="rId5"/>
    <p:sldId id="280" r:id="rId6"/>
    <p:sldId id="296" r:id="rId7"/>
    <p:sldId id="334" r:id="rId8"/>
    <p:sldId id="335" r:id="rId9"/>
    <p:sldId id="281" r:id="rId10"/>
    <p:sldId id="337" r:id="rId11"/>
    <p:sldId id="338" r:id="rId12"/>
    <p:sldId id="339" r:id="rId13"/>
    <p:sldId id="341" r:id="rId14"/>
    <p:sldId id="282" r:id="rId15"/>
    <p:sldId id="344" r:id="rId16"/>
    <p:sldId id="356" r:id="rId17"/>
    <p:sldId id="323" r:id="rId18"/>
    <p:sldId id="357" r:id="rId19"/>
    <p:sldId id="299" r:id="rId20"/>
    <p:sldId id="348" r:id="rId21"/>
    <p:sldId id="283" r:id="rId22"/>
    <p:sldId id="324" r:id="rId23"/>
    <p:sldId id="29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8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D96335-E059-477B-AEB8-97F55CB26D9A}"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1BC031-D6A0-481A-80D7-9D3184DF6439}"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pic>
        <p:nvPicPr>
          <p:cNvPr id="19" name="图片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84552" y="308452"/>
            <a:ext cx="1436235" cy="1436235"/>
          </a:xfrm>
          <a:prstGeom prst="rect">
            <a:avLst/>
          </a:prstGeom>
        </p:spPr>
      </p:pic>
      <p:pic>
        <p:nvPicPr>
          <p:cNvPr id="18" name="图片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02671" y="-277942"/>
            <a:ext cx="2022629" cy="202262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p14:rippl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1_仅标题">
    <p:spTree>
      <p:nvGrpSpPr>
        <p:cNvPr id="1" name=""/>
        <p:cNvGrpSpPr/>
        <p:nvPr/>
      </p:nvGrpSpPr>
      <p:grpSpPr>
        <a:xfrm>
          <a:off x="0" y="0"/>
          <a:ext cx="0" cy="0"/>
          <a:chOff x="0" y="0"/>
          <a:chExt cx="0" cy="0"/>
        </a:xfrm>
      </p:grpSpPr>
      <p:sp>
        <p:nvSpPr>
          <p:cNvPr id="2" name="标题 1"/>
          <p:cNvSpPr>
            <a:spLocks noGrp="1"/>
          </p:cNvSpPr>
          <p:nvPr>
            <p:ph type="title"/>
          </p:nvPr>
        </p:nvSpPr>
        <p:spPr>
          <a:xfrm>
            <a:off x="767350" y="325540"/>
            <a:ext cx="10515600" cy="565900"/>
          </a:xfrm>
        </p:spPr>
        <p:txBody>
          <a:bodyPr>
            <a:noAutofit/>
          </a:bodyPr>
          <a:lstStyle>
            <a:lvl1pPr>
              <a:defRPr sz="3200" b="1">
                <a:solidFill>
                  <a:srgbClr val="6F879A"/>
                </a:solidFill>
              </a:defRPr>
            </a:lvl1p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3.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2736A"/>
        </a:solidFill>
        <a:effectLst/>
      </p:bgPr>
    </p:bg>
    <p:spTree>
      <p:nvGrpSpPr>
        <p:cNvPr id="1" name=""/>
        <p:cNvGrpSpPr/>
        <p:nvPr/>
      </p:nvGrpSpPr>
      <p:grpSpPr>
        <a:xfrm>
          <a:off x="0" y="0"/>
          <a:ext cx="0" cy="0"/>
          <a:chOff x="0" y="0"/>
          <a:chExt cx="0" cy="0"/>
        </a:xfrm>
      </p:grpSpPr>
      <p:pic>
        <p:nvPicPr>
          <p:cNvPr id="8" name="Picture 7" descr="A white circle with leaves and blue text&#10;&#10;Description automatically generated"/>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551495" y="105070"/>
            <a:ext cx="1365512" cy="136551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image" Target="../media/image11.png"/><Relationship Id="rId7" Type="http://schemas.openxmlformats.org/officeDocument/2006/relationships/image" Target="../media/image10.png"/><Relationship Id="rId6" Type="http://schemas.openxmlformats.org/officeDocument/2006/relationships/image" Target="../media/image9.emf"/><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emf"/><Relationship Id="rId2" Type="http://schemas.openxmlformats.org/officeDocument/2006/relationships/image" Target="../media/image5.emf"/><Relationship Id="rId10" Type="http://schemas.openxmlformats.org/officeDocument/2006/relationships/notesSlide" Target="../notesSlides/notesSlide1.xml"/><Relationship Id="rId1" Type="http://schemas.openxmlformats.org/officeDocument/2006/relationships/image" Target="../media/image4.emf"/></Relationships>
</file>

<file path=ppt/slides/_rels/slide10.xml.rels><?xml version="1.0" encoding="UTF-8" standalone="yes"?>
<Relationships xmlns="http://schemas.openxmlformats.org/package/2006/relationships"><Relationship Id="rId9" Type="http://schemas.openxmlformats.org/officeDocument/2006/relationships/image" Target="../media/image43.png"/><Relationship Id="rId8" Type="http://schemas.openxmlformats.org/officeDocument/2006/relationships/image" Target="../media/image42.png"/><Relationship Id="rId7" Type="http://schemas.openxmlformats.org/officeDocument/2006/relationships/image" Target="../media/image41.png"/><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3" Type="http://schemas.openxmlformats.org/officeDocument/2006/relationships/image" Target="../media/image18.emf"/><Relationship Id="rId2" Type="http://schemas.openxmlformats.org/officeDocument/2006/relationships/image" Target="../media/image37.png"/><Relationship Id="rId11" Type="http://schemas.openxmlformats.org/officeDocument/2006/relationships/notesSlide" Target="../notesSlides/notesSlide10.xml"/><Relationship Id="rId10" Type="http://schemas.openxmlformats.org/officeDocument/2006/relationships/slideLayout" Target="../slideLayouts/slideLayout10.xml"/><Relationship Id="rId1" Type="http://schemas.openxmlformats.org/officeDocument/2006/relationships/image" Target="../media/image24.png"/></Relationships>
</file>

<file path=ppt/slides/_rels/slide11.xml.rels><?xml version="1.0" encoding="UTF-8" standalone="yes"?>
<Relationships xmlns="http://schemas.openxmlformats.org/package/2006/relationships"><Relationship Id="rId9" Type="http://schemas.openxmlformats.org/officeDocument/2006/relationships/image" Target="../media/image49.png"/><Relationship Id="rId8" Type="http://schemas.openxmlformats.org/officeDocument/2006/relationships/image" Target="../media/image48.png"/><Relationship Id="rId7" Type="http://schemas.openxmlformats.org/officeDocument/2006/relationships/image" Target="../media/image47.png"/><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3" Type="http://schemas.openxmlformats.org/officeDocument/2006/relationships/image" Target="../media/image18.emf"/><Relationship Id="rId2" Type="http://schemas.openxmlformats.org/officeDocument/2006/relationships/image" Target="../media/image37.png"/><Relationship Id="rId11" Type="http://schemas.openxmlformats.org/officeDocument/2006/relationships/notesSlide" Target="../notesSlides/notesSlide11.xml"/><Relationship Id="rId10" Type="http://schemas.openxmlformats.org/officeDocument/2006/relationships/slideLayout" Target="../slideLayouts/slideLayout10.xml"/><Relationship Id="rId1" Type="http://schemas.openxmlformats.org/officeDocument/2006/relationships/image" Target="../media/image24.png"/></Relationships>
</file>

<file path=ppt/slides/_rels/slide12.xml.rels><?xml version="1.0" encoding="UTF-8" standalone="yes"?>
<Relationships xmlns="http://schemas.openxmlformats.org/package/2006/relationships"><Relationship Id="rId7" Type="http://schemas.openxmlformats.org/officeDocument/2006/relationships/notesSlide" Target="../notesSlides/notesSlide12.xml"/><Relationship Id="rId6" Type="http://schemas.openxmlformats.org/officeDocument/2006/relationships/slideLayout" Target="../slideLayouts/slideLayout5.xml"/><Relationship Id="rId5" Type="http://schemas.openxmlformats.org/officeDocument/2006/relationships/image" Target="../media/image51.png"/><Relationship Id="rId4" Type="http://schemas.openxmlformats.org/officeDocument/2006/relationships/image" Target="../media/image50.png"/><Relationship Id="rId3" Type="http://schemas.openxmlformats.org/officeDocument/2006/relationships/image" Target="../media/image5.emf"/><Relationship Id="rId2" Type="http://schemas.openxmlformats.org/officeDocument/2006/relationships/image" Target="../media/image19.emf"/><Relationship Id="rId1" Type="http://schemas.openxmlformats.org/officeDocument/2006/relationships/image" Target="../media/image18.emf"/></Relationships>
</file>

<file path=ppt/slides/_rels/slide13.xml.rels><?xml version="1.0" encoding="UTF-8" standalone="yes"?>
<Relationships xmlns="http://schemas.openxmlformats.org/package/2006/relationships"><Relationship Id="rId9" Type="http://schemas.openxmlformats.org/officeDocument/2006/relationships/image" Target="../media/image57.jpeg"/><Relationship Id="rId8" Type="http://schemas.openxmlformats.org/officeDocument/2006/relationships/image" Target="../media/image56.jpeg"/><Relationship Id="rId7" Type="http://schemas.microsoft.com/office/2007/relationships/hdphoto" Target="../media/image55.wdp"/><Relationship Id="rId6" Type="http://schemas.openxmlformats.org/officeDocument/2006/relationships/image" Target="../media/image54.png"/><Relationship Id="rId5" Type="http://schemas.openxmlformats.org/officeDocument/2006/relationships/image" Target="../media/image18.emf"/><Relationship Id="rId4" Type="http://schemas.openxmlformats.org/officeDocument/2006/relationships/image" Target="../media/image53.png"/><Relationship Id="rId3" Type="http://schemas.openxmlformats.org/officeDocument/2006/relationships/image" Target="../media/image52.png"/><Relationship Id="rId2" Type="http://schemas.openxmlformats.org/officeDocument/2006/relationships/tags" Target="../tags/tag1.xml"/><Relationship Id="rId19" Type="http://schemas.openxmlformats.org/officeDocument/2006/relationships/notesSlide" Target="../notesSlides/notesSlide13.xml"/><Relationship Id="rId18" Type="http://schemas.openxmlformats.org/officeDocument/2006/relationships/slideLayout" Target="../slideLayouts/slideLayout10.xml"/><Relationship Id="rId17" Type="http://schemas.openxmlformats.org/officeDocument/2006/relationships/audio" Target="../media/audio1.wav"/><Relationship Id="rId16" Type="http://schemas.openxmlformats.org/officeDocument/2006/relationships/image" Target="../media/image64.png"/><Relationship Id="rId15" Type="http://schemas.openxmlformats.org/officeDocument/2006/relationships/image" Target="../media/image63.png"/><Relationship Id="rId14" Type="http://schemas.openxmlformats.org/officeDocument/2006/relationships/image" Target="../media/image62.png"/><Relationship Id="rId13" Type="http://schemas.openxmlformats.org/officeDocument/2006/relationships/image" Target="../media/image61.png"/><Relationship Id="rId12" Type="http://schemas.openxmlformats.org/officeDocument/2006/relationships/image" Target="../media/image60.png"/><Relationship Id="rId11" Type="http://schemas.openxmlformats.org/officeDocument/2006/relationships/image" Target="../media/image59.png"/><Relationship Id="rId10" Type="http://schemas.openxmlformats.org/officeDocument/2006/relationships/image" Target="../media/image58.jpeg"/><Relationship Id="rId1" Type="http://schemas.openxmlformats.org/officeDocument/2006/relationships/image" Target="../media/image24.png"/></Relationships>
</file>

<file path=ppt/slides/_rels/slide14.xml.rels><?xml version="1.0" encoding="UTF-8" standalone="yes"?>
<Relationships xmlns="http://schemas.openxmlformats.org/package/2006/relationships"><Relationship Id="rId9" Type="http://schemas.openxmlformats.org/officeDocument/2006/relationships/slideLayout" Target="../slideLayouts/slideLayout10.xml"/><Relationship Id="rId8" Type="http://schemas.openxmlformats.org/officeDocument/2006/relationships/image" Target="../media/image68.png"/><Relationship Id="rId7" Type="http://schemas.openxmlformats.org/officeDocument/2006/relationships/image" Target="../media/image67.png"/><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18.emf"/><Relationship Id="rId3" Type="http://schemas.openxmlformats.org/officeDocument/2006/relationships/image" Target="../media/image52.png"/><Relationship Id="rId2" Type="http://schemas.openxmlformats.org/officeDocument/2006/relationships/tags" Target="../tags/tag2.xml"/><Relationship Id="rId10" Type="http://schemas.openxmlformats.org/officeDocument/2006/relationships/notesSlide" Target="../notesSlides/notesSlide14.xml"/><Relationship Id="rId1" Type="http://schemas.openxmlformats.org/officeDocument/2006/relationships/image" Target="../media/image24.png"/></Relationships>
</file>

<file path=ppt/slides/_rels/slide15.xml.rels><?xml version="1.0" encoding="UTF-8" standalone="yes"?>
<Relationships xmlns="http://schemas.openxmlformats.org/package/2006/relationships"><Relationship Id="rId9" Type="http://schemas.openxmlformats.org/officeDocument/2006/relationships/notesSlide" Target="../notesSlides/notesSlide15.xml"/><Relationship Id="rId8" Type="http://schemas.openxmlformats.org/officeDocument/2006/relationships/slideLayout" Target="../slideLayouts/slideLayout10.xml"/><Relationship Id="rId7" Type="http://schemas.openxmlformats.org/officeDocument/2006/relationships/image" Target="../media/image72.png"/><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 Id="rId3" Type="http://schemas.openxmlformats.org/officeDocument/2006/relationships/image" Target="../media/image18.emf"/><Relationship Id="rId2" Type="http://schemas.openxmlformats.org/officeDocument/2006/relationships/image" Target="../media/image52.png"/><Relationship Id="rId1" Type="http://schemas.openxmlformats.org/officeDocument/2006/relationships/tags" Target="../tags/tag3.xml"/></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6.xml"/><Relationship Id="rId7" Type="http://schemas.openxmlformats.org/officeDocument/2006/relationships/slideLayout" Target="../slideLayouts/slideLayout10.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 Id="rId3" Type="http://schemas.openxmlformats.org/officeDocument/2006/relationships/image" Target="../media/image18.emf"/><Relationship Id="rId2" Type="http://schemas.openxmlformats.org/officeDocument/2006/relationships/image" Target="../media/image52.png"/><Relationship Id="rId1" Type="http://schemas.openxmlformats.org/officeDocument/2006/relationships/tags" Target="../tags/tag4.xml"/></Relationships>
</file>

<file path=ppt/slides/_rels/slide17.xml.rels><?xml version="1.0" encoding="UTF-8" standalone="yes"?>
<Relationships xmlns="http://schemas.openxmlformats.org/package/2006/relationships"><Relationship Id="rId8" Type="http://schemas.openxmlformats.org/officeDocument/2006/relationships/notesSlide" Target="../notesSlides/notesSlide17.xml"/><Relationship Id="rId7" Type="http://schemas.openxmlformats.org/officeDocument/2006/relationships/slideLayout" Target="../slideLayouts/slideLayout10.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15.emf"/><Relationship Id="rId3" Type="http://schemas.openxmlformats.org/officeDocument/2006/relationships/image" Target="../media/image76.png"/><Relationship Id="rId2" Type="http://schemas.openxmlformats.org/officeDocument/2006/relationships/image" Target="../media/image18.emf"/><Relationship Id="rId1" Type="http://schemas.openxmlformats.org/officeDocument/2006/relationships/image" Target="../media/image24.png"/></Relationships>
</file>

<file path=ppt/slides/_rels/slide18.xml.rels><?xml version="1.0" encoding="UTF-8" standalone="yes"?>
<Relationships xmlns="http://schemas.openxmlformats.org/package/2006/relationships"><Relationship Id="rId9" Type="http://schemas.openxmlformats.org/officeDocument/2006/relationships/image" Target="../media/image85.png"/><Relationship Id="rId8" Type="http://schemas.openxmlformats.org/officeDocument/2006/relationships/image" Target="../media/image84.png"/><Relationship Id="rId7" Type="http://schemas.openxmlformats.org/officeDocument/2006/relationships/image" Target="../media/image83.png"/><Relationship Id="rId6" Type="http://schemas.openxmlformats.org/officeDocument/2006/relationships/image" Target="../media/image18.emf"/><Relationship Id="rId5" Type="http://schemas.openxmlformats.org/officeDocument/2006/relationships/image" Target="../media/image24.png"/><Relationship Id="rId4" Type="http://schemas.openxmlformats.org/officeDocument/2006/relationships/image" Target="../media/image82.png"/><Relationship Id="rId3" Type="http://schemas.openxmlformats.org/officeDocument/2006/relationships/image" Target="../media/image81.png"/><Relationship Id="rId2" Type="http://schemas.openxmlformats.org/officeDocument/2006/relationships/image" Target="../media/image80.png"/><Relationship Id="rId18" Type="http://schemas.openxmlformats.org/officeDocument/2006/relationships/notesSlide" Target="../notesSlides/notesSlide18.xml"/><Relationship Id="rId17" Type="http://schemas.openxmlformats.org/officeDocument/2006/relationships/slideLayout" Target="../slideLayouts/slideLayout10.xml"/><Relationship Id="rId16" Type="http://schemas.openxmlformats.org/officeDocument/2006/relationships/audio" Target="../media/audio2.wav"/><Relationship Id="rId15" Type="http://schemas.openxmlformats.org/officeDocument/2006/relationships/audio" Target="../media/audio1.wav"/><Relationship Id="rId14" Type="http://schemas.openxmlformats.org/officeDocument/2006/relationships/image" Target="../media/image90.png"/><Relationship Id="rId13" Type="http://schemas.openxmlformats.org/officeDocument/2006/relationships/image" Target="../media/image89.png"/><Relationship Id="rId12" Type="http://schemas.openxmlformats.org/officeDocument/2006/relationships/image" Target="../media/image88.png"/><Relationship Id="rId11" Type="http://schemas.microsoft.com/office/2007/relationships/hdphoto" Target="../media/image87.wdp"/><Relationship Id="rId10" Type="http://schemas.openxmlformats.org/officeDocument/2006/relationships/image" Target="../media/image86.png"/><Relationship Id="rId1" Type="http://schemas.openxmlformats.org/officeDocument/2006/relationships/image" Target="../media/image79.png"/></Relationships>
</file>

<file path=ppt/slides/_rels/slide19.xml.rels><?xml version="1.0" encoding="UTF-8" standalone="yes"?>
<Relationships xmlns="http://schemas.openxmlformats.org/package/2006/relationships"><Relationship Id="rId7" Type="http://schemas.openxmlformats.org/officeDocument/2006/relationships/notesSlide" Target="../notesSlides/notesSlide19.xml"/><Relationship Id="rId6" Type="http://schemas.openxmlformats.org/officeDocument/2006/relationships/slideLayout" Target="../slideLayouts/slideLayout8.xml"/><Relationship Id="rId5" Type="http://schemas.openxmlformats.org/officeDocument/2006/relationships/image" Target="../media/image92.png"/><Relationship Id="rId4" Type="http://schemas.openxmlformats.org/officeDocument/2006/relationships/image" Target="../media/image91.emf"/><Relationship Id="rId3" Type="http://schemas.openxmlformats.org/officeDocument/2006/relationships/image" Target="../media/image5.emf"/><Relationship Id="rId2" Type="http://schemas.openxmlformats.org/officeDocument/2006/relationships/image" Target="../media/image19.emf"/><Relationship Id="rId1" Type="http://schemas.openxmlformats.org/officeDocument/2006/relationships/image" Target="../media/image18.emf"/></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9.xml"/><Relationship Id="rId5" Type="http://schemas.openxmlformats.org/officeDocument/2006/relationships/image" Target="../media/image16.png"/><Relationship Id="rId4" Type="http://schemas.openxmlformats.org/officeDocument/2006/relationships/image" Target="../media/image15.emf"/><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emf"/></Relationships>
</file>

<file path=ppt/slides/_rels/slide20.xml.rels><?xml version="1.0" encoding="UTF-8" standalone="yes"?>
<Relationships xmlns="http://schemas.openxmlformats.org/package/2006/relationships"><Relationship Id="rId8" Type="http://schemas.openxmlformats.org/officeDocument/2006/relationships/notesSlide" Target="../notesSlides/notesSlide20.xml"/><Relationship Id="rId7" Type="http://schemas.openxmlformats.org/officeDocument/2006/relationships/slideLayout" Target="../slideLayouts/slideLayout11.xml"/><Relationship Id="rId6" Type="http://schemas.openxmlformats.org/officeDocument/2006/relationships/image" Target="../media/image18.emf"/><Relationship Id="rId5" Type="http://schemas.openxmlformats.org/officeDocument/2006/relationships/image" Target="../media/image93.png"/><Relationship Id="rId4" Type="http://schemas.openxmlformats.org/officeDocument/2006/relationships/image" Target="../media/image1.png"/><Relationship Id="rId3" Type="http://schemas.openxmlformats.org/officeDocument/2006/relationships/image" Target="../media/image24.png"/><Relationship Id="rId2" Type="http://schemas.openxmlformats.org/officeDocument/2006/relationships/tags" Target="../tags/tag6.xml"/><Relationship Id="rId1" Type="http://schemas.openxmlformats.org/officeDocument/2006/relationships/tags" Target="../tags/tag5.xml"/></Relationships>
</file>

<file path=ppt/slides/_rels/slide21.xml.rels><?xml version="1.0" encoding="UTF-8" standalone="yes"?>
<Relationships xmlns="http://schemas.openxmlformats.org/package/2006/relationships"><Relationship Id="rId9" Type="http://schemas.openxmlformats.org/officeDocument/2006/relationships/notesSlide" Target="../notesSlides/notesSlide21.xml"/><Relationship Id="rId8" Type="http://schemas.openxmlformats.org/officeDocument/2006/relationships/slideLayout" Target="../slideLayouts/slideLayout9.xml"/><Relationship Id="rId7" Type="http://schemas.openxmlformats.org/officeDocument/2006/relationships/image" Target="../media/image96.png"/><Relationship Id="rId6" Type="http://schemas.openxmlformats.org/officeDocument/2006/relationships/image" Target="../media/image95.emf"/><Relationship Id="rId5" Type="http://schemas.openxmlformats.org/officeDocument/2006/relationships/image" Target="../media/image6.emf"/><Relationship Id="rId4" Type="http://schemas.openxmlformats.org/officeDocument/2006/relationships/image" Target="../media/image9.emf"/><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image" Target="../media/image94.emf"/></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5.emf"/><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image" Target="../media/image17.png"/></Relationships>
</file>

<file path=ppt/slides/_rels/slide4.xml.rels><?xml version="1.0" encoding="UTF-8" standalone="yes"?>
<Relationships xmlns="http://schemas.openxmlformats.org/package/2006/relationships"><Relationship Id="rId9" Type="http://schemas.openxmlformats.org/officeDocument/2006/relationships/notesSlide" Target="../notesSlides/notesSlide4.xml"/><Relationship Id="rId8" Type="http://schemas.openxmlformats.org/officeDocument/2006/relationships/slideLayout" Target="../slideLayouts/slideLayout10.xml"/><Relationship Id="rId7" Type="http://schemas.openxmlformats.org/officeDocument/2006/relationships/image" Target="../media/image26.png"/><Relationship Id="rId6" Type="http://schemas.openxmlformats.org/officeDocument/2006/relationships/image" Target="../media/image25.png"/><Relationship Id="rId5" Type="http://schemas.openxmlformats.org/officeDocument/2006/relationships/image" Target="../media/image18.emf"/><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slideLayout" Target="../slideLayouts/slideLayout10.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8.emf"/><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image" Target="../media/image21.png"/></Relationships>
</file>

<file path=ppt/slides/_rels/slide6.xml.rels><?xml version="1.0" encoding="UTF-8" standalone="yes"?>
<Relationships xmlns="http://schemas.openxmlformats.org/package/2006/relationships"><Relationship Id="rId9" Type="http://schemas.openxmlformats.org/officeDocument/2006/relationships/image" Target="../media/image29.png"/><Relationship Id="rId8" Type="http://schemas.openxmlformats.org/officeDocument/2006/relationships/image" Target="../media/image28.png"/><Relationship Id="rId7" Type="http://schemas.openxmlformats.org/officeDocument/2006/relationships/image" Target="../media/image27.png"/><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8.emf"/><Relationship Id="rId3" Type="http://schemas.openxmlformats.org/officeDocument/2006/relationships/image" Target="../media/image24.png"/><Relationship Id="rId2" Type="http://schemas.openxmlformats.org/officeDocument/2006/relationships/image" Target="../media/image22.png"/><Relationship Id="rId11" Type="http://schemas.openxmlformats.org/officeDocument/2006/relationships/notesSlide" Target="../notesSlides/notesSlide6.xml"/><Relationship Id="rId10" Type="http://schemas.openxmlformats.org/officeDocument/2006/relationships/slideLayout" Target="../slideLayouts/slideLayout10.xml"/><Relationship Id="rId1" Type="http://schemas.openxmlformats.org/officeDocument/2006/relationships/image" Target="../media/image21.png"/></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image" Target="../media/image5.emf"/><Relationship Id="rId3" Type="http://schemas.openxmlformats.org/officeDocument/2006/relationships/image" Target="../media/image14.png"/><Relationship Id="rId2" Type="http://schemas.openxmlformats.org/officeDocument/2006/relationships/image" Target="../media/image19.emf"/><Relationship Id="rId1" Type="http://schemas.openxmlformats.org/officeDocument/2006/relationships/image" Target="../media/image18.emf"/></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10.xml"/><Relationship Id="rId3" Type="http://schemas.openxmlformats.org/officeDocument/2006/relationships/image" Target="../media/image31.png"/><Relationship Id="rId2" Type="http://schemas.openxmlformats.org/officeDocument/2006/relationships/image" Target="../media/image18.emf"/><Relationship Id="rId1" Type="http://schemas.openxmlformats.org/officeDocument/2006/relationships/image" Target="../media/image24.png"/></Relationships>
</file>

<file path=ppt/slides/_rels/slide9.xml.rels><?xml version="1.0" encoding="UTF-8" standalone="yes"?>
<Relationships xmlns="http://schemas.openxmlformats.org/package/2006/relationships"><Relationship Id="rId9" Type="http://schemas.openxmlformats.org/officeDocument/2006/relationships/notesSlide" Target="../notesSlides/notesSlide9.xml"/><Relationship Id="rId8" Type="http://schemas.openxmlformats.org/officeDocument/2006/relationships/slideLayout" Target="../slideLayouts/slideLayout10.xml"/><Relationship Id="rId7" Type="http://schemas.openxmlformats.org/officeDocument/2006/relationships/image" Target="../media/image36.png"/><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3" Type="http://schemas.openxmlformats.org/officeDocument/2006/relationships/image" Target="../media/image32.png"/><Relationship Id="rId2" Type="http://schemas.openxmlformats.org/officeDocument/2006/relationships/image" Target="../media/image18.emf"/><Relationship Id="rId1"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8"/>
          <p:cNvSpPr/>
          <p:nvPr/>
        </p:nvSpPr>
        <p:spPr bwMode="auto">
          <a:xfrm>
            <a:off x="107644" y="355298"/>
            <a:ext cx="3679651" cy="1809362"/>
          </a:xfrm>
          <a:custGeom>
            <a:avLst/>
            <a:gdLst>
              <a:gd name="T0" fmla="*/ 2061 w 2368"/>
              <a:gd name="T1" fmla="*/ 709 h 1583"/>
              <a:gd name="T2" fmla="*/ 1558 w 2368"/>
              <a:gd name="T3" fmla="*/ 270 h 1583"/>
              <a:gd name="T4" fmla="*/ 1308 w 2368"/>
              <a:gd name="T5" fmla="*/ 54 h 1583"/>
              <a:gd name="T6" fmla="*/ 1121 w 2368"/>
              <a:gd name="T7" fmla="*/ 136 h 1583"/>
              <a:gd name="T8" fmla="*/ 773 w 2368"/>
              <a:gd name="T9" fmla="*/ 0 h 1583"/>
              <a:gd name="T10" fmla="*/ 258 w 2368"/>
              <a:gd name="T11" fmla="*/ 514 h 1583"/>
              <a:gd name="T12" fmla="*/ 270 w 2368"/>
              <a:gd name="T13" fmla="*/ 622 h 1583"/>
              <a:gd name="T14" fmla="*/ 0 w 2368"/>
              <a:gd name="T15" fmla="*/ 1002 h 1583"/>
              <a:gd name="T16" fmla="*/ 403 w 2368"/>
              <a:gd name="T17" fmla="*/ 1406 h 1583"/>
              <a:gd name="T18" fmla="*/ 723 w 2368"/>
              <a:gd name="T19" fmla="*/ 1247 h 1583"/>
              <a:gd name="T20" fmla="*/ 1156 w 2368"/>
              <a:gd name="T21" fmla="*/ 1583 h 1583"/>
              <a:gd name="T22" fmla="*/ 1512 w 2368"/>
              <a:gd name="T23" fmla="*/ 1406 h 1583"/>
              <a:gd name="T24" fmla="*/ 2018 w 2368"/>
              <a:gd name="T25" fmla="*/ 1406 h 1583"/>
              <a:gd name="T26" fmla="*/ 2368 w 2368"/>
              <a:gd name="T27" fmla="*/ 1056 h 1583"/>
              <a:gd name="T28" fmla="*/ 2061 w 2368"/>
              <a:gd name="T29" fmla="*/ 709 h 1583"/>
              <a:gd name="connsiteX0" fmla="*/ 8704 w 10000"/>
              <a:gd name="connsiteY0" fmla="*/ 4479 h 10000"/>
              <a:gd name="connsiteX1" fmla="*/ 6492 w 10000"/>
              <a:gd name="connsiteY1" fmla="*/ 2461 h 10000"/>
              <a:gd name="connsiteX2" fmla="*/ 5524 w 10000"/>
              <a:gd name="connsiteY2" fmla="*/ 341 h 10000"/>
              <a:gd name="connsiteX3" fmla="*/ 4734 w 10000"/>
              <a:gd name="connsiteY3" fmla="*/ 859 h 10000"/>
              <a:gd name="connsiteX4" fmla="*/ 3264 w 10000"/>
              <a:gd name="connsiteY4" fmla="*/ 0 h 10000"/>
              <a:gd name="connsiteX5" fmla="*/ 1090 w 10000"/>
              <a:gd name="connsiteY5" fmla="*/ 3247 h 10000"/>
              <a:gd name="connsiteX6" fmla="*/ 1140 w 10000"/>
              <a:gd name="connsiteY6" fmla="*/ 3929 h 10000"/>
              <a:gd name="connsiteX7" fmla="*/ 0 w 10000"/>
              <a:gd name="connsiteY7" fmla="*/ 6330 h 10000"/>
              <a:gd name="connsiteX8" fmla="*/ 1702 w 10000"/>
              <a:gd name="connsiteY8" fmla="*/ 8882 h 10000"/>
              <a:gd name="connsiteX9" fmla="*/ 3053 w 10000"/>
              <a:gd name="connsiteY9" fmla="*/ 7877 h 10000"/>
              <a:gd name="connsiteX10" fmla="*/ 4882 w 10000"/>
              <a:gd name="connsiteY10" fmla="*/ 10000 h 10000"/>
              <a:gd name="connsiteX11" fmla="*/ 6385 w 10000"/>
              <a:gd name="connsiteY11" fmla="*/ 8882 h 10000"/>
              <a:gd name="connsiteX12" fmla="*/ 8522 w 10000"/>
              <a:gd name="connsiteY12" fmla="*/ 8882 h 10000"/>
              <a:gd name="connsiteX13" fmla="*/ 10000 w 10000"/>
              <a:gd name="connsiteY13" fmla="*/ 6671 h 10000"/>
              <a:gd name="connsiteX14" fmla="*/ 8704 w 10000"/>
              <a:gd name="connsiteY14" fmla="*/ 4479 h 10000"/>
              <a:gd name="connsiteX0-1" fmla="*/ 8704 w 10000"/>
              <a:gd name="connsiteY0-2" fmla="*/ 4479 h 10000"/>
              <a:gd name="connsiteX1-3" fmla="*/ 6492 w 10000"/>
              <a:gd name="connsiteY1-4" fmla="*/ 2461 h 10000"/>
              <a:gd name="connsiteX2-5" fmla="*/ 5872 w 10000"/>
              <a:gd name="connsiteY2-6" fmla="*/ 776 h 10000"/>
              <a:gd name="connsiteX3-7" fmla="*/ 4734 w 10000"/>
              <a:gd name="connsiteY3-8" fmla="*/ 859 h 10000"/>
              <a:gd name="connsiteX4-9" fmla="*/ 3264 w 10000"/>
              <a:gd name="connsiteY4-10" fmla="*/ 0 h 10000"/>
              <a:gd name="connsiteX5-11" fmla="*/ 1090 w 10000"/>
              <a:gd name="connsiteY5-12" fmla="*/ 3247 h 10000"/>
              <a:gd name="connsiteX6-13" fmla="*/ 1140 w 10000"/>
              <a:gd name="connsiteY6-14" fmla="*/ 3929 h 10000"/>
              <a:gd name="connsiteX7-15" fmla="*/ 0 w 10000"/>
              <a:gd name="connsiteY7-16" fmla="*/ 6330 h 10000"/>
              <a:gd name="connsiteX8-17" fmla="*/ 1702 w 10000"/>
              <a:gd name="connsiteY8-18" fmla="*/ 8882 h 10000"/>
              <a:gd name="connsiteX9-19" fmla="*/ 3053 w 10000"/>
              <a:gd name="connsiteY9-20" fmla="*/ 7877 h 10000"/>
              <a:gd name="connsiteX10-21" fmla="*/ 4882 w 10000"/>
              <a:gd name="connsiteY10-22" fmla="*/ 10000 h 10000"/>
              <a:gd name="connsiteX11-23" fmla="*/ 6385 w 10000"/>
              <a:gd name="connsiteY11-24" fmla="*/ 8882 h 10000"/>
              <a:gd name="connsiteX12-25" fmla="*/ 8522 w 10000"/>
              <a:gd name="connsiteY12-26" fmla="*/ 8882 h 10000"/>
              <a:gd name="connsiteX13-27" fmla="*/ 10000 w 10000"/>
              <a:gd name="connsiteY13-28" fmla="*/ 6671 h 10000"/>
              <a:gd name="connsiteX14-29" fmla="*/ 8704 w 10000"/>
              <a:gd name="connsiteY14-30" fmla="*/ 4479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00">
                <a:moveTo>
                  <a:pt x="8704" y="4479"/>
                </a:moveTo>
                <a:cubicBezTo>
                  <a:pt x="8518" y="2950"/>
                  <a:pt x="7561" y="2530"/>
                  <a:pt x="6492" y="2461"/>
                </a:cubicBezTo>
                <a:cubicBezTo>
                  <a:pt x="6416" y="1690"/>
                  <a:pt x="6165" y="1043"/>
                  <a:pt x="5872" y="776"/>
                </a:cubicBezTo>
                <a:cubicBezTo>
                  <a:pt x="5579" y="509"/>
                  <a:pt x="4928" y="543"/>
                  <a:pt x="4734" y="859"/>
                </a:cubicBezTo>
                <a:cubicBezTo>
                  <a:pt x="4345" y="328"/>
                  <a:pt x="3830" y="0"/>
                  <a:pt x="3264" y="0"/>
                </a:cubicBezTo>
                <a:cubicBezTo>
                  <a:pt x="2065" y="0"/>
                  <a:pt x="1090" y="1453"/>
                  <a:pt x="1090" y="3247"/>
                </a:cubicBezTo>
                <a:cubicBezTo>
                  <a:pt x="1090" y="3481"/>
                  <a:pt x="1111" y="3708"/>
                  <a:pt x="1140" y="3929"/>
                </a:cubicBezTo>
                <a:cubicBezTo>
                  <a:pt x="477" y="4277"/>
                  <a:pt x="0" y="5218"/>
                  <a:pt x="0" y="6330"/>
                </a:cubicBezTo>
                <a:cubicBezTo>
                  <a:pt x="0" y="7738"/>
                  <a:pt x="764" y="8882"/>
                  <a:pt x="1702" y="8882"/>
                </a:cubicBezTo>
                <a:cubicBezTo>
                  <a:pt x="2255" y="8882"/>
                  <a:pt x="2745" y="8484"/>
                  <a:pt x="3053" y="7877"/>
                </a:cubicBezTo>
                <a:cubicBezTo>
                  <a:pt x="3264" y="9097"/>
                  <a:pt x="4003" y="10000"/>
                  <a:pt x="4882" y="10000"/>
                </a:cubicBezTo>
                <a:cubicBezTo>
                  <a:pt x="5494" y="10000"/>
                  <a:pt x="6039" y="9558"/>
                  <a:pt x="6385" y="8882"/>
                </a:cubicBezTo>
                <a:lnTo>
                  <a:pt x="8522" y="8882"/>
                </a:lnTo>
                <a:cubicBezTo>
                  <a:pt x="9337" y="8882"/>
                  <a:pt x="10000" y="7890"/>
                  <a:pt x="10000" y="6671"/>
                </a:cubicBezTo>
                <a:cubicBezTo>
                  <a:pt x="10000" y="5540"/>
                  <a:pt x="9434" y="4611"/>
                  <a:pt x="8704" y="4479"/>
                </a:cubicBezTo>
                <a:close/>
              </a:path>
            </a:pathLst>
          </a:custGeom>
          <a:solidFill>
            <a:schemeClr val="accent4">
              <a:lumMod val="20000"/>
              <a:lumOff val="80000"/>
            </a:schemeClr>
          </a:solidFill>
          <a:ln w="63500">
            <a:solidFill>
              <a:srgbClr val="C0000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pic>
        <p:nvPicPr>
          <p:cNvPr id="6" name="图片 5"/>
          <p:cNvPicPr>
            <a:picLocks noChangeAspect="1"/>
          </p:cNvPicPr>
          <p:nvPr/>
        </p:nvPicPr>
        <p:blipFill>
          <a:blip r:embed="rId1">
            <a:lum contrast="20000"/>
          </a:blip>
          <a:stretch>
            <a:fillRect/>
          </a:stretch>
        </p:blipFill>
        <p:spPr>
          <a:xfrm>
            <a:off x="2850873" y="-137811"/>
            <a:ext cx="6490253" cy="1721519"/>
          </a:xfrm>
          <a:prstGeom prst="rect">
            <a:avLst/>
          </a:prstGeom>
        </p:spPr>
      </p:pic>
      <p:pic>
        <p:nvPicPr>
          <p:cNvPr id="24" name="图片 23"/>
          <p:cNvPicPr>
            <a:picLocks noChangeAspect="1"/>
          </p:cNvPicPr>
          <p:nvPr/>
        </p:nvPicPr>
        <p:blipFill>
          <a:blip r:embed="rId2">
            <a:lum contrast="20000"/>
          </a:blip>
          <a:stretch>
            <a:fillRect/>
          </a:stretch>
        </p:blipFill>
        <p:spPr>
          <a:xfrm>
            <a:off x="10209619" y="243752"/>
            <a:ext cx="1801231" cy="958391"/>
          </a:xfrm>
          <a:prstGeom prst="rect">
            <a:avLst/>
          </a:prstGeom>
          <a:effectLst>
            <a:outerShdw blurRad="63500" sx="102000" sy="102000" algn="ctr" rotWithShape="0">
              <a:prstClr val="black">
                <a:alpha val="40000"/>
              </a:prstClr>
            </a:outerShdw>
          </a:effectLst>
        </p:spPr>
      </p:pic>
      <p:pic>
        <p:nvPicPr>
          <p:cNvPr id="29" name="图片 28"/>
          <p:cNvPicPr>
            <a:picLocks noChangeAspect="1"/>
          </p:cNvPicPr>
          <p:nvPr/>
        </p:nvPicPr>
        <p:blipFill>
          <a:blip r:embed="rId3">
            <a:lum contrast="20000"/>
          </a:blip>
          <a:stretch>
            <a:fillRect/>
          </a:stretch>
        </p:blipFill>
        <p:spPr>
          <a:xfrm>
            <a:off x="8956846" y="-137811"/>
            <a:ext cx="1046250" cy="990000"/>
          </a:xfrm>
          <a:prstGeom prst="rect">
            <a:avLst/>
          </a:prstGeom>
        </p:spPr>
      </p:pic>
      <p:pic>
        <p:nvPicPr>
          <p:cNvPr id="13"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38898" y="2003967"/>
            <a:ext cx="8263702" cy="4185147"/>
          </a:xfrm>
          <a:prstGeom prst="rect">
            <a:avLst/>
          </a:prstGeom>
        </p:spPr>
      </p:pic>
      <p:sp>
        <p:nvSpPr>
          <p:cNvPr id="17" name="矩形: 圆角 12"/>
          <p:cNvSpPr/>
          <p:nvPr/>
        </p:nvSpPr>
        <p:spPr>
          <a:xfrm rot="10800000" flipH="1" flipV="1">
            <a:off x="5151943" y="4938012"/>
            <a:ext cx="4189183" cy="30135"/>
          </a:xfrm>
          <a:prstGeom prst="roundRect">
            <a:avLst>
              <a:gd name="adj" fmla="val 5000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rgbClr val="00B050"/>
              </a:solidFill>
              <a:effectLst/>
              <a:uLnTx/>
              <a:uFillTx/>
              <a:latin typeface="汉仪铸字木头人W" panose="00020600040101010101" pitchFamily="18" charset="-122"/>
              <a:ea typeface="汉仪铸字木头人W" panose="00020600040101010101" pitchFamily="18" charset="-122"/>
              <a:cs typeface="+mn-ea"/>
              <a:sym typeface="+mn-lt"/>
            </a:endParaRPr>
          </a:p>
        </p:txBody>
      </p:sp>
      <p:pic>
        <p:nvPicPr>
          <p:cNvPr id="18" name="图片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78212" y="2598212"/>
            <a:ext cx="4556749" cy="4556749"/>
          </a:xfrm>
          <a:prstGeom prst="rect">
            <a:avLst/>
          </a:prstGeom>
        </p:spPr>
      </p:pic>
      <p:sp>
        <p:nvSpPr>
          <p:cNvPr id="21" name="矩形: 圆角 12"/>
          <p:cNvSpPr/>
          <p:nvPr/>
        </p:nvSpPr>
        <p:spPr>
          <a:xfrm rot="10800000" flipH="1" flipV="1">
            <a:off x="5151943" y="4986106"/>
            <a:ext cx="4189183" cy="30135"/>
          </a:xfrm>
          <a:prstGeom prst="roundRect">
            <a:avLst>
              <a:gd name="adj" fmla="val 5000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rgbClr val="00B050"/>
              </a:solidFill>
              <a:effectLst/>
              <a:uLnTx/>
              <a:uFillTx/>
              <a:latin typeface="汉仪铸字木头人W" panose="00020600040101010101" pitchFamily="18" charset="-122"/>
              <a:ea typeface="汉仪铸字木头人W" panose="00020600040101010101" pitchFamily="18" charset="-122"/>
              <a:cs typeface="+mn-ea"/>
              <a:sym typeface="+mn-lt"/>
            </a:endParaRPr>
          </a:p>
        </p:txBody>
      </p:sp>
      <p:pic>
        <p:nvPicPr>
          <p:cNvPr id="25" name="图片 26"/>
          <p:cNvPicPr>
            <a:picLocks noChangeAspect="1"/>
          </p:cNvPicPr>
          <p:nvPr/>
        </p:nvPicPr>
        <p:blipFill>
          <a:blip r:embed="rId6">
            <a:lum contrast="20000"/>
          </a:blip>
          <a:stretch>
            <a:fillRect/>
          </a:stretch>
        </p:blipFill>
        <p:spPr>
          <a:xfrm>
            <a:off x="9034375" y="5807549"/>
            <a:ext cx="3206250" cy="1057500"/>
          </a:xfrm>
          <a:prstGeom prst="rect">
            <a:avLst/>
          </a:prstGeom>
          <a:effectLst>
            <a:outerShdw blurRad="63500" sx="102000" sy="102000" algn="ctr" rotWithShape="0">
              <a:prstClr val="black">
                <a:alpha val="40000"/>
              </a:prstClr>
            </a:outerShdw>
          </a:effectLst>
        </p:spPr>
      </p:pic>
      <p:pic>
        <p:nvPicPr>
          <p:cNvPr id="3" name="Picture 2"/>
          <p:cNvPicPr>
            <a:picLocks noChangeAspect="1"/>
          </p:cNvPicPr>
          <p:nvPr/>
        </p:nvPicPr>
        <p:blipFill>
          <a:blip r:embed="rId7"/>
          <a:stretch>
            <a:fillRect/>
          </a:stretch>
        </p:blipFill>
        <p:spPr>
          <a:xfrm>
            <a:off x="290567" y="766890"/>
            <a:ext cx="3133616" cy="1457070"/>
          </a:xfrm>
          <a:prstGeom prst="rect">
            <a:avLst/>
          </a:prstGeom>
        </p:spPr>
      </p:pic>
      <p:pic>
        <p:nvPicPr>
          <p:cNvPr id="4" name="Picture 3"/>
          <p:cNvPicPr>
            <a:picLocks noChangeAspect="1"/>
          </p:cNvPicPr>
          <p:nvPr/>
        </p:nvPicPr>
        <p:blipFill>
          <a:blip r:embed="rId8"/>
          <a:stretch>
            <a:fillRect/>
          </a:stretch>
        </p:blipFill>
        <p:spPr>
          <a:xfrm>
            <a:off x="3124623" y="2088511"/>
            <a:ext cx="7809653" cy="3023878"/>
          </a:xfrm>
          <a:prstGeom prst="rect">
            <a:avLst/>
          </a:prstGeom>
        </p:spPr>
      </p:pic>
    </p:spTree>
  </p:cSld>
  <p:clrMapOvr>
    <a:masterClrMapping/>
  </p:clrMapOvr>
  <p:transition spd="slow">
    <p:fad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14:presetBounceEnd="20000">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14:bounceEnd="20000">
                                          <p:cBhvr additive="base">
                                            <p:cTn id="12" dur="750" fill="hold"/>
                                            <p:tgtEl>
                                              <p:spTgt spid="24"/>
                                            </p:tgtEl>
                                            <p:attrNameLst>
                                              <p:attrName>ppt_x</p:attrName>
                                            </p:attrNameLst>
                                          </p:cBhvr>
                                          <p:tavLst>
                                            <p:tav tm="0">
                                              <p:val>
                                                <p:strVal val="1+#ppt_w/2"/>
                                              </p:val>
                                            </p:tav>
                                            <p:tav tm="100000">
                                              <p:val>
                                                <p:strVal val="#ppt_x"/>
                                              </p:val>
                                            </p:tav>
                                          </p:tavLst>
                                        </p:anim>
                                        <p:anim calcmode="lin" valueType="num" p14:bounceEnd="20000">
                                          <p:cBhvr additive="base">
                                            <p:cTn id="13" dur="750" fill="hold"/>
                                            <p:tgtEl>
                                              <p:spTgt spid="24"/>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53" presetClass="entr" presetSubtype="16"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childTnLst>
                                    </p:cTn>
                                  </p:par>
                                </p:childTnLst>
                              </p:cTn>
                            </p:par>
                            <p:par>
                              <p:cTn id="20" fill="hold">
                                <p:stCondLst>
                                  <p:cond delay="1000"/>
                                </p:stCondLst>
                                <p:childTnLst>
                                  <p:par>
                                    <p:cTn id="21" presetID="16" presetClass="entr" presetSubtype="37"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outVertical)">
                                          <p:cBhvr>
                                            <p:cTn id="23" dur="500"/>
                                            <p:tgtEl>
                                              <p:spTgt spid="6"/>
                                            </p:tgtEl>
                                          </p:cBhvr>
                                        </p:animEffect>
                                      </p:childTnLst>
                                    </p:cTn>
                                  </p:par>
                                </p:childTnLst>
                              </p:cTn>
                            </p:par>
                            <p:par>
                              <p:cTn id="24" fill="hold">
                                <p:stCondLst>
                                  <p:cond delay="1500"/>
                                </p:stCondLst>
                                <p:childTnLst>
                                  <p:par>
                                    <p:cTn id="25" presetID="22" presetClass="entr" presetSubtype="4"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par>
                                    <p:cTn id="28" presetID="2" presetClass="entr" presetSubtype="2" fill="hold" nodeType="withEffect" p14:presetBounceEnd="20000">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14:bounceEnd="20000">
                                          <p:cBhvr additive="base">
                                            <p:cTn id="30" dur="750" fill="hold"/>
                                            <p:tgtEl>
                                              <p:spTgt spid="25"/>
                                            </p:tgtEl>
                                            <p:attrNameLst>
                                              <p:attrName>ppt_x</p:attrName>
                                            </p:attrNameLst>
                                          </p:cBhvr>
                                          <p:tavLst>
                                            <p:tav tm="0">
                                              <p:val>
                                                <p:strVal val="1+#ppt_w/2"/>
                                              </p:val>
                                            </p:tav>
                                            <p:tav tm="100000">
                                              <p:val>
                                                <p:strVal val="#ppt_x"/>
                                              </p:val>
                                            </p:tav>
                                          </p:tavLst>
                                        </p:anim>
                                        <p:anim calcmode="lin" valueType="num" p14:bounceEnd="20000">
                                          <p:cBhvr additive="base">
                                            <p:cTn id="31" dur="75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barn(inVertical)">
                                          <p:cBhvr>
                                            <p:cTn id="36" dur="500"/>
                                            <p:tgtEl>
                                              <p:spTgt spid="4"/>
                                            </p:tgtEl>
                                          </p:cBhvr>
                                        </p:animEffect>
                                      </p:childTnLst>
                                    </p:cTn>
                                  </p:par>
                                  <p:par>
                                    <p:cTn id="37" presetID="16" presetClass="entr" presetSubtype="2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barn(inVertical)">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750" fill="hold"/>
                                            <p:tgtEl>
                                              <p:spTgt spid="24"/>
                                            </p:tgtEl>
                                            <p:attrNameLst>
                                              <p:attrName>ppt_x</p:attrName>
                                            </p:attrNameLst>
                                          </p:cBhvr>
                                          <p:tavLst>
                                            <p:tav tm="0">
                                              <p:val>
                                                <p:strVal val="1+#ppt_w/2"/>
                                              </p:val>
                                            </p:tav>
                                            <p:tav tm="100000">
                                              <p:val>
                                                <p:strVal val="#ppt_x"/>
                                              </p:val>
                                            </p:tav>
                                          </p:tavLst>
                                        </p:anim>
                                        <p:anim calcmode="lin" valueType="num">
                                          <p:cBhvr additive="base">
                                            <p:cTn id="13" dur="750" fill="hold"/>
                                            <p:tgtEl>
                                              <p:spTgt spid="24"/>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53" presetClass="entr" presetSubtype="16"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childTnLst>
                                    </p:cTn>
                                  </p:par>
                                </p:childTnLst>
                              </p:cTn>
                            </p:par>
                            <p:par>
                              <p:cTn id="20" fill="hold">
                                <p:stCondLst>
                                  <p:cond delay="1000"/>
                                </p:stCondLst>
                                <p:childTnLst>
                                  <p:par>
                                    <p:cTn id="21" presetID="16" presetClass="entr" presetSubtype="37"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outVertical)">
                                          <p:cBhvr>
                                            <p:cTn id="23" dur="500"/>
                                            <p:tgtEl>
                                              <p:spTgt spid="6"/>
                                            </p:tgtEl>
                                          </p:cBhvr>
                                        </p:animEffect>
                                      </p:childTnLst>
                                    </p:cTn>
                                  </p:par>
                                </p:childTnLst>
                              </p:cTn>
                            </p:par>
                            <p:par>
                              <p:cTn id="24" fill="hold">
                                <p:stCondLst>
                                  <p:cond delay="1500"/>
                                </p:stCondLst>
                                <p:childTnLst>
                                  <p:par>
                                    <p:cTn id="25" presetID="22" presetClass="entr" presetSubtype="4"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par>
                                    <p:cTn id="28" presetID="2" presetClass="entr" presetSubtype="2"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750" fill="hold"/>
                                            <p:tgtEl>
                                              <p:spTgt spid="25"/>
                                            </p:tgtEl>
                                            <p:attrNameLst>
                                              <p:attrName>ppt_x</p:attrName>
                                            </p:attrNameLst>
                                          </p:cBhvr>
                                          <p:tavLst>
                                            <p:tav tm="0">
                                              <p:val>
                                                <p:strVal val="1+#ppt_w/2"/>
                                              </p:val>
                                            </p:tav>
                                            <p:tav tm="100000">
                                              <p:val>
                                                <p:strVal val="#ppt_x"/>
                                              </p:val>
                                            </p:tav>
                                          </p:tavLst>
                                        </p:anim>
                                        <p:anim calcmode="lin" valueType="num">
                                          <p:cBhvr additive="base">
                                            <p:cTn id="31" dur="75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barn(inVertical)">
                                          <p:cBhvr>
                                            <p:cTn id="36" dur="500"/>
                                            <p:tgtEl>
                                              <p:spTgt spid="4"/>
                                            </p:tgtEl>
                                          </p:cBhvr>
                                        </p:animEffect>
                                      </p:childTnLst>
                                    </p:cTn>
                                  </p:par>
                                  <p:par>
                                    <p:cTn id="37" presetID="16" presetClass="entr" presetSubtype="2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barn(inVertical)">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圆角 11"/>
          <p:cNvSpPr/>
          <p:nvPr/>
        </p:nvSpPr>
        <p:spPr>
          <a:xfrm>
            <a:off x="260822" y="1199981"/>
            <a:ext cx="11605235" cy="6532662"/>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SimSun" panose="02010600030101010101" pitchFamily="2" charset="-122"/>
            </a:endParaRPr>
          </a:p>
        </p:txBody>
      </p:sp>
      <p:sp>
        <p:nvSpPr>
          <p:cNvPr id="52" name="Rounded Rectangle 21"/>
          <p:cNvSpPr/>
          <p:nvPr/>
        </p:nvSpPr>
        <p:spPr>
          <a:xfrm>
            <a:off x="1497819" y="4195678"/>
            <a:ext cx="9608331" cy="1654539"/>
          </a:xfrm>
          <a:prstGeom prst="roundRect">
            <a:avLst/>
          </a:prstGeom>
          <a:solidFill>
            <a:schemeClr val="accent2">
              <a:lumMod val="20000"/>
              <a:lumOff val="80000"/>
              <a:alpha val="88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6" name="组合 5"/>
          <p:cNvGrpSpPr/>
          <p:nvPr/>
        </p:nvGrpSpPr>
        <p:grpSpPr>
          <a:xfrm>
            <a:off x="1521508" y="257308"/>
            <a:ext cx="3551555" cy="1090399"/>
            <a:chOff x="2638269" y="2965026"/>
            <a:chExt cx="3551555" cy="1090399"/>
          </a:xfrm>
        </p:grpSpPr>
        <p:sp>
          <p:nvSpPr>
            <p:cNvPr id="7" name="文本框 1"/>
            <p:cNvSpPr txBox="1">
              <a:spLocks noChangeArrowheads="1"/>
            </p:cNvSpPr>
            <p:nvPr/>
          </p:nvSpPr>
          <p:spPr bwMode="auto">
            <a:xfrm>
              <a:off x="2638269" y="2965026"/>
              <a:ext cx="35515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Microsoft YaHei" panose="020B0503020204020204" pitchFamily="34" charset="-122"/>
                </a:defRPr>
              </a:lvl1pPr>
              <a:lvl2pPr marL="742950" indent="-285750">
                <a:defRPr sz="1300">
                  <a:solidFill>
                    <a:schemeClr val="tx1"/>
                  </a:solidFill>
                  <a:latin typeface="Nexa Light" panose="02000000000000000000" pitchFamily="50" charset="0"/>
                  <a:ea typeface="Microsoft YaHei" panose="020B0503020204020204" pitchFamily="34" charset="-122"/>
                </a:defRPr>
              </a:lvl2pPr>
              <a:lvl3pPr marL="1143000" indent="-228600">
                <a:defRPr sz="1300">
                  <a:solidFill>
                    <a:schemeClr val="tx1"/>
                  </a:solidFill>
                  <a:latin typeface="Nexa Light" panose="02000000000000000000" pitchFamily="50" charset="0"/>
                  <a:ea typeface="Microsoft YaHei" panose="020B0503020204020204" pitchFamily="34" charset="-122"/>
                </a:defRPr>
              </a:lvl3pPr>
              <a:lvl4pPr marL="1600200" indent="-228600">
                <a:defRPr sz="1300">
                  <a:solidFill>
                    <a:schemeClr val="tx1"/>
                  </a:solidFill>
                  <a:latin typeface="Nexa Light" panose="02000000000000000000" pitchFamily="50" charset="0"/>
                  <a:ea typeface="Microsoft YaHei" panose="020B0503020204020204" pitchFamily="34" charset="-122"/>
                </a:defRPr>
              </a:lvl4pPr>
              <a:lvl5pPr marL="2057400" indent="-228600">
                <a:defRPr sz="1300">
                  <a:solidFill>
                    <a:schemeClr val="tx1"/>
                  </a:solidFill>
                  <a:latin typeface="Nexa Light" panose="02000000000000000000" pitchFamily="50" charset="0"/>
                  <a:ea typeface="Microsoft YaHei"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Microsoft YaHei"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Microsoft YaHei"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Microsoft YaHei"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Microsoft YaHei" panose="020B0503020204020204" pitchFamily="34"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ea"/>
                  <a:sym typeface="+mn-lt"/>
                </a:rPr>
                <a:t>Bài </a:t>
              </a:r>
              <a:r>
                <a:rPr kumimoji="0" lang="en-US" altLang="zh-CN" sz="4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ea"/>
                  <a:sym typeface="+mn-lt"/>
                </a:rPr>
                <a:t>toán</a:t>
              </a:r>
              <a:endParaRPr kumimoji="0" lang="zh-CN" altLang="en-US" sz="4400" b="1" i="0" u="none" strike="noStrike" kern="1200" cap="none" spc="0" normalizeH="0" baseline="0" noProof="0" dirty="0">
                <a:ln>
                  <a:noFill/>
                </a:ln>
                <a:solidFill>
                  <a:prstClr val="white"/>
                </a:solidFill>
                <a:effectLst/>
                <a:uLnTx/>
                <a:uFillTx/>
                <a:latin typeface="Cambria" panose="02040503050406030204" pitchFamily="18" charset="0"/>
                <a:ea typeface="Microsoft YaHei" panose="020B0503020204020204" pitchFamily="34" charset="-122"/>
                <a:cs typeface="+mn-ea"/>
                <a:sym typeface="+mn-lt"/>
              </a:endParaRPr>
            </a:p>
          </p:txBody>
        </p:sp>
        <p:sp>
          <p:nvSpPr>
            <p:cNvPr id="8" name="矩形 7"/>
            <p:cNvSpPr/>
            <p:nvPr/>
          </p:nvSpPr>
          <p:spPr>
            <a:xfrm>
              <a:off x="2638269" y="3073040"/>
              <a:ext cx="2952906" cy="98238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defRPr/>
              </a:pP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Microsoft YaHei" panose="020B0503020204020204" pitchFamily="34" charset="-122"/>
                <a:sym typeface="Microsoft YaHei" panose="020B0503020204020204" pitchFamily="34" charset="-122"/>
              </a:endParaRPr>
            </a:p>
          </p:txBody>
        </p:sp>
      </p:grpSp>
      <p:sp>
        <p:nvSpPr>
          <p:cNvPr id="10" name="椭圆 9"/>
          <p:cNvSpPr/>
          <p:nvPr/>
        </p:nvSpPr>
        <p:spPr>
          <a:xfrm>
            <a:off x="525931" y="181797"/>
            <a:ext cx="910170"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Microsoft YaHei" panose="020B0503020204020204" pitchFamily="34" charset="-122"/>
            </a:endParaRPr>
          </a:p>
        </p:txBody>
      </p:sp>
      <p:pic>
        <p:nvPicPr>
          <p:cNvPr id="3" name="图片 2" descr="6"/>
          <p:cNvPicPr>
            <a:picLocks noChangeAspect="1"/>
          </p:cNvPicPr>
          <p:nvPr/>
        </p:nvPicPr>
        <p:blipFill>
          <a:blip r:embed="rId1"/>
          <a:srcRect r="74368"/>
          <a:stretch>
            <a:fillRect/>
          </a:stretch>
        </p:blipFill>
        <p:spPr>
          <a:xfrm>
            <a:off x="-3810" y="4604385"/>
            <a:ext cx="1602105" cy="2278380"/>
          </a:xfrm>
          <a:prstGeom prst="rect">
            <a:avLst/>
          </a:prstGeom>
        </p:spPr>
      </p:pic>
      <p:pic>
        <p:nvPicPr>
          <p:cNvPr id="5" name="图片 4" descr="6"/>
          <p:cNvPicPr>
            <a:picLocks noChangeAspect="1"/>
          </p:cNvPicPr>
          <p:nvPr/>
        </p:nvPicPr>
        <p:blipFill>
          <a:blip r:embed="rId1"/>
          <a:srcRect l="47449" t="21697"/>
          <a:stretch>
            <a:fillRect/>
          </a:stretch>
        </p:blipFill>
        <p:spPr>
          <a:xfrm>
            <a:off x="9054465" y="5163721"/>
            <a:ext cx="3137535" cy="1704340"/>
          </a:xfrm>
          <a:prstGeom prst="rect">
            <a:avLst/>
          </a:prstGeom>
        </p:spPr>
      </p:pic>
      <p:pic>
        <p:nvPicPr>
          <p:cNvPr id="31" name="图片 16"/>
          <p:cNvPicPr>
            <a:picLocks noChangeAspect="1"/>
          </p:cNvPicPr>
          <p:nvPr/>
        </p:nvPicPr>
        <p:blipFill rotWithShape="1">
          <a:blip r:embed="rId2" cstate="print">
            <a:extLst>
              <a:ext uri="{28A0092B-C50C-407E-A947-70E740481C1C}">
                <a14:useLocalDpi xmlns:a14="http://schemas.microsoft.com/office/drawing/2010/main" val="0"/>
              </a:ext>
            </a:extLst>
          </a:blip>
          <a:srcRect l="20216" r="51909" b="67495"/>
          <a:stretch>
            <a:fillRect/>
          </a:stretch>
        </p:blipFill>
        <p:spPr>
          <a:xfrm>
            <a:off x="655300" y="200603"/>
            <a:ext cx="739695" cy="873291"/>
          </a:xfrm>
          <a:prstGeom prst="rect">
            <a:avLst/>
          </a:prstGeom>
        </p:spPr>
      </p:pic>
      <p:pic>
        <p:nvPicPr>
          <p:cNvPr id="36" name="图片 5"/>
          <p:cNvPicPr>
            <a:picLocks noChangeAspect="1"/>
          </p:cNvPicPr>
          <p:nvPr/>
        </p:nvPicPr>
        <p:blipFill rotWithShape="1">
          <a:blip r:embed="rId3">
            <a:lum contrast="20000"/>
          </a:blip>
          <a:srcRect t="-1" r="54732" b="80724"/>
          <a:stretch>
            <a:fillRect/>
          </a:stretch>
        </p:blipFill>
        <p:spPr>
          <a:xfrm>
            <a:off x="-839446" y="5623693"/>
            <a:ext cx="13031445" cy="1278372"/>
          </a:xfrm>
          <a:prstGeom prst="rect">
            <a:avLst/>
          </a:prstGeom>
          <a:effectLst>
            <a:outerShdw blurRad="63500" sx="102000" sy="102000" algn="ctr" rotWithShape="0">
              <a:prstClr val="black">
                <a:alpha val="40000"/>
              </a:prstClr>
            </a:outerShdw>
          </a:effectLst>
        </p:spPr>
      </p:pic>
      <mc:AlternateContent xmlns:mc="http://schemas.openxmlformats.org/markup-compatibility/2006">
        <mc:Choice xmlns:a14="http://schemas.microsoft.com/office/drawing/2010/main" Requires="a14">
          <p:sp>
            <p:nvSpPr>
              <p:cNvPr id="37" name="TextBox 36"/>
              <p:cNvSpPr txBox="1"/>
              <p:nvPr/>
            </p:nvSpPr>
            <p:spPr>
              <a:xfrm>
                <a:off x="1041765" y="1424708"/>
                <a:ext cx="2047452" cy="142596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14:m>
                  <m:oMath xmlns:m="http://schemas.openxmlformats.org/officeDocument/2006/math">
                    <m:f>
                      <m:fPr>
                        <m:ctrlP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ctrlPr>
                      </m:fPr>
                      <m:num>
                        <m:r>
                          <a:rPr kumimoji="0" lang="en-US" sz="6000" b="1" i="1" u="none" strike="noStrike" kern="1200" cap="none" spc="0" normalizeH="0" baseline="0" noProof="0">
                            <a:ln>
                              <a:noFill/>
                            </a:ln>
                            <a:solidFill>
                              <a:srgbClr val="70AD47">
                                <a:lumMod val="50000"/>
                              </a:srgbClr>
                            </a:solidFill>
                            <a:effectLst/>
                            <a:uLnTx/>
                            <a:uFillTx/>
                            <a:latin typeface="Cambria Math" panose="02040503050406030204" pitchFamily="18" charset="0"/>
                          </a:rPr>
                          <m:t>𝟕</m:t>
                        </m:r>
                      </m:num>
                      <m:den>
                        <m:r>
                          <a:rPr kumimoji="0" lang="en-US" sz="6000" b="1" i="1" u="none" strike="noStrike" kern="1200" cap="none" spc="0" normalizeH="0" baseline="0" noProof="0">
                            <a:ln>
                              <a:noFill/>
                            </a:ln>
                            <a:solidFill>
                              <a:srgbClr val="70AD47">
                                <a:lumMod val="50000"/>
                              </a:srgbClr>
                            </a:solidFill>
                            <a:effectLst/>
                            <a:uLnTx/>
                            <a:uFillTx/>
                            <a:latin typeface="Cambria Math" panose="02040503050406030204" pitchFamily="18" charset="0"/>
                          </a:rPr>
                          <m:t>𝟏</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𝟗</m:t>
                        </m:r>
                      </m:den>
                    </m:f>
                  </m:oMath>
                </a14:m>
                <a:r>
                  <a:rPr kumimoji="0" lang="en-US" sz="6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 </a:t>
                </a:r>
                <a14:m>
                  <m:oMath xmlns:m="http://schemas.openxmlformats.org/officeDocument/2006/math">
                    <m:f>
                      <m:fPr>
                        <m:ctrlP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ctrlPr>
                      </m:fPr>
                      <m:num>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𝟐</m:t>
                        </m:r>
                      </m:num>
                      <m:den>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𝟓</m:t>
                        </m:r>
                      </m:den>
                    </m:f>
                  </m:oMath>
                </a14:m>
                <a:r>
                  <a:rPr kumimoji="0" lang="en-US" sz="6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endParaRPr kumimoji="0" lang="en-US" sz="60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endParaRPr>
              </a:p>
            </p:txBody>
          </p:sp>
        </mc:Choice>
        <mc:Fallback>
          <p:sp>
            <p:nvSpPr>
              <p:cNvPr id="37" name="TextBox 36"/>
              <p:cNvSpPr txBox="1">
                <a:spLocks noRot="1" noChangeAspect="1" noMove="1" noResize="1" noEditPoints="1" noAdjustHandles="1" noChangeArrowheads="1" noChangeShapeType="1" noTextEdit="1"/>
              </p:cNvSpPr>
              <p:nvPr/>
            </p:nvSpPr>
            <p:spPr>
              <a:xfrm>
                <a:off x="1041765" y="1424708"/>
                <a:ext cx="2047452" cy="1425968"/>
              </a:xfrm>
              <a:prstGeom prst="rect">
                <a:avLst/>
              </a:prstGeom>
              <a:blipFill rotWithShape="1">
                <a:blip r:embed="rId4"/>
                <a:stretch>
                  <a:fillRect l="-18" t="-28" r="28" b="11"/>
                </a:stretch>
              </a:blipFill>
            </p:spPr>
            <p:txBody>
              <a:bodyPr/>
              <a:lstStyle/>
              <a:p>
                <a:r>
                  <a:rPr lang="en-US" altLang="en-US">
                    <a:noFill/>
                  </a:rPr>
                  <a:t> </a:t>
                </a:r>
              </a:p>
            </p:txBody>
          </p:sp>
        </mc:Fallback>
      </mc:AlternateContent>
      <p:sp>
        <p:nvSpPr>
          <p:cNvPr id="40" name="Text Box 66"/>
          <p:cNvSpPr txBox="1">
            <a:spLocks noChangeArrowheads="1"/>
          </p:cNvSpPr>
          <p:nvPr/>
        </p:nvSpPr>
        <p:spPr bwMode="auto">
          <a:xfrm>
            <a:off x="3467962" y="1634394"/>
            <a:ext cx="725718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defRPr/>
            </a:pP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Lấy</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thứ</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nhất</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nhân</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với</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thứ</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hai</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đảo</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ngược</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t>
            </a:r>
            <a:endPar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nvGrpSpPr>
          <p:cNvPr id="41" name="Group 72"/>
          <p:cNvGrpSpPr/>
          <p:nvPr/>
        </p:nvGrpSpPr>
        <p:grpSpPr bwMode="auto">
          <a:xfrm>
            <a:off x="536220" y="2832155"/>
            <a:ext cx="11492808" cy="1200151"/>
            <a:chOff x="384" y="1843"/>
            <a:chExt cx="5450" cy="756"/>
          </a:xfrm>
        </p:grpSpPr>
        <p:sp>
          <p:nvSpPr>
            <p:cNvPr id="42" name="Text Box 67"/>
            <p:cNvSpPr txBox="1">
              <a:spLocks noChangeArrowheads="1"/>
            </p:cNvSpPr>
            <p:nvPr/>
          </p:nvSpPr>
          <p:spPr bwMode="auto">
            <a:xfrm>
              <a:off x="384" y="2016"/>
              <a:ext cx="912"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endParaRPr kumimoji="0" lang="en-US" altLang="en-US" sz="32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43" name="Text Box 68"/>
            <p:cNvSpPr txBox="1">
              <a:spLocks noChangeArrowheads="1"/>
            </p:cNvSpPr>
            <p:nvPr/>
          </p:nvSpPr>
          <p:spPr bwMode="auto">
            <a:xfrm>
              <a:off x="1226" y="1920"/>
              <a:ext cx="240"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defRPr/>
              </a:pPr>
              <a:r>
                <a:rPr lang="en-US" altLang="en-US" b="1" u="sng" dirty="0">
                  <a:solidFill>
                    <a:srgbClr val="FF0000"/>
                  </a:solidFill>
                  <a:latin typeface="Cambria" panose="02040503050406030204" pitchFamily="18" charset="0"/>
                  <a:ea typeface="Cambria" panose="02040503050406030204" pitchFamily="18" charset="0"/>
                </a:rPr>
                <a:t>5</a:t>
              </a:r>
              <a:r>
                <a:rPr kumimoji="0" lang="en-US" altLang="en-US" sz="3200" b="1" i="0" u="sng"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2</a:t>
              </a:r>
              <a:endParaRPr kumimoji="0" lang="en-US" alt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
          <p:nvSpPr>
            <p:cNvPr id="44" name="Text Box 69"/>
            <p:cNvSpPr txBox="1">
              <a:spLocks noChangeArrowheads="1"/>
            </p:cNvSpPr>
            <p:nvPr/>
          </p:nvSpPr>
          <p:spPr bwMode="auto">
            <a:xfrm>
              <a:off x="1407" y="1960"/>
              <a:ext cx="4427"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en-US" alt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gọi</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là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err="1">
                  <a:ln>
                    <a:noFill/>
                  </a:ln>
                  <a:solidFill>
                    <a:srgbClr val="FF0066"/>
                  </a:solidFill>
                  <a:effectLst/>
                  <a:uLnTx/>
                  <a:uFillTx/>
                  <a:latin typeface="Cambria" panose="02040503050406030204" pitchFamily="18" charset="0"/>
                  <a:ea typeface="Cambria" panose="02040503050406030204" pitchFamily="18" charset="0"/>
                </a:rPr>
                <a:t>đảo</a:t>
              </a:r>
              <a:r>
                <a:rPr kumimoji="0" lang="en-US" altLang="en-US" sz="32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err="1">
                  <a:ln>
                    <a:noFill/>
                  </a:ln>
                  <a:solidFill>
                    <a:srgbClr val="FF0066"/>
                  </a:solidFill>
                  <a:effectLst/>
                  <a:uLnTx/>
                  <a:uFillTx/>
                  <a:latin typeface="Cambria" panose="02040503050406030204" pitchFamily="18" charset="0"/>
                  <a:ea typeface="Cambria" panose="02040503050406030204" pitchFamily="18" charset="0"/>
                </a:rPr>
                <a:t>ngược</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của</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endParaRPr kumimoji="0" lang="en-US" alt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45" name="Text Box 70"/>
            <p:cNvSpPr txBox="1">
              <a:spLocks noChangeArrowheads="1"/>
            </p:cNvSpPr>
            <p:nvPr/>
          </p:nvSpPr>
          <p:spPr bwMode="auto">
            <a:xfrm>
              <a:off x="4848" y="1843"/>
              <a:ext cx="336"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defRPr/>
              </a:pPr>
              <a:r>
                <a:rPr lang="en-US" altLang="en-US" b="1" u="sng" dirty="0">
                  <a:solidFill>
                    <a:srgbClr val="FF0000"/>
                  </a:solidFill>
                  <a:latin typeface="Cambria" panose="02040503050406030204" pitchFamily="18" charset="0"/>
                  <a:ea typeface="Cambria" panose="02040503050406030204" pitchFamily="18" charset="0"/>
                </a:rPr>
                <a:t>2</a:t>
              </a:r>
              <a:r>
                <a:rPr kumimoji="0" lang="en-US" altLang="en-US" sz="3200" b="1" i="0" u="sng"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lang="en-US" altLang="en-US" b="1" dirty="0">
                  <a:solidFill>
                    <a:srgbClr val="FF0000"/>
                  </a:solidFill>
                  <a:latin typeface="Cambria" panose="02040503050406030204" pitchFamily="18" charset="0"/>
                  <a:ea typeface="Cambria" panose="02040503050406030204" pitchFamily="18" charset="0"/>
                </a:rPr>
                <a:t>5</a:t>
              </a:r>
              <a:endParaRPr kumimoji="0" lang="en-US" alt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sp>
        <p:nvSpPr>
          <p:cNvPr id="2" name="TextBox 1"/>
          <p:cNvSpPr txBox="1"/>
          <p:nvPr/>
        </p:nvSpPr>
        <p:spPr>
          <a:xfrm>
            <a:off x="3670698" y="4592022"/>
            <a:ext cx="556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a:t>
            </a:r>
            <a:endParaRPr kumimoji="0" lang="en-US"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endParaRPr>
          </a:p>
        </p:txBody>
      </p:sp>
      <mc:AlternateContent xmlns:mc="http://schemas.openxmlformats.org/markup-compatibility/2006">
        <mc:Choice xmlns:a14="http://schemas.microsoft.com/office/drawing/2010/main" Requires="a14">
          <p:sp>
            <p:nvSpPr>
              <p:cNvPr id="47" name="TextBox 46"/>
              <p:cNvSpPr txBox="1"/>
              <p:nvPr/>
            </p:nvSpPr>
            <p:spPr>
              <a:xfrm>
                <a:off x="4174240" y="4265938"/>
                <a:ext cx="863654" cy="142160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14:m>
                  <m:oMath xmlns:m="http://schemas.openxmlformats.org/officeDocument/2006/math">
                    <m:f>
                      <m:fPr>
                        <m:ctrlP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ctrlPr>
                      </m:fPr>
                      <m:num>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𝟕</m:t>
                        </m:r>
                      </m:num>
                      <m:den>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𝟏𝟗</m:t>
                        </m:r>
                      </m:den>
                    </m:f>
                  </m:oMath>
                </a14:m>
                <a:r>
                  <a:rPr kumimoji="0" lang="en-US" sz="6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endParaRPr kumimoji="0" lang="en-US" sz="60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endParaRPr>
              </a:p>
            </p:txBody>
          </p:sp>
        </mc:Choice>
        <mc:Fallback>
          <p:sp>
            <p:nvSpPr>
              <p:cNvPr id="47" name="TextBox 46"/>
              <p:cNvSpPr txBox="1">
                <a:spLocks noRot="1" noChangeAspect="1" noMove="1" noResize="1" noEditPoints="1" noAdjustHandles="1" noChangeArrowheads="1" noChangeShapeType="1" noTextEdit="1"/>
              </p:cNvSpPr>
              <p:nvPr/>
            </p:nvSpPr>
            <p:spPr>
              <a:xfrm>
                <a:off x="4174240" y="4265938"/>
                <a:ext cx="863654" cy="1421608"/>
              </a:xfrm>
              <a:prstGeom prst="rect">
                <a:avLst/>
              </a:prstGeom>
              <a:blipFill rotWithShape="1">
                <a:blip r:embed="rId5"/>
                <a:stretch>
                  <a:fillRect l="-45" t="-1" r="51" b="34"/>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48" name="TextBox 47"/>
              <p:cNvSpPr txBox="1"/>
              <p:nvPr/>
            </p:nvSpPr>
            <p:spPr>
              <a:xfrm>
                <a:off x="5776708" y="4265938"/>
                <a:ext cx="863654" cy="14797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14:m>
                  <m:oMath xmlns:m="http://schemas.openxmlformats.org/officeDocument/2006/math">
                    <m:f>
                      <m:fPr>
                        <m:ctrlP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ctrlPr>
                      </m:fPr>
                      <m:num>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𝟓</m:t>
                        </m:r>
                      </m:num>
                      <m:den>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𝟐</m:t>
                        </m:r>
                      </m:den>
                    </m:f>
                  </m:oMath>
                </a14:m>
                <a:r>
                  <a:rPr kumimoji="0" lang="en-US" sz="6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endParaRPr kumimoji="0" lang="en-US" sz="60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endParaRPr>
              </a:p>
            </p:txBody>
          </p:sp>
        </mc:Choice>
        <mc:Fallback>
          <p:sp>
            <p:nvSpPr>
              <p:cNvPr id="48" name="TextBox 47"/>
              <p:cNvSpPr txBox="1">
                <a:spLocks noRot="1" noChangeAspect="1" noMove="1" noResize="1" noEditPoints="1" noAdjustHandles="1" noChangeArrowheads="1" noChangeShapeType="1" noTextEdit="1"/>
              </p:cNvSpPr>
              <p:nvPr/>
            </p:nvSpPr>
            <p:spPr>
              <a:xfrm>
                <a:off x="5776708" y="4265938"/>
                <a:ext cx="863654" cy="1479764"/>
              </a:xfrm>
              <a:prstGeom prst="rect">
                <a:avLst/>
              </a:prstGeom>
              <a:blipFill rotWithShape="1">
                <a:blip r:embed="rId6"/>
                <a:stretch>
                  <a:fillRect l="-13" t="-1" r="19" b="15"/>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49" name="TextBox 48"/>
              <p:cNvSpPr txBox="1"/>
              <p:nvPr/>
            </p:nvSpPr>
            <p:spPr>
              <a:xfrm>
                <a:off x="5008171" y="4560095"/>
                <a:ext cx="863654"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centerGroup"/>
                    </m:oMathParaPr>
                    <m:oMath xmlns:m="http://schemas.openxmlformats.org/officeDocument/2006/math">
                      <m:r>
                        <a:rPr kumimoji="0" lang="en-US" sz="4400" b="1" i="0"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𝐱</m:t>
                      </m:r>
                    </m:oMath>
                  </m:oMathPara>
                </a14:m>
                <a:endParaRPr kumimoji="0" lang="en-US" sz="44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endParaRPr>
              </a:p>
            </p:txBody>
          </p:sp>
        </mc:Choice>
        <mc:Fallback>
          <p:sp>
            <p:nvSpPr>
              <p:cNvPr id="49" name="TextBox 48"/>
              <p:cNvSpPr txBox="1">
                <a:spLocks noRot="1" noChangeAspect="1" noMove="1" noResize="1" noEditPoints="1" noAdjustHandles="1" noChangeArrowheads="1" noChangeShapeType="1" noTextEdit="1"/>
              </p:cNvSpPr>
              <p:nvPr/>
            </p:nvSpPr>
            <p:spPr>
              <a:xfrm>
                <a:off x="5008171" y="4560095"/>
                <a:ext cx="863654" cy="769441"/>
              </a:xfrm>
              <a:prstGeom prst="rect">
                <a:avLst/>
              </a:prstGeom>
              <a:blipFill rotWithShape="1">
                <a:blip r:embed="rId7"/>
                <a:stretch>
                  <a:fillRect l="-65" t="-21" r="71" b="80"/>
                </a:stretch>
              </a:blipFill>
            </p:spPr>
            <p:txBody>
              <a:bodyPr/>
              <a:lstStyle/>
              <a:p>
                <a:r>
                  <a:rPr lang="en-US" altLang="en-US">
                    <a:noFill/>
                  </a:rPr>
                  <a:t> </a:t>
                </a:r>
              </a:p>
            </p:txBody>
          </p:sp>
        </mc:Fallback>
      </mc:AlternateContent>
      <p:sp>
        <p:nvSpPr>
          <p:cNvPr id="50" name="TextBox 49"/>
          <p:cNvSpPr txBox="1"/>
          <p:nvPr/>
        </p:nvSpPr>
        <p:spPr>
          <a:xfrm>
            <a:off x="6373434" y="4592022"/>
            <a:ext cx="556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a:t>
            </a:r>
            <a:endParaRPr kumimoji="0" lang="en-US"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endParaRPr>
          </a:p>
        </p:txBody>
      </p:sp>
      <mc:AlternateContent xmlns:mc="http://schemas.openxmlformats.org/markup-compatibility/2006">
        <mc:Choice xmlns:a14="http://schemas.microsoft.com/office/drawing/2010/main" Requires="a14">
          <p:sp>
            <p:nvSpPr>
              <p:cNvPr id="51" name="TextBox 50"/>
              <p:cNvSpPr txBox="1"/>
              <p:nvPr/>
            </p:nvSpPr>
            <p:spPr>
              <a:xfrm>
                <a:off x="6876976" y="4265938"/>
                <a:ext cx="863654" cy="143968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14:m>
                  <m:oMath xmlns:m="http://schemas.openxmlformats.org/officeDocument/2006/math">
                    <m:f>
                      <m:fPr>
                        <m:ctrlP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ctrlPr>
                      </m:fPr>
                      <m:num>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𝟕</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 </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𝒙</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 </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𝟓</m:t>
                        </m:r>
                      </m:num>
                      <m:den>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𝟏𝟗</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 </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𝒙</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 </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𝟐</m:t>
                        </m:r>
                      </m:den>
                    </m:f>
                  </m:oMath>
                </a14:m>
                <a:r>
                  <a:rPr kumimoji="0" lang="en-US" sz="6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endParaRPr kumimoji="0" lang="en-US" sz="60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endParaRPr>
              </a:p>
            </p:txBody>
          </p:sp>
        </mc:Choice>
        <mc:Fallback>
          <p:sp>
            <p:nvSpPr>
              <p:cNvPr id="51" name="TextBox 50"/>
              <p:cNvSpPr txBox="1">
                <a:spLocks noRot="1" noChangeAspect="1" noMove="1" noResize="1" noEditPoints="1" noAdjustHandles="1" noChangeArrowheads="1" noChangeShapeType="1" noTextEdit="1"/>
              </p:cNvSpPr>
              <p:nvPr/>
            </p:nvSpPr>
            <p:spPr>
              <a:xfrm>
                <a:off x="6876976" y="4265938"/>
                <a:ext cx="863654" cy="1439689"/>
              </a:xfrm>
              <a:prstGeom prst="rect">
                <a:avLst/>
              </a:prstGeom>
              <a:blipFill rotWithShape="1">
                <a:blip r:embed="rId8"/>
                <a:stretch>
                  <a:fillRect l="-65" t="-1" r="-90364" b="11"/>
                </a:stretch>
              </a:blipFill>
            </p:spPr>
            <p:txBody>
              <a:bodyPr/>
              <a:lstStyle/>
              <a:p>
                <a:r>
                  <a:rPr lang="en-US" altLang="en-US">
                    <a:noFill/>
                  </a:rPr>
                  <a:t> </a:t>
                </a:r>
              </a:p>
            </p:txBody>
          </p:sp>
        </mc:Fallback>
      </mc:AlternateContent>
      <p:sp>
        <p:nvSpPr>
          <p:cNvPr id="53" name="TextBox 52"/>
          <p:cNvSpPr txBox="1"/>
          <p:nvPr/>
        </p:nvSpPr>
        <p:spPr>
          <a:xfrm>
            <a:off x="8553044" y="4620597"/>
            <a:ext cx="556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a:t>
            </a:r>
            <a:endParaRPr kumimoji="0" lang="en-US"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endParaRPr>
          </a:p>
        </p:txBody>
      </p:sp>
      <mc:AlternateContent xmlns:mc="http://schemas.openxmlformats.org/markup-compatibility/2006">
        <mc:Choice xmlns:a14="http://schemas.microsoft.com/office/drawing/2010/main" Requires="a14">
          <p:sp>
            <p:nvSpPr>
              <p:cNvPr id="54" name="TextBox 53"/>
              <p:cNvSpPr txBox="1"/>
              <p:nvPr/>
            </p:nvSpPr>
            <p:spPr>
              <a:xfrm>
                <a:off x="9056586" y="4265938"/>
                <a:ext cx="863654" cy="143968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14:m>
                  <m:oMath xmlns:m="http://schemas.openxmlformats.org/officeDocument/2006/math">
                    <m:f>
                      <m:fPr>
                        <m:ctrlP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ctrlPr>
                      </m:fPr>
                      <m:num>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𝟑𝟓</m:t>
                        </m:r>
                      </m:num>
                      <m:den>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𝟑𝟖</m:t>
                        </m:r>
                      </m:den>
                    </m:f>
                  </m:oMath>
                </a14:m>
                <a:r>
                  <a:rPr kumimoji="0" lang="en-US" sz="6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endParaRPr kumimoji="0" lang="en-US" sz="60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endParaRPr>
              </a:p>
            </p:txBody>
          </p:sp>
        </mc:Choice>
        <mc:Fallback>
          <p:sp>
            <p:nvSpPr>
              <p:cNvPr id="54" name="TextBox 53"/>
              <p:cNvSpPr txBox="1">
                <a:spLocks noRot="1" noChangeAspect="1" noMove="1" noResize="1" noEditPoints="1" noAdjustHandles="1" noChangeArrowheads="1" noChangeShapeType="1" noTextEdit="1"/>
              </p:cNvSpPr>
              <p:nvPr/>
            </p:nvSpPr>
            <p:spPr>
              <a:xfrm>
                <a:off x="9056586" y="4265938"/>
                <a:ext cx="863654" cy="1439689"/>
              </a:xfrm>
              <a:prstGeom prst="rect">
                <a:avLst/>
              </a:prstGeom>
              <a:blipFill rotWithShape="1">
                <a:blip r:embed="rId9"/>
                <a:stretch>
                  <a:fillRect l="-25" t="-1" r="31" b="11"/>
                </a:stretch>
              </a:blipFill>
            </p:spPr>
            <p:txBody>
              <a:bodyPr/>
              <a:lstStyle/>
              <a:p>
                <a:r>
                  <a:rPr lang="en-US" altLang="en-US">
                    <a:noFill/>
                  </a:rPr>
                  <a:t> </a:t>
                </a:r>
              </a:p>
            </p:txBody>
          </p:sp>
        </mc:Fallback>
      </mc:AlternateContent>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arn(inVertical)">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500"/>
                                        <p:tgtEl>
                                          <p:spTgt spid="3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blinds(horizontal)">
                                      <p:cBhvr>
                                        <p:cTn id="20" dur="500"/>
                                        <p:tgtEl>
                                          <p:spTgt spid="40"/>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blinds(horizontal)">
                                      <p:cBhvr>
                                        <p:cTn id="25" dur="500"/>
                                        <p:tgtEl>
                                          <p:spTgt spid="41"/>
                                        </p:tgtEl>
                                      </p:cBhvr>
                                    </p:animEffect>
                                  </p:childTnLst>
                                </p:cTn>
                              </p:par>
                            </p:childTnLst>
                          </p:cTn>
                        </p:par>
                      </p:childTnLst>
                    </p:cTn>
                  </p:par>
                  <p:par>
                    <p:cTn id="26" fill="hold">
                      <p:stCondLst>
                        <p:cond delay="indefinite"/>
                      </p:stCondLst>
                      <p:childTnLst>
                        <p:par>
                          <p:cTn id="27" fill="hold">
                            <p:stCondLst>
                              <p:cond delay="0"/>
                            </p:stCondLst>
                            <p:childTnLst>
                              <p:par>
                                <p:cTn id="28" presetID="49" presetClass="path" presetSubtype="0" accel="50000" decel="50000" fill="hold" grpId="1" nodeType="clickEffect">
                                  <p:stCondLst>
                                    <p:cond delay="0"/>
                                  </p:stCondLst>
                                  <p:childTnLst>
                                    <p:animMotion origin="layout" path="M -1.04167E-6 -4.07407E-6 L 0.06315 0.40857 " pathEditMode="relative" rAng="0" ptsTypes="AA">
                                      <p:cBhvr>
                                        <p:cTn id="29" dur="2000" fill="hold"/>
                                        <p:tgtEl>
                                          <p:spTgt spid="37"/>
                                        </p:tgtEl>
                                        <p:attrNameLst>
                                          <p:attrName>ppt_x</p:attrName>
                                          <p:attrName>ppt_y</p:attrName>
                                        </p:attrNameLst>
                                      </p:cBhvr>
                                      <p:rCtr x="3151" y="20417"/>
                                    </p:animMotion>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down)">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500"/>
                                        <p:tgtEl>
                                          <p:spTgt spid="4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wipe(down)">
                                      <p:cBhvr>
                                        <p:cTn id="44" dur="500"/>
                                        <p:tgtEl>
                                          <p:spTgt spid="4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down)">
                                      <p:cBhvr>
                                        <p:cTn id="49" dur="500"/>
                                        <p:tgtEl>
                                          <p:spTgt spid="4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down)">
                                      <p:cBhvr>
                                        <p:cTn id="54" dur="500"/>
                                        <p:tgtEl>
                                          <p:spTgt spid="5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51"/>
                                        </p:tgtEl>
                                        <p:attrNameLst>
                                          <p:attrName>style.visibility</p:attrName>
                                        </p:attrNameLst>
                                      </p:cBhvr>
                                      <p:to>
                                        <p:strVal val="visible"/>
                                      </p:to>
                                    </p:set>
                                    <p:animEffect transition="in" filter="wipe(down)">
                                      <p:cBhvr>
                                        <p:cTn id="59" dur="500"/>
                                        <p:tgtEl>
                                          <p:spTgt spid="51"/>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down)">
                                      <p:cBhvr>
                                        <p:cTn id="64" dur="500"/>
                                        <p:tgtEl>
                                          <p:spTgt spid="5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wipe(down)">
                                      <p:cBhvr>
                                        <p:cTn id="69" dur="500"/>
                                        <p:tgtEl>
                                          <p:spTgt spid="54"/>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52"/>
                                        </p:tgtEl>
                                        <p:attrNameLst>
                                          <p:attrName>style.visibility</p:attrName>
                                        </p:attrNameLst>
                                      </p:cBhvr>
                                      <p:to>
                                        <p:strVal val="visible"/>
                                      </p:to>
                                    </p:set>
                                    <p:animEffect transition="in" filter="wipe(left)">
                                      <p:cBhvr>
                                        <p:cTn id="74"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37" grpId="0"/>
      <p:bldP spid="37" grpId="1"/>
      <p:bldP spid="40" grpId="0"/>
      <p:bldP spid="2" grpId="0"/>
      <p:bldP spid="47" grpId="0"/>
      <p:bldP spid="48" grpId="0"/>
      <p:bldP spid="49" grpId="0"/>
      <p:bldP spid="50" grpId="0"/>
      <p:bldP spid="51" grpId="0"/>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圆角 11"/>
          <p:cNvSpPr/>
          <p:nvPr/>
        </p:nvSpPr>
        <p:spPr>
          <a:xfrm>
            <a:off x="260822" y="1007783"/>
            <a:ext cx="11605235" cy="6724860"/>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endParaRPr>
          </a:p>
        </p:txBody>
      </p:sp>
      <p:sp>
        <p:nvSpPr>
          <p:cNvPr id="52" name="Rounded Rectangle 21"/>
          <p:cNvSpPr/>
          <p:nvPr/>
        </p:nvSpPr>
        <p:spPr>
          <a:xfrm>
            <a:off x="2175797" y="1258664"/>
            <a:ext cx="7587328" cy="1416297"/>
          </a:xfrm>
          <a:prstGeom prst="roundRect">
            <a:avLst/>
          </a:prstGeom>
          <a:solidFill>
            <a:schemeClr val="accent2">
              <a:lumMod val="20000"/>
              <a:lumOff val="80000"/>
              <a:alpha val="88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 name="组合 5"/>
          <p:cNvGrpSpPr/>
          <p:nvPr/>
        </p:nvGrpSpPr>
        <p:grpSpPr>
          <a:xfrm>
            <a:off x="1521508" y="257308"/>
            <a:ext cx="3551555" cy="1078151"/>
            <a:chOff x="2638269" y="2965026"/>
            <a:chExt cx="3551555" cy="1078151"/>
          </a:xfrm>
        </p:grpSpPr>
        <p:sp>
          <p:nvSpPr>
            <p:cNvPr id="7" name="文本框 1"/>
            <p:cNvSpPr txBox="1">
              <a:spLocks noChangeArrowheads="1"/>
            </p:cNvSpPr>
            <p:nvPr/>
          </p:nvSpPr>
          <p:spPr bwMode="auto">
            <a:xfrm>
              <a:off x="2638269" y="2965026"/>
              <a:ext cx="35515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Microsoft YaHei" panose="020B0503020204020204" pitchFamily="34" charset="-122"/>
                </a:defRPr>
              </a:lvl1pPr>
              <a:lvl2pPr marL="742950" indent="-285750">
                <a:defRPr sz="1300">
                  <a:solidFill>
                    <a:schemeClr val="tx1"/>
                  </a:solidFill>
                  <a:latin typeface="Nexa Light" panose="02000000000000000000" pitchFamily="50" charset="0"/>
                  <a:ea typeface="Microsoft YaHei" panose="020B0503020204020204" pitchFamily="34" charset="-122"/>
                </a:defRPr>
              </a:lvl2pPr>
              <a:lvl3pPr marL="1143000" indent="-228600">
                <a:defRPr sz="1300">
                  <a:solidFill>
                    <a:schemeClr val="tx1"/>
                  </a:solidFill>
                  <a:latin typeface="Nexa Light" panose="02000000000000000000" pitchFamily="50" charset="0"/>
                  <a:ea typeface="Microsoft YaHei" panose="020B0503020204020204" pitchFamily="34" charset="-122"/>
                </a:defRPr>
              </a:lvl3pPr>
              <a:lvl4pPr marL="1600200" indent="-228600">
                <a:defRPr sz="1300">
                  <a:solidFill>
                    <a:schemeClr val="tx1"/>
                  </a:solidFill>
                  <a:latin typeface="Nexa Light" panose="02000000000000000000" pitchFamily="50" charset="0"/>
                  <a:ea typeface="Microsoft YaHei" panose="020B0503020204020204" pitchFamily="34" charset="-122"/>
                </a:defRPr>
              </a:lvl4pPr>
              <a:lvl5pPr marL="2057400" indent="-228600">
                <a:defRPr sz="1300">
                  <a:solidFill>
                    <a:schemeClr val="tx1"/>
                  </a:solidFill>
                  <a:latin typeface="Nexa Light" panose="02000000000000000000" pitchFamily="50" charset="0"/>
                  <a:ea typeface="Microsoft YaHei"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Microsoft YaHei"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Microsoft YaHei"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Microsoft YaHei"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Microsoft YaHei" panose="020B0503020204020204" pitchFamily="34"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400" b="1" i="0" u="none" strike="noStrike" kern="1200" cap="none" spc="0" normalizeH="0" baseline="0" noProof="0" dirty="0">
                  <a:ln>
                    <a:noFill/>
                  </a:ln>
                  <a:solidFill>
                    <a:prstClr val="white"/>
                  </a:solidFill>
                  <a:effectLst/>
                  <a:uLnTx/>
                  <a:uFillTx/>
                  <a:latin typeface="UTM Loko" panose="02040603050506020204" pitchFamily="18" charset="0"/>
                  <a:ea typeface="Microsoft YaHei" panose="020B0503020204020204" pitchFamily="34" charset="-122"/>
                  <a:cs typeface="+mn-ea"/>
                  <a:sym typeface="+mn-lt"/>
                </a:rPr>
                <a:t>Bài </a:t>
              </a:r>
              <a:r>
                <a:rPr kumimoji="0" lang="en-US" altLang="zh-CN" sz="4400" b="1" i="0" u="none" strike="noStrike" kern="1200" cap="none" spc="0" normalizeH="0" baseline="0" noProof="0" dirty="0" err="1">
                  <a:ln>
                    <a:noFill/>
                  </a:ln>
                  <a:solidFill>
                    <a:prstClr val="white"/>
                  </a:solidFill>
                  <a:effectLst/>
                  <a:uLnTx/>
                  <a:uFillTx/>
                  <a:latin typeface="UTM Loko" panose="02040603050506020204" pitchFamily="18" charset="0"/>
                  <a:ea typeface="Microsoft YaHei" panose="020B0503020204020204" pitchFamily="34" charset="-122"/>
                  <a:cs typeface="+mn-ea"/>
                  <a:sym typeface="+mn-lt"/>
                </a:rPr>
                <a:t>toán</a:t>
              </a:r>
              <a:endParaRPr kumimoji="0" lang="zh-CN" altLang="en-US" sz="4400" b="1" i="0" u="none" strike="noStrike" kern="1200" cap="none" spc="0" normalizeH="0" baseline="0" noProof="0" dirty="0">
                <a:ln>
                  <a:noFill/>
                </a:ln>
                <a:solidFill>
                  <a:prstClr val="white"/>
                </a:solidFill>
                <a:effectLst/>
                <a:uLnTx/>
                <a:uFillTx/>
                <a:latin typeface="UTM Loko" panose="02040603050506020204" pitchFamily="18" charset="0"/>
                <a:ea typeface="Microsoft YaHei" panose="020B0503020204020204" pitchFamily="34" charset="-122"/>
                <a:cs typeface="+mn-ea"/>
                <a:sym typeface="+mn-lt"/>
              </a:endParaRPr>
            </a:p>
          </p:txBody>
        </p:sp>
        <p:sp>
          <p:nvSpPr>
            <p:cNvPr id="8" name="矩形 7"/>
            <p:cNvSpPr/>
            <p:nvPr/>
          </p:nvSpPr>
          <p:spPr>
            <a:xfrm>
              <a:off x="2638269" y="3073040"/>
              <a:ext cx="2952906" cy="97013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defRPr/>
              </a:pPr>
              <a:endParaRPr kumimoji="0" lang="zh-CN" altLang="en-US" sz="4400" b="1" i="0" u="none" strike="noStrike" kern="1200" cap="none" spc="300" normalizeH="0" baseline="0" noProof="0" dirty="0">
                <a:ln>
                  <a:noFill/>
                </a:ln>
                <a:solidFill>
                  <a:prstClr val="white"/>
                </a:solidFill>
                <a:effectLst/>
                <a:uLnTx/>
                <a:uFillTx/>
                <a:latin typeface="UTM Flamenco" panose="02040603050506020204" pitchFamily="18" charset="0"/>
                <a:ea typeface="Microsoft YaHei" panose="020B0503020204020204" pitchFamily="34" charset="-122"/>
                <a:cs typeface="+mn-cs"/>
                <a:sym typeface="Microsoft YaHei" panose="020B0503020204020204" pitchFamily="34" charset="-122"/>
              </a:endParaRPr>
            </a:p>
          </p:txBody>
        </p:sp>
      </p:grpSp>
      <p:sp>
        <p:nvSpPr>
          <p:cNvPr id="10" name="椭圆 9"/>
          <p:cNvSpPr/>
          <p:nvPr/>
        </p:nvSpPr>
        <p:spPr>
          <a:xfrm>
            <a:off x="525931" y="181797"/>
            <a:ext cx="910170"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endParaRPr>
          </a:p>
        </p:txBody>
      </p:sp>
      <p:pic>
        <p:nvPicPr>
          <p:cNvPr id="3" name="图片 2" descr="6"/>
          <p:cNvPicPr>
            <a:picLocks noChangeAspect="1"/>
          </p:cNvPicPr>
          <p:nvPr/>
        </p:nvPicPr>
        <p:blipFill>
          <a:blip r:embed="rId1"/>
          <a:srcRect r="74368"/>
          <a:stretch>
            <a:fillRect/>
          </a:stretch>
        </p:blipFill>
        <p:spPr>
          <a:xfrm>
            <a:off x="-3810" y="4604385"/>
            <a:ext cx="1602105" cy="2278380"/>
          </a:xfrm>
          <a:prstGeom prst="rect">
            <a:avLst/>
          </a:prstGeom>
        </p:spPr>
      </p:pic>
      <p:pic>
        <p:nvPicPr>
          <p:cNvPr id="5" name="图片 4" descr="6"/>
          <p:cNvPicPr>
            <a:picLocks noChangeAspect="1"/>
          </p:cNvPicPr>
          <p:nvPr/>
        </p:nvPicPr>
        <p:blipFill>
          <a:blip r:embed="rId1"/>
          <a:srcRect l="47449" t="21697"/>
          <a:stretch>
            <a:fillRect/>
          </a:stretch>
        </p:blipFill>
        <p:spPr>
          <a:xfrm>
            <a:off x="9054465" y="5163721"/>
            <a:ext cx="3137535" cy="1704340"/>
          </a:xfrm>
          <a:prstGeom prst="rect">
            <a:avLst/>
          </a:prstGeom>
        </p:spPr>
      </p:pic>
      <p:pic>
        <p:nvPicPr>
          <p:cNvPr id="31" name="图片 16"/>
          <p:cNvPicPr>
            <a:picLocks noChangeAspect="1"/>
          </p:cNvPicPr>
          <p:nvPr/>
        </p:nvPicPr>
        <p:blipFill rotWithShape="1">
          <a:blip r:embed="rId2" cstate="print">
            <a:extLst>
              <a:ext uri="{28A0092B-C50C-407E-A947-70E740481C1C}">
                <a14:useLocalDpi xmlns:a14="http://schemas.microsoft.com/office/drawing/2010/main" val="0"/>
              </a:ext>
            </a:extLst>
          </a:blip>
          <a:srcRect l="20216" r="51909" b="67495"/>
          <a:stretch>
            <a:fillRect/>
          </a:stretch>
        </p:blipFill>
        <p:spPr>
          <a:xfrm>
            <a:off x="655300" y="200603"/>
            <a:ext cx="739695" cy="873291"/>
          </a:xfrm>
          <a:prstGeom prst="rect">
            <a:avLst/>
          </a:prstGeom>
        </p:spPr>
      </p:pic>
      <p:pic>
        <p:nvPicPr>
          <p:cNvPr id="36" name="图片 5"/>
          <p:cNvPicPr>
            <a:picLocks noChangeAspect="1"/>
          </p:cNvPicPr>
          <p:nvPr/>
        </p:nvPicPr>
        <p:blipFill rotWithShape="1">
          <a:blip r:embed="rId3">
            <a:lum contrast="20000"/>
          </a:blip>
          <a:srcRect t="-1" r="54732" b="80724"/>
          <a:stretch>
            <a:fillRect/>
          </a:stretch>
        </p:blipFill>
        <p:spPr>
          <a:xfrm>
            <a:off x="-839446" y="5623693"/>
            <a:ext cx="13031445" cy="1278372"/>
          </a:xfrm>
          <a:prstGeom prst="rect">
            <a:avLst/>
          </a:prstGeom>
          <a:effectLst>
            <a:outerShdw blurRad="63500" sx="102000" sy="102000" algn="ctr" rotWithShape="0">
              <a:prstClr val="black">
                <a:alpha val="40000"/>
              </a:prstClr>
            </a:outerShdw>
          </a:effectLst>
        </p:spPr>
      </p:pic>
      <mc:AlternateContent xmlns:mc="http://schemas.openxmlformats.org/markup-compatibility/2006">
        <mc:Choice xmlns:a14="http://schemas.microsoft.com/office/drawing/2010/main" Requires="a14">
          <p:sp>
            <p:nvSpPr>
              <p:cNvPr id="37" name="TextBox 36"/>
              <p:cNvSpPr txBox="1"/>
              <p:nvPr/>
            </p:nvSpPr>
            <p:spPr>
              <a:xfrm>
                <a:off x="2484279" y="1295285"/>
                <a:ext cx="2047452" cy="11592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14:m>
                  <m:oMath xmlns:m="http://schemas.openxmlformats.org/officeDocument/2006/math">
                    <m:f>
                      <m:fPr>
                        <m:ctrlP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a:ln>
                              <a:noFill/>
                            </a:ln>
                            <a:solidFill>
                              <a:srgbClr val="70AD47">
                                <a:lumMod val="50000"/>
                              </a:srgbClr>
                            </a:solidFill>
                            <a:effectLst/>
                            <a:uLnTx/>
                            <a:uFillTx/>
                            <a:latin typeface="Cambria Math" panose="02040503050406030204" pitchFamily="18" charset="0"/>
                            <a:ea typeface="+mn-ea"/>
                            <a:cs typeface="+mn-cs"/>
                          </a:rPr>
                          <m:t>𝟕</m:t>
                        </m:r>
                      </m:num>
                      <m:den>
                        <m:r>
                          <a:rPr kumimoji="0" lang="en-US" sz="4800" b="1" i="1" u="none" strike="noStrike" kern="1200" cap="none" spc="0" normalizeH="0" baseline="0" noProof="0">
                            <a:ln>
                              <a:noFill/>
                            </a:ln>
                            <a:solidFill>
                              <a:srgbClr val="70AD47">
                                <a:lumMod val="50000"/>
                              </a:srgbClr>
                            </a:solidFill>
                            <a:effectLst/>
                            <a:uLnTx/>
                            <a:uFillTx/>
                            <a:latin typeface="Cambria Math" panose="02040503050406030204" pitchFamily="18" charset="0"/>
                            <a:ea typeface="+mn-ea"/>
                            <a:cs typeface="+mn-cs"/>
                          </a:rPr>
                          <m:t>𝟏</m:t>
                        </m:r>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𝟗</m:t>
                        </m:r>
                      </m:den>
                    </m:f>
                  </m:oMath>
                </a14:m>
                <a:r>
                  <a:rPr kumimoji="0" lang="en-US" sz="48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 : </a:t>
                </a:r>
                <a14:m>
                  <m:oMath xmlns:m="http://schemas.openxmlformats.org/officeDocument/2006/math">
                    <m:f>
                      <m:fPr>
                        <m:ctrlP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𝟐</m:t>
                        </m:r>
                      </m:num>
                      <m:den>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𝟓</m:t>
                        </m:r>
                      </m:den>
                    </m:f>
                  </m:oMath>
                </a14:m>
                <a:r>
                  <a:rPr kumimoji="0" lang="en-US" sz="48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 </a:t>
                </a:r>
                <a:endParaRPr kumimoji="0" lang="en-US" sz="4800" b="0"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endParaRPr>
              </a:p>
            </p:txBody>
          </p:sp>
        </mc:Choice>
        <mc:Fallback>
          <p:sp>
            <p:nvSpPr>
              <p:cNvPr id="37" name="TextBox 36"/>
              <p:cNvSpPr txBox="1">
                <a:spLocks noRot="1" noChangeAspect="1" noMove="1" noResize="1" noEditPoints="1" noAdjustHandles="1" noChangeArrowheads="1" noChangeShapeType="1" noTextEdit="1"/>
              </p:cNvSpPr>
              <p:nvPr/>
            </p:nvSpPr>
            <p:spPr>
              <a:xfrm>
                <a:off x="2484279" y="1295285"/>
                <a:ext cx="2047452" cy="1159228"/>
              </a:xfrm>
              <a:prstGeom prst="rect">
                <a:avLst/>
              </a:prstGeom>
              <a:blipFill rotWithShape="1">
                <a:blip r:embed="rId4"/>
                <a:stretch>
                  <a:fillRect l="-8" t="-45" r="18" b="21"/>
                </a:stretch>
              </a:blipFill>
            </p:spPr>
            <p:txBody>
              <a:bodyPr/>
              <a:lstStyle/>
              <a:p>
                <a:r>
                  <a:rPr lang="en-US" altLang="en-US">
                    <a:noFill/>
                  </a:rPr>
                  <a:t> </a:t>
                </a:r>
              </a:p>
            </p:txBody>
          </p:sp>
        </mc:Fallback>
      </mc:AlternateContent>
      <p:sp>
        <p:nvSpPr>
          <p:cNvPr id="2" name="TextBox 1"/>
          <p:cNvSpPr txBox="1"/>
          <p:nvPr/>
        </p:nvSpPr>
        <p:spPr>
          <a:xfrm>
            <a:off x="4023993" y="1603320"/>
            <a:ext cx="55618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a:t>
            </a:r>
            <a:endParaRPr kumimoji="0" lang="en-US" sz="36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endParaRPr>
          </a:p>
        </p:txBody>
      </p:sp>
      <mc:AlternateContent xmlns:mc="http://schemas.openxmlformats.org/markup-compatibility/2006">
        <mc:Choice xmlns:a14="http://schemas.microsoft.com/office/drawing/2010/main" Requires="a14">
          <p:sp>
            <p:nvSpPr>
              <p:cNvPr id="47" name="TextBox 46"/>
              <p:cNvSpPr txBox="1"/>
              <p:nvPr/>
            </p:nvSpPr>
            <p:spPr>
              <a:xfrm>
                <a:off x="4524132" y="1311457"/>
                <a:ext cx="863654" cy="115570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14:m>
                  <m:oMath xmlns:m="http://schemas.openxmlformats.org/officeDocument/2006/math">
                    <m:f>
                      <m:fPr>
                        <m:ctrlP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𝟕</m:t>
                        </m:r>
                      </m:num>
                      <m:den>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𝟏𝟗</m:t>
                        </m:r>
                      </m:den>
                    </m:f>
                  </m:oMath>
                </a14:m>
                <a:r>
                  <a:rPr kumimoji="0" lang="en-US" sz="48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 </a:t>
                </a:r>
                <a:endParaRPr kumimoji="0" lang="en-US" sz="4800" b="0"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endParaRPr>
              </a:p>
            </p:txBody>
          </p:sp>
        </mc:Choice>
        <mc:Fallback>
          <p:sp>
            <p:nvSpPr>
              <p:cNvPr id="47" name="TextBox 46"/>
              <p:cNvSpPr txBox="1">
                <a:spLocks noRot="1" noChangeAspect="1" noMove="1" noResize="1" noEditPoints="1" noAdjustHandles="1" noChangeArrowheads="1" noChangeShapeType="1" noTextEdit="1"/>
              </p:cNvSpPr>
              <p:nvPr/>
            </p:nvSpPr>
            <p:spPr>
              <a:xfrm>
                <a:off x="4524132" y="1311457"/>
                <a:ext cx="863654" cy="1155701"/>
              </a:xfrm>
              <a:prstGeom prst="rect">
                <a:avLst/>
              </a:prstGeom>
              <a:blipFill rotWithShape="1">
                <a:blip r:embed="rId5"/>
                <a:stretch>
                  <a:fillRect l="-45" t="-16" r="52" b="16"/>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48" name="TextBox 47"/>
              <p:cNvSpPr txBox="1"/>
              <p:nvPr/>
            </p:nvSpPr>
            <p:spPr>
              <a:xfrm>
                <a:off x="5888429" y="1329112"/>
                <a:ext cx="863654" cy="12022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14:m>
                  <m:oMath xmlns:m="http://schemas.openxmlformats.org/officeDocument/2006/math">
                    <m:f>
                      <m:fPr>
                        <m:ctrlP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𝟓</m:t>
                        </m:r>
                      </m:num>
                      <m:den>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𝟐</m:t>
                        </m:r>
                      </m:den>
                    </m:f>
                  </m:oMath>
                </a14:m>
                <a:r>
                  <a:rPr kumimoji="0" lang="en-US" sz="48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 </a:t>
                </a:r>
                <a:endParaRPr kumimoji="0" lang="en-US" sz="4800" b="0"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endParaRPr>
              </a:p>
            </p:txBody>
          </p:sp>
        </mc:Choice>
        <mc:Fallback>
          <p:sp>
            <p:nvSpPr>
              <p:cNvPr id="48" name="TextBox 47"/>
              <p:cNvSpPr txBox="1">
                <a:spLocks noRot="1" noChangeAspect="1" noMove="1" noResize="1" noEditPoints="1" noAdjustHandles="1" noChangeArrowheads="1" noChangeShapeType="1" noTextEdit="1"/>
              </p:cNvSpPr>
              <p:nvPr/>
            </p:nvSpPr>
            <p:spPr>
              <a:xfrm>
                <a:off x="5888429" y="1329112"/>
                <a:ext cx="863654" cy="1202252"/>
              </a:xfrm>
              <a:prstGeom prst="rect">
                <a:avLst/>
              </a:prstGeom>
              <a:blipFill rotWithShape="1">
                <a:blip r:embed="rId6"/>
                <a:stretch>
                  <a:fillRect l="-9" t="-5" r="15" b="21"/>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49" name="TextBox 48"/>
              <p:cNvSpPr txBox="1"/>
              <p:nvPr/>
            </p:nvSpPr>
            <p:spPr>
              <a:xfrm>
                <a:off x="5119892" y="1623269"/>
                <a:ext cx="86365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centerGroup"/>
                    </m:oMathParaPr>
                    <m:oMath xmlns:m="http://schemas.openxmlformats.org/officeDocument/2006/math">
                      <m:r>
                        <a:rPr kumimoji="0" lang="en-US" sz="3600" b="1" i="0"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𝐱</m:t>
                      </m:r>
                    </m:oMath>
                  </m:oMathPara>
                </a14:m>
                <a:endParaRPr kumimoji="0" lang="en-US" sz="3600" b="0"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endParaRPr>
              </a:p>
            </p:txBody>
          </p:sp>
        </mc:Choice>
        <mc:Fallback>
          <p:sp>
            <p:nvSpPr>
              <p:cNvPr id="49" name="TextBox 48"/>
              <p:cNvSpPr txBox="1">
                <a:spLocks noRot="1" noChangeAspect="1" noMove="1" noResize="1" noEditPoints="1" noAdjustHandles="1" noChangeArrowheads="1" noChangeShapeType="1" noTextEdit="1"/>
              </p:cNvSpPr>
              <p:nvPr/>
            </p:nvSpPr>
            <p:spPr>
              <a:xfrm>
                <a:off x="5119892" y="1623269"/>
                <a:ext cx="863654" cy="646331"/>
              </a:xfrm>
              <a:prstGeom prst="rect">
                <a:avLst/>
              </a:prstGeom>
              <a:blipFill rotWithShape="1">
                <a:blip r:embed="rId7"/>
                <a:stretch>
                  <a:fillRect l="-60" t="-32" r="67" b="17"/>
                </a:stretch>
              </a:blipFill>
            </p:spPr>
            <p:txBody>
              <a:bodyPr/>
              <a:lstStyle/>
              <a:p>
                <a:r>
                  <a:rPr lang="en-US" altLang="en-US">
                    <a:noFill/>
                  </a:rPr>
                  <a:t> </a:t>
                </a:r>
              </a:p>
            </p:txBody>
          </p:sp>
        </mc:Fallback>
      </mc:AlternateContent>
      <p:sp>
        <p:nvSpPr>
          <p:cNvPr id="50" name="TextBox 49"/>
          <p:cNvSpPr txBox="1"/>
          <p:nvPr/>
        </p:nvSpPr>
        <p:spPr>
          <a:xfrm>
            <a:off x="6447473" y="1644619"/>
            <a:ext cx="813234" cy="646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a:t>
            </a:r>
            <a:endParaRPr kumimoji="0" lang="en-US" sz="36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endParaRPr>
          </a:p>
        </p:txBody>
      </p:sp>
      <mc:AlternateContent xmlns:mc="http://schemas.openxmlformats.org/markup-compatibility/2006">
        <mc:Choice xmlns:a14="http://schemas.microsoft.com/office/drawing/2010/main" Requires="a14">
          <p:sp>
            <p:nvSpPr>
              <p:cNvPr id="51" name="TextBox 50"/>
              <p:cNvSpPr txBox="1"/>
              <p:nvPr/>
            </p:nvSpPr>
            <p:spPr>
              <a:xfrm>
                <a:off x="6956097" y="1346412"/>
                <a:ext cx="863654" cy="11701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14:m>
                  <m:oMath xmlns:m="http://schemas.openxmlformats.org/officeDocument/2006/math">
                    <m:f>
                      <m:fPr>
                        <m:ctrlP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𝟕</m:t>
                        </m:r>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 </m:t>
                        </m:r>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𝒙</m:t>
                        </m:r>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 </m:t>
                        </m:r>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𝟓</m:t>
                        </m:r>
                      </m:num>
                      <m:den>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𝟏𝟗</m:t>
                        </m:r>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 </m:t>
                        </m:r>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𝒙</m:t>
                        </m:r>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 </m:t>
                        </m:r>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𝟐</m:t>
                        </m:r>
                      </m:den>
                    </m:f>
                  </m:oMath>
                </a14:m>
                <a:r>
                  <a:rPr kumimoji="0" lang="en-US" sz="48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 </a:t>
                </a:r>
                <a:endParaRPr kumimoji="0" lang="en-US" sz="4800" b="0"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endParaRPr>
              </a:p>
            </p:txBody>
          </p:sp>
        </mc:Choice>
        <mc:Fallback>
          <p:sp>
            <p:nvSpPr>
              <p:cNvPr id="51" name="TextBox 50"/>
              <p:cNvSpPr txBox="1">
                <a:spLocks noRot="1" noChangeAspect="1" noMove="1" noResize="1" noEditPoints="1" noAdjustHandles="1" noChangeArrowheads="1" noChangeShapeType="1" noTextEdit="1"/>
              </p:cNvSpPr>
              <p:nvPr/>
            </p:nvSpPr>
            <p:spPr>
              <a:xfrm>
                <a:off x="6956097" y="1346412"/>
                <a:ext cx="863654" cy="1170192"/>
              </a:xfrm>
              <a:prstGeom prst="rect">
                <a:avLst/>
              </a:prstGeom>
              <a:blipFill rotWithShape="1">
                <a:blip r:embed="rId8"/>
                <a:stretch>
                  <a:fillRect l="-36" t="-18" r="-55322" b="8"/>
                </a:stretch>
              </a:blipFill>
            </p:spPr>
            <p:txBody>
              <a:bodyPr/>
              <a:lstStyle/>
              <a:p>
                <a:r>
                  <a:rPr lang="en-US" altLang="en-US">
                    <a:noFill/>
                  </a:rPr>
                  <a:t> </a:t>
                </a:r>
              </a:p>
            </p:txBody>
          </p:sp>
        </mc:Fallback>
      </mc:AlternateContent>
      <p:sp>
        <p:nvSpPr>
          <p:cNvPr id="25" name="Text Box 73"/>
          <p:cNvSpPr txBox="1">
            <a:spLocks noChangeArrowheads="1"/>
          </p:cNvSpPr>
          <p:nvPr/>
        </p:nvSpPr>
        <p:spPr bwMode="auto">
          <a:xfrm>
            <a:off x="911542" y="2982416"/>
            <a:ext cx="1078530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en-US" alt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Để </a:t>
            </a:r>
            <a:r>
              <a:rPr kumimoji="0" lang="en-US" alt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rPr>
              <a:t>thực</a:t>
            </a:r>
            <a:r>
              <a:rPr kumimoji="0" lang="en-US" alt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rPr>
              <a:t>hiện</a:t>
            </a:r>
            <a:r>
              <a:rPr kumimoji="0" lang="en-US" alt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rPr>
              <a:t>phép</a:t>
            </a:r>
            <a:r>
              <a:rPr kumimoji="0" lang="en-US" alt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chia </a:t>
            </a:r>
            <a:r>
              <a:rPr kumimoji="0" lang="en-US" alt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rPr>
              <a:t>phân</a:t>
            </a:r>
            <a:r>
              <a:rPr kumimoji="0" lang="en-US" alt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rPr>
              <a:t>số</a:t>
            </a:r>
            <a:r>
              <a:rPr kumimoji="0" lang="en-US" alt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ta làm </a:t>
            </a:r>
            <a:r>
              <a:rPr kumimoji="0" lang="en-US" alt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rPr>
              <a:t>thế</a:t>
            </a:r>
            <a:r>
              <a:rPr kumimoji="0" lang="en-US" alt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rPr>
              <a:t>nào</a:t>
            </a:r>
            <a:r>
              <a:rPr kumimoji="0" lang="en-US" alt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endParaRPr kumimoji="0" lang="en-US" alt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endParaRPr>
          </a:p>
        </p:txBody>
      </p:sp>
      <p:sp>
        <p:nvSpPr>
          <p:cNvPr id="4" name="Rectangle: Diagonal Corners Snipped 3"/>
          <p:cNvSpPr/>
          <p:nvPr/>
        </p:nvSpPr>
        <p:spPr>
          <a:xfrm>
            <a:off x="981015" y="4009832"/>
            <a:ext cx="10387569" cy="2071648"/>
          </a:xfrm>
          <a:prstGeom prst="snip2DiagRect">
            <a:avLst/>
          </a:prstGeom>
          <a:solidFill>
            <a:schemeClr val="accent2">
              <a:alpha val="50000"/>
            </a:schemeClr>
          </a:solidFill>
          <a:ln w="76200">
            <a:solidFill>
              <a:srgbClr val="02736A"/>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7"/>
          <p:cNvSpPr>
            <a:spLocks noChangeArrowheads="1"/>
          </p:cNvSpPr>
          <p:nvPr/>
        </p:nvSpPr>
        <p:spPr bwMode="auto">
          <a:xfrm>
            <a:off x="967828" y="4129544"/>
            <a:ext cx="10413942" cy="1651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ctr">
              <a:lnSpc>
                <a:spcPct val="150000"/>
              </a:lnSpc>
              <a:spcBef>
                <a:spcPct val="0"/>
              </a:spcBef>
              <a:buNone/>
            </a:pPr>
            <a:r>
              <a:rPr lang="vi-VN" altLang="en-US" sz="3600" b="1" dirty="0">
                <a:solidFill>
                  <a:srgbClr val="B00000"/>
                </a:solidFill>
                <a:latin typeface="Cambria" panose="02040503050406030204" pitchFamily="18" charset="0"/>
                <a:ea typeface="Cambria" panose="02040503050406030204" pitchFamily="18" charset="0"/>
              </a:rPr>
              <a:t>Muốn thực hiện chia hai phân số, ta lấy phân số thứ nhất nhân đảo ngược phân số thứ hai.</a:t>
            </a:r>
            <a:endParaRPr kumimoji="0" lang="en-US" altLang="en-US" sz="3600" b="1" i="0" u="sng" strike="noStrike" kern="1200" cap="none" spc="0" normalizeH="0" baseline="0" noProof="0" dirty="0">
              <a:ln>
                <a:noFill/>
              </a:ln>
              <a:solidFill>
                <a:srgbClr val="B00000"/>
              </a:solidFill>
              <a:effectLst/>
              <a:uLnTx/>
              <a:uFillTx/>
              <a:latin typeface="Cambria" panose="02040503050406030204" pitchFamily="18" charset="0"/>
              <a:ea typeface="Cambria" panose="02040503050406030204" pitchFamily="18" charset="0"/>
            </a:endParaRPr>
          </a:p>
        </p:txBody>
      </p:sp>
      <p:sp>
        <p:nvSpPr>
          <p:cNvPr id="29" name="TextBox 28"/>
          <p:cNvSpPr txBox="1"/>
          <p:nvPr/>
        </p:nvSpPr>
        <p:spPr>
          <a:xfrm>
            <a:off x="8321177" y="1625569"/>
            <a:ext cx="813234" cy="646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a:t>
            </a:r>
            <a:endParaRPr kumimoji="0" lang="en-US" sz="36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endParaRPr>
          </a:p>
        </p:txBody>
      </p:sp>
      <mc:AlternateContent xmlns:mc="http://schemas.openxmlformats.org/markup-compatibility/2006">
        <mc:Choice xmlns:a14="http://schemas.microsoft.com/office/drawing/2010/main" Requires="a14">
          <p:sp>
            <p:nvSpPr>
              <p:cNvPr id="30" name="TextBox 29"/>
              <p:cNvSpPr txBox="1"/>
              <p:nvPr/>
            </p:nvSpPr>
            <p:spPr>
              <a:xfrm>
                <a:off x="8829801" y="1327362"/>
                <a:ext cx="863654" cy="11592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14:m>
                  <m:oMath xmlns:m="http://schemas.openxmlformats.org/officeDocument/2006/math">
                    <m:f>
                      <m:fPr>
                        <m:ctrlP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𝟑𝟓</m:t>
                        </m:r>
                      </m:num>
                      <m:den>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𝟑𝟖</m:t>
                        </m:r>
                      </m:den>
                    </m:f>
                  </m:oMath>
                </a14:m>
                <a:r>
                  <a:rPr kumimoji="0" lang="en-US" sz="48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 </a:t>
                </a:r>
                <a:endParaRPr kumimoji="0" lang="en-US" sz="4800" b="0"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endParaRPr>
              </a:p>
            </p:txBody>
          </p:sp>
        </mc:Choice>
        <mc:Fallback>
          <p:sp>
            <p:nvSpPr>
              <p:cNvPr id="30" name="TextBox 29"/>
              <p:cNvSpPr txBox="1">
                <a:spLocks noRot="1" noChangeAspect="1" noMove="1" noResize="1" noEditPoints="1" noAdjustHandles="1" noChangeArrowheads="1" noChangeShapeType="1" noTextEdit="1"/>
              </p:cNvSpPr>
              <p:nvPr/>
            </p:nvSpPr>
            <p:spPr>
              <a:xfrm>
                <a:off x="8829801" y="1327362"/>
                <a:ext cx="863654" cy="1159228"/>
              </a:xfrm>
              <a:prstGeom prst="rect">
                <a:avLst/>
              </a:prstGeom>
              <a:blipFill rotWithShape="1">
                <a:blip r:embed="rId9"/>
                <a:stretch>
                  <a:fillRect l="-15" t="-18" r="21" b="49"/>
                </a:stretch>
              </a:blipFill>
            </p:spPr>
            <p:txBody>
              <a:bodyPr/>
              <a:lstStyle/>
              <a:p>
                <a:r>
                  <a:rPr lang="en-US" altLang="en-US">
                    <a:noFill/>
                  </a:rPr>
                  <a:t> </a:t>
                </a:r>
              </a:p>
            </p:txBody>
          </p:sp>
        </mc:Fallback>
      </mc:AlternateContent>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linds(horizont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 grpId="0" animBg="1"/>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lum contrast="20000"/>
          </a:blip>
          <a:srcRect b="83242"/>
          <a:stretch>
            <a:fillRect/>
          </a:stretch>
        </p:blipFill>
        <p:spPr>
          <a:xfrm>
            <a:off x="-330564" y="6468838"/>
            <a:ext cx="12600000" cy="396420"/>
          </a:xfrm>
          <a:prstGeom prst="rect">
            <a:avLst/>
          </a:prstGeom>
          <a:effectLst>
            <a:outerShdw blurRad="63500" sx="102000" sy="102000" algn="ctr" rotWithShape="0">
              <a:prstClr val="black">
                <a:alpha val="40000"/>
              </a:prstClr>
            </a:outerShdw>
          </a:effectLst>
        </p:spPr>
      </p:pic>
      <p:pic>
        <p:nvPicPr>
          <p:cNvPr id="11" name="图片 10"/>
          <p:cNvPicPr>
            <a:picLocks noChangeAspect="1"/>
          </p:cNvPicPr>
          <p:nvPr/>
        </p:nvPicPr>
        <p:blipFill>
          <a:blip r:embed="rId2">
            <a:lum contrast="20000"/>
          </a:blip>
          <a:stretch>
            <a:fillRect/>
          </a:stretch>
        </p:blipFill>
        <p:spPr>
          <a:xfrm>
            <a:off x="10177608" y="-707253"/>
            <a:ext cx="2722500" cy="2553750"/>
          </a:xfrm>
          <a:prstGeom prst="rect">
            <a:avLst/>
          </a:prstGeom>
          <a:effectLst>
            <a:outerShdw blurRad="63500" sx="102000" sy="102000" algn="ctr" rotWithShape="0">
              <a:prstClr val="black">
                <a:alpha val="40000"/>
              </a:prstClr>
            </a:outerShdw>
          </a:effectLst>
        </p:spPr>
      </p:pic>
      <p:sp>
        <p:nvSpPr>
          <p:cNvPr id="12" name="Freeform 8"/>
          <p:cNvSpPr/>
          <p:nvPr/>
        </p:nvSpPr>
        <p:spPr bwMode="auto">
          <a:xfrm>
            <a:off x="5509846" y="1833390"/>
            <a:ext cx="6435969" cy="3786373"/>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F141CF"/>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6" name="文本框 15"/>
          <p:cNvSpPr txBox="1"/>
          <p:nvPr/>
        </p:nvSpPr>
        <p:spPr>
          <a:xfrm>
            <a:off x="6806494" y="-463012"/>
            <a:ext cx="2771913" cy="538609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4400" b="0" i="1" u="none" strike="noStrike" kern="1200" cap="none" spc="0" normalizeH="0" baseline="0" noProof="0" dirty="0">
                <a:ln w="0">
                  <a:noFill/>
                </a:ln>
                <a:solidFill>
                  <a:srgbClr val="898989"/>
                </a:solidFill>
                <a:effectLst/>
                <a:uLnTx/>
                <a:uFillTx/>
                <a:latin typeface="Microsoft YaHei" panose="020B0503020204020204" pitchFamily="34" charset="-122"/>
                <a:ea typeface="Microsoft YaHei" panose="020B0503020204020204" pitchFamily="34" charset="-122"/>
                <a:cs typeface="+mn-cs"/>
              </a:rPr>
              <a:t>3</a:t>
            </a:r>
            <a:endParaRPr kumimoji="0" lang="zh-CN" altLang="en-US" sz="34400" b="0" i="1" u="none" strike="noStrike" kern="1200" cap="none" spc="0" normalizeH="0" baseline="0" noProof="0" dirty="0">
              <a:ln w="0">
                <a:noFill/>
              </a:ln>
              <a:solidFill>
                <a:srgbClr val="898989"/>
              </a:solidFill>
              <a:effectLst/>
              <a:uLnTx/>
              <a:uFillTx/>
              <a:latin typeface="Microsoft YaHei" panose="020B0503020204020204" pitchFamily="34" charset="-122"/>
              <a:ea typeface="Microsoft YaHei" panose="020B0503020204020204" pitchFamily="34" charset="-122"/>
              <a:cs typeface="+mn-cs"/>
            </a:endParaRPr>
          </a:p>
        </p:txBody>
      </p:sp>
      <p:pic>
        <p:nvPicPr>
          <p:cNvPr id="17" name="图片 16"/>
          <p:cNvPicPr>
            <a:picLocks noChangeAspect="1"/>
          </p:cNvPicPr>
          <p:nvPr/>
        </p:nvPicPr>
        <p:blipFill>
          <a:blip r:embed="rId3">
            <a:lum contrast="20000"/>
          </a:blip>
          <a:stretch>
            <a:fillRect/>
          </a:stretch>
        </p:blipFill>
        <p:spPr>
          <a:xfrm>
            <a:off x="8418832" y="2434711"/>
            <a:ext cx="1776058" cy="944997"/>
          </a:xfrm>
          <a:prstGeom prst="rect">
            <a:avLst/>
          </a:prstGeom>
          <a:effectLst>
            <a:outerShdw blurRad="63500" sx="102000" sy="102000" algn="ctr" rotWithShape="0">
              <a:prstClr val="black">
                <a:alpha val="40000"/>
              </a:prstClr>
            </a:outerShdw>
          </a:effectLst>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14" y="-208449"/>
            <a:ext cx="7188017" cy="7589642"/>
          </a:xfrm>
          <a:prstGeom prst="rect">
            <a:avLst/>
          </a:prstGeom>
          <a:effectLst>
            <a:outerShdw blurRad="63500" sx="102000" sy="102000" algn="ctr" rotWithShape="0">
              <a:prstClr val="black">
                <a:alpha val="40000"/>
              </a:prstClr>
            </a:outerShdw>
          </a:effectLst>
        </p:spPr>
      </p:pic>
      <p:pic>
        <p:nvPicPr>
          <p:cNvPr id="2" name="Picture 1"/>
          <p:cNvPicPr>
            <a:picLocks noChangeAspect="1"/>
          </p:cNvPicPr>
          <p:nvPr/>
        </p:nvPicPr>
        <p:blipFill>
          <a:blip r:embed="rId5"/>
          <a:stretch>
            <a:fillRect/>
          </a:stretch>
        </p:blipFill>
        <p:spPr>
          <a:xfrm>
            <a:off x="5528031" y="3444496"/>
            <a:ext cx="6431837" cy="2883658"/>
          </a:xfrm>
          <a:prstGeom prst="rect">
            <a:avLst/>
          </a:prstGeom>
        </p:spPr>
      </p:pic>
    </p:spTree>
  </p:cSld>
  <p:clrMapOvr>
    <a:masterClrMapping/>
  </p:clrMapOvr>
  <p:transition spd="slow">
    <p:fad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2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20000">
                                          <p:cBhvr additive="base">
                                            <p:cTn id="7" dur="750" fill="hold"/>
                                            <p:tgtEl>
                                              <p:spTgt spid="7"/>
                                            </p:tgtEl>
                                            <p:attrNameLst>
                                              <p:attrName>ppt_x</p:attrName>
                                            </p:attrNameLst>
                                          </p:cBhvr>
                                          <p:tavLst>
                                            <p:tav tm="0">
                                              <p:val>
                                                <p:strVal val="0-#ppt_w/2"/>
                                              </p:val>
                                            </p:tav>
                                            <p:tav tm="100000">
                                              <p:val>
                                                <p:strVal val="#ppt_x"/>
                                              </p:val>
                                            </p:tav>
                                          </p:tavLst>
                                        </p:anim>
                                        <p:anim calcmode="lin" valueType="num" p14:bounceEnd="20000">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3" fill="hold" nodeType="withEffect" p14:presetBounceEnd="20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20000">
                                          <p:cBhvr additive="base">
                                            <p:cTn id="11"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anim calcmode="lin" valueType="num">
                                          <p:cBhvr>
                                            <p:cTn id="16" dur="500" fill="hold"/>
                                            <p:tgtEl>
                                              <p:spTgt spid="12"/>
                                            </p:tgtEl>
                                            <p:attrNameLst>
                                              <p:attrName>ppt_x</p:attrName>
                                            </p:attrNameLst>
                                          </p:cBhvr>
                                          <p:tavLst>
                                            <p:tav tm="0">
                                              <p:val>
                                                <p:strVal val="#ppt_x"/>
                                              </p:val>
                                            </p:tav>
                                            <p:tav tm="100000">
                                              <p:val>
                                                <p:strVal val="#ppt_x"/>
                                              </p:val>
                                            </p:tav>
                                          </p:tavLst>
                                        </p:anim>
                                        <p:anim calcmode="lin" valueType="num">
                                          <p:cBhvr>
                                            <p:cTn id="17" dur="500" fill="hold"/>
                                            <p:tgtEl>
                                              <p:spTgt spid="12"/>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 calcmode="lin" valueType="num">
                                          <p:cBhvr>
                                            <p:cTn id="23" dur="500" fill="hold"/>
                                            <p:tgtEl>
                                              <p:spTgt spid="16"/>
                                            </p:tgtEl>
                                            <p:attrNameLst>
                                              <p:attrName>style.rotation</p:attrName>
                                            </p:attrNameLst>
                                          </p:cBhvr>
                                          <p:tavLst>
                                            <p:tav tm="0">
                                              <p:val>
                                                <p:fltVal val="360"/>
                                              </p:val>
                                            </p:tav>
                                            <p:tav tm="100000">
                                              <p:val>
                                                <p:fltVal val="0"/>
                                              </p:val>
                                            </p:tav>
                                          </p:tavLst>
                                        </p:anim>
                                        <p:animEffect transition="in" filter="fade">
                                          <p:cBhvr>
                                            <p:cTn id="24" dur="500"/>
                                            <p:tgtEl>
                                              <p:spTgt spid="16"/>
                                            </p:tgtEl>
                                          </p:cBhvr>
                                        </p:animEffect>
                                      </p:childTnLst>
                                    </p:cTn>
                                  </p:par>
                                  <p:par>
                                    <p:cTn id="25" presetID="2" presetClass="entr" presetSubtype="2" fill="hold" nodeType="withEffect" p14:presetBounceEnd="20000">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14:bounceEnd="20000">
                                          <p:cBhvr additive="base">
                                            <p:cTn id="27" dur="750" fill="hold"/>
                                            <p:tgtEl>
                                              <p:spTgt spid="17"/>
                                            </p:tgtEl>
                                            <p:attrNameLst>
                                              <p:attrName>ppt_x</p:attrName>
                                            </p:attrNameLst>
                                          </p:cBhvr>
                                          <p:tavLst>
                                            <p:tav tm="0">
                                              <p:val>
                                                <p:strVal val="1+#ppt_w/2"/>
                                              </p:val>
                                            </p:tav>
                                            <p:tav tm="100000">
                                              <p:val>
                                                <p:strVal val="#ppt_x"/>
                                              </p:val>
                                            </p:tav>
                                          </p:tavLst>
                                        </p:anim>
                                        <p:anim calcmode="lin" valueType="num" p14:bounceEnd="20000">
                                          <p:cBhvr additive="base">
                                            <p:cTn id="28" dur="75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inVertical)">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anim calcmode="lin" valueType="num">
                                          <p:cBhvr>
                                            <p:cTn id="16" dur="500" fill="hold"/>
                                            <p:tgtEl>
                                              <p:spTgt spid="12"/>
                                            </p:tgtEl>
                                            <p:attrNameLst>
                                              <p:attrName>ppt_x</p:attrName>
                                            </p:attrNameLst>
                                          </p:cBhvr>
                                          <p:tavLst>
                                            <p:tav tm="0">
                                              <p:val>
                                                <p:strVal val="#ppt_x"/>
                                              </p:val>
                                            </p:tav>
                                            <p:tav tm="100000">
                                              <p:val>
                                                <p:strVal val="#ppt_x"/>
                                              </p:val>
                                            </p:tav>
                                          </p:tavLst>
                                        </p:anim>
                                        <p:anim calcmode="lin" valueType="num">
                                          <p:cBhvr>
                                            <p:cTn id="17" dur="500" fill="hold"/>
                                            <p:tgtEl>
                                              <p:spTgt spid="12"/>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 calcmode="lin" valueType="num">
                                          <p:cBhvr>
                                            <p:cTn id="23" dur="500" fill="hold"/>
                                            <p:tgtEl>
                                              <p:spTgt spid="16"/>
                                            </p:tgtEl>
                                            <p:attrNameLst>
                                              <p:attrName>style.rotation</p:attrName>
                                            </p:attrNameLst>
                                          </p:cBhvr>
                                          <p:tavLst>
                                            <p:tav tm="0">
                                              <p:val>
                                                <p:fltVal val="360"/>
                                              </p:val>
                                            </p:tav>
                                            <p:tav tm="100000">
                                              <p:val>
                                                <p:fltVal val="0"/>
                                              </p:val>
                                            </p:tav>
                                          </p:tavLst>
                                        </p:anim>
                                        <p:animEffect transition="in" filter="fade">
                                          <p:cBhvr>
                                            <p:cTn id="24" dur="500"/>
                                            <p:tgtEl>
                                              <p:spTgt spid="16"/>
                                            </p:tgtEl>
                                          </p:cBhvr>
                                        </p:animEffect>
                                      </p:childTnLst>
                                    </p:cTn>
                                  </p:par>
                                  <p:par>
                                    <p:cTn id="25" presetID="2" presetClass="entr" presetSubtype="2"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750" fill="hold"/>
                                            <p:tgtEl>
                                              <p:spTgt spid="17"/>
                                            </p:tgtEl>
                                            <p:attrNameLst>
                                              <p:attrName>ppt_x</p:attrName>
                                            </p:attrNameLst>
                                          </p:cBhvr>
                                          <p:tavLst>
                                            <p:tav tm="0">
                                              <p:val>
                                                <p:strVal val="1+#ppt_w/2"/>
                                              </p:val>
                                            </p:tav>
                                            <p:tav tm="100000">
                                              <p:val>
                                                <p:strVal val="#ppt_x"/>
                                              </p:val>
                                            </p:tav>
                                          </p:tavLst>
                                        </p:anim>
                                        <p:anim calcmode="lin" valueType="num">
                                          <p:cBhvr additive="base">
                                            <p:cTn id="28" dur="75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inVertical)">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6"/>
          <p:cNvPicPr>
            <a:picLocks noChangeAspect="1"/>
          </p:cNvPicPr>
          <p:nvPr/>
        </p:nvPicPr>
        <p:blipFill>
          <a:blip r:embed="rId1"/>
          <a:srcRect r="74368"/>
          <a:stretch>
            <a:fillRect/>
          </a:stretch>
        </p:blipFill>
        <p:spPr>
          <a:xfrm>
            <a:off x="-3810" y="4604385"/>
            <a:ext cx="1602105" cy="2278380"/>
          </a:xfrm>
          <a:prstGeom prst="rect">
            <a:avLst/>
          </a:prstGeom>
        </p:spPr>
      </p:pic>
      <p:pic>
        <p:nvPicPr>
          <p:cNvPr id="9" name="图片 8" descr="6"/>
          <p:cNvPicPr>
            <a:picLocks noChangeAspect="1"/>
          </p:cNvPicPr>
          <p:nvPr/>
        </p:nvPicPr>
        <p:blipFill>
          <a:blip r:embed="rId1"/>
          <a:srcRect l="47449" t="21697"/>
          <a:stretch>
            <a:fillRect/>
          </a:stretch>
        </p:blipFill>
        <p:spPr>
          <a:xfrm>
            <a:off x="9053195" y="5132705"/>
            <a:ext cx="3137535" cy="1704340"/>
          </a:xfrm>
          <a:prstGeom prst="rect">
            <a:avLst/>
          </a:prstGeom>
        </p:spPr>
      </p:pic>
      <p:sp>
        <p:nvSpPr>
          <p:cNvPr id="14" name="矩形 13"/>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defRPr/>
            </a:pPr>
            <a:endParaRPr kumimoji="0" lang="zh-CN" altLang="en-US" sz="4400" b="1" i="0" u="none" strike="noStrike" kern="1200" cap="none" spc="30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sym typeface="Microsoft YaHei" panose="020B0503020204020204" pitchFamily="34" charset="-122"/>
            </a:endParaRPr>
          </a:p>
        </p:txBody>
      </p:sp>
      <p:sp>
        <p:nvSpPr>
          <p:cNvPr id="19" name="MH_SubTitle_1"/>
          <p:cNvSpPr/>
          <p:nvPr>
            <p:custDataLst>
              <p:tags r:id="rId2"/>
            </p:custDataLst>
          </p:nvPr>
        </p:nvSpPr>
        <p:spPr bwMode="auto">
          <a:xfrm>
            <a:off x="274722" y="324212"/>
            <a:ext cx="11667069" cy="1213509"/>
          </a:xfrm>
          <a:custGeom>
            <a:avLst/>
            <a:gdLst>
              <a:gd name="T0" fmla="*/ 2147483646 w 30720"/>
              <a:gd name="T1" fmla="*/ 2147483646 h 11496"/>
              <a:gd name="T2" fmla="*/ 2147483646 w 30720"/>
              <a:gd name="T3" fmla="*/ 2147483646 h 11496"/>
              <a:gd name="T4" fmla="*/ 2147483646 w 30720"/>
              <a:gd name="T5" fmla="*/ 2147483646 h 11496"/>
              <a:gd name="T6" fmla="*/ 2147483646 w 30720"/>
              <a:gd name="T7" fmla="*/ 2147483646 h 11496"/>
              <a:gd name="T8" fmla="*/ 2147483646 w 30720"/>
              <a:gd name="T9" fmla="*/ 2147483646 h 11496"/>
              <a:gd name="T10" fmla="*/ 2147483646 w 30720"/>
              <a:gd name="T11" fmla="*/ 2147483646 h 11496"/>
              <a:gd name="T12" fmla="*/ 2147483646 w 30720"/>
              <a:gd name="T13" fmla="*/ 2147483646 h 11496"/>
              <a:gd name="T14" fmla="*/ 2147483646 w 30720"/>
              <a:gd name="T15" fmla="*/ 2147483646 h 11496"/>
              <a:gd name="T16" fmla="*/ 2147483646 w 30720"/>
              <a:gd name="T17" fmla="*/ 2147483646 h 11496"/>
              <a:gd name="T18" fmla="*/ 2147483646 w 30720"/>
              <a:gd name="T19" fmla="*/ 2147483646 h 11496"/>
              <a:gd name="T20" fmla="*/ 2147483646 w 30720"/>
              <a:gd name="T21" fmla="*/ 2147483646 h 11496"/>
              <a:gd name="T22" fmla="*/ 2147483646 w 30720"/>
              <a:gd name="T23" fmla="*/ 2147483646 h 11496"/>
              <a:gd name="T24" fmla="*/ 2147483646 w 30720"/>
              <a:gd name="T25" fmla="*/ 2147483646 h 11496"/>
              <a:gd name="T26" fmla="*/ 2147483646 w 30720"/>
              <a:gd name="T27" fmla="*/ 2147483646 h 11496"/>
              <a:gd name="T28" fmla="*/ 2147483646 w 30720"/>
              <a:gd name="T29" fmla="*/ 2147483646 h 11496"/>
              <a:gd name="T30" fmla="*/ 2147483646 w 30720"/>
              <a:gd name="T31" fmla="*/ 2147483646 h 11496"/>
              <a:gd name="T32" fmla="*/ 2147483646 w 30720"/>
              <a:gd name="T33" fmla="*/ 2147483646 h 11496"/>
              <a:gd name="T34" fmla="*/ 2147483646 w 30720"/>
              <a:gd name="T35" fmla="*/ 2147483646 h 11496"/>
              <a:gd name="T36" fmla="*/ 2147483646 w 30720"/>
              <a:gd name="T37" fmla="*/ 2147483646 h 11496"/>
              <a:gd name="T38" fmla="*/ 2147483646 w 30720"/>
              <a:gd name="T39" fmla="*/ 2147483646 h 11496"/>
              <a:gd name="T40" fmla="*/ 2147483646 w 30720"/>
              <a:gd name="T41" fmla="*/ 2147483646 h 11496"/>
              <a:gd name="T42" fmla="*/ 2147483646 w 30720"/>
              <a:gd name="T43" fmla="*/ 2147483646 h 11496"/>
              <a:gd name="T44" fmla="*/ 2147483646 w 30720"/>
              <a:gd name="T45" fmla="*/ 2147483646 h 11496"/>
              <a:gd name="T46" fmla="*/ 2147483646 w 30720"/>
              <a:gd name="T47" fmla="*/ 2147483646 h 11496"/>
              <a:gd name="T48" fmla="*/ 2147483646 w 30720"/>
              <a:gd name="T49" fmla="*/ 2147483646 h 11496"/>
              <a:gd name="T50" fmla="*/ 2147483646 w 30720"/>
              <a:gd name="T51" fmla="*/ 2147483646 h 11496"/>
              <a:gd name="T52" fmla="*/ 2147483646 w 30720"/>
              <a:gd name="T53" fmla="*/ 2147483646 h 11496"/>
              <a:gd name="T54" fmla="*/ 2147483646 w 30720"/>
              <a:gd name="T55" fmla="*/ 2147483646 h 11496"/>
              <a:gd name="T56" fmla="*/ 2147483646 w 30720"/>
              <a:gd name="T57" fmla="*/ 2147483646 h 11496"/>
              <a:gd name="T58" fmla="*/ 2147483646 w 30720"/>
              <a:gd name="T59" fmla="*/ 2147483646 h 11496"/>
              <a:gd name="T60" fmla="*/ 2147483646 w 30720"/>
              <a:gd name="T61" fmla="*/ 2147483646 h 11496"/>
              <a:gd name="T62" fmla="*/ 2147483646 w 30720"/>
              <a:gd name="T63" fmla="*/ 2147483646 h 11496"/>
              <a:gd name="T64" fmla="*/ 2147483646 w 30720"/>
              <a:gd name="T65" fmla="*/ 2147483646 h 11496"/>
              <a:gd name="T66" fmla="*/ 2147483646 w 30720"/>
              <a:gd name="T67" fmla="*/ 2147483646 h 11496"/>
              <a:gd name="T68" fmla="*/ 2147483646 w 30720"/>
              <a:gd name="T69" fmla="*/ 2147483646 h 11496"/>
              <a:gd name="T70" fmla="*/ 2147483646 w 30720"/>
              <a:gd name="T71" fmla="*/ 2147483646 h 11496"/>
              <a:gd name="T72" fmla="*/ 2147483646 w 30720"/>
              <a:gd name="T73" fmla="*/ 2147483646 h 11496"/>
              <a:gd name="T74" fmla="*/ 2147483646 w 30720"/>
              <a:gd name="T75" fmla="*/ 2147483646 h 11496"/>
              <a:gd name="T76" fmla="*/ 2147483646 w 30720"/>
              <a:gd name="T77" fmla="*/ 2147483646 h 11496"/>
              <a:gd name="T78" fmla="*/ 2147483646 w 30720"/>
              <a:gd name="T79" fmla="*/ 2147483646 h 11496"/>
              <a:gd name="T80" fmla="*/ 2147483646 w 30720"/>
              <a:gd name="T81" fmla="*/ 2147483646 h 11496"/>
              <a:gd name="T82" fmla="*/ 2147483646 w 30720"/>
              <a:gd name="T83" fmla="*/ 2147483646 h 11496"/>
              <a:gd name="T84" fmla="*/ 2147483646 w 30720"/>
              <a:gd name="T85" fmla="*/ 2147483646 h 11496"/>
              <a:gd name="T86" fmla="*/ 2147483646 w 30720"/>
              <a:gd name="T87" fmla="*/ 2147483646 h 11496"/>
              <a:gd name="T88" fmla="*/ 2147483646 w 30720"/>
              <a:gd name="T89" fmla="*/ 2147483646 h 11496"/>
              <a:gd name="T90" fmla="*/ 2147483646 w 30720"/>
              <a:gd name="T91" fmla="*/ 2147483646 h 11496"/>
              <a:gd name="T92" fmla="*/ 2147483646 w 30720"/>
              <a:gd name="T93" fmla="*/ 2147483646 h 11496"/>
              <a:gd name="T94" fmla="*/ 2147483646 w 30720"/>
              <a:gd name="T95" fmla="*/ 2147483646 h 11496"/>
              <a:gd name="T96" fmla="*/ 2147483646 w 30720"/>
              <a:gd name="T97" fmla="*/ 2147483646 h 11496"/>
              <a:gd name="T98" fmla="*/ 2147483646 w 30720"/>
              <a:gd name="T99" fmla="*/ 2147483646 h 11496"/>
              <a:gd name="T100" fmla="*/ 2147483646 w 30720"/>
              <a:gd name="T101" fmla="*/ 2147483646 h 11496"/>
              <a:gd name="T102" fmla="*/ 2147483646 w 30720"/>
              <a:gd name="T103" fmla="*/ 2147483646 h 11496"/>
              <a:gd name="T104" fmla="*/ 2147483646 w 30720"/>
              <a:gd name="T105" fmla="*/ 2147483646 h 11496"/>
              <a:gd name="T106" fmla="*/ 2147483646 w 30720"/>
              <a:gd name="T107" fmla="*/ 2147483646 h 11496"/>
              <a:gd name="T108" fmla="*/ 2147483646 w 30720"/>
              <a:gd name="T109" fmla="*/ 2147483646 h 11496"/>
              <a:gd name="T110" fmla="*/ 2147483646 w 30720"/>
              <a:gd name="T111" fmla="*/ 2147483646 h 11496"/>
              <a:gd name="T112" fmla="*/ 2147483646 w 30720"/>
              <a:gd name="T113" fmla="*/ 2147483646 h 11496"/>
              <a:gd name="T114" fmla="*/ 2147483646 w 30720"/>
              <a:gd name="T115" fmla="*/ 2147483646 h 11496"/>
              <a:gd name="T116" fmla="*/ 2147483646 w 30720"/>
              <a:gd name="T117" fmla="*/ 2147483646 h 11496"/>
              <a:gd name="T118" fmla="*/ 2147483646 w 30720"/>
              <a:gd name="T119" fmla="*/ 2147483646 h 11496"/>
              <a:gd name="T120" fmla="*/ 2147483646 w 30720"/>
              <a:gd name="T121" fmla="*/ 2147483646 h 11496"/>
              <a:gd name="T122" fmla="*/ 2147483646 w 30720"/>
              <a:gd name="T123" fmla="*/ 2147483646 h 11496"/>
              <a:gd name="T124" fmla="*/ 2147483646 w 30720"/>
              <a:gd name="T125" fmla="*/ 2147483646 h 114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720" h="11496">
                <a:moveTo>
                  <a:pt x="29285" y="7403"/>
                </a:moveTo>
                <a:lnTo>
                  <a:pt x="29285" y="7403"/>
                </a:lnTo>
                <a:lnTo>
                  <a:pt x="29232" y="7379"/>
                </a:lnTo>
                <a:lnTo>
                  <a:pt x="29180" y="7357"/>
                </a:lnTo>
                <a:lnTo>
                  <a:pt x="29127" y="7336"/>
                </a:lnTo>
                <a:lnTo>
                  <a:pt x="29073" y="7316"/>
                </a:lnTo>
                <a:lnTo>
                  <a:pt x="29020" y="7298"/>
                </a:lnTo>
                <a:lnTo>
                  <a:pt x="28966" y="7280"/>
                </a:lnTo>
                <a:lnTo>
                  <a:pt x="28913" y="7264"/>
                </a:lnTo>
                <a:lnTo>
                  <a:pt x="28859" y="7251"/>
                </a:lnTo>
                <a:lnTo>
                  <a:pt x="28804" y="7237"/>
                </a:lnTo>
                <a:lnTo>
                  <a:pt x="28750" y="7226"/>
                </a:lnTo>
                <a:lnTo>
                  <a:pt x="28697" y="7216"/>
                </a:lnTo>
                <a:lnTo>
                  <a:pt x="28643" y="7208"/>
                </a:lnTo>
                <a:lnTo>
                  <a:pt x="28589" y="7202"/>
                </a:lnTo>
                <a:lnTo>
                  <a:pt x="28535" y="7198"/>
                </a:lnTo>
                <a:lnTo>
                  <a:pt x="28482" y="7195"/>
                </a:lnTo>
                <a:lnTo>
                  <a:pt x="28429" y="7194"/>
                </a:lnTo>
                <a:lnTo>
                  <a:pt x="28376" y="7194"/>
                </a:lnTo>
                <a:lnTo>
                  <a:pt x="28322" y="7197"/>
                </a:lnTo>
                <a:lnTo>
                  <a:pt x="28269" y="7201"/>
                </a:lnTo>
                <a:lnTo>
                  <a:pt x="28217" y="7207"/>
                </a:lnTo>
                <a:lnTo>
                  <a:pt x="28165" y="7215"/>
                </a:lnTo>
                <a:lnTo>
                  <a:pt x="28113" y="7226"/>
                </a:lnTo>
                <a:lnTo>
                  <a:pt x="28062" y="7238"/>
                </a:lnTo>
                <a:lnTo>
                  <a:pt x="28011" y="7253"/>
                </a:lnTo>
                <a:lnTo>
                  <a:pt x="27960" y="7270"/>
                </a:lnTo>
                <a:lnTo>
                  <a:pt x="27910" y="7289"/>
                </a:lnTo>
                <a:lnTo>
                  <a:pt x="27861" y="7310"/>
                </a:lnTo>
                <a:lnTo>
                  <a:pt x="27812" y="7334"/>
                </a:lnTo>
                <a:lnTo>
                  <a:pt x="27763" y="7360"/>
                </a:lnTo>
                <a:lnTo>
                  <a:pt x="27717" y="7388"/>
                </a:lnTo>
                <a:lnTo>
                  <a:pt x="27670" y="7418"/>
                </a:lnTo>
                <a:lnTo>
                  <a:pt x="27623" y="7452"/>
                </a:lnTo>
                <a:lnTo>
                  <a:pt x="27600" y="7473"/>
                </a:lnTo>
                <a:lnTo>
                  <a:pt x="27578" y="7494"/>
                </a:lnTo>
                <a:lnTo>
                  <a:pt x="27556" y="7516"/>
                </a:lnTo>
                <a:lnTo>
                  <a:pt x="27535" y="7539"/>
                </a:lnTo>
                <a:lnTo>
                  <a:pt x="27515" y="7562"/>
                </a:lnTo>
                <a:lnTo>
                  <a:pt x="27495" y="7586"/>
                </a:lnTo>
                <a:lnTo>
                  <a:pt x="27476" y="7611"/>
                </a:lnTo>
                <a:lnTo>
                  <a:pt x="27457" y="7636"/>
                </a:lnTo>
                <a:lnTo>
                  <a:pt x="27440" y="7662"/>
                </a:lnTo>
                <a:lnTo>
                  <a:pt x="27422" y="7689"/>
                </a:lnTo>
                <a:lnTo>
                  <a:pt x="27405" y="7716"/>
                </a:lnTo>
                <a:lnTo>
                  <a:pt x="27390" y="7743"/>
                </a:lnTo>
                <a:lnTo>
                  <a:pt x="27374" y="7771"/>
                </a:lnTo>
                <a:lnTo>
                  <a:pt x="27360" y="7799"/>
                </a:lnTo>
                <a:lnTo>
                  <a:pt x="27345" y="7827"/>
                </a:lnTo>
                <a:lnTo>
                  <a:pt x="27332" y="7857"/>
                </a:lnTo>
                <a:lnTo>
                  <a:pt x="27319" y="7887"/>
                </a:lnTo>
                <a:lnTo>
                  <a:pt x="27307" y="7916"/>
                </a:lnTo>
                <a:lnTo>
                  <a:pt x="27296" y="7946"/>
                </a:lnTo>
                <a:lnTo>
                  <a:pt x="27286" y="7976"/>
                </a:lnTo>
                <a:lnTo>
                  <a:pt x="27276" y="8006"/>
                </a:lnTo>
                <a:lnTo>
                  <a:pt x="27268" y="8038"/>
                </a:lnTo>
                <a:lnTo>
                  <a:pt x="27260" y="8069"/>
                </a:lnTo>
                <a:lnTo>
                  <a:pt x="27252" y="8099"/>
                </a:lnTo>
                <a:lnTo>
                  <a:pt x="27246" y="8130"/>
                </a:lnTo>
                <a:lnTo>
                  <a:pt x="27241" y="8161"/>
                </a:lnTo>
                <a:lnTo>
                  <a:pt x="27236" y="8193"/>
                </a:lnTo>
                <a:lnTo>
                  <a:pt x="27231" y="8224"/>
                </a:lnTo>
                <a:lnTo>
                  <a:pt x="27228" y="8255"/>
                </a:lnTo>
                <a:lnTo>
                  <a:pt x="27226" y="8286"/>
                </a:lnTo>
                <a:lnTo>
                  <a:pt x="27225" y="8318"/>
                </a:lnTo>
                <a:lnTo>
                  <a:pt x="27224" y="8348"/>
                </a:lnTo>
                <a:lnTo>
                  <a:pt x="27225" y="8379"/>
                </a:lnTo>
                <a:lnTo>
                  <a:pt x="27226" y="8409"/>
                </a:lnTo>
                <a:lnTo>
                  <a:pt x="27228" y="8440"/>
                </a:lnTo>
                <a:lnTo>
                  <a:pt x="27231" y="8471"/>
                </a:lnTo>
                <a:lnTo>
                  <a:pt x="27236" y="8500"/>
                </a:lnTo>
                <a:lnTo>
                  <a:pt x="27241" y="8530"/>
                </a:lnTo>
                <a:lnTo>
                  <a:pt x="27247" y="8559"/>
                </a:lnTo>
                <a:lnTo>
                  <a:pt x="27254" y="8588"/>
                </a:lnTo>
                <a:lnTo>
                  <a:pt x="27263" y="8617"/>
                </a:lnTo>
                <a:lnTo>
                  <a:pt x="27271" y="8645"/>
                </a:lnTo>
                <a:lnTo>
                  <a:pt x="27281" y="8674"/>
                </a:lnTo>
                <a:lnTo>
                  <a:pt x="27293" y="8701"/>
                </a:lnTo>
                <a:lnTo>
                  <a:pt x="27304" y="8728"/>
                </a:lnTo>
                <a:lnTo>
                  <a:pt x="27318" y="8754"/>
                </a:lnTo>
                <a:lnTo>
                  <a:pt x="27331" y="8780"/>
                </a:lnTo>
                <a:lnTo>
                  <a:pt x="27347" y="8805"/>
                </a:lnTo>
                <a:lnTo>
                  <a:pt x="27364" y="8830"/>
                </a:lnTo>
                <a:lnTo>
                  <a:pt x="27381" y="8854"/>
                </a:lnTo>
                <a:lnTo>
                  <a:pt x="27399" y="8876"/>
                </a:lnTo>
                <a:lnTo>
                  <a:pt x="27419" y="8899"/>
                </a:lnTo>
                <a:lnTo>
                  <a:pt x="27440" y="8921"/>
                </a:lnTo>
                <a:lnTo>
                  <a:pt x="27462" y="8943"/>
                </a:lnTo>
                <a:lnTo>
                  <a:pt x="27484" y="8963"/>
                </a:lnTo>
                <a:lnTo>
                  <a:pt x="27509" y="8983"/>
                </a:lnTo>
                <a:lnTo>
                  <a:pt x="27534" y="9001"/>
                </a:lnTo>
                <a:lnTo>
                  <a:pt x="27560" y="9019"/>
                </a:lnTo>
                <a:lnTo>
                  <a:pt x="27589" y="9036"/>
                </a:lnTo>
                <a:lnTo>
                  <a:pt x="27618" y="9052"/>
                </a:lnTo>
                <a:lnTo>
                  <a:pt x="27648" y="9067"/>
                </a:lnTo>
                <a:lnTo>
                  <a:pt x="27679" y="9081"/>
                </a:lnTo>
                <a:lnTo>
                  <a:pt x="27711" y="9094"/>
                </a:lnTo>
                <a:lnTo>
                  <a:pt x="27746" y="9106"/>
                </a:lnTo>
                <a:lnTo>
                  <a:pt x="27734" y="9013"/>
                </a:lnTo>
                <a:lnTo>
                  <a:pt x="27730" y="8964"/>
                </a:lnTo>
                <a:lnTo>
                  <a:pt x="27727" y="8916"/>
                </a:lnTo>
                <a:lnTo>
                  <a:pt x="27724" y="8866"/>
                </a:lnTo>
                <a:lnTo>
                  <a:pt x="27722" y="8816"/>
                </a:lnTo>
                <a:lnTo>
                  <a:pt x="27721" y="8767"/>
                </a:lnTo>
                <a:lnTo>
                  <a:pt x="27721" y="8717"/>
                </a:lnTo>
                <a:lnTo>
                  <a:pt x="27722" y="8667"/>
                </a:lnTo>
                <a:lnTo>
                  <a:pt x="27725" y="8617"/>
                </a:lnTo>
                <a:lnTo>
                  <a:pt x="27729" y="8568"/>
                </a:lnTo>
                <a:lnTo>
                  <a:pt x="27734" y="8519"/>
                </a:lnTo>
                <a:lnTo>
                  <a:pt x="27743" y="8472"/>
                </a:lnTo>
                <a:lnTo>
                  <a:pt x="27752" y="8425"/>
                </a:lnTo>
                <a:lnTo>
                  <a:pt x="27763" y="8378"/>
                </a:lnTo>
                <a:lnTo>
                  <a:pt x="27776" y="8333"/>
                </a:lnTo>
                <a:lnTo>
                  <a:pt x="27783" y="8311"/>
                </a:lnTo>
                <a:lnTo>
                  <a:pt x="27792" y="8289"/>
                </a:lnTo>
                <a:lnTo>
                  <a:pt x="27800" y="8268"/>
                </a:lnTo>
                <a:lnTo>
                  <a:pt x="27809" y="8247"/>
                </a:lnTo>
                <a:lnTo>
                  <a:pt x="27820" y="8226"/>
                </a:lnTo>
                <a:lnTo>
                  <a:pt x="27829" y="8206"/>
                </a:lnTo>
                <a:lnTo>
                  <a:pt x="27840" y="8185"/>
                </a:lnTo>
                <a:lnTo>
                  <a:pt x="27852" y="8167"/>
                </a:lnTo>
                <a:lnTo>
                  <a:pt x="27864" y="8148"/>
                </a:lnTo>
                <a:lnTo>
                  <a:pt x="27877" y="8129"/>
                </a:lnTo>
                <a:lnTo>
                  <a:pt x="27890" y="8112"/>
                </a:lnTo>
                <a:lnTo>
                  <a:pt x="27905" y="8094"/>
                </a:lnTo>
                <a:lnTo>
                  <a:pt x="27921" y="8077"/>
                </a:lnTo>
                <a:lnTo>
                  <a:pt x="27936" y="8061"/>
                </a:lnTo>
                <a:lnTo>
                  <a:pt x="27953" y="8045"/>
                </a:lnTo>
                <a:lnTo>
                  <a:pt x="27970" y="8029"/>
                </a:lnTo>
                <a:lnTo>
                  <a:pt x="27987" y="8015"/>
                </a:lnTo>
                <a:lnTo>
                  <a:pt x="28006" y="8001"/>
                </a:lnTo>
                <a:lnTo>
                  <a:pt x="28026" y="7988"/>
                </a:lnTo>
                <a:lnTo>
                  <a:pt x="28047" y="7975"/>
                </a:lnTo>
                <a:lnTo>
                  <a:pt x="28067" y="7963"/>
                </a:lnTo>
                <a:lnTo>
                  <a:pt x="28089" y="7951"/>
                </a:lnTo>
                <a:lnTo>
                  <a:pt x="28112" y="7941"/>
                </a:lnTo>
                <a:lnTo>
                  <a:pt x="28136" y="7931"/>
                </a:lnTo>
                <a:lnTo>
                  <a:pt x="28160" y="7922"/>
                </a:lnTo>
                <a:lnTo>
                  <a:pt x="28186" y="7914"/>
                </a:lnTo>
                <a:lnTo>
                  <a:pt x="28212" y="7906"/>
                </a:lnTo>
                <a:lnTo>
                  <a:pt x="28240" y="7899"/>
                </a:lnTo>
                <a:lnTo>
                  <a:pt x="28268" y="7893"/>
                </a:lnTo>
                <a:lnTo>
                  <a:pt x="28298" y="7889"/>
                </a:lnTo>
                <a:lnTo>
                  <a:pt x="28328" y="7885"/>
                </a:lnTo>
                <a:lnTo>
                  <a:pt x="28358" y="7880"/>
                </a:lnTo>
                <a:lnTo>
                  <a:pt x="28384" y="7882"/>
                </a:lnTo>
                <a:lnTo>
                  <a:pt x="28410" y="7883"/>
                </a:lnTo>
                <a:lnTo>
                  <a:pt x="28435" y="7884"/>
                </a:lnTo>
                <a:lnTo>
                  <a:pt x="28460" y="7887"/>
                </a:lnTo>
                <a:lnTo>
                  <a:pt x="28485" y="7890"/>
                </a:lnTo>
                <a:lnTo>
                  <a:pt x="28510" y="7893"/>
                </a:lnTo>
                <a:lnTo>
                  <a:pt x="28535" y="7898"/>
                </a:lnTo>
                <a:lnTo>
                  <a:pt x="28559" y="7903"/>
                </a:lnTo>
                <a:lnTo>
                  <a:pt x="28583" y="7909"/>
                </a:lnTo>
                <a:lnTo>
                  <a:pt x="28607" y="7915"/>
                </a:lnTo>
                <a:lnTo>
                  <a:pt x="28630" y="7922"/>
                </a:lnTo>
                <a:lnTo>
                  <a:pt x="28654" y="7929"/>
                </a:lnTo>
                <a:lnTo>
                  <a:pt x="28676" y="7938"/>
                </a:lnTo>
                <a:lnTo>
                  <a:pt x="28699" y="7947"/>
                </a:lnTo>
                <a:lnTo>
                  <a:pt x="28721" y="7956"/>
                </a:lnTo>
                <a:lnTo>
                  <a:pt x="28743" y="7966"/>
                </a:lnTo>
                <a:lnTo>
                  <a:pt x="28765" y="7976"/>
                </a:lnTo>
                <a:lnTo>
                  <a:pt x="28787" y="7988"/>
                </a:lnTo>
                <a:lnTo>
                  <a:pt x="28808" y="7999"/>
                </a:lnTo>
                <a:lnTo>
                  <a:pt x="28828" y="8012"/>
                </a:lnTo>
                <a:lnTo>
                  <a:pt x="28869" y="8038"/>
                </a:lnTo>
                <a:lnTo>
                  <a:pt x="28908" y="8065"/>
                </a:lnTo>
                <a:lnTo>
                  <a:pt x="28945" y="8095"/>
                </a:lnTo>
                <a:lnTo>
                  <a:pt x="28981" y="8126"/>
                </a:lnTo>
                <a:lnTo>
                  <a:pt x="29016" y="8159"/>
                </a:lnTo>
                <a:lnTo>
                  <a:pt x="29048" y="8195"/>
                </a:lnTo>
                <a:lnTo>
                  <a:pt x="29078" y="8231"/>
                </a:lnTo>
                <a:lnTo>
                  <a:pt x="29107" y="8270"/>
                </a:lnTo>
                <a:lnTo>
                  <a:pt x="29134" y="8309"/>
                </a:lnTo>
                <a:lnTo>
                  <a:pt x="29159" y="8351"/>
                </a:lnTo>
                <a:lnTo>
                  <a:pt x="29182" y="8394"/>
                </a:lnTo>
                <a:lnTo>
                  <a:pt x="29202" y="8436"/>
                </a:lnTo>
                <a:lnTo>
                  <a:pt x="29221" y="8481"/>
                </a:lnTo>
                <a:lnTo>
                  <a:pt x="29229" y="8504"/>
                </a:lnTo>
                <a:lnTo>
                  <a:pt x="29238" y="8527"/>
                </a:lnTo>
                <a:lnTo>
                  <a:pt x="29245" y="8551"/>
                </a:lnTo>
                <a:lnTo>
                  <a:pt x="29251" y="8574"/>
                </a:lnTo>
                <a:lnTo>
                  <a:pt x="29257" y="8598"/>
                </a:lnTo>
                <a:lnTo>
                  <a:pt x="29263" y="8621"/>
                </a:lnTo>
                <a:lnTo>
                  <a:pt x="29268" y="8645"/>
                </a:lnTo>
                <a:lnTo>
                  <a:pt x="29272" y="8670"/>
                </a:lnTo>
                <a:lnTo>
                  <a:pt x="29275" y="8694"/>
                </a:lnTo>
                <a:lnTo>
                  <a:pt x="29278" y="8719"/>
                </a:lnTo>
                <a:lnTo>
                  <a:pt x="29280" y="8744"/>
                </a:lnTo>
                <a:lnTo>
                  <a:pt x="29282" y="8769"/>
                </a:lnTo>
                <a:lnTo>
                  <a:pt x="29283" y="8794"/>
                </a:lnTo>
                <a:lnTo>
                  <a:pt x="29283" y="8820"/>
                </a:lnTo>
                <a:lnTo>
                  <a:pt x="29283" y="8845"/>
                </a:lnTo>
                <a:lnTo>
                  <a:pt x="29282" y="8871"/>
                </a:lnTo>
                <a:lnTo>
                  <a:pt x="29280" y="8897"/>
                </a:lnTo>
                <a:lnTo>
                  <a:pt x="29278" y="8922"/>
                </a:lnTo>
                <a:lnTo>
                  <a:pt x="29271" y="8974"/>
                </a:lnTo>
                <a:lnTo>
                  <a:pt x="29262" y="9024"/>
                </a:lnTo>
                <a:lnTo>
                  <a:pt x="29251" y="9074"/>
                </a:lnTo>
                <a:lnTo>
                  <a:pt x="29238" y="9123"/>
                </a:lnTo>
                <a:lnTo>
                  <a:pt x="29223" y="9171"/>
                </a:lnTo>
                <a:lnTo>
                  <a:pt x="29206" y="9219"/>
                </a:lnTo>
                <a:lnTo>
                  <a:pt x="29188" y="9265"/>
                </a:lnTo>
                <a:lnTo>
                  <a:pt x="29167" y="9310"/>
                </a:lnTo>
                <a:lnTo>
                  <a:pt x="29144" y="9355"/>
                </a:lnTo>
                <a:lnTo>
                  <a:pt x="29120" y="9398"/>
                </a:lnTo>
                <a:lnTo>
                  <a:pt x="29094" y="9441"/>
                </a:lnTo>
                <a:lnTo>
                  <a:pt x="29067" y="9481"/>
                </a:lnTo>
                <a:lnTo>
                  <a:pt x="29038" y="9522"/>
                </a:lnTo>
                <a:lnTo>
                  <a:pt x="29006" y="9560"/>
                </a:lnTo>
                <a:lnTo>
                  <a:pt x="28974" y="9599"/>
                </a:lnTo>
                <a:lnTo>
                  <a:pt x="28941" y="9635"/>
                </a:lnTo>
                <a:lnTo>
                  <a:pt x="28905" y="9671"/>
                </a:lnTo>
                <a:lnTo>
                  <a:pt x="28869" y="9704"/>
                </a:lnTo>
                <a:lnTo>
                  <a:pt x="28831" y="9737"/>
                </a:lnTo>
                <a:lnTo>
                  <a:pt x="28792" y="9768"/>
                </a:lnTo>
                <a:lnTo>
                  <a:pt x="28751" y="9798"/>
                </a:lnTo>
                <a:lnTo>
                  <a:pt x="28710" y="9827"/>
                </a:lnTo>
                <a:lnTo>
                  <a:pt x="28666" y="9854"/>
                </a:lnTo>
                <a:lnTo>
                  <a:pt x="28622" y="9879"/>
                </a:lnTo>
                <a:lnTo>
                  <a:pt x="28578" y="9903"/>
                </a:lnTo>
                <a:lnTo>
                  <a:pt x="28532" y="9926"/>
                </a:lnTo>
                <a:lnTo>
                  <a:pt x="28484" y="9946"/>
                </a:lnTo>
                <a:lnTo>
                  <a:pt x="28436" y="9965"/>
                </a:lnTo>
                <a:lnTo>
                  <a:pt x="28387" y="9983"/>
                </a:lnTo>
                <a:lnTo>
                  <a:pt x="28337" y="9999"/>
                </a:lnTo>
                <a:lnTo>
                  <a:pt x="28287" y="10013"/>
                </a:lnTo>
                <a:lnTo>
                  <a:pt x="28236" y="10025"/>
                </a:lnTo>
                <a:lnTo>
                  <a:pt x="28189" y="10031"/>
                </a:lnTo>
                <a:lnTo>
                  <a:pt x="28143" y="10035"/>
                </a:lnTo>
                <a:lnTo>
                  <a:pt x="28098" y="10038"/>
                </a:lnTo>
                <a:lnTo>
                  <a:pt x="28052" y="10040"/>
                </a:lnTo>
                <a:lnTo>
                  <a:pt x="28006" y="10041"/>
                </a:lnTo>
                <a:lnTo>
                  <a:pt x="27960" y="10040"/>
                </a:lnTo>
                <a:lnTo>
                  <a:pt x="27915" y="10039"/>
                </a:lnTo>
                <a:lnTo>
                  <a:pt x="27870" y="10036"/>
                </a:lnTo>
                <a:lnTo>
                  <a:pt x="27825" y="10033"/>
                </a:lnTo>
                <a:lnTo>
                  <a:pt x="27780" y="10028"/>
                </a:lnTo>
                <a:lnTo>
                  <a:pt x="27735" y="10021"/>
                </a:lnTo>
                <a:lnTo>
                  <a:pt x="27691" y="10014"/>
                </a:lnTo>
                <a:lnTo>
                  <a:pt x="27647" y="10005"/>
                </a:lnTo>
                <a:lnTo>
                  <a:pt x="27602" y="9995"/>
                </a:lnTo>
                <a:lnTo>
                  <a:pt x="27559" y="9984"/>
                </a:lnTo>
                <a:lnTo>
                  <a:pt x="27516" y="9972"/>
                </a:lnTo>
                <a:lnTo>
                  <a:pt x="27473" y="9958"/>
                </a:lnTo>
                <a:lnTo>
                  <a:pt x="27430" y="9943"/>
                </a:lnTo>
                <a:lnTo>
                  <a:pt x="27388" y="9928"/>
                </a:lnTo>
                <a:lnTo>
                  <a:pt x="27346" y="9910"/>
                </a:lnTo>
                <a:lnTo>
                  <a:pt x="27305" y="9891"/>
                </a:lnTo>
                <a:lnTo>
                  <a:pt x="27265" y="9871"/>
                </a:lnTo>
                <a:lnTo>
                  <a:pt x="27224" y="9850"/>
                </a:lnTo>
                <a:lnTo>
                  <a:pt x="27185" y="9828"/>
                </a:lnTo>
                <a:lnTo>
                  <a:pt x="27145" y="9803"/>
                </a:lnTo>
                <a:lnTo>
                  <a:pt x="27107" y="9778"/>
                </a:lnTo>
                <a:lnTo>
                  <a:pt x="27068" y="9751"/>
                </a:lnTo>
                <a:lnTo>
                  <a:pt x="27031" y="9723"/>
                </a:lnTo>
                <a:lnTo>
                  <a:pt x="26994" y="9693"/>
                </a:lnTo>
                <a:lnTo>
                  <a:pt x="26958" y="9662"/>
                </a:lnTo>
                <a:lnTo>
                  <a:pt x="26922" y="9630"/>
                </a:lnTo>
                <a:lnTo>
                  <a:pt x="26888" y="9597"/>
                </a:lnTo>
                <a:lnTo>
                  <a:pt x="26854" y="9559"/>
                </a:lnTo>
                <a:lnTo>
                  <a:pt x="26821" y="9521"/>
                </a:lnTo>
                <a:lnTo>
                  <a:pt x="26790" y="9482"/>
                </a:lnTo>
                <a:lnTo>
                  <a:pt x="26761" y="9443"/>
                </a:lnTo>
                <a:lnTo>
                  <a:pt x="26732" y="9403"/>
                </a:lnTo>
                <a:lnTo>
                  <a:pt x="26705" y="9364"/>
                </a:lnTo>
                <a:lnTo>
                  <a:pt x="26679" y="9323"/>
                </a:lnTo>
                <a:lnTo>
                  <a:pt x="26655" y="9282"/>
                </a:lnTo>
                <a:lnTo>
                  <a:pt x="26631" y="9241"/>
                </a:lnTo>
                <a:lnTo>
                  <a:pt x="26609" y="9199"/>
                </a:lnTo>
                <a:lnTo>
                  <a:pt x="26588" y="9157"/>
                </a:lnTo>
                <a:lnTo>
                  <a:pt x="26568" y="9115"/>
                </a:lnTo>
                <a:lnTo>
                  <a:pt x="26551" y="9073"/>
                </a:lnTo>
                <a:lnTo>
                  <a:pt x="26533" y="9029"/>
                </a:lnTo>
                <a:lnTo>
                  <a:pt x="26517" y="8987"/>
                </a:lnTo>
                <a:lnTo>
                  <a:pt x="26503" y="8943"/>
                </a:lnTo>
                <a:lnTo>
                  <a:pt x="26489" y="8900"/>
                </a:lnTo>
                <a:lnTo>
                  <a:pt x="26477" y="8857"/>
                </a:lnTo>
                <a:lnTo>
                  <a:pt x="26466" y="8812"/>
                </a:lnTo>
                <a:lnTo>
                  <a:pt x="26456" y="8768"/>
                </a:lnTo>
                <a:lnTo>
                  <a:pt x="26448" y="8723"/>
                </a:lnTo>
                <a:lnTo>
                  <a:pt x="26440" y="8680"/>
                </a:lnTo>
                <a:lnTo>
                  <a:pt x="26434" y="8635"/>
                </a:lnTo>
                <a:lnTo>
                  <a:pt x="26429" y="8590"/>
                </a:lnTo>
                <a:lnTo>
                  <a:pt x="26425" y="8546"/>
                </a:lnTo>
                <a:lnTo>
                  <a:pt x="26422" y="8501"/>
                </a:lnTo>
                <a:lnTo>
                  <a:pt x="26421" y="8456"/>
                </a:lnTo>
                <a:lnTo>
                  <a:pt x="26419" y="8412"/>
                </a:lnTo>
                <a:lnTo>
                  <a:pt x="26419" y="8368"/>
                </a:lnTo>
                <a:lnTo>
                  <a:pt x="26422" y="8323"/>
                </a:lnTo>
                <a:lnTo>
                  <a:pt x="26425" y="8278"/>
                </a:lnTo>
                <a:lnTo>
                  <a:pt x="26428" y="8233"/>
                </a:lnTo>
                <a:lnTo>
                  <a:pt x="26433" y="8189"/>
                </a:lnTo>
                <a:lnTo>
                  <a:pt x="26439" y="8145"/>
                </a:lnTo>
                <a:lnTo>
                  <a:pt x="26445" y="8100"/>
                </a:lnTo>
                <a:lnTo>
                  <a:pt x="26454" y="8056"/>
                </a:lnTo>
                <a:lnTo>
                  <a:pt x="26463" y="8013"/>
                </a:lnTo>
                <a:lnTo>
                  <a:pt x="26473" y="7969"/>
                </a:lnTo>
                <a:lnTo>
                  <a:pt x="26484" y="7925"/>
                </a:lnTo>
                <a:lnTo>
                  <a:pt x="26497" y="7882"/>
                </a:lnTo>
                <a:lnTo>
                  <a:pt x="26509" y="7839"/>
                </a:lnTo>
                <a:lnTo>
                  <a:pt x="26524" y="7796"/>
                </a:lnTo>
                <a:lnTo>
                  <a:pt x="26539" y="7754"/>
                </a:lnTo>
                <a:lnTo>
                  <a:pt x="26555" y="7711"/>
                </a:lnTo>
                <a:lnTo>
                  <a:pt x="26571" y="7669"/>
                </a:lnTo>
                <a:lnTo>
                  <a:pt x="26590" y="7628"/>
                </a:lnTo>
                <a:lnTo>
                  <a:pt x="26609" y="7587"/>
                </a:lnTo>
                <a:lnTo>
                  <a:pt x="26629" y="7546"/>
                </a:lnTo>
                <a:lnTo>
                  <a:pt x="26650" y="7506"/>
                </a:lnTo>
                <a:lnTo>
                  <a:pt x="26671" y="7465"/>
                </a:lnTo>
                <a:lnTo>
                  <a:pt x="26694" y="7426"/>
                </a:lnTo>
                <a:lnTo>
                  <a:pt x="26718" y="7387"/>
                </a:lnTo>
                <a:lnTo>
                  <a:pt x="26743" y="7349"/>
                </a:lnTo>
                <a:lnTo>
                  <a:pt x="26768" y="7310"/>
                </a:lnTo>
                <a:lnTo>
                  <a:pt x="26795" y="7273"/>
                </a:lnTo>
                <a:lnTo>
                  <a:pt x="26822" y="7236"/>
                </a:lnTo>
                <a:lnTo>
                  <a:pt x="26850" y="7200"/>
                </a:lnTo>
                <a:lnTo>
                  <a:pt x="26880" y="7163"/>
                </a:lnTo>
                <a:lnTo>
                  <a:pt x="26910" y="7128"/>
                </a:lnTo>
                <a:lnTo>
                  <a:pt x="26940" y="7094"/>
                </a:lnTo>
                <a:lnTo>
                  <a:pt x="26971" y="7060"/>
                </a:lnTo>
                <a:lnTo>
                  <a:pt x="27005" y="7027"/>
                </a:lnTo>
                <a:lnTo>
                  <a:pt x="27038" y="6994"/>
                </a:lnTo>
                <a:lnTo>
                  <a:pt x="27071" y="6962"/>
                </a:lnTo>
                <a:lnTo>
                  <a:pt x="27107" y="6933"/>
                </a:lnTo>
                <a:lnTo>
                  <a:pt x="27141" y="6906"/>
                </a:lnTo>
                <a:lnTo>
                  <a:pt x="27176" y="6880"/>
                </a:lnTo>
                <a:lnTo>
                  <a:pt x="27212" y="6854"/>
                </a:lnTo>
                <a:lnTo>
                  <a:pt x="27248" y="6829"/>
                </a:lnTo>
                <a:lnTo>
                  <a:pt x="27285" y="6805"/>
                </a:lnTo>
                <a:lnTo>
                  <a:pt x="27321" y="6782"/>
                </a:lnTo>
                <a:lnTo>
                  <a:pt x="27357" y="6761"/>
                </a:lnTo>
                <a:lnTo>
                  <a:pt x="27395" y="6740"/>
                </a:lnTo>
                <a:lnTo>
                  <a:pt x="27432" y="6719"/>
                </a:lnTo>
                <a:lnTo>
                  <a:pt x="27470" y="6699"/>
                </a:lnTo>
                <a:lnTo>
                  <a:pt x="27508" y="6681"/>
                </a:lnTo>
                <a:lnTo>
                  <a:pt x="27546" y="6663"/>
                </a:lnTo>
                <a:lnTo>
                  <a:pt x="27584" y="6646"/>
                </a:lnTo>
                <a:lnTo>
                  <a:pt x="27623" y="6630"/>
                </a:lnTo>
                <a:lnTo>
                  <a:pt x="27662" y="6615"/>
                </a:lnTo>
                <a:lnTo>
                  <a:pt x="27701" y="6600"/>
                </a:lnTo>
                <a:lnTo>
                  <a:pt x="27741" y="6587"/>
                </a:lnTo>
                <a:lnTo>
                  <a:pt x="27780" y="6573"/>
                </a:lnTo>
                <a:lnTo>
                  <a:pt x="27820" y="6562"/>
                </a:lnTo>
                <a:lnTo>
                  <a:pt x="27859" y="6550"/>
                </a:lnTo>
                <a:lnTo>
                  <a:pt x="27899" y="6540"/>
                </a:lnTo>
                <a:lnTo>
                  <a:pt x="27939" y="6531"/>
                </a:lnTo>
                <a:lnTo>
                  <a:pt x="27980" y="6521"/>
                </a:lnTo>
                <a:lnTo>
                  <a:pt x="28020" y="6514"/>
                </a:lnTo>
                <a:lnTo>
                  <a:pt x="28060" y="6507"/>
                </a:lnTo>
                <a:lnTo>
                  <a:pt x="28101" y="6499"/>
                </a:lnTo>
                <a:lnTo>
                  <a:pt x="28141" y="6494"/>
                </a:lnTo>
                <a:lnTo>
                  <a:pt x="28182" y="6489"/>
                </a:lnTo>
                <a:lnTo>
                  <a:pt x="28223" y="6485"/>
                </a:lnTo>
                <a:lnTo>
                  <a:pt x="28264" y="6482"/>
                </a:lnTo>
                <a:lnTo>
                  <a:pt x="28305" y="6480"/>
                </a:lnTo>
                <a:lnTo>
                  <a:pt x="28345" y="6478"/>
                </a:lnTo>
                <a:lnTo>
                  <a:pt x="28387" y="6477"/>
                </a:lnTo>
                <a:lnTo>
                  <a:pt x="28428" y="6477"/>
                </a:lnTo>
                <a:lnTo>
                  <a:pt x="28468" y="6477"/>
                </a:lnTo>
                <a:lnTo>
                  <a:pt x="28510" y="6479"/>
                </a:lnTo>
                <a:lnTo>
                  <a:pt x="28550" y="6481"/>
                </a:lnTo>
                <a:lnTo>
                  <a:pt x="28592" y="6483"/>
                </a:lnTo>
                <a:lnTo>
                  <a:pt x="28633" y="6486"/>
                </a:lnTo>
                <a:lnTo>
                  <a:pt x="28673" y="6490"/>
                </a:lnTo>
                <a:lnTo>
                  <a:pt x="28715" y="6495"/>
                </a:lnTo>
                <a:lnTo>
                  <a:pt x="28756" y="6501"/>
                </a:lnTo>
                <a:lnTo>
                  <a:pt x="28796" y="6508"/>
                </a:lnTo>
                <a:lnTo>
                  <a:pt x="28837" y="6514"/>
                </a:lnTo>
                <a:lnTo>
                  <a:pt x="28877" y="6522"/>
                </a:lnTo>
                <a:lnTo>
                  <a:pt x="28918" y="6531"/>
                </a:lnTo>
                <a:lnTo>
                  <a:pt x="28959" y="6540"/>
                </a:lnTo>
                <a:lnTo>
                  <a:pt x="28999" y="6549"/>
                </a:lnTo>
                <a:lnTo>
                  <a:pt x="29040" y="6560"/>
                </a:lnTo>
                <a:lnTo>
                  <a:pt x="29079" y="6571"/>
                </a:lnTo>
                <a:lnTo>
                  <a:pt x="29119" y="6584"/>
                </a:lnTo>
                <a:lnTo>
                  <a:pt x="29159" y="6596"/>
                </a:lnTo>
                <a:lnTo>
                  <a:pt x="29199" y="6610"/>
                </a:lnTo>
                <a:lnTo>
                  <a:pt x="29239" y="6623"/>
                </a:lnTo>
                <a:lnTo>
                  <a:pt x="29277" y="6638"/>
                </a:lnTo>
                <a:lnTo>
                  <a:pt x="29317" y="6653"/>
                </a:lnTo>
                <a:lnTo>
                  <a:pt x="29355" y="6669"/>
                </a:lnTo>
                <a:lnTo>
                  <a:pt x="29395" y="6686"/>
                </a:lnTo>
                <a:lnTo>
                  <a:pt x="29432" y="6703"/>
                </a:lnTo>
                <a:lnTo>
                  <a:pt x="29471" y="6721"/>
                </a:lnTo>
                <a:lnTo>
                  <a:pt x="29509" y="6740"/>
                </a:lnTo>
                <a:lnTo>
                  <a:pt x="29547" y="6759"/>
                </a:lnTo>
                <a:lnTo>
                  <a:pt x="29584" y="6778"/>
                </a:lnTo>
                <a:lnTo>
                  <a:pt x="29619" y="6799"/>
                </a:lnTo>
                <a:lnTo>
                  <a:pt x="29652" y="6819"/>
                </a:lnTo>
                <a:lnTo>
                  <a:pt x="29685" y="6841"/>
                </a:lnTo>
                <a:lnTo>
                  <a:pt x="29717" y="6863"/>
                </a:lnTo>
                <a:lnTo>
                  <a:pt x="29750" y="6884"/>
                </a:lnTo>
                <a:lnTo>
                  <a:pt x="29781" y="6906"/>
                </a:lnTo>
                <a:lnTo>
                  <a:pt x="29812" y="6929"/>
                </a:lnTo>
                <a:lnTo>
                  <a:pt x="29842" y="6953"/>
                </a:lnTo>
                <a:lnTo>
                  <a:pt x="29873" y="6977"/>
                </a:lnTo>
                <a:lnTo>
                  <a:pt x="29902" y="7001"/>
                </a:lnTo>
                <a:lnTo>
                  <a:pt x="29931" y="7025"/>
                </a:lnTo>
                <a:lnTo>
                  <a:pt x="29959" y="7050"/>
                </a:lnTo>
                <a:lnTo>
                  <a:pt x="29987" y="7075"/>
                </a:lnTo>
                <a:lnTo>
                  <a:pt x="30014" y="7101"/>
                </a:lnTo>
                <a:lnTo>
                  <a:pt x="30041" y="7127"/>
                </a:lnTo>
                <a:lnTo>
                  <a:pt x="30067" y="7153"/>
                </a:lnTo>
                <a:lnTo>
                  <a:pt x="30118" y="7207"/>
                </a:lnTo>
                <a:lnTo>
                  <a:pt x="30167" y="7261"/>
                </a:lnTo>
                <a:lnTo>
                  <a:pt x="30213" y="7317"/>
                </a:lnTo>
                <a:lnTo>
                  <a:pt x="30258" y="7376"/>
                </a:lnTo>
                <a:lnTo>
                  <a:pt x="30300" y="7434"/>
                </a:lnTo>
                <a:lnTo>
                  <a:pt x="30341" y="7494"/>
                </a:lnTo>
                <a:lnTo>
                  <a:pt x="30379" y="7555"/>
                </a:lnTo>
                <a:lnTo>
                  <a:pt x="30415" y="7617"/>
                </a:lnTo>
                <a:lnTo>
                  <a:pt x="30449" y="7680"/>
                </a:lnTo>
                <a:lnTo>
                  <a:pt x="30482" y="7744"/>
                </a:lnTo>
                <a:lnTo>
                  <a:pt x="30512" y="7809"/>
                </a:lnTo>
                <a:lnTo>
                  <a:pt x="30540" y="7874"/>
                </a:lnTo>
                <a:lnTo>
                  <a:pt x="30566" y="7941"/>
                </a:lnTo>
                <a:lnTo>
                  <a:pt x="30590" y="8007"/>
                </a:lnTo>
                <a:lnTo>
                  <a:pt x="30612" y="8075"/>
                </a:lnTo>
                <a:lnTo>
                  <a:pt x="30632" y="8144"/>
                </a:lnTo>
                <a:lnTo>
                  <a:pt x="30649" y="8212"/>
                </a:lnTo>
                <a:lnTo>
                  <a:pt x="30665" y="8282"/>
                </a:lnTo>
                <a:lnTo>
                  <a:pt x="30678" y="8352"/>
                </a:lnTo>
                <a:lnTo>
                  <a:pt x="30691" y="8423"/>
                </a:lnTo>
                <a:lnTo>
                  <a:pt x="30700" y="8493"/>
                </a:lnTo>
                <a:lnTo>
                  <a:pt x="30709" y="8565"/>
                </a:lnTo>
                <a:lnTo>
                  <a:pt x="30714" y="8636"/>
                </a:lnTo>
                <a:lnTo>
                  <a:pt x="30718" y="8708"/>
                </a:lnTo>
                <a:lnTo>
                  <a:pt x="30720" y="8780"/>
                </a:lnTo>
                <a:lnTo>
                  <a:pt x="30720" y="8853"/>
                </a:lnTo>
                <a:lnTo>
                  <a:pt x="30718" y="8924"/>
                </a:lnTo>
                <a:lnTo>
                  <a:pt x="30714" y="8996"/>
                </a:lnTo>
                <a:lnTo>
                  <a:pt x="30708" y="9068"/>
                </a:lnTo>
                <a:lnTo>
                  <a:pt x="30700" y="9141"/>
                </a:lnTo>
                <a:lnTo>
                  <a:pt x="30690" y="9213"/>
                </a:lnTo>
                <a:lnTo>
                  <a:pt x="30678" y="9284"/>
                </a:lnTo>
                <a:lnTo>
                  <a:pt x="30665" y="9355"/>
                </a:lnTo>
                <a:lnTo>
                  <a:pt x="30649" y="9427"/>
                </a:lnTo>
                <a:lnTo>
                  <a:pt x="30632" y="9498"/>
                </a:lnTo>
                <a:lnTo>
                  <a:pt x="30612" y="9569"/>
                </a:lnTo>
                <a:lnTo>
                  <a:pt x="30590" y="9638"/>
                </a:lnTo>
                <a:lnTo>
                  <a:pt x="30567" y="9708"/>
                </a:lnTo>
                <a:lnTo>
                  <a:pt x="30542" y="9777"/>
                </a:lnTo>
                <a:lnTo>
                  <a:pt x="30515" y="9845"/>
                </a:lnTo>
                <a:lnTo>
                  <a:pt x="30486" y="9913"/>
                </a:lnTo>
                <a:lnTo>
                  <a:pt x="30456" y="9981"/>
                </a:lnTo>
                <a:lnTo>
                  <a:pt x="30422" y="10047"/>
                </a:lnTo>
                <a:lnTo>
                  <a:pt x="30388" y="10113"/>
                </a:lnTo>
                <a:lnTo>
                  <a:pt x="30351" y="10177"/>
                </a:lnTo>
                <a:lnTo>
                  <a:pt x="30313" y="10242"/>
                </a:lnTo>
                <a:lnTo>
                  <a:pt x="30273" y="10304"/>
                </a:lnTo>
                <a:lnTo>
                  <a:pt x="30231" y="10367"/>
                </a:lnTo>
                <a:lnTo>
                  <a:pt x="30187" y="10428"/>
                </a:lnTo>
                <a:lnTo>
                  <a:pt x="30141" y="10488"/>
                </a:lnTo>
                <a:lnTo>
                  <a:pt x="30094" y="10547"/>
                </a:lnTo>
                <a:lnTo>
                  <a:pt x="30044" y="10604"/>
                </a:lnTo>
                <a:lnTo>
                  <a:pt x="29993" y="10660"/>
                </a:lnTo>
                <a:lnTo>
                  <a:pt x="29940" y="10715"/>
                </a:lnTo>
                <a:lnTo>
                  <a:pt x="29886" y="10770"/>
                </a:lnTo>
                <a:lnTo>
                  <a:pt x="29829" y="10822"/>
                </a:lnTo>
                <a:lnTo>
                  <a:pt x="29775" y="10867"/>
                </a:lnTo>
                <a:lnTo>
                  <a:pt x="29719" y="10911"/>
                </a:lnTo>
                <a:lnTo>
                  <a:pt x="29662" y="10953"/>
                </a:lnTo>
                <a:lnTo>
                  <a:pt x="29605" y="10993"/>
                </a:lnTo>
                <a:lnTo>
                  <a:pt x="29548" y="11032"/>
                </a:lnTo>
                <a:lnTo>
                  <a:pt x="29489" y="11068"/>
                </a:lnTo>
                <a:lnTo>
                  <a:pt x="29431" y="11105"/>
                </a:lnTo>
                <a:lnTo>
                  <a:pt x="29372" y="11138"/>
                </a:lnTo>
                <a:lnTo>
                  <a:pt x="29311" y="11170"/>
                </a:lnTo>
                <a:lnTo>
                  <a:pt x="29251" y="11201"/>
                </a:lnTo>
                <a:lnTo>
                  <a:pt x="29191" y="11231"/>
                </a:lnTo>
                <a:lnTo>
                  <a:pt x="29129" y="11259"/>
                </a:lnTo>
                <a:lnTo>
                  <a:pt x="29068" y="11285"/>
                </a:lnTo>
                <a:lnTo>
                  <a:pt x="29005" y="11310"/>
                </a:lnTo>
                <a:lnTo>
                  <a:pt x="28943" y="11333"/>
                </a:lnTo>
                <a:lnTo>
                  <a:pt x="28880" y="11353"/>
                </a:lnTo>
                <a:lnTo>
                  <a:pt x="28817" y="11374"/>
                </a:lnTo>
                <a:lnTo>
                  <a:pt x="28753" y="11392"/>
                </a:lnTo>
                <a:lnTo>
                  <a:pt x="28689" y="11410"/>
                </a:lnTo>
                <a:lnTo>
                  <a:pt x="28625" y="11424"/>
                </a:lnTo>
                <a:lnTo>
                  <a:pt x="28561" y="11439"/>
                </a:lnTo>
                <a:lnTo>
                  <a:pt x="28496" y="11451"/>
                </a:lnTo>
                <a:lnTo>
                  <a:pt x="28431" y="11462"/>
                </a:lnTo>
                <a:lnTo>
                  <a:pt x="28366" y="11471"/>
                </a:lnTo>
                <a:lnTo>
                  <a:pt x="28301" y="11479"/>
                </a:lnTo>
                <a:lnTo>
                  <a:pt x="28236" y="11486"/>
                </a:lnTo>
                <a:lnTo>
                  <a:pt x="28170" y="11490"/>
                </a:lnTo>
                <a:lnTo>
                  <a:pt x="28105" y="11494"/>
                </a:lnTo>
                <a:lnTo>
                  <a:pt x="28039" y="11496"/>
                </a:lnTo>
                <a:lnTo>
                  <a:pt x="27974" y="11496"/>
                </a:lnTo>
                <a:lnTo>
                  <a:pt x="27908" y="11495"/>
                </a:lnTo>
                <a:lnTo>
                  <a:pt x="27843" y="11493"/>
                </a:lnTo>
                <a:lnTo>
                  <a:pt x="27777" y="11489"/>
                </a:lnTo>
                <a:lnTo>
                  <a:pt x="27711" y="11484"/>
                </a:lnTo>
                <a:lnTo>
                  <a:pt x="27646" y="11476"/>
                </a:lnTo>
                <a:lnTo>
                  <a:pt x="27580" y="11468"/>
                </a:lnTo>
                <a:lnTo>
                  <a:pt x="27516" y="11459"/>
                </a:lnTo>
                <a:lnTo>
                  <a:pt x="27450" y="11447"/>
                </a:lnTo>
                <a:lnTo>
                  <a:pt x="27386" y="11435"/>
                </a:lnTo>
                <a:lnTo>
                  <a:pt x="27320" y="11421"/>
                </a:lnTo>
                <a:lnTo>
                  <a:pt x="27255" y="11405"/>
                </a:lnTo>
                <a:lnTo>
                  <a:pt x="27192" y="11389"/>
                </a:lnTo>
                <a:lnTo>
                  <a:pt x="27127" y="11371"/>
                </a:lnTo>
                <a:lnTo>
                  <a:pt x="27064" y="11351"/>
                </a:lnTo>
                <a:lnTo>
                  <a:pt x="27000" y="11331"/>
                </a:lnTo>
                <a:lnTo>
                  <a:pt x="26937" y="11308"/>
                </a:lnTo>
                <a:lnTo>
                  <a:pt x="26874" y="11284"/>
                </a:lnTo>
                <a:lnTo>
                  <a:pt x="26812" y="11259"/>
                </a:lnTo>
                <a:lnTo>
                  <a:pt x="26751" y="11233"/>
                </a:lnTo>
                <a:lnTo>
                  <a:pt x="26689" y="11205"/>
                </a:lnTo>
                <a:lnTo>
                  <a:pt x="26628" y="11175"/>
                </a:lnTo>
                <a:lnTo>
                  <a:pt x="26567" y="11144"/>
                </a:lnTo>
                <a:lnTo>
                  <a:pt x="26507" y="11113"/>
                </a:lnTo>
                <a:lnTo>
                  <a:pt x="26448" y="11080"/>
                </a:lnTo>
                <a:lnTo>
                  <a:pt x="26388" y="11044"/>
                </a:lnTo>
                <a:lnTo>
                  <a:pt x="26330" y="11009"/>
                </a:lnTo>
                <a:lnTo>
                  <a:pt x="26272" y="10971"/>
                </a:lnTo>
                <a:lnTo>
                  <a:pt x="26214" y="10933"/>
                </a:lnTo>
                <a:lnTo>
                  <a:pt x="26158" y="10892"/>
                </a:lnTo>
                <a:lnTo>
                  <a:pt x="26102" y="10852"/>
                </a:lnTo>
                <a:lnTo>
                  <a:pt x="26047" y="10809"/>
                </a:lnTo>
                <a:lnTo>
                  <a:pt x="25992" y="10765"/>
                </a:lnTo>
                <a:lnTo>
                  <a:pt x="25937" y="10720"/>
                </a:lnTo>
                <a:lnTo>
                  <a:pt x="25884" y="10673"/>
                </a:lnTo>
                <a:lnTo>
                  <a:pt x="25840" y="10644"/>
                </a:lnTo>
                <a:lnTo>
                  <a:pt x="25797" y="10618"/>
                </a:lnTo>
                <a:lnTo>
                  <a:pt x="25756" y="10593"/>
                </a:lnTo>
                <a:lnTo>
                  <a:pt x="25718" y="10571"/>
                </a:lnTo>
                <a:lnTo>
                  <a:pt x="25681" y="10551"/>
                </a:lnTo>
                <a:lnTo>
                  <a:pt x="25646" y="10533"/>
                </a:lnTo>
                <a:lnTo>
                  <a:pt x="25613" y="10518"/>
                </a:lnTo>
                <a:lnTo>
                  <a:pt x="25581" y="10503"/>
                </a:lnTo>
                <a:lnTo>
                  <a:pt x="25550" y="10492"/>
                </a:lnTo>
                <a:lnTo>
                  <a:pt x="25521" y="10480"/>
                </a:lnTo>
                <a:lnTo>
                  <a:pt x="25493" y="10472"/>
                </a:lnTo>
                <a:lnTo>
                  <a:pt x="25466" y="10464"/>
                </a:lnTo>
                <a:lnTo>
                  <a:pt x="25440" y="10457"/>
                </a:lnTo>
                <a:lnTo>
                  <a:pt x="25414" y="10452"/>
                </a:lnTo>
                <a:lnTo>
                  <a:pt x="25389" y="10448"/>
                </a:lnTo>
                <a:lnTo>
                  <a:pt x="25364" y="10445"/>
                </a:lnTo>
                <a:lnTo>
                  <a:pt x="3051" y="10445"/>
                </a:lnTo>
                <a:lnTo>
                  <a:pt x="2972" y="10444"/>
                </a:lnTo>
                <a:lnTo>
                  <a:pt x="2894" y="10442"/>
                </a:lnTo>
                <a:lnTo>
                  <a:pt x="2816" y="10437"/>
                </a:lnTo>
                <a:lnTo>
                  <a:pt x="2739" y="10429"/>
                </a:lnTo>
                <a:lnTo>
                  <a:pt x="2662" y="10421"/>
                </a:lnTo>
                <a:lnTo>
                  <a:pt x="2586" y="10411"/>
                </a:lnTo>
                <a:lnTo>
                  <a:pt x="2511" y="10398"/>
                </a:lnTo>
                <a:lnTo>
                  <a:pt x="2436" y="10383"/>
                </a:lnTo>
                <a:lnTo>
                  <a:pt x="2362" y="10367"/>
                </a:lnTo>
                <a:lnTo>
                  <a:pt x="2288" y="10349"/>
                </a:lnTo>
                <a:lnTo>
                  <a:pt x="2215" y="10329"/>
                </a:lnTo>
                <a:lnTo>
                  <a:pt x="2143" y="10309"/>
                </a:lnTo>
                <a:lnTo>
                  <a:pt x="2073" y="10285"/>
                </a:lnTo>
                <a:lnTo>
                  <a:pt x="2002" y="10261"/>
                </a:lnTo>
                <a:lnTo>
                  <a:pt x="1932" y="10234"/>
                </a:lnTo>
                <a:lnTo>
                  <a:pt x="1863" y="10205"/>
                </a:lnTo>
                <a:lnTo>
                  <a:pt x="1795" y="10176"/>
                </a:lnTo>
                <a:lnTo>
                  <a:pt x="1728" y="10144"/>
                </a:lnTo>
                <a:lnTo>
                  <a:pt x="1661" y="10112"/>
                </a:lnTo>
                <a:lnTo>
                  <a:pt x="1597" y="10077"/>
                </a:lnTo>
                <a:lnTo>
                  <a:pt x="1532" y="10041"/>
                </a:lnTo>
                <a:lnTo>
                  <a:pt x="1469" y="10004"/>
                </a:lnTo>
                <a:lnTo>
                  <a:pt x="1406" y="9965"/>
                </a:lnTo>
                <a:lnTo>
                  <a:pt x="1345" y="9924"/>
                </a:lnTo>
                <a:lnTo>
                  <a:pt x="1285" y="9883"/>
                </a:lnTo>
                <a:lnTo>
                  <a:pt x="1225" y="9839"/>
                </a:lnTo>
                <a:lnTo>
                  <a:pt x="1167" y="9794"/>
                </a:lnTo>
                <a:lnTo>
                  <a:pt x="1110" y="9749"/>
                </a:lnTo>
                <a:lnTo>
                  <a:pt x="1055" y="9702"/>
                </a:lnTo>
                <a:lnTo>
                  <a:pt x="999" y="9653"/>
                </a:lnTo>
                <a:lnTo>
                  <a:pt x="945" y="9603"/>
                </a:lnTo>
                <a:lnTo>
                  <a:pt x="893" y="9552"/>
                </a:lnTo>
                <a:lnTo>
                  <a:pt x="842" y="9500"/>
                </a:lnTo>
                <a:lnTo>
                  <a:pt x="792" y="9446"/>
                </a:lnTo>
                <a:lnTo>
                  <a:pt x="743" y="9392"/>
                </a:lnTo>
                <a:lnTo>
                  <a:pt x="696" y="9335"/>
                </a:lnTo>
                <a:lnTo>
                  <a:pt x="651" y="9278"/>
                </a:lnTo>
                <a:lnTo>
                  <a:pt x="606" y="9220"/>
                </a:lnTo>
                <a:lnTo>
                  <a:pt x="562" y="9161"/>
                </a:lnTo>
                <a:lnTo>
                  <a:pt x="521" y="9100"/>
                </a:lnTo>
                <a:lnTo>
                  <a:pt x="480" y="9039"/>
                </a:lnTo>
                <a:lnTo>
                  <a:pt x="441" y="8976"/>
                </a:lnTo>
                <a:lnTo>
                  <a:pt x="404" y="8913"/>
                </a:lnTo>
                <a:lnTo>
                  <a:pt x="367" y="8849"/>
                </a:lnTo>
                <a:lnTo>
                  <a:pt x="333" y="8784"/>
                </a:lnTo>
                <a:lnTo>
                  <a:pt x="301" y="8717"/>
                </a:lnTo>
                <a:lnTo>
                  <a:pt x="270" y="8651"/>
                </a:lnTo>
                <a:lnTo>
                  <a:pt x="239" y="8582"/>
                </a:lnTo>
                <a:lnTo>
                  <a:pt x="211" y="8513"/>
                </a:lnTo>
                <a:lnTo>
                  <a:pt x="185" y="8444"/>
                </a:lnTo>
                <a:lnTo>
                  <a:pt x="160" y="8373"/>
                </a:lnTo>
                <a:lnTo>
                  <a:pt x="136" y="8302"/>
                </a:lnTo>
                <a:lnTo>
                  <a:pt x="116" y="8230"/>
                </a:lnTo>
                <a:lnTo>
                  <a:pt x="96" y="8157"/>
                </a:lnTo>
                <a:lnTo>
                  <a:pt x="78" y="8083"/>
                </a:lnTo>
                <a:lnTo>
                  <a:pt x="61" y="8010"/>
                </a:lnTo>
                <a:lnTo>
                  <a:pt x="47" y="7935"/>
                </a:lnTo>
                <a:lnTo>
                  <a:pt x="34" y="7860"/>
                </a:lnTo>
                <a:lnTo>
                  <a:pt x="24" y="7784"/>
                </a:lnTo>
                <a:lnTo>
                  <a:pt x="16" y="7707"/>
                </a:lnTo>
                <a:lnTo>
                  <a:pt x="8" y="7630"/>
                </a:lnTo>
                <a:lnTo>
                  <a:pt x="4" y="7552"/>
                </a:lnTo>
                <a:lnTo>
                  <a:pt x="1" y="7474"/>
                </a:lnTo>
                <a:lnTo>
                  <a:pt x="0" y="7394"/>
                </a:lnTo>
                <a:lnTo>
                  <a:pt x="0" y="3050"/>
                </a:lnTo>
                <a:lnTo>
                  <a:pt x="1" y="2971"/>
                </a:lnTo>
                <a:lnTo>
                  <a:pt x="4" y="2893"/>
                </a:lnTo>
                <a:lnTo>
                  <a:pt x="8" y="2815"/>
                </a:lnTo>
                <a:lnTo>
                  <a:pt x="16" y="2738"/>
                </a:lnTo>
                <a:lnTo>
                  <a:pt x="24" y="2661"/>
                </a:lnTo>
                <a:lnTo>
                  <a:pt x="34" y="2585"/>
                </a:lnTo>
                <a:lnTo>
                  <a:pt x="47" y="2510"/>
                </a:lnTo>
                <a:lnTo>
                  <a:pt x="61" y="2435"/>
                </a:lnTo>
                <a:lnTo>
                  <a:pt x="78" y="2361"/>
                </a:lnTo>
                <a:lnTo>
                  <a:pt x="96" y="2288"/>
                </a:lnTo>
                <a:lnTo>
                  <a:pt x="116" y="2215"/>
                </a:lnTo>
                <a:lnTo>
                  <a:pt x="136" y="2143"/>
                </a:lnTo>
                <a:lnTo>
                  <a:pt x="160" y="2072"/>
                </a:lnTo>
                <a:lnTo>
                  <a:pt x="185" y="2001"/>
                </a:lnTo>
                <a:lnTo>
                  <a:pt x="211" y="1932"/>
                </a:lnTo>
                <a:lnTo>
                  <a:pt x="239" y="1863"/>
                </a:lnTo>
                <a:lnTo>
                  <a:pt x="270" y="1795"/>
                </a:lnTo>
                <a:lnTo>
                  <a:pt x="301" y="1728"/>
                </a:lnTo>
                <a:lnTo>
                  <a:pt x="333" y="1661"/>
                </a:lnTo>
                <a:lnTo>
                  <a:pt x="367" y="1596"/>
                </a:lnTo>
                <a:lnTo>
                  <a:pt x="404" y="1532"/>
                </a:lnTo>
                <a:lnTo>
                  <a:pt x="441" y="1468"/>
                </a:lnTo>
                <a:lnTo>
                  <a:pt x="480" y="1406"/>
                </a:lnTo>
                <a:lnTo>
                  <a:pt x="521" y="1345"/>
                </a:lnTo>
                <a:lnTo>
                  <a:pt x="562" y="1284"/>
                </a:lnTo>
                <a:lnTo>
                  <a:pt x="606" y="1225"/>
                </a:lnTo>
                <a:lnTo>
                  <a:pt x="651" y="1167"/>
                </a:lnTo>
                <a:lnTo>
                  <a:pt x="696" y="1109"/>
                </a:lnTo>
                <a:lnTo>
                  <a:pt x="743" y="1054"/>
                </a:lnTo>
                <a:lnTo>
                  <a:pt x="792" y="999"/>
                </a:lnTo>
                <a:lnTo>
                  <a:pt x="842" y="946"/>
                </a:lnTo>
                <a:lnTo>
                  <a:pt x="893" y="893"/>
                </a:lnTo>
                <a:lnTo>
                  <a:pt x="945" y="842"/>
                </a:lnTo>
                <a:lnTo>
                  <a:pt x="999" y="792"/>
                </a:lnTo>
                <a:lnTo>
                  <a:pt x="1055" y="744"/>
                </a:lnTo>
                <a:lnTo>
                  <a:pt x="1110" y="696"/>
                </a:lnTo>
                <a:lnTo>
                  <a:pt x="1167" y="650"/>
                </a:lnTo>
                <a:lnTo>
                  <a:pt x="1225" y="606"/>
                </a:lnTo>
                <a:lnTo>
                  <a:pt x="1285" y="563"/>
                </a:lnTo>
                <a:lnTo>
                  <a:pt x="1345" y="520"/>
                </a:lnTo>
                <a:lnTo>
                  <a:pt x="1406" y="481"/>
                </a:lnTo>
                <a:lnTo>
                  <a:pt x="1469" y="441"/>
                </a:lnTo>
                <a:lnTo>
                  <a:pt x="1532" y="404"/>
                </a:lnTo>
                <a:lnTo>
                  <a:pt x="1597" y="368"/>
                </a:lnTo>
                <a:lnTo>
                  <a:pt x="1661" y="334"/>
                </a:lnTo>
                <a:lnTo>
                  <a:pt x="1728" y="301"/>
                </a:lnTo>
                <a:lnTo>
                  <a:pt x="1795" y="270"/>
                </a:lnTo>
                <a:lnTo>
                  <a:pt x="1863" y="239"/>
                </a:lnTo>
                <a:lnTo>
                  <a:pt x="1932" y="211"/>
                </a:lnTo>
                <a:lnTo>
                  <a:pt x="2002" y="185"/>
                </a:lnTo>
                <a:lnTo>
                  <a:pt x="2073" y="160"/>
                </a:lnTo>
                <a:lnTo>
                  <a:pt x="2143" y="137"/>
                </a:lnTo>
                <a:lnTo>
                  <a:pt x="2215" y="116"/>
                </a:lnTo>
                <a:lnTo>
                  <a:pt x="2288" y="96"/>
                </a:lnTo>
                <a:lnTo>
                  <a:pt x="2362" y="78"/>
                </a:lnTo>
                <a:lnTo>
                  <a:pt x="2436" y="61"/>
                </a:lnTo>
                <a:lnTo>
                  <a:pt x="2511" y="48"/>
                </a:lnTo>
                <a:lnTo>
                  <a:pt x="2586" y="35"/>
                </a:lnTo>
                <a:lnTo>
                  <a:pt x="2662" y="24"/>
                </a:lnTo>
                <a:lnTo>
                  <a:pt x="2739" y="16"/>
                </a:lnTo>
                <a:lnTo>
                  <a:pt x="2816" y="8"/>
                </a:lnTo>
                <a:lnTo>
                  <a:pt x="2894" y="4"/>
                </a:lnTo>
                <a:lnTo>
                  <a:pt x="2972" y="1"/>
                </a:lnTo>
                <a:lnTo>
                  <a:pt x="3051" y="0"/>
                </a:lnTo>
                <a:lnTo>
                  <a:pt x="25929" y="0"/>
                </a:lnTo>
                <a:lnTo>
                  <a:pt x="26007" y="1"/>
                </a:lnTo>
                <a:lnTo>
                  <a:pt x="26086" y="4"/>
                </a:lnTo>
                <a:lnTo>
                  <a:pt x="26163" y="8"/>
                </a:lnTo>
                <a:lnTo>
                  <a:pt x="26240" y="16"/>
                </a:lnTo>
                <a:lnTo>
                  <a:pt x="26317" y="24"/>
                </a:lnTo>
                <a:lnTo>
                  <a:pt x="26393" y="35"/>
                </a:lnTo>
                <a:lnTo>
                  <a:pt x="26469" y="48"/>
                </a:lnTo>
                <a:lnTo>
                  <a:pt x="26543" y="61"/>
                </a:lnTo>
                <a:lnTo>
                  <a:pt x="26618" y="78"/>
                </a:lnTo>
                <a:lnTo>
                  <a:pt x="26691" y="96"/>
                </a:lnTo>
                <a:lnTo>
                  <a:pt x="26764" y="116"/>
                </a:lnTo>
                <a:lnTo>
                  <a:pt x="26836" y="137"/>
                </a:lnTo>
                <a:lnTo>
                  <a:pt x="26908" y="160"/>
                </a:lnTo>
                <a:lnTo>
                  <a:pt x="26977" y="185"/>
                </a:lnTo>
                <a:lnTo>
                  <a:pt x="27047" y="211"/>
                </a:lnTo>
                <a:lnTo>
                  <a:pt x="27117" y="239"/>
                </a:lnTo>
                <a:lnTo>
                  <a:pt x="27185" y="270"/>
                </a:lnTo>
                <a:lnTo>
                  <a:pt x="27251" y="301"/>
                </a:lnTo>
                <a:lnTo>
                  <a:pt x="27318" y="334"/>
                </a:lnTo>
                <a:lnTo>
                  <a:pt x="27383" y="368"/>
                </a:lnTo>
                <a:lnTo>
                  <a:pt x="27448" y="404"/>
                </a:lnTo>
                <a:lnTo>
                  <a:pt x="27510" y="441"/>
                </a:lnTo>
                <a:lnTo>
                  <a:pt x="27573" y="481"/>
                </a:lnTo>
                <a:lnTo>
                  <a:pt x="27634" y="520"/>
                </a:lnTo>
                <a:lnTo>
                  <a:pt x="27695" y="563"/>
                </a:lnTo>
                <a:lnTo>
                  <a:pt x="27754" y="606"/>
                </a:lnTo>
                <a:lnTo>
                  <a:pt x="27812" y="650"/>
                </a:lnTo>
                <a:lnTo>
                  <a:pt x="27870" y="696"/>
                </a:lnTo>
                <a:lnTo>
                  <a:pt x="27926" y="744"/>
                </a:lnTo>
                <a:lnTo>
                  <a:pt x="27980" y="792"/>
                </a:lnTo>
                <a:lnTo>
                  <a:pt x="28034" y="842"/>
                </a:lnTo>
                <a:lnTo>
                  <a:pt x="28086" y="893"/>
                </a:lnTo>
                <a:lnTo>
                  <a:pt x="28137" y="946"/>
                </a:lnTo>
                <a:lnTo>
                  <a:pt x="28187" y="999"/>
                </a:lnTo>
                <a:lnTo>
                  <a:pt x="28236" y="1054"/>
                </a:lnTo>
                <a:lnTo>
                  <a:pt x="28283" y="1109"/>
                </a:lnTo>
                <a:lnTo>
                  <a:pt x="28330" y="1167"/>
                </a:lnTo>
                <a:lnTo>
                  <a:pt x="28373" y="1225"/>
                </a:lnTo>
                <a:lnTo>
                  <a:pt x="28417" y="1284"/>
                </a:lnTo>
                <a:lnTo>
                  <a:pt x="28459" y="1345"/>
                </a:lnTo>
                <a:lnTo>
                  <a:pt x="28499" y="1406"/>
                </a:lnTo>
                <a:lnTo>
                  <a:pt x="28538" y="1468"/>
                </a:lnTo>
                <a:lnTo>
                  <a:pt x="28575" y="1532"/>
                </a:lnTo>
                <a:lnTo>
                  <a:pt x="28612" y="1596"/>
                </a:lnTo>
                <a:lnTo>
                  <a:pt x="28646" y="1661"/>
                </a:lnTo>
                <a:lnTo>
                  <a:pt x="28680" y="1728"/>
                </a:lnTo>
                <a:lnTo>
                  <a:pt x="28711" y="1795"/>
                </a:lnTo>
                <a:lnTo>
                  <a:pt x="28740" y="1863"/>
                </a:lnTo>
                <a:lnTo>
                  <a:pt x="28768" y="1932"/>
                </a:lnTo>
                <a:lnTo>
                  <a:pt x="28795" y="2001"/>
                </a:lnTo>
                <a:lnTo>
                  <a:pt x="28820" y="2072"/>
                </a:lnTo>
                <a:lnTo>
                  <a:pt x="28843" y="2143"/>
                </a:lnTo>
                <a:lnTo>
                  <a:pt x="28865" y="2215"/>
                </a:lnTo>
                <a:lnTo>
                  <a:pt x="28884" y="2288"/>
                </a:lnTo>
                <a:lnTo>
                  <a:pt x="28902" y="2361"/>
                </a:lnTo>
                <a:lnTo>
                  <a:pt x="28918" y="2435"/>
                </a:lnTo>
                <a:lnTo>
                  <a:pt x="28933" y="2510"/>
                </a:lnTo>
                <a:lnTo>
                  <a:pt x="28945" y="2585"/>
                </a:lnTo>
                <a:lnTo>
                  <a:pt x="28955" y="2661"/>
                </a:lnTo>
                <a:lnTo>
                  <a:pt x="28965" y="2738"/>
                </a:lnTo>
                <a:lnTo>
                  <a:pt x="28971" y="2815"/>
                </a:lnTo>
                <a:lnTo>
                  <a:pt x="28976" y="2893"/>
                </a:lnTo>
                <a:lnTo>
                  <a:pt x="28979" y="2971"/>
                </a:lnTo>
                <a:lnTo>
                  <a:pt x="28980" y="3050"/>
                </a:lnTo>
                <a:lnTo>
                  <a:pt x="28980" y="5222"/>
                </a:lnTo>
                <a:lnTo>
                  <a:pt x="28979" y="5273"/>
                </a:lnTo>
                <a:lnTo>
                  <a:pt x="28978" y="5323"/>
                </a:lnTo>
                <a:lnTo>
                  <a:pt x="28974" y="5373"/>
                </a:lnTo>
                <a:lnTo>
                  <a:pt x="28969" y="5422"/>
                </a:lnTo>
                <a:lnTo>
                  <a:pt x="28965" y="5447"/>
                </a:lnTo>
                <a:lnTo>
                  <a:pt x="28961" y="5471"/>
                </a:lnTo>
                <a:lnTo>
                  <a:pt x="28955" y="5495"/>
                </a:lnTo>
                <a:lnTo>
                  <a:pt x="28950" y="5518"/>
                </a:lnTo>
                <a:lnTo>
                  <a:pt x="28943" y="5542"/>
                </a:lnTo>
                <a:lnTo>
                  <a:pt x="28936" y="5565"/>
                </a:lnTo>
                <a:lnTo>
                  <a:pt x="28927" y="5588"/>
                </a:lnTo>
                <a:lnTo>
                  <a:pt x="28918" y="5610"/>
                </a:lnTo>
                <a:lnTo>
                  <a:pt x="28825" y="5605"/>
                </a:lnTo>
                <a:lnTo>
                  <a:pt x="28733" y="5603"/>
                </a:lnTo>
                <a:lnTo>
                  <a:pt x="28640" y="5603"/>
                </a:lnTo>
                <a:lnTo>
                  <a:pt x="28548" y="5605"/>
                </a:lnTo>
                <a:lnTo>
                  <a:pt x="28456" y="5610"/>
                </a:lnTo>
                <a:lnTo>
                  <a:pt x="28364" y="5617"/>
                </a:lnTo>
                <a:lnTo>
                  <a:pt x="28274" y="5625"/>
                </a:lnTo>
                <a:lnTo>
                  <a:pt x="28183" y="5637"/>
                </a:lnTo>
                <a:lnTo>
                  <a:pt x="28092" y="5649"/>
                </a:lnTo>
                <a:lnTo>
                  <a:pt x="28003" y="5665"/>
                </a:lnTo>
                <a:lnTo>
                  <a:pt x="27913" y="5682"/>
                </a:lnTo>
                <a:lnTo>
                  <a:pt x="27825" y="5702"/>
                </a:lnTo>
                <a:lnTo>
                  <a:pt x="27737" y="5725"/>
                </a:lnTo>
                <a:lnTo>
                  <a:pt x="27650" y="5749"/>
                </a:lnTo>
                <a:lnTo>
                  <a:pt x="27564" y="5776"/>
                </a:lnTo>
                <a:lnTo>
                  <a:pt x="27478" y="5805"/>
                </a:lnTo>
                <a:lnTo>
                  <a:pt x="27437" y="5821"/>
                </a:lnTo>
                <a:lnTo>
                  <a:pt x="27394" y="5836"/>
                </a:lnTo>
                <a:lnTo>
                  <a:pt x="27352" y="5853"/>
                </a:lnTo>
                <a:lnTo>
                  <a:pt x="27311" y="5870"/>
                </a:lnTo>
                <a:lnTo>
                  <a:pt x="27269" y="5887"/>
                </a:lnTo>
                <a:lnTo>
                  <a:pt x="27228" y="5906"/>
                </a:lnTo>
                <a:lnTo>
                  <a:pt x="27187" y="5925"/>
                </a:lnTo>
                <a:lnTo>
                  <a:pt x="27147" y="5945"/>
                </a:lnTo>
                <a:lnTo>
                  <a:pt x="27107" y="5964"/>
                </a:lnTo>
                <a:lnTo>
                  <a:pt x="27066" y="5985"/>
                </a:lnTo>
                <a:lnTo>
                  <a:pt x="27026" y="6007"/>
                </a:lnTo>
                <a:lnTo>
                  <a:pt x="26988" y="6029"/>
                </a:lnTo>
                <a:lnTo>
                  <a:pt x="26948" y="6051"/>
                </a:lnTo>
                <a:lnTo>
                  <a:pt x="26910" y="6075"/>
                </a:lnTo>
                <a:lnTo>
                  <a:pt x="26871" y="6098"/>
                </a:lnTo>
                <a:lnTo>
                  <a:pt x="26833" y="6123"/>
                </a:lnTo>
                <a:lnTo>
                  <a:pt x="26795" y="6148"/>
                </a:lnTo>
                <a:lnTo>
                  <a:pt x="26758" y="6173"/>
                </a:lnTo>
                <a:lnTo>
                  <a:pt x="26721" y="6199"/>
                </a:lnTo>
                <a:lnTo>
                  <a:pt x="26684" y="6226"/>
                </a:lnTo>
                <a:lnTo>
                  <a:pt x="26648" y="6253"/>
                </a:lnTo>
                <a:lnTo>
                  <a:pt x="26612" y="6281"/>
                </a:lnTo>
                <a:lnTo>
                  <a:pt x="26577" y="6309"/>
                </a:lnTo>
                <a:lnTo>
                  <a:pt x="26541" y="6338"/>
                </a:lnTo>
                <a:lnTo>
                  <a:pt x="26507" y="6368"/>
                </a:lnTo>
                <a:lnTo>
                  <a:pt x="26473" y="6398"/>
                </a:lnTo>
                <a:lnTo>
                  <a:pt x="26438" y="6430"/>
                </a:lnTo>
                <a:lnTo>
                  <a:pt x="26405" y="6462"/>
                </a:lnTo>
                <a:lnTo>
                  <a:pt x="26372" y="6494"/>
                </a:lnTo>
                <a:lnTo>
                  <a:pt x="26339" y="6526"/>
                </a:lnTo>
                <a:lnTo>
                  <a:pt x="26307" y="6560"/>
                </a:lnTo>
                <a:lnTo>
                  <a:pt x="26275" y="6594"/>
                </a:lnTo>
                <a:lnTo>
                  <a:pt x="26232" y="6643"/>
                </a:lnTo>
                <a:lnTo>
                  <a:pt x="26191" y="6694"/>
                </a:lnTo>
                <a:lnTo>
                  <a:pt x="26152" y="6744"/>
                </a:lnTo>
                <a:lnTo>
                  <a:pt x="26113" y="6796"/>
                </a:lnTo>
                <a:lnTo>
                  <a:pt x="26076" y="6848"/>
                </a:lnTo>
                <a:lnTo>
                  <a:pt x="26041" y="6901"/>
                </a:lnTo>
                <a:lnTo>
                  <a:pt x="26006" y="6954"/>
                </a:lnTo>
                <a:lnTo>
                  <a:pt x="25973" y="7008"/>
                </a:lnTo>
                <a:lnTo>
                  <a:pt x="25942" y="7063"/>
                </a:lnTo>
                <a:lnTo>
                  <a:pt x="25911" y="7119"/>
                </a:lnTo>
                <a:lnTo>
                  <a:pt x="25882" y="7174"/>
                </a:lnTo>
                <a:lnTo>
                  <a:pt x="25855" y="7231"/>
                </a:lnTo>
                <a:lnTo>
                  <a:pt x="25829" y="7287"/>
                </a:lnTo>
                <a:lnTo>
                  <a:pt x="25804" y="7344"/>
                </a:lnTo>
                <a:lnTo>
                  <a:pt x="25780" y="7403"/>
                </a:lnTo>
                <a:lnTo>
                  <a:pt x="25758" y="7461"/>
                </a:lnTo>
                <a:lnTo>
                  <a:pt x="25738" y="7519"/>
                </a:lnTo>
                <a:lnTo>
                  <a:pt x="25719" y="7578"/>
                </a:lnTo>
                <a:lnTo>
                  <a:pt x="25701" y="7637"/>
                </a:lnTo>
                <a:lnTo>
                  <a:pt x="25684" y="7697"/>
                </a:lnTo>
                <a:lnTo>
                  <a:pt x="25669" y="7757"/>
                </a:lnTo>
                <a:lnTo>
                  <a:pt x="25655" y="7817"/>
                </a:lnTo>
                <a:lnTo>
                  <a:pt x="25643" y="7877"/>
                </a:lnTo>
                <a:lnTo>
                  <a:pt x="25631" y="7938"/>
                </a:lnTo>
                <a:lnTo>
                  <a:pt x="25622" y="7998"/>
                </a:lnTo>
                <a:lnTo>
                  <a:pt x="25614" y="8058"/>
                </a:lnTo>
                <a:lnTo>
                  <a:pt x="25606" y="8120"/>
                </a:lnTo>
                <a:lnTo>
                  <a:pt x="25601" y="8180"/>
                </a:lnTo>
                <a:lnTo>
                  <a:pt x="25597" y="8242"/>
                </a:lnTo>
                <a:lnTo>
                  <a:pt x="25595" y="8303"/>
                </a:lnTo>
                <a:lnTo>
                  <a:pt x="25593" y="8363"/>
                </a:lnTo>
                <a:lnTo>
                  <a:pt x="25593" y="8425"/>
                </a:lnTo>
                <a:lnTo>
                  <a:pt x="25595" y="8486"/>
                </a:lnTo>
                <a:lnTo>
                  <a:pt x="25597" y="8547"/>
                </a:lnTo>
                <a:lnTo>
                  <a:pt x="25601" y="8608"/>
                </a:lnTo>
                <a:lnTo>
                  <a:pt x="25607" y="8668"/>
                </a:lnTo>
                <a:lnTo>
                  <a:pt x="25614" y="8729"/>
                </a:lnTo>
                <a:lnTo>
                  <a:pt x="25622" y="8789"/>
                </a:lnTo>
                <a:lnTo>
                  <a:pt x="25632" y="8849"/>
                </a:lnTo>
                <a:lnTo>
                  <a:pt x="25644" y="8910"/>
                </a:lnTo>
                <a:lnTo>
                  <a:pt x="25656" y="8969"/>
                </a:lnTo>
                <a:lnTo>
                  <a:pt x="25670" y="9028"/>
                </a:lnTo>
                <a:lnTo>
                  <a:pt x="25686" y="9088"/>
                </a:lnTo>
                <a:lnTo>
                  <a:pt x="25702" y="9146"/>
                </a:lnTo>
                <a:lnTo>
                  <a:pt x="25721" y="9204"/>
                </a:lnTo>
                <a:lnTo>
                  <a:pt x="25740" y="9263"/>
                </a:lnTo>
                <a:lnTo>
                  <a:pt x="25762" y="9320"/>
                </a:lnTo>
                <a:lnTo>
                  <a:pt x="25783" y="9377"/>
                </a:lnTo>
                <a:lnTo>
                  <a:pt x="25807" y="9434"/>
                </a:lnTo>
                <a:lnTo>
                  <a:pt x="25832" y="9490"/>
                </a:lnTo>
                <a:lnTo>
                  <a:pt x="25859" y="9546"/>
                </a:lnTo>
                <a:lnTo>
                  <a:pt x="25888" y="9601"/>
                </a:lnTo>
                <a:lnTo>
                  <a:pt x="25917" y="9655"/>
                </a:lnTo>
                <a:lnTo>
                  <a:pt x="25948" y="9709"/>
                </a:lnTo>
                <a:lnTo>
                  <a:pt x="25980" y="9762"/>
                </a:lnTo>
                <a:lnTo>
                  <a:pt x="26015" y="9815"/>
                </a:lnTo>
                <a:lnTo>
                  <a:pt x="26050" y="9867"/>
                </a:lnTo>
                <a:lnTo>
                  <a:pt x="26086" y="9918"/>
                </a:lnTo>
                <a:lnTo>
                  <a:pt x="26124" y="9969"/>
                </a:lnTo>
                <a:lnTo>
                  <a:pt x="26163" y="10018"/>
                </a:lnTo>
                <a:lnTo>
                  <a:pt x="26205" y="10067"/>
                </a:lnTo>
                <a:lnTo>
                  <a:pt x="26247" y="10116"/>
                </a:lnTo>
                <a:lnTo>
                  <a:pt x="26290" y="10163"/>
                </a:lnTo>
                <a:lnTo>
                  <a:pt x="26336" y="10210"/>
                </a:lnTo>
                <a:lnTo>
                  <a:pt x="26383" y="10254"/>
                </a:lnTo>
                <a:lnTo>
                  <a:pt x="26430" y="10298"/>
                </a:lnTo>
                <a:lnTo>
                  <a:pt x="26479" y="10340"/>
                </a:lnTo>
                <a:lnTo>
                  <a:pt x="26528" y="10380"/>
                </a:lnTo>
                <a:lnTo>
                  <a:pt x="26579" y="10419"/>
                </a:lnTo>
                <a:lnTo>
                  <a:pt x="26630" y="10456"/>
                </a:lnTo>
                <a:lnTo>
                  <a:pt x="26682" y="10492"/>
                </a:lnTo>
                <a:lnTo>
                  <a:pt x="26735" y="10525"/>
                </a:lnTo>
                <a:lnTo>
                  <a:pt x="26788" y="10557"/>
                </a:lnTo>
                <a:lnTo>
                  <a:pt x="26843" y="10588"/>
                </a:lnTo>
                <a:lnTo>
                  <a:pt x="26897" y="10618"/>
                </a:lnTo>
                <a:lnTo>
                  <a:pt x="26954" y="10645"/>
                </a:lnTo>
                <a:lnTo>
                  <a:pt x="27010" y="10671"/>
                </a:lnTo>
                <a:lnTo>
                  <a:pt x="27067" y="10695"/>
                </a:lnTo>
                <a:lnTo>
                  <a:pt x="27124" y="10718"/>
                </a:lnTo>
                <a:lnTo>
                  <a:pt x="27182" y="10738"/>
                </a:lnTo>
                <a:lnTo>
                  <a:pt x="27240" y="10758"/>
                </a:lnTo>
                <a:lnTo>
                  <a:pt x="27298" y="10776"/>
                </a:lnTo>
                <a:lnTo>
                  <a:pt x="27357" y="10792"/>
                </a:lnTo>
                <a:lnTo>
                  <a:pt x="27417" y="10807"/>
                </a:lnTo>
                <a:lnTo>
                  <a:pt x="27476" y="10821"/>
                </a:lnTo>
                <a:lnTo>
                  <a:pt x="27535" y="10832"/>
                </a:lnTo>
                <a:lnTo>
                  <a:pt x="27596" y="10841"/>
                </a:lnTo>
                <a:lnTo>
                  <a:pt x="27655" y="10850"/>
                </a:lnTo>
                <a:lnTo>
                  <a:pt x="27716" y="10857"/>
                </a:lnTo>
                <a:lnTo>
                  <a:pt x="27776" y="10862"/>
                </a:lnTo>
                <a:lnTo>
                  <a:pt x="27836" y="10865"/>
                </a:lnTo>
                <a:lnTo>
                  <a:pt x="27897" y="10867"/>
                </a:lnTo>
                <a:lnTo>
                  <a:pt x="27956" y="10868"/>
                </a:lnTo>
                <a:lnTo>
                  <a:pt x="28016" y="10867"/>
                </a:lnTo>
                <a:lnTo>
                  <a:pt x="28077" y="10864"/>
                </a:lnTo>
                <a:lnTo>
                  <a:pt x="28136" y="10860"/>
                </a:lnTo>
                <a:lnTo>
                  <a:pt x="28195" y="10854"/>
                </a:lnTo>
                <a:lnTo>
                  <a:pt x="28255" y="10847"/>
                </a:lnTo>
                <a:lnTo>
                  <a:pt x="28314" y="10838"/>
                </a:lnTo>
                <a:lnTo>
                  <a:pt x="28372" y="10828"/>
                </a:lnTo>
                <a:lnTo>
                  <a:pt x="28431" y="10815"/>
                </a:lnTo>
                <a:lnTo>
                  <a:pt x="28488" y="10802"/>
                </a:lnTo>
                <a:lnTo>
                  <a:pt x="28545" y="10786"/>
                </a:lnTo>
                <a:lnTo>
                  <a:pt x="28603" y="10770"/>
                </a:lnTo>
                <a:lnTo>
                  <a:pt x="28659" y="10752"/>
                </a:lnTo>
                <a:lnTo>
                  <a:pt x="28714" y="10732"/>
                </a:lnTo>
                <a:lnTo>
                  <a:pt x="28769" y="10710"/>
                </a:lnTo>
                <a:lnTo>
                  <a:pt x="28823" y="10687"/>
                </a:lnTo>
                <a:lnTo>
                  <a:pt x="28877" y="10662"/>
                </a:lnTo>
                <a:lnTo>
                  <a:pt x="28930" y="10636"/>
                </a:lnTo>
                <a:lnTo>
                  <a:pt x="28983" y="10609"/>
                </a:lnTo>
                <a:lnTo>
                  <a:pt x="29034" y="10580"/>
                </a:lnTo>
                <a:lnTo>
                  <a:pt x="29083" y="10549"/>
                </a:lnTo>
                <a:lnTo>
                  <a:pt x="29133" y="10517"/>
                </a:lnTo>
                <a:lnTo>
                  <a:pt x="29181" y="10482"/>
                </a:lnTo>
                <a:lnTo>
                  <a:pt x="29229" y="10447"/>
                </a:lnTo>
                <a:lnTo>
                  <a:pt x="29276" y="10411"/>
                </a:lnTo>
                <a:lnTo>
                  <a:pt x="29321" y="10372"/>
                </a:lnTo>
                <a:lnTo>
                  <a:pt x="29366" y="10332"/>
                </a:lnTo>
                <a:lnTo>
                  <a:pt x="29408" y="10291"/>
                </a:lnTo>
                <a:lnTo>
                  <a:pt x="29450" y="10247"/>
                </a:lnTo>
                <a:lnTo>
                  <a:pt x="29491" y="10202"/>
                </a:lnTo>
                <a:lnTo>
                  <a:pt x="29530" y="10157"/>
                </a:lnTo>
                <a:lnTo>
                  <a:pt x="29569" y="10109"/>
                </a:lnTo>
                <a:lnTo>
                  <a:pt x="29605" y="10060"/>
                </a:lnTo>
                <a:lnTo>
                  <a:pt x="29640" y="10009"/>
                </a:lnTo>
                <a:lnTo>
                  <a:pt x="29674" y="9957"/>
                </a:lnTo>
                <a:lnTo>
                  <a:pt x="29707" y="9903"/>
                </a:lnTo>
                <a:lnTo>
                  <a:pt x="29727" y="9868"/>
                </a:lnTo>
                <a:lnTo>
                  <a:pt x="29746" y="9833"/>
                </a:lnTo>
                <a:lnTo>
                  <a:pt x="29764" y="9798"/>
                </a:lnTo>
                <a:lnTo>
                  <a:pt x="29783" y="9761"/>
                </a:lnTo>
                <a:lnTo>
                  <a:pt x="29800" y="9726"/>
                </a:lnTo>
                <a:lnTo>
                  <a:pt x="29817" y="9688"/>
                </a:lnTo>
                <a:lnTo>
                  <a:pt x="29833" y="9652"/>
                </a:lnTo>
                <a:lnTo>
                  <a:pt x="29850" y="9614"/>
                </a:lnTo>
                <a:lnTo>
                  <a:pt x="29864" y="9577"/>
                </a:lnTo>
                <a:lnTo>
                  <a:pt x="29879" y="9538"/>
                </a:lnTo>
                <a:lnTo>
                  <a:pt x="29893" y="9501"/>
                </a:lnTo>
                <a:lnTo>
                  <a:pt x="29906" y="9462"/>
                </a:lnTo>
                <a:lnTo>
                  <a:pt x="29918" y="9424"/>
                </a:lnTo>
                <a:lnTo>
                  <a:pt x="29931" y="9384"/>
                </a:lnTo>
                <a:lnTo>
                  <a:pt x="29942" y="9346"/>
                </a:lnTo>
                <a:lnTo>
                  <a:pt x="29953" y="9306"/>
                </a:lnTo>
                <a:lnTo>
                  <a:pt x="29962" y="9267"/>
                </a:lnTo>
                <a:lnTo>
                  <a:pt x="29971" y="9227"/>
                </a:lnTo>
                <a:lnTo>
                  <a:pt x="29980" y="9188"/>
                </a:lnTo>
                <a:lnTo>
                  <a:pt x="29988" y="9147"/>
                </a:lnTo>
                <a:lnTo>
                  <a:pt x="29994" y="9108"/>
                </a:lnTo>
                <a:lnTo>
                  <a:pt x="30001" y="9068"/>
                </a:lnTo>
                <a:lnTo>
                  <a:pt x="30006" y="9027"/>
                </a:lnTo>
                <a:lnTo>
                  <a:pt x="30011" y="8988"/>
                </a:lnTo>
                <a:lnTo>
                  <a:pt x="30015" y="8947"/>
                </a:lnTo>
                <a:lnTo>
                  <a:pt x="30018" y="8908"/>
                </a:lnTo>
                <a:lnTo>
                  <a:pt x="30020" y="8867"/>
                </a:lnTo>
                <a:lnTo>
                  <a:pt x="30021" y="8827"/>
                </a:lnTo>
                <a:lnTo>
                  <a:pt x="30023" y="8787"/>
                </a:lnTo>
                <a:lnTo>
                  <a:pt x="30023" y="8747"/>
                </a:lnTo>
                <a:lnTo>
                  <a:pt x="30021" y="8707"/>
                </a:lnTo>
                <a:lnTo>
                  <a:pt x="30019" y="8667"/>
                </a:lnTo>
                <a:lnTo>
                  <a:pt x="30017" y="8628"/>
                </a:lnTo>
                <a:lnTo>
                  <a:pt x="30013" y="8588"/>
                </a:lnTo>
                <a:lnTo>
                  <a:pt x="30009" y="8549"/>
                </a:lnTo>
                <a:lnTo>
                  <a:pt x="30004" y="8509"/>
                </a:lnTo>
                <a:lnTo>
                  <a:pt x="29998" y="8471"/>
                </a:lnTo>
                <a:lnTo>
                  <a:pt x="29990" y="8432"/>
                </a:lnTo>
                <a:lnTo>
                  <a:pt x="29982" y="8394"/>
                </a:lnTo>
                <a:lnTo>
                  <a:pt x="29974" y="8355"/>
                </a:lnTo>
                <a:lnTo>
                  <a:pt x="29963" y="8317"/>
                </a:lnTo>
                <a:lnTo>
                  <a:pt x="29953" y="8279"/>
                </a:lnTo>
                <a:lnTo>
                  <a:pt x="29941" y="8242"/>
                </a:lnTo>
                <a:lnTo>
                  <a:pt x="29928" y="8204"/>
                </a:lnTo>
                <a:lnTo>
                  <a:pt x="29914" y="8168"/>
                </a:lnTo>
                <a:lnTo>
                  <a:pt x="29900" y="8130"/>
                </a:lnTo>
                <a:lnTo>
                  <a:pt x="29884" y="8095"/>
                </a:lnTo>
                <a:lnTo>
                  <a:pt x="29867" y="8058"/>
                </a:lnTo>
                <a:lnTo>
                  <a:pt x="29850" y="8023"/>
                </a:lnTo>
                <a:lnTo>
                  <a:pt x="29831" y="7989"/>
                </a:lnTo>
                <a:lnTo>
                  <a:pt x="29811" y="7954"/>
                </a:lnTo>
                <a:lnTo>
                  <a:pt x="29790" y="7920"/>
                </a:lnTo>
                <a:lnTo>
                  <a:pt x="29767" y="7887"/>
                </a:lnTo>
                <a:lnTo>
                  <a:pt x="29745" y="7853"/>
                </a:lnTo>
                <a:lnTo>
                  <a:pt x="29721" y="7821"/>
                </a:lnTo>
                <a:lnTo>
                  <a:pt x="29696" y="7789"/>
                </a:lnTo>
                <a:lnTo>
                  <a:pt x="29670" y="7758"/>
                </a:lnTo>
                <a:lnTo>
                  <a:pt x="29643" y="7726"/>
                </a:lnTo>
                <a:lnTo>
                  <a:pt x="29613" y="7696"/>
                </a:lnTo>
                <a:lnTo>
                  <a:pt x="29584" y="7666"/>
                </a:lnTo>
                <a:lnTo>
                  <a:pt x="29553" y="7637"/>
                </a:lnTo>
                <a:lnTo>
                  <a:pt x="29522" y="7609"/>
                </a:lnTo>
                <a:lnTo>
                  <a:pt x="29488" y="7581"/>
                </a:lnTo>
                <a:lnTo>
                  <a:pt x="29454" y="7554"/>
                </a:lnTo>
                <a:lnTo>
                  <a:pt x="29417" y="7517"/>
                </a:lnTo>
                <a:lnTo>
                  <a:pt x="29384" y="7487"/>
                </a:lnTo>
                <a:lnTo>
                  <a:pt x="29355" y="7461"/>
                </a:lnTo>
                <a:lnTo>
                  <a:pt x="29331" y="7439"/>
                </a:lnTo>
                <a:lnTo>
                  <a:pt x="29297" y="7412"/>
                </a:lnTo>
                <a:lnTo>
                  <a:pt x="29285" y="7403"/>
                </a:lnTo>
                <a:close/>
              </a:path>
            </a:pathLst>
          </a:custGeom>
          <a:solidFill>
            <a:srgbClr val="D8E6F5"/>
          </a:solidFill>
          <a:ln w="38100">
            <a:solidFill>
              <a:schemeClr val="bg1"/>
            </a:solidFill>
            <a:round/>
          </a:ln>
          <a:effectLst>
            <a:outerShdw blurRad="50800" dist="38100" dir="2700000" algn="tl" rotWithShape="0">
              <a:prstClr val="black">
                <a:alpha val="40000"/>
              </a:prstClr>
            </a:outerShdw>
          </a:effectLst>
        </p:spPr>
        <p:txBody>
          <a:bodyPr rIns="252000" anchor="ctr">
            <a:norm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1" i="0" u="none" strike="noStrike" kern="1200" cap="none" spc="0" normalizeH="0" baseline="0" noProof="0" dirty="0">
              <a:ln>
                <a:noFill/>
              </a:ln>
              <a:solidFill>
                <a:srgbClr val="70AD47">
                  <a:lumMod val="50000"/>
                </a:srgbClr>
              </a:solidFill>
              <a:effectLst/>
              <a:uLnTx/>
              <a:uFillTx/>
              <a:latin typeface="UTM Avo" panose="02040603050506020204" pitchFamily="18" charset="0"/>
              <a:ea typeface="Microsoft YaHei" panose="020B0503020204020204" pitchFamily="34" charset="-122"/>
              <a:cs typeface="+mn-ea"/>
              <a:sym typeface="+mn-lt"/>
            </a:endParaRPr>
          </a:p>
        </p:txBody>
      </p:sp>
      <p:pic>
        <p:nvPicPr>
          <p:cNvPr id="20" name="图片 8"/>
          <p:cNvPicPr>
            <a:picLocks noChangeAspect="1"/>
          </p:cNvPicPr>
          <p:nvPr/>
        </p:nvPicPr>
        <p:blipFill rotWithShape="1">
          <a:blip r:embed="rId3">
            <a:duotone>
              <a:schemeClr val="accent1">
                <a:shade val="45000"/>
                <a:satMod val="135000"/>
              </a:schemeClr>
              <a:prstClr val="white"/>
            </a:duotone>
          </a:blip>
          <a:srcRect t="18341" r="17085" b="26262"/>
          <a:stretch>
            <a:fillRect/>
          </a:stretch>
        </p:blipFill>
        <p:spPr>
          <a:xfrm>
            <a:off x="9737635" y="566417"/>
            <a:ext cx="2293032" cy="1313186"/>
          </a:xfrm>
          <a:prstGeom prst="rect">
            <a:avLst/>
          </a:prstGeom>
        </p:spPr>
      </p:pic>
      <mc:AlternateContent xmlns:mc="http://schemas.openxmlformats.org/markup-compatibility/2006">
        <mc:Choice xmlns:a14="http://schemas.microsoft.com/office/drawing/2010/main" Requires="a14">
          <p:sp>
            <p:nvSpPr>
              <p:cNvPr id="22" name="TextBox 21"/>
              <p:cNvSpPr txBox="1"/>
              <p:nvPr/>
            </p:nvSpPr>
            <p:spPr>
              <a:xfrm>
                <a:off x="806723" y="439660"/>
                <a:ext cx="10229623" cy="803490"/>
              </a:xfrm>
              <a:prstGeom prst="rect">
                <a:avLst/>
              </a:prstGeom>
              <a:noFill/>
            </p:spPr>
            <p:txBody>
              <a:bodyPr wrap="square">
                <a:spAutoFit/>
              </a:bodyPr>
              <a:lstStyle/>
              <a:p>
                <a:pPr marL="0" marR="0" algn="just">
                  <a:lnSpc>
                    <a:spcPct val="120000"/>
                  </a:lnSpc>
                  <a:spcBef>
                    <a:spcPts val="0"/>
                  </a:spcBef>
                  <a:spcAft>
                    <a:spcPts val="0"/>
                  </a:spcAft>
                </a:pPr>
                <a:r>
                  <a:rPr lang="en-US" sz="2800" dirty="0">
                    <a:latin typeface="Cambria" panose="02040503050406030204" pitchFamily="18" charset="0"/>
                    <a:ea typeface="Cambria" panose="02040503050406030204" pitchFamily="18" charset="0"/>
                    <a:cs typeface="Times New Roman" panose="02020603050405020304" pitchFamily="18" charset="0"/>
                  </a:rPr>
                  <a:t>a</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Viết</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các</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phân</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số</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đảo</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ngược</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của</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mỗi</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phân</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số</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sau</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800" i="1">
                            <a:effectLst/>
                            <a:latin typeface="Cambria Math" panose="02040503050406030204" pitchFamily="18" charset="0"/>
                            <a:ea typeface="Calibri" panose="020F0502020204030204" pitchFamily="34" charset="0"/>
                            <a:cs typeface="Times New Roman" panose="02020603050405020304" pitchFamily="18" charset="0"/>
                          </a:rPr>
                          <m:t>5</m:t>
                        </m:r>
                      </m:num>
                      <m:den>
                        <m:r>
                          <a:rPr lang="en-US" sz="2800" i="1">
                            <a:effectLst/>
                            <a:latin typeface="Cambria Math" panose="02040503050406030204" pitchFamily="18" charset="0"/>
                            <a:ea typeface="Calibri" panose="020F0502020204030204" pitchFamily="34" charset="0"/>
                            <a:cs typeface="Times New Roman" panose="02020603050405020304" pitchFamily="18" charset="0"/>
                          </a:rPr>
                          <m:t>8</m:t>
                        </m:r>
                      </m:den>
                    </m:f>
                    <m:r>
                      <a:rPr lang="en-US" sz="28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2800" dirty="0">
                    <a:effectLst/>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800" i="1">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2800" i="1">
                            <a:effectLst/>
                            <a:latin typeface="Cambria Math" panose="02040503050406030204" pitchFamily="18" charset="0"/>
                            <a:ea typeface="Calibri" panose="020F0502020204030204" pitchFamily="34" charset="0"/>
                            <a:cs typeface="Times New Roman" panose="02020603050405020304" pitchFamily="18" charset="0"/>
                          </a:rPr>
                          <m:t>4</m:t>
                        </m:r>
                      </m:den>
                    </m:f>
                  </m:oMath>
                </a14:m>
                <a:r>
                  <a:rPr lang="en-US" sz="2800" dirty="0">
                    <a:effectLst/>
                    <a:latin typeface="Cambria" panose="02040503050406030204" pitchFamily="18" charset="0"/>
                    <a:ea typeface="Cambria" panose="02040503050406030204" pitchFamily="18" charset="0"/>
                    <a:cs typeface="Times New Roman" panose="02020603050405020304" pitchFamily="18" charset="0"/>
                  </a:rPr>
                  <a:t> ; </a:t>
                </a:r>
                <a14:m>
                  <m:oMath xmlns:m="http://schemas.openxmlformats.org/officeDocument/2006/math">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800" i="1">
                            <a:effectLst/>
                            <a:latin typeface="Cambria Math" panose="02040503050406030204" pitchFamily="18" charset="0"/>
                            <a:ea typeface="Calibri" panose="020F0502020204030204" pitchFamily="34" charset="0"/>
                            <a:cs typeface="Times New Roman" panose="02020603050405020304" pitchFamily="18" charset="0"/>
                          </a:rPr>
                          <m:t>2</m:t>
                        </m:r>
                      </m:den>
                    </m:f>
                  </m:oMath>
                </a14:m>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p:txBody>
          </p:sp>
        </mc:Choice>
        <mc:Fallback>
          <p:sp>
            <p:nvSpPr>
              <p:cNvPr id="22" name="TextBox 21"/>
              <p:cNvSpPr txBox="1">
                <a:spLocks noRot="1" noChangeAspect="1" noMove="1" noResize="1" noEditPoints="1" noAdjustHandles="1" noChangeArrowheads="1" noChangeShapeType="1" noTextEdit="1"/>
              </p:cNvSpPr>
              <p:nvPr/>
            </p:nvSpPr>
            <p:spPr>
              <a:xfrm>
                <a:off x="806723" y="439660"/>
                <a:ext cx="10229623" cy="803490"/>
              </a:xfrm>
              <a:prstGeom prst="rect">
                <a:avLst/>
              </a:prstGeom>
              <a:blipFill rotWithShape="1">
                <a:blip r:embed="rId4"/>
                <a:stretch>
                  <a:fillRect l="-3" t="-30" b="57"/>
                </a:stretch>
              </a:blipFill>
            </p:spPr>
            <p:txBody>
              <a:bodyPr/>
              <a:lstStyle/>
              <a:p>
                <a:r>
                  <a:rPr lang="en-US" altLang="en-US">
                    <a:noFill/>
                  </a:rPr>
                  <a:t> </a:t>
                </a:r>
              </a:p>
            </p:txBody>
          </p:sp>
        </mc:Fallback>
      </mc:AlternateContent>
      <p:sp>
        <p:nvSpPr>
          <p:cNvPr id="23" name="矩形: 圆角 11"/>
          <p:cNvSpPr/>
          <p:nvPr/>
        </p:nvSpPr>
        <p:spPr>
          <a:xfrm>
            <a:off x="260822" y="1578753"/>
            <a:ext cx="11605235" cy="6153890"/>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endParaRPr>
          </a:p>
        </p:txBody>
      </p:sp>
      <p:pic>
        <p:nvPicPr>
          <p:cNvPr id="24" name="图片 5"/>
          <p:cNvPicPr>
            <a:picLocks noChangeAspect="1"/>
          </p:cNvPicPr>
          <p:nvPr/>
        </p:nvPicPr>
        <p:blipFill rotWithShape="1">
          <a:blip r:embed="rId5">
            <a:lum contrast="20000"/>
          </a:blip>
          <a:srcRect t="-1" r="54732" b="80724"/>
          <a:stretch>
            <a:fillRect/>
          </a:stretch>
        </p:blipFill>
        <p:spPr>
          <a:xfrm>
            <a:off x="-839446" y="5732231"/>
            <a:ext cx="13031445" cy="1169833"/>
          </a:xfrm>
          <a:prstGeom prst="rect">
            <a:avLst/>
          </a:prstGeom>
          <a:effectLst>
            <a:outerShdw blurRad="63500" sx="102000" sy="102000" algn="ctr" rotWithShape="0">
              <a:prstClr val="black">
                <a:alpha val="40000"/>
              </a:prstClr>
            </a:outerShdw>
          </a:effectLst>
        </p:spPr>
      </p:pic>
      <p:pic>
        <p:nvPicPr>
          <p:cNvPr id="25" name="Picture 4" descr="Cartoon Flower Illustration With Lovely And Cute Design Stock Vector -  Illustration of floral, collect: 105866793"/>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6750" b="90000" l="10000" r="90000"/>
                    </a14:imgEffect>
                  </a14:imgLayer>
                </a14:imgProps>
              </a:ext>
              <a:ext uri="{28A0092B-C50C-407E-A947-70E740481C1C}">
                <a14:useLocalDpi xmlns:a14="http://schemas.microsoft.com/office/drawing/2010/main" val="0"/>
              </a:ext>
            </a:extLst>
          </a:blip>
          <a:srcRect/>
          <a:stretch>
            <a:fillRect/>
          </a:stretch>
        </p:blipFill>
        <p:spPr bwMode="auto">
          <a:xfrm>
            <a:off x="-115458" y="4761409"/>
            <a:ext cx="2256276" cy="225627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Colorful tulip flower cartoon icons. Nature flower spring and summer in  garden isolated on white background. Botanical concept. Floral in flat  design style. Vector design element illustration 2119765 Vector Art at  Vecteezy"/>
          <p:cNvPicPr>
            <a:picLocks noChangeAspect="1" noChangeArrowheads="1"/>
          </p:cNvPicPr>
          <p:nvPr/>
        </p:nvPicPr>
        <p:blipFill rotWithShape="1">
          <a:blip r:embed="rId8"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a:fillRect/>
          </a:stretch>
        </p:blipFill>
        <p:spPr bwMode="auto">
          <a:xfrm>
            <a:off x="11027871" y="5757135"/>
            <a:ext cx="1117009" cy="113713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Colorful tulip flower cartoon icons. Nature flower spring and summer in  garden isolated on white background. Botanical concept. Floral in flat  design style. Vector design element illustration 2119765 Vector Art at  Vecteezy"/>
          <p:cNvPicPr>
            <a:picLocks noChangeAspect="1" noChangeArrowheads="1"/>
          </p:cNvPicPr>
          <p:nvPr/>
        </p:nvPicPr>
        <p:blipFill rotWithShape="1">
          <a:blip r:embed="rId9"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a:fillRect/>
          </a:stretch>
        </p:blipFill>
        <p:spPr bwMode="auto">
          <a:xfrm>
            <a:off x="10450661" y="5878668"/>
            <a:ext cx="985525" cy="100328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Colorful tulip flower cartoon icons. Nature flower spring and summer in  garden isolated on white background. Botanical concept. Floral in flat  design style. Vector design element illustration 2119765 Vector Art at  Vecteezy"/>
          <p:cNvPicPr>
            <a:picLocks noChangeAspect="1" noChangeArrowheads="1"/>
          </p:cNvPicPr>
          <p:nvPr/>
        </p:nvPicPr>
        <p:blipFill rotWithShape="1">
          <a:blip r:embed="rId10"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a:fillRect/>
          </a:stretch>
        </p:blipFill>
        <p:spPr bwMode="auto">
          <a:xfrm>
            <a:off x="9878423" y="5752823"/>
            <a:ext cx="1065747" cy="108495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70" name="TextBox 69"/>
              <p:cNvSpPr txBox="1"/>
              <p:nvPr/>
            </p:nvSpPr>
            <p:spPr>
              <a:xfrm>
                <a:off x="3812498" y="1740926"/>
                <a:ext cx="1901389" cy="15437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centerGroup"/>
                    </m:oMathParaPr>
                    <m:oMath xmlns:m="http://schemas.openxmlformats.org/officeDocument/2006/math">
                      <m:f>
                        <m:fPr>
                          <m:ctrlPr>
                            <a:rPr kumimoji="0" lang="en-US" sz="4800" b="1" i="1" u="none" strike="noStrike" kern="1200" cap="none" spc="0" normalizeH="0" baseline="0" noProof="0" smtClean="0">
                              <a:ln>
                                <a:noFill/>
                              </a:ln>
                              <a:solidFill>
                                <a:srgbClr val="002060"/>
                              </a:solidFill>
                              <a:effectLst/>
                              <a:uLnTx/>
                              <a:uFillTx/>
                              <a:latin typeface="Cambria Math" panose="02040503050406030204" pitchFamily="18" charset="0"/>
                            </a:rPr>
                          </m:ctrlPr>
                        </m:fPr>
                        <m:num>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5</m:t>
                          </m:r>
                        </m:num>
                        <m:den>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8</m:t>
                          </m:r>
                        </m:den>
                      </m:f>
                    </m:oMath>
                  </m:oMathPara>
                </a14:m>
                <a:endPar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mc:Choice>
        <mc:Fallback>
          <p:sp>
            <p:nvSpPr>
              <p:cNvPr id="70" name="TextBox 69"/>
              <p:cNvSpPr txBox="1">
                <a:spLocks noRot="1" noChangeAspect="1" noMove="1" noResize="1" noEditPoints="1" noAdjustHandles="1" noChangeArrowheads="1" noChangeShapeType="1" noTextEdit="1"/>
              </p:cNvSpPr>
              <p:nvPr/>
            </p:nvSpPr>
            <p:spPr>
              <a:xfrm>
                <a:off x="3812498" y="1740926"/>
                <a:ext cx="1901389" cy="1543756"/>
              </a:xfrm>
              <a:prstGeom prst="rect">
                <a:avLst/>
              </a:prstGeom>
              <a:blipFill rotWithShape="1">
                <a:blip r:embed="rId11"/>
                <a:stretch>
                  <a:fillRect l="-31" t="-25" r="8" b="30"/>
                </a:stretch>
              </a:blipFill>
            </p:spPr>
            <p:txBody>
              <a:bodyPr/>
              <a:lstStyle/>
              <a:p>
                <a:r>
                  <a:rPr lang="en-US" altLang="en-US">
                    <a:noFill/>
                  </a:rPr>
                  <a:t> </a:t>
                </a:r>
              </a:p>
            </p:txBody>
          </p:sp>
        </mc:Fallback>
      </mc:AlternateContent>
      <p:sp>
        <p:nvSpPr>
          <p:cNvPr id="10" name="Arrow: Right 9"/>
          <p:cNvSpPr/>
          <p:nvPr/>
        </p:nvSpPr>
        <p:spPr>
          <a:xfrm>
            <a:off x="5444691" y="2342437"/>
            <a:ext cx="1241859" cy="534113"/>
          </a:xfrm>
          <a:prstGeom prst="rightArrow">
            <a:avLst>
              <a:gd name="adj1" fmla="val 53497"/>
              <a:gd name="adj2" fmla="val 57869"/>
            </a:avLst>
          </a:prstGeom>
          <a:solidFill>
            <a:srgbClr val="FFC000"/>
          </a:solidFill>
          <a:ln w="76200">
            <a:solidFill>
              <a:srgbClr val="027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mc:Choice xmlns:a14="http://schemas.microsoft.com/office/drawing/2010/main" Requires="a14">
          <p:sp>
            <p:nvSpPr>
              <p:cNvPr id="71" name="TextBox 70"/>
              <p:cNvSpPr txBox="1"/>
              <p:nvPr/>
            </p:nvSpPr>
            <p:spPr>
              <a:xfrm>
                <a:off x="6320953" y="1760114"/>
                <a:ext cx="1901389" cy="14791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centerGroup"/>
                    </m:oMathParaPr>
                    <m:oMath xmlns:m="http://schemas.openxmlformats.org/officeDocument/2006/math">
                      <m:f>
                        <m:fPr>
                          <m:ctrlPr>
                            <a:rPr kumimoji="0" lang="en-US" sz="4800" b="1" i="1" u="none" strike="noStrike" kern="1200" cap="none" spc="0" normalizeH="0" baseline="0" noProof="0" smtClean="0">
                              <a:ln>
                                <a:noFill/>
                              </a:ln>
                              <a:solidFill>
                                <a:srgbClr val="002060"/>
                              </a:solidFill>
                              <a:effectLst/>
                              <a:uLnTx/>
                              <a:uFillTx/>
                              <a:latin typeface="Cambria Math" panose="02040503050406030204" pitchFamily="18" charset="0"/>
                            </a:rPr>
                          </m:ctrlPr>
                        </m:fPr>
                        <m:num>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8</m:t>
                          </m:r>
                        </m:num>
                        <m:den>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5</m:t>
                          </m:r>
                        </m:den>
                      </m:f>
                    </m:oMath>
                  </m:oMathPara>
                </a14:m>
                <a:endParaRPr kumimoji="0" lang="en-US" sz="4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mc:Choice>
        <mc:Fallback>
          <p:sp>
            <p:nvSpPr>
              <p:cNvPr id="71" name="TextBox 70"/>
              <p:cNvSpPr txBox="1">
                <a:spLocks noRot="1" noChangeAspect="1" noMove="1" noResize="1" noEditPoints="1" noAdjustHandles="1" noChangeArrowheads="1" noChangeShapeType="1" noTextEdit="1"/>
              </p:cNvSpPr>
              <p:nvPr/>
            </p:nvSpPr>
            <p:spPr>
              <a:xfrm>
                <a:off x="6320953" y="1760114"/>
                <a:ext cx="1901389" cy="1479123"/>
              </a:xfrm>
              <a:prstGeom prst="rect">
                <a:avLst/>
              </a:prstGeom>
              <a:blipFill rotWithShape="1">
                <a:blip r:embed="rId12"/>
                <a:stretch>
                  <a:fillRect l="-9" t="-36" r="19" b="7"/>
                </a:stretch>
              </a:blipFill>
            </p:spPr>
            <p:txBody>
              <a:bodyPr/>
              <a:lstStyle/>
              <a:p>
                <a:r>
                  <a:rPr lang="en-US" altLang="en-US">
                    <a:noFill/>
                  </a:rPr>
                  <a:t> </a:t>
                </a:r>
              </a:p>
            </p:txBody>
          </p:sp>
        </mc:Fallback>
      </mc:AlternateContent>
      <p:sp>
        <p:nvSpPr>
          <p:cNvPr id="2" name="Oval 1"/>
          <p:cNvSpPr/>
          <p:nvPr/>
        </p:nvSpPr>
        <p:spPr>
          <a:xfrm>
            <a:off x="104775" y="495300"/>
            <a:ext cx="695325" cy="63817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Cambria" panose="02040503050406030204" pitchFamily="18" charset="0"/>
                <a:ea typeface="Cambria" panose="02040503050406030204" pitchFamily="18" charset="0"/>
              </a:rPr>
              <a:t>1</a:t>
            </a:r>
            <a:endParaRPr lang="en-US" sz="3600" b="1" dirty="0">
              <a:latin typeface="Cambria" panose="02040503050406030204" pitchFamily="18" charset="0"/>
              <a:ea typeface="Cambria" panose="02040503050406030204" pitchFamily="18" charset="0"/>
            </a:endParaRPr>
          </a:p>
        </p:txBody>
      </p:sp>
      <mc:AlternateContent xmlns:mc="http://schemas.openxmlformats.org/markup-compatibility/2006">
        <mc:Choice xmlns:a14="http://schemas.microsoft.com/office/drawing/2010/main" Requires="a14">
          <p:sp>
            <p:nvSpPr>
              <p:cNvPr id="3" name="TextBox 2"/>
              <p:cNvSpPr txBox="1"/>
              <p:nvPr/>
            </p:nvSpPr>
            <p:spPr>
              <a:xfrm>
                <a:off x="3831548" y="3207776"/>
                <a:ext cx="1901389" cy="14839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centerGroup"/>
                    </m:oMathParaPr>
                    <m:oMath xmlns:m="http://schemas.openxmlformats.org/officeDocument/2006/math">
                      <m:f>
                        <m:fPr>
                          <m:ctrlPr>
                            <a:rPr kumimoji="0" lang="en-US" sz="4800" b="1" i="1" u="none" strike="noStrike" kern="1200" cap="none" spc="0" normalizeH="0" baseline="0" noProof="0" smtClean="0">
                              <a:ln>
                                <a:noFill/>
                              </a:ln>
                              <a:solidFill>
                                <a:srgbClr val="002060"/>
                              </a:solidFill>
                              <a:effectLst/>
                              <a:uLnTx/>
                              <a:uFillTx/>
                              <a:latin typeface="Cambria Math" panose="02040503050406030204" pitchFamily="18" charset="0"/>
                            </a:rPr>
                          </m:ctrlPr>
                        </m:fPr>
                        <m:num>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3</m:t>
                          </m:r>
                        </m:num>
                        <m:den>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4</m:t>
                          </m:r>
                        </m:den>
                      </m:f>
                    </m:oMath>
                  </m:oMathPara>
                </a14:m>
                <a:endPar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mc:Choice>
        <mc:Fallback>
          <p:sp>
            <p:nvSpPr>
              <p:cNvPr id="3" name="TextBox 2"/>
              <p:cNvSpPr txBox="1">
                <a:spLocks noRot="1" noChangeAspect="1" noMove="1" noResize="1" noEditPoints="1" noAdjustHandles="1" noChangeArrowheads="1" noChangeShapeType="1" noTextEdit="1"/>
              </p:cNvSpPr>
              <p:nvPr/>
            </p:nvSpPr>
            <p:spPr>
              <a:xfrm>
                <a:off x="3831548" y="3207776"/>
                <a:ext cx="1901389" cy="1483932"/>
              </a:xfrm>
              <a:prstGeom prst="rect">
                <a:avLst/>
              </a:prstGeom>
              <a:blipFill rotWithShape="1">
                <a:blip r:embed="rId13"/>
                <a:stretch>
                  <a:fillRect l="-31" t="-26" r="8" b="22"/>
                </a:stretch>
              </a:blipFill>
            </p:spPr>
            <p:txBody>
              <a:bodyPr/>
              <a:lstStyle/>
              <a:p>
                <a:r>
                  <a:rPr lang="en-US" altLang="en-US">
                    <a:noFill/>
                  </a:rPr>
                  <a:t> </a:t>
                </a:r>
              </a:p>
            </p:txBody>
          </p:sp>
        </mc:Fallback>
      </mc:AlternateContent>
      <p:sp>
        <p:nvSpPr>
          <p:cNvPr id="4" name="Arrow: Right 3"/>
          <p:cNvSpPr/>
          <p:nvPr/>
        </p:nvSpPr>
        <p:spPr>
          <a:xfrm>
            <a:off x="5463741" y="3809287"/>
            <a:ext cx="1241859" cy="534113"/>
          </a:xfrm>
          <a:prstGeom prst="rightArrow">
            <a:avLst>
              <a:gd name="adj1" fmla="val 53497"/>
              <a:gd name="adj2" fmla="val 57869"/>
            </a:avLst>
          </a:prstGeom>
          <a:solidFill>
            <a:srgbClr val="FFC000"/>
          </a:solidFill>
          <a:ln w="76200">
            <a:solidFill>
              <a:srgbClr val="027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mc:Choice xmlns:a14="http://schemas.microsoft.com/office/drawing/2010/main" Requires="a14">
          <p:sp>
            <p:nvSpPr>
              <p:cNvPr id="5" name="TextBox 4"/>
              <p:cNvSpPr txBox="1"/>
              <p:nvPr/>
            </p:nvSpPr>
            <p:spPr>
              <a:xfrm>
                <a:off x="6340003" y="3226964"/>
                <a:ext cx="1901389" cy="14812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centerGroup"/>
                    </m:oMathParaPr>
                    <m:oMath xmlns:m="http://schemas.openxmlformats.org/officeDocument/2006/math">
                      <m:f>
                        <m:fPr>
                          <m:ctrlPr>
                            <a:rPr kumimoji="0" lang="en-US" sz="4800" b="1" i="1" u="none" strike="noStrike" kern="1200" cap="none" spc="0" normalizeH="0" baseline="0" noProof="0" smtClean="0">
                              <a:ln>
                                <a:noFill/>
                              </a:ln>
                              <a:solidFill>
                                <a:srgbClr val="002060"/>
                              </a:solidFill>
                              <a:effectLst/>
                              <a:uLnTx/>
                              <a:uFillTx/>
                              <a:latin typeface="Cambria Math" panose="02040503050406030204" pitchFamily="18" charset="0"/>
                            </a:rPr>
                          </m:ctrlPr>
                        </m:fPr>
                        <m:num>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4</m:t>
                          </m:r>
                        </m:num>
                        <m:den>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3</m:t>
                          </m:r>
                        </m:den>
                      </m:f>
                    </m:oMath>
                  </m:oMathPara>
                </a14:m>
                <a:endParaRPr kumimoji="0" lang="en-US" sz="4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mc:Choice>
        <mc:Fallback>
          <p:sp>
            <p:nvSpPr>
              <p:cNvPr id="5" name="TextBox 4"/>
              <p:cNvSpPr txBox="1">
                <a:spLocks noRot="1" noChangeAspect="1" noMove="1" noResize="1" noEditPoints="1" noAdjustHandles="1" noChangeArrowheads="1" noChangeShapeType="1" noTextEdit="1"/>
              </p:cNvSpPr>
              <p:nvPr/>
            </p:nvSpPr>
            <p:spPr>
              <a:xfrm>
                <a:off x="6340003" y="3226964"/>
                <a:ext cx="1901389" cy="1481239"/>
              </a:xfrm>
              <a:prstGeom prst="rect">
                <a:avLst/>
              </a:prstGeom>
              <a:blipFill rotWithShape="1">
                <a:blip r:embed="rId14"/>
                <a:stretch>
                  <a:fillRect l="-9" t="-36" r="19" b="21"/>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6" name="TextBox 5"/>
              <p:cNvSpPr txBox="1"/>
              <p:nvPr/>
            </p:nvSpPr>
            <p:spPr>
              <a:xfrm>
                <a:off x="3841073" y="4817501"/>
                <a:ext cx="1901389" cy="14839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centerGroup"/>
                    </m:oMathParaPr>
                    <m:oMath xmlns:m="http://schemas.openxmlformats.org/officeDocument/2006/math">
                      <m:f>
                        <m:fPr>
                          <m:ctrlPr>
                            <a:rPr kumimoji="0" lang="en-US" sz="4800" b="1" i="1" u="none" strike="noStrike" kern="1200" cap="none" spc="0" normalizeH="0" baseline="0" noProof="0" smtClean="0">
                              <a:ln>
                                <a:noFill/>
                              </a:ln>
                              <a:solidFill>
                                <a:srgbClr val="002060"/>
                              </a:solidFill>
                              <a:effectLst/>
                              <a:uLnTx/>
                              <a:uFillTx/>
                              <a:latin typeface="Cambria Math" panose="02040503050406030204" pitchFamily="18" charset="0"/>
                            </a:rPr>
                          </m:ctrlPr>
                        </m:fPr>
                        <m:num>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1</m:t>
                          </m:r>
                        </m:num>
                        <m:den>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2</m:t>
                          </m:r>
                        </m:den>
                      </m:f>
                    </m:oMath>
                  </m:oMathPara>
                </a14:m>
                <a:endPar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mc:Choice>
        <mc:Fallback>
          <p:sp>
            <p:nvSpPr>
              <p:cNvPr id="6" name="TextBox 5"/>
              <p:cNvSpPr txBox="1">
                <a:spLocks noRot="1" noChangeAspect="1" noMove="1" noResize="1" noEditPoints="1" noAdjustHandles="1" noChangeArrowheads="1" noChangeShapeType="1" noTextEdit="1"/>
              </p:cNvSpPr>
              <p:nvPr/>
            </p:nvSpPr>
            <p:spPr>
              <a:xfrm>
                <a:off x="3841073" y="4817501"/>
                <a:ext cx="1901389" cy="1483932"/>
              </a:xfrm>
              <a:prstGeom prst="rect">
                <a:avLst/>
              </a:prstGeom>
              <a:blipFill rotWithShape="1">
                <a:blip r:embed="rId15"/>
                <a:stretch>
                  <a:fillRect l="-31" t="-26" r="8" b="22"/>
                </a:stretch>
              </a:blipFill>
            </p:spPr>
            <p:txBody>
              <a:bodyPr/>
              <a:lstStyle/>
              <a:p>
                <a:r>
                  <a:rPr lang="en-US" altLang="en-US">
                    <a:noFill/>
                  </a:rPr>
                  <a:t> </a:t>
                </a:r>
              </a:p>
            </p:txBody>
          </p:sp>
        </mc:Fallback>
      </mc:AlternateContent>
      <p:sp>
        <p:nvSpPr>
          <p:cNvPr id="7" name="Arrow: Right 6"/>
          <p:cNvSpPr/>
          <p:nvPr/>
        </p:nvSpPr>
        <p:spPr>
          <a:xfrm>
            <a:off x="5473266" y="5419012"/>
            <a:ext cx="1241859" cy="534113"/>
          </a:xfrm>
          <a:prstGeom prst="rightArrow">
            <a:avLst>
              <a:gd name="adj1" fmla="val 53497"/>
              <a:gd name="adj2" fmla="val 57869"/>
            </a:avLst>
          </a:prstGeom>
          <a:solidFill>
            <a:srgbClr val="FFC000"/>
          </a:solidFill>
          <a:ln w="76200">
            <a:solidFill>
              <a:srgbClr val="027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mc:Choice xmlns:a14="http://schemas.microsoft.com/office/drawing/2010/main" Requires="a14">
          <p:sp>
            <p:nvSpPr>
              <p:cNvPr id="11" name="TextBox 10"/>
              <p:cNvSpPr txBox="1"/>
              <p:nvPr/>
            </p:nvSpPr>
            <p:spPr>
              <a:xfrm>
                <a:off x="6349528" y="4836689"/>
                <a:ext cx="1901389" cy="14839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centerGroup"/>
                    </m:oMathParaPr>
                    <m:oMath xmlns:m="http://schemas.openxmlformats.org/officeDocument/2006/math">
                      <m:f>
                        <m:fPr>
                          <m:ctrlPr>
                            <a:rPr kumimoji="0" lang="en-US" sz="4800" b="1" i="1" u="none" strike="noStrike" kern="1200" cap="none" spc="0" normalizeH="0" baseline="0" noProof="0" smtClean="0">
                              <a:ln>
                                <a:noFill/>
                              </a:ln>
                              <a:solidFill>
                                <a:srgbClr val="002060"/>
                              </a:solidFill>
                              <a:effectLst/>
                              <a:uLnTx/>
                              <a:uFillTx/>
                              <a:latin typeface="Cambria Math" panose="02040503050406030204" pitchFamily="18" charset="0"/>
                            </a:rPr>
                          </m:ctrlPr>
                        </m:fPr>
                        <m:num>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2</m:t>
                          </m:r>
                        </m:num>
                        <m:den>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1</m:t>
                          </m:r>
                        </m:den>
                      </m:f>
                    </m:oMath>
                  </m:oMathPara>
                </a14:m>
                <a:endParaRPr kumimoji="0" lang="en-US" sz="4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mc:Choice>
        <mc:Fallback>
          <p:sp>
            <p:nvSpPr>
              <p:cNvPr id="11" name="TextBox 10"/>
              <p:cNvSpPr txBox="1">
                <a:spLocks noRot="1" noChangeAspect="1" noMove="1" noResize="1" noEditPoints="1" noAdjustHandles="1" noChangeArrowheads="1" noChangeShapeType="1" noTextEdit="1"/>
              </p:cNvSpPr>
              <p:nvPr/>
            </p:nvSpPr>
            <p:spPr>
              <a:xfrm>
                <a:off x="6349528" y="4836689"/>
                <a:ext cx="1901389" cy="1483932"/>
              </a:xfrm>
              <a:prstGeom prst="rect">
                <a:avLst/>
              </a:prstGeom>
              <a:blipFill rotWithShape="1">
                <a:blip r:embed="rId16"/>
                <a:stretch>
                  <a:fillRect l="-9" t="-36" r="19" b="31"/>
                </a:stretch>
              </a:blipFill>
            </p:spPr>
            <p:txBody>
              <a:bodyPr/>
              <a:lstStyle/>
              <a:p>
                <a:r>
                  <a:rPr lang="en-US" altLang="en-US">
                    <a:noFill/>
                  </a:rPr>
                  <a:t> </a:t>
                </a:r>
              </a:p>
            </p:txBody>
          </p:sp>
        </mc:Fallback>
      </mc:AlternateContent>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subTnLst>
                                    <p:audio>
                                      <p:cMediaNode>
                                        <p:cTn display="0" masterRel="sameClick">
                                          <p:stCondLst>
                                            <p:cond evt="begin" delay="0">
                                              <p:tn val="10"/>
                                            </p:cond>
                                          </p:stCondLst>
                                          <p:endCondLst>
                                            <p:cond evt="onStopAudio" delay="0">
                                              <p:tgtEl>
                                                <p:sldTgt/>
                                              </p:tgtEl>
                                            </p:cond>
                                          </p:endCondLst>
                                        </p:cTn>
                                        <p:tgtEl>
                                          <p:sndTgt r:embed="rId17" name="chimes.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subTnLst>
                                    <p:audio>
                                      <p:cMediaNode>
                                        <p:cTn display="0" masterRel="sameClick">
                                          <p:stCondLst>
                                            <p:cond evt="begin" delay="0">
                                              <p:tn val="25"/>
                                            </p:cond>
                                          </p:stCondLst>
                                          <p:endCondLst>
                                            <p:cond evt="onStopAudio" delay="0">
                                              <p:tgtEl>
                                                <p:sldTgt/>
                                              </p:tgtEl>
                                            </p:cond>
                                          </p:endCondLst>
                                        </p:cTn>
                                        <p:tgtEl>
                                          <p:sndTgt r:embed="rId17" name="chimes.wav"/>
                                        </p:tgtEl>
                                      </p:cMediaNode>
                                    </p:audio>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arn(inVertical)">
                                      <p:cBhvr>
                                        <p:cTn id="42" dur="500"/>
                                        <p:tgtEl>
                                          <p:spTgt spid="7"/>
                                        </p:tgtEl>
                                      </p:cBhvr>
                                    </p:animEffect>
                                  </p:childTnLst>
                                  <p:subTnLst>
                                    <p:audio>
                                      <p:cMediaNode>
                                        <p:cTn display="0" masterRel="sameClick">
                                          <p:stCondLst>
                                            <p:cond evt="begin" delay="0">
                                              <p:tn val="40"/>
                                            </p:cond>
                                          </p:stCondLst>
                                          <p:endCondLst>
                                            <p:cond evt="onStopAudio" delay="0">
                                              <p:tgtEl>
                                                <p:sldTgt/>
                                              </p:tgtEl>
                                            </p:cond>
                                          </p:endCondLst>
                                        </p:cTn>
                                        <p:tgtEl>
                                          <p:sndTgt r:embed="rId17" name="chimes.wav"/>
                                        </p:tgtEl>
                                      </p:cMediaNode>
                                    </p:audio>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10" grpId="0" animBg="1"/>
      <p:bldP spid="71" grpId="0"/>
      <p:bldP spid="3" grpId="0"/>
      <p:bldP spid="4" grpId="0" animBg="1"/>
      <p:bldP spid="5" grpId="0"/>
      <p:bldP spid="6" grpId="0"/>
      <p:bldP spid="7" grpId="0" animBg="1"/>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6"/>
          <p:cNvPicPr>
            <a:picLocks noChangeAspect="1"/>
          </p:cNvPicPr>
          <p:nvPr/>
        </p:nvPicPr>
        <p:blipFill>
          <a:blip r:embed="rId1"/>
          <a:srcRect r="74368"/>
          <a:stretch>
            <a:fillRect/>
          </a:stretch>
        </p:blipFill>
        <p:spPr>
          <a:xfrm>
            <a:off x="-3810" y="4604385"/>
            <a:ext cx="1602105" cy="2278380"/>
          </a:xfrm>
          <a:prstGeom prst="rect">
            <a:avLst/>
          </a:prstGeom>
        </p:spPr>
      </p:pic>
      <p:pic>
        <p:nvPicPr>
          <p:cNvPr id="9" name="图片 8" descr="6"/>
          <p:cNvPicPr>
            <a:picLocks noChangeAspect="1"/>
          </p:cNvPicPr>
          <p:nvPr/>
        </p:nvPicPr>
        <p:blipFill>
          <a:blip r:embed="rId1"/>
          <a:srcRect l="47449" t="21697"/>
          <a:stretch>
            <a:fillRect/>
          </a:stretch>
        </p:blipFill>
        <p:spPr>
          <a:xfrm>
            <a:off x="9053195" y="5132705"/>
            <a:ext cx="3137535" cy="1704340"/>
          </a:xfrm>
          <a:prstGeom prst="rect">
            <a:avLst/>
          </a:prstGeom>
        </p:spPr>
      </p:pic>
      <p:sp>
        <p:nvSpPr>
          <p:cNvPr id="14" name="矩形 13"/>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defRPr/>
            </a:pPr>
            <a:endParaRPr kumimoji="0" lang="zh-CN" altLang="en-US" sz="4400" b="1" i="0" u="none" strike="noStrike" kern="1200" cap="none" spc="30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sym typeface="Microsoft YaHei" panose="020B0503020204020204" pitchFamily="34" charset="-122"/>
            </a:endParaRPr>
          </a:p>
        </p:txBody>
      </p:sp>
      <p:sp>
        <p:nvSpPr>
          <p:cNvPr id="19" name="MH_SubTitle_1"/>
          <p:cNvSpPr/>
          <p:nvPr>
            <p:custDataLst>
              <p:tags r:id="rId2"/>
            </p:custDataLst>
          </p:nvPr>
        </p:nvSpPr>
        <p:spPr bwMode="auto">
          <a:xfrm>
            <a:off x="274722" y="324212"/>
            <a:ext cx="11667069" cy="980713"/>
          </a:xfrm>
          <a:custGeom>
            <a:avLst/>
            <a:gdLst>
              <a:gd name="T0" fmla="*/ 2147483646 w 30720"/>
              <a:gd name="T1" fmla="*/ 2147483646 h 11496"/>
              <a:gd name="T2" fmla="*/ 2147483646 w 30720"/>
              <a:gd name="T3" fmla="*/ 2147483646 h 11496"/>
              <a:gd name="T4" fmla="*/ 2147483646 w 30720"/>
              <a:gd name="T5" fmla="*/ 2147483646 h 11496"/>
              <a:gd name="T6" fmla="*/ 2147483646 w 30720"/>
              <a:gd name="T7" fmla="*/ 2147483646 h 11496"/>
              <a:gd name="T8" fmla="*/ 2147483646 w 30720"/>
              <a:gd name="T9" fmla="*/ 2147483646 h 11496"/>
              <a:gd name="T10" fmla="*/ 2147483646 w 30720"/>
              <a:gd name="T11" fmla="*/ 2147483646 h 11496"/>
              <a:gd name="T12" fmla="*/ 2147483646 w 30720"/>
              <a:gd name="T13" fmla="*/ 2147483646 h 11496"/>
              <a:gd name="T14" fmla="*/ 2147483646 w 30720"/>
              <a:gd name="T15" fmla="*/ 2147483646 h 11496"/>
              <a:gd name="T16" fmla="*/ 2147483646 w 30720"/>
              <a:gd name="T17" fmla="*/ 2147483646 h 11496"/>
              <a:gd name="T18" fmla="*/ 2147483646 w 30720"/>
              <a:gd name="T19" fmla="*/ 2147483646 h 11496"/>
              <a:gd name="T20" fmla="*/ 2147483646 w 30720"/>
              <a:gd name="T21" fmla="*/ 2147483646 h 11496"/>
              <a:gd name="T22" fmla="*/ 2147483646 w 30720"/>
              <a:gd name="T23" fmla="*/ 2147483646 h 11496"/>
              <a:gd name="T24" fmla="*/ 2147483646 w 30720"/>
              <a:gd name="T25" fmla="*/ 2147483646 h 11496"/>
              <a:gd name="T26" fmla="*/ 2147483646 w 30720"/>
              <a:gd name="T27" fmla="*/ 2147483646 h 11496"/>
              <a:gd name="T28" fmla="*/ 2147483646 w 30720"/>
              <a:gd name="T29" fmla="*/ 2147483646 h 11496"/>
              <a:gd name="T30" fmla="*/ 2147483646 w 30720"/>
              <a:gd name="T31" fmla="*/ 2147483646 h 11496"/>
              <a:gd name="T32" fmla="*/ 2147483646 w 30720"/>
              <a:gd name="T33" fmla="*/ 2147483646 h 11496"/>
              <a:gd name="T34" fmla="*/ 2147483646 w 30720"/>
              <a:gd name="T35" fmla="*/ 2147483646 h 11496"/>
              <a:gd name="T36" fmla="*/ 2147483646 w 30720"/>
              <a:gd name="T37" fmla="*/ 2147483646 h 11496"/>
              <a:gd name="T38" fmla="*/ 2147483646 w 30720"/>
              <a:gd name="T39" fmla="*/ 2147483646 h 11496"/>
              <a:gd name="T40" fmla="*/ 2147483646 w 30720"/>
              <a:gd name="T41" fmla="*/ 2147483646 h 11496"/>
              <a:gd name="T42" fmla="*/ 2147483646 w 30720"/>
              <a:gd name="T43" fmla="*/ 2147483646 h 11496"/>
              <a:gd name="T44" fmla="*/ 2147483646 w 30720"/>
              <a:gd name="T45" fmla="*/ 2147483646 h 11496"/>
              <a:gd name="T46" fmla="*/ 2147483646 w 30720"/>
              <a:gd name="T47" fmla="*/ 2147483646 h 11496"/>
              <a:gd name="T48" fmla="*/ 2147483646 w 30720"/>
              <a:gd name="T49" fmla="*/ 2147483646 h 11496"/>
              <a:gd name="T50" fmla="*/ 2147483646 w 30720"/>
              <a:gd name="T51" fmla="*/ 2147483646 h 11496"/>
              <a:gd name="T52" fmla="*/ 2147483646 w 30720"/>
              <a:gd name="T53" fmla="*/ 2147483646 h 11496"/>
              <a:gd name="T54" fmla="*/ 2147483646 w 30720"/>
              <a:gd name="T55" fmla="*/ 2147483646 h 11496"/>
              <a:gd name="T56" fmla="*/ 2147483646 w 30720"/>
              <a:gd name="T57" fmla="*/ 2147483646 h 11496"/>
              <a:gd name="T58" fmla="*/ 2147483646 w 30720"/>
              <a:gd name="T59" fmla="*/ 2147483646 h 11496"/>
              <a:gd name="T60" fmla="*/ 2147483646 w 30720"/>
              <a:gd name="T61" fmla="*/ 2147483646 h 11496"/>
              <a:gd name="T62" fmla="*/ 2147483646 w 30720"/>
              <a:gd name="T63" fmla="*/ 2147483646 h 11496"/>
              <a:gd name="T64" fmla="*/ 2147483646 w 30720"/>
              <a:gd name="T65" fmla="*/ 2147483646 h 11496"/>
              <a:gd name="T66" fmla="*/ 2147483646 w 30720"/>
              <a:gd name="T67" fmla="*/ 2147483646 h 11496"/>
              <a:gd name="T68" fmla="*/ 2147483646 w 30720"/>
              <a:gd name="T69" fmla="*/ 2147483646 h 11496"/>
              <a:gd name="T70" fmla="*/ 2147483646 w 30720"/>
              <a:gd name="T71" fmla="*/ 2147483646 h 11496"/>
              <a:gd name="T72" fmla="*/ 2147483646 w 30720"/>
              <a:gd name="T73" fmla="*/ 2147483646 h 11496"/>
              <a:gd name="T74" fmla="*/ 2147483646 w 30720"/>
              <a:gd name="T75" fmla="*/ 2147483646 h 11496"/>
              <a:gd name="T76" fmla="*/ 2147483646 w 30720"/>
              <a:gd name="T77" fmla="*/ 2147483646 h 11496"/>
              <a:gd name="T78" fmla="*/ 2147483646 w 30720"/>
              <a:gd name="T79" fmla="*/ 2147483646 h 11496"/>
              <a:gd name="T80" fmla="*/ 2147483646 w 30720"/>
              <a:gd name="T81" fmla="*/ 2147483646 h 11496"/>
              <a:gd name="T82" fmla="*/ 2147483646 w 30720"/>
              <a:gd name="T83" fmla="*/ 2147483646 h 11496"/>
              <a:gd name="T84" fmla="*/ 2147483646 w 30720"/>
              <a:gd name="T85" fmla="*/ 2147483646 h 11496"/>
              <a:gd name="T86" fmla="*/ 2147483646 w 30720"/>
              <a:gd name="T87" fmla="*/ 2147483646 h 11496"/>
              <a:gd name="T88" fmla="*/ 2147483646 w 30720"/>
              <a:gd name="T89" fmla="*/ 2147483646 h 11496"/>
              <a:gd name="T90" fmla="*/ 2147483646 w 30720"/>
              <a:gd name="T91" fmla="*/ 2147483646 h 11496"/>
              <a:gd name="T92" fmla="*/ 2147483646 w 30720"/>
              <a:gd name="T93" fmla="*/ 2147483646 h 11496"/>
              <a:gd name="T94" fmla="*/ 2147483646 w 30720"/>
              <a:gd name="T95" fmla="*/ 2147483646 h 11496"/>
              <a:gd name="T96" fmla="*/ 2147483646 w 30720"/>
              <a:gd name="T97" fmla="*/ 2147483646 h 11496"/>
              <a:gd name="T98" fmla="*/ 2147483646 w 30720"/>
              <a:gd name="T99" fmla="*/ 2147483646 h 11496"/>
              <a:gd name="T100" fmla="*/ 2147483646 w 30720"/>
              <a:gd name="T101" fmla="*/ 2147483646 h 11496"/>
              <a:gd name="T102" fmla="*/ 2147483646 w 30720"/>
              <a:gd name="T103" fmla="*/ 2147483646 h 11496"/>
              <a:gd name="T104" fmla="*/ 2147483646 w 30720"/>
              <a:gd name="T105" fmla="*/ 2147483646 h 11496"/>
              <a:gd name="T106" fmla="*/ 2147483646 w 30720"/>
              <a:gd name="T107" fmla="*/ 2147483646 h 11496"/>
              <a:gd name="T108" fmla="*/ 2147483646 w 30720"/>
              <a:gd name="T109" fmla="*/ 2147483646 h 11496"/>
              <a:gd name="T110" fmla="*/ 2147483646 w 30720"/>
              <a:gd name="T111" fmla="*/ 2147483646 h 11496"/>
              <a:gd name="T112" fmla="*/ 2147483646 w 30720"/>
              <a:gd name="T113" fmla="*/ 2147483646 h 11496"/>
              <a:gd name="T114" fmla="*/ 2147483646 w 30720"/>
              <a:gd name="T115" fmla="*/ 2147483646 h 11496"/>
              <a:gd name="T116" fmla="*/ 2147483646 w 30720"/>
              <a:gd name="T117" fmla="*/ 2147483646 h 11496"/>
              <a:gd name="T118" fmla="*/ 2147483646 w 30720"/>
              <a:gd name="T119" fmla="*/ 2147483646 h 11496"/>
              <a:gd name="T120" fmla="*/ 2147483646 w 30720"/>
              <a:gd name="T121" fmla="*/ 2147483646 h 11496"/>
              <a:gd name="T122" fmla="*/ 2147483646 w 30720"/>
              <a:gd name="T123" fmla="*/ 2147483646 h 11496"/>
              <a:gd name="T124" fmla="*/ 2147483646 w 30720"/>
              <a:gd name="T125" fmla="*/ 2147483646 h 114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720" h="11496">
                <a:moveTo>
                  <a:pt x="29285" y="7403"/>
                </a:moveTo>
                <a:lnTo>
                  <a:pt x="29285" y="7403"/>
                </a:lnTo>
                <a:lnTo>
                  <a:pt x="29232" y="7379"/>
                </a:lnTo>
                <a:lnTo>
                  <a:pt x="29180" y="7357"/>
                </a:lnTo>
                <a:lnTo>
                  <a:pt x="29127" y="7336"/>
                </a:lnTo>
                <a:lnTo>
                  <a:pt x="29073" y="7316"/>
                </a:lnTo>
                <a:lnTo>
                  <a:pt x="29020" y="7298"/>
                </a:lnTo>
                <a:lnTo>
                  <a:pt x="28966" y="7280"/>
                </a:lnTo>
                <a:lnTo>
                  <a:pt x="28913" y="7264"/>
                </a:lnTo>
                <a:lnTo>
                  <a:pt x="28859" y="7251"/>
                </a:lnTo>
                <a:lnTo>
                  <a:pt x="28804" y="7237"/>
                </a:lnTo>
                <a:lnTo>
                  <a:pt x="28750" y="7226"/>
                </a:lnTo>
                <a:lnTo>
                  <a:pt x="28697" y="7216"/>
                </a:lnTo>
                <a:lnTo>
                  <a:pt x="28643" y="7208"/>
                </a:lnTo>
                <a:lnTo>
                  <a:pt x="28589" y="7202"/>
                </a:lnTo>
                <a:lnTo>
                  <a:pt x="28535" y="7198"/>
                </a:lnTo>
                <a:lnTo>
                  <a:pt x="28482" y="7195"/>
                </a:lnTo>
                <a:lnTo>
                  <a:pt x="28429" y="7194"/>
                </a:lnTo>
                <a:lnTo>
                  <a:pt x="28376" y="7194"/>
                </a:lnTo>
                <a:lnTo>
                  <a:pt x="28322" y="7197"/>
                </a:lnTo>
                <a:lnTo>
                  <a:pt x="28269" y="7201"/>
                </a:lnTo>
                <a:lnTo>
                  <a:pt x="28217" y="7207"/>
                </a:lnTo>
                <a:lnTo>
                  <a:pt x="28165" y="7215"/>
                </a:lnTo>
                <a:lnTo>
                  <a:pt x="28113" y="7226"/>
                </a:lnTo>
                <a:lnTo>
                  <a:pt x="28062" y="7238"/>
                </a:lnTo>
                <a:lnTo>
                  <a:pt x="28011" y="7253"/>
                </a:lnTo>
                <a:lnTo>
                  <a:pt x="27960" y="7270"/>
                </a:lnTo>
                <a:lnTo>
                  <a:pt x="27910" y="7289"/>
                </a:lnTo>
                <a:lnTo>
                  <a:pt x="27861" y="7310"/>
                </a:lnTo>
                <a:lnTo>
                  <a:pt x="27812" y="7334"/>
                </a:lnTo>
                <a:lnTo>
                  <a:pt x="27763" y="7360"/>
                </a:lnTo>
                <a:lnTo>
                  <a:pt x="27717" y="7388"/>
                </a:lnTo>
                <a:lnTo>
                  <a:pt x="27670" y="7418"/>
                </a:lnTo>
                <a:lnTo>
                  <a:pt x="27623" y="7452"/>
                </a:lnTo>
                <a:lnTo>
                  <a:pt x="27600" y="7473"/>
                </a:lnTo>
                <a:lnTo>
                  <a:pt x="27578" y="7494"/>
                </a:lnTo>
                <a:lnTo>
                  <a:pt x="27556" y="7516"/>
                </a:lnTo>
                <a:lnTo>
                  <a:pt x="27535" y="7539"/>
                </a:lnTo>
                <a:lnTo>
                  <a:pt x="27515" y="7562"/>
                </a:lnTo>
                <a:lnTo>
                  <a:pt x="27495" y="7586"/>
                </a:lnTo>
                <a:lnTo>
                  <a:pt x="27476" y="7611"/>
                </a:lnTo>
                <a:lnTo>
                  <a:pt x="27457" y="7636"/>
                </a:lnTo>
                <a:lnTo>
                  <a:pt x="27440" y="7662"/>
                </a:lnTo>
                <a:lnTo>
                  <a:pt x="27422" y="7689"/>
                </a:lnTo>
                <a:lnTo>
                  <a:pt x="27405" y="7716"/>
                </a:lnTo>
                <a:lnTo>
                  <a:pt x="27390" y="7743"/>
                </a:lnTo>
                <a:lnTo>
                  <a:pt x="27374" y="7771"/>
                </a:lnTo>
                <a:lnTo>
                  <a:pt x="27360" y="7799"/>
                </a:lnTo>
                <a:lnTo>
                  <a:pt x="27345" y="7827"/>
                </a:lnTo>
                <a:lnTo>
                  <a:pt x="27332" y="7857"/>
                </a:lnTo>
                <a:lnTo>
                  <a:pt x="27319" y="7887"/>
                </a:lnTo>
                <a:lnTo>
                  <a:pt x="27307" y="7916"/>
                </a:lnTo>
                <a:lnTo>
                  <a:pt x="27296" y="7946"/>
                </a:lnTo>
                <a:lnTo>
                  <a:pt x="27286" y="7976"/>
                </a:lnTo>
                <a:lnTo>
                  <a:pt x="27276" y="8006"/>
                </a:lnTo>
                <a:lnTo>
                  <a:pt x="27268" y="8038"/>
                </a:lnTo>
                <a:lnTo>
                  <a:pt x="27260" y="8069"/>
                </a:lnTo>
                <a:lnTo>
                  <a:pt x="27252" y="8099"/>
                </a:lnTo>
                <a:lnTo>
                  <a:pt x="27246" y="8130"/>
                </a:lnTo>
                <a:lnTo>
                  <a:pt x="27241" y="8161"/>
                </a:lnTo>
                <a:lnTo>
                  <a:pt x="27236" y="8193"/>
                </a:lnTo>
                <a:lnTo>
                  <a:pt x="27231" y="8224"/>
                </a:lnTo>
                <a:lnTo>
                  <a:pt x="27228" y="8255"/>
                </a:lnTo>
                <a:lnTo>
                  <a:pt x="27226" y="8286"/>
                </a:lnTo>
                <a:lnTo>
                  <a:pt x="27225" y="8318"/>
                </a:lnTo>
                <a:lnTo>
                  <a:pt x="27224" y="8348"/>
                </a:lnTo>
                <a:lnTo>
                  <a:pt x="27225" y="8379"/>
                </a:lnTo>
                <a:lnTo>
                  <a:pt x="27226" y="8409"/>
                </a:lnTo>
                <a:lnTo>
                  <a:pt x="27228" y="8440"/>
                </a:lnTo>
                <a:lnTo>
                  <a:pt x="27231" y="8471"/>
                </a:lnTo>
                <a:lnTo>
                  <a:pt x="27236" y="8500"/>
                </a:lnTo>
                <a:lnTo>
                  <a:pt x="27241" y="8530"/>
                </a:lnTo>
                <a:lnTo>
                  <a:pt x="27247" y="8559"/>
                </a:lnTo>
                <a:lnTo>
                  <a:pt x="27254" y="8588"/>
                </a:lnTo>
                <a:lnTo>
                  <a:pt x="27263" y="8617"/>
                </a:lnTo>
                <a:lnTo>
                  <a:pt x="27271" y="8645"/>
                </a:lnTo>
                <a:lnTo>
                  <a:pt x="27281" y="8674"/>
                </a:lnTo>
                <a:lnTo>
                  <a:pt x="27293" y="8701"/>
                </a:lnTo>
                <a:lnTo>
                  <a:pt x="27304" y="8728"/>
                </a:lnTo>
                <a:lnTo>
                  <a:pt x="27318" y="8754"/>
                </a:lnTo>
                <a:lnTo>
                  <a:pt x="27331" y="8780"/>
                </a:lnTo>
                <a:lnTo>
                  <a:pt x="27347" y="8805"/>
                </a:lnTo>
                <a:lnTo>
                  <a:pt x="27364" y="8830"/>
                </a:lnTo>
                <a:lnTo>
                  <a:pt x="27381" y="8854"/>
                </a:lnTo>
                <a:lnTo>
                  <a:pt x="27399" y="8876"/>
                </a:lnTo>
                <a:lnTo>
                  <a:pt x="27419" y="8899"/>
                </a:lnTo>
                <a:lnTo>
                  <a:pt x="27440" y="8921"/>
                </a:lnTo>
                <a:lnTo>
                  <a:pt x="27462" y="8943"/>
                </a:lnTo>
                <a:lnTo>
                  <a:pt x="27484" y="8963"/>
                </a:lnTo>
                <a:lnTo>
                  <a:pt x="27509" y="8983"/>
                </a:lnTo>
                <a:lnTo>
                  <a:pt x="27534" y="9001"/>
                </a:lnTo>
                <a:lnTo>
                  <a:pt x="27560" y="9019"/>
                </a:lnTo>
                <a:lnTo>
                  <a:pt x="27589" y="9036"/>
                </a:lnTo>
                <a:lnTo>
                  <a:pt x="27618" y="9052"/>
                </a:lnTo>
                <a:lnTo>
                  <a:pt x="27648" y="9067"/>
                </a:lnTo>
                <a:lnTo>
                  <a:pt x="27679" y="9081"/>
                </a:lnTo>
                <a:lnTo>
                  <a:pt x="27711" y="9094"/>
                </a:lnTo>
                <a:lnTo>
                  <a:pt x="27746" y="9106"/>
                </a:lnTo>
                <a:lnTo>
                  <a:pt x="27734" y="9013"/>
                </a:lnTo>
                <a:lnTo>
                  <a:pt x="27730" y="8964"/>
                </a:lnTo>
                <a:lnTo>
                  <a:pt x="27727" y="8916"/>
                </a:lnTo>
                <a:lnTo>
                  <a:pt x="27724" y="8866"/>
                </a:lnTo>
                <a:lnTo>
                  <a:pt x="27722" y="8816"/>
                </a:lnTo>
                <a:lnTo>
                  <a:pt x="27721" y="8767"/>
                </a:lnTo>
                <a:lnTo>
                  <a:pt x="27721" y="8717"/>
                </a:lnTo>
                <a:lnTo>
                  <a:pt x="27722" y="8667"/>
                </a:lnTo>
                <a:lnTo>
                  <a:pt x="27725" y="8617"/>
                </a:lnTo>
                <a:lnTo>
                  <a:pt x="27729" y="8568"/>
                </a:lnTo>
                <a:lnTo>
                  <a:pt x="27734" y="8519"/>
                </a:lnTo>
                <a:lnTo>
                  <a:pt x="27743" y="8472"/>
                </a:lnTo>
                <a:lnTo>
                  <a:pt x="27752" y="8425"/>
                </a:lnTo>
                <a:lnTo>
                  <a:pt x="27763" y="8378"/>
                </a:lnTo>
                <a:lnTo>
                  <a:pt x="27776" y="8333"/>
                </a:lnTo>
                <a:lnTo>
                  <a:pt x="27783" y="8311"/>
                </a:lnTo>
                <a:lnTo>
                  <a:pt x="27792" y="8289"/>
                </a:lnTo>
                <a:lnTo>
                  <a:pt x="27800" y="8268"/>
                </a:lnTo>
                <a:lnTo>
                  <a:pt x="27809" y="8247"/>
                </a:lnTo>
                <a:lnTo>
                  <a:pt x="27820" y="8226"/>
                </a:lnTo>
                <a:lnTo>
                  <a:pt x="27829" y="8206"/>
                </a:lnTo>
                <a:lnTo>
                  <a:pt x="27840" y="8185"/>
                </a:lnTo>
                <a:lnTo>
                  <a:pt x="27852" y="8167"/>
                </a:lnTo>
                <a:lnTo>
                  <a:pt x="27864" y="8148"/>
                </a:lnTo>
                <a:lnTo>
                  <a:pt x="27877" y="8129"/>
                </a:lnTo>
                <a:lnTo>
                  <a:pt x="27890" y="8112"/>
                </a:lnTo>
                <a:lnTo>
                  <a:pt x="27905" y="8094"/>
                </a:lnTo>
                <a:lnTo>
                  <a:pt x="27921" y="8077"/>
                </a:lnTo>
                <a:lnTo>
                  <a:pt x="27936" y="8061"/>
                </a:lnTo>
                <a:lnTo>
                  <a:pt x="27953" y="8045"/>
                </a:lnTo>
                <a:lnTo>
                  <a:pt x="27970" y="8029"/>
                </a:lnTo>
                <a:lnTo>
                  <a:pt x="27987" y="8015"/>
                </a:lnTo>
                <a:lnTo>
                  <a:pt x="28006" y="8001"/>
                </a:lnTo>
                <a:lnTo>
                  <a:pt x="28026" y="7988"/>
                </a:lnTo>
                <a:lnTo>
                  <a:pt x="28047" y="7975"/>
                </a:lnTo>
                <a:lnTo>
                  <a:pt x="28067" y="7963"/>
                </a:lnTo>
                <a:lnTo>
                  <a:pt x="28089" y="7951"/>
                </a:lnTo>
                <a:lnTo>
                  <a:pt x="28112" y="7941"/>
                </a:lnTo>
                <a:lnTo>
                  <a:pt x="28136" y="7931"/>
                </a:lnTo>
                <a:lnTo>
                  <a:pt x="28160" y="7922"/>
                </a:lnTo>
                <a:lnTo>
                  <a:pt x="28186" y="7914"/>
                </a:lnTo>
                <a:lnTo>
                  <a:pt x="28212" y="7906"/>
                </a:lnTo>
                <a:lnTo>
                  <a:pt x="28240" y="7899"/>
                </a:lnTo>
                <a:lnTo>
                  <a:pt x="28268" y="7893"/>
                </a:lnTo>
                <a:lnTo>
                  <a:pt x="28298" y="7889"/>
                </a:lnTo>
                <a:lnTo>
                  <a:pt x="28328" y="7885"/>
                </a:lnTo>
                <a:lnTo>
                  <a:pt x="28358" y="7880"/>
                </a:lnTo>
                <a:lnTo>
                  <a:pt x="28384" y="7882"/>
                </a:lnTo>
                <a:lnTo>
                  <a:pt x="28410" y="7883"/>
                </a:lnTo>
                <a:lnTo>
                  <a:pt x="28435" y="7884"/>
                </a:lnTo>
                <a:lnTo>
                  <a:pt x="28460" y="7887"/>
                </a:lnTo>
                <a:lnTo>
                  <a:pt x="28485" y="7890"/>
                </a:lnTo>
                <a:lnTo>
                  <a:pt x="28510" y="7893"/>
                </a:lnTo>
                <a:lnTo>
                  <a:pt x="28535" y="7898"/>
                </a:lnTo>
                <a:lnTo>
                  <a:pt x="28559" y="7903"/>
                </a:lnTo>
                <a:lnTo>
                  <a:pt x="28583" y="7909"/>
                </a:lnTo>
                <a:lnTo>
                  <a:pt x="28607" y="7915"/>
                </a:lnTo>
                <a:lnTo>
                  <a:pt x="28630" y="7922"/>
                </a:lnTo>
                <a:lnTo>
                  <a:pt x="28654" y="7929"/>
                </a:lnTo>
                <a:lnTo>
                  <a:pt x="28676" y="7938"/>
                </a:lnTo>
                <a:lnTo>
                  <a:pt x="28699" y="7947"/>
                </a:lnTo>
                <a:lnTo>
                  <a:pt x="28721" y="7956"/>
                </a:lnTo>
                <a:lnTo>
                  <a:pt x="28743" y="7966"/>
                </a:lnTo>
                <a:lnTo>
                  <a:pt x="28765" y="7976"/>
                </a:lnTo>
                <a:lnTo>
                  <a:pt x="28787" y="7988"/>
                </a:lnTo>
                <a:lnTo>
                  <a:pt x="28808" y="7999"/>
                </a:lnTo>
                <a:lnTo>
                  <a:pt x="28828" y="8012"/>
                </a:lnTo>
                <a:lnTo>
                  <a:pt x="28869" y="8038"/>
                </a:lnTo>
                <a:lnTo>
                  <a:pt x="28908" y="8065"/>
                </a:lnTo>
                <a:lnTo>
                  <a:pt x="28945" y="8095"/>
                </a:lnTo>
                <a:lnTo>
                  <a:pt x="28981" y="8126"/>
                </a:lnTo>
                <a:lnTo>
                  <a:pt x="29016" y="8159"/>
                </a:lnTo>
                <a:lnTo>
                  <a:pt x="29048" y="8195"/>
                </a:lnTo>
                <a:lnTo>
                  <a:pt x="29078" y="8231"/>
                </a:lnTo>
                <a:lnTo>
                  <a:pt x="29107" y="8270"/>
                </a:lnTo>
                <a:lnTo>
                  <a:pt x="29134" y="8309"/>
                </a:lnTo>
                <a:lnTo>
                  <a:pt x="29159" y="8351"/>
                </a:lnTo>
                <a:lnTo>
                  <a:pt x="29182" y="8394"/>
                </a:lnTo>
                <a:lnTo>
                  <a:pt x="29202" y="8436"/>
                </a:lnTo>
                <a:lnTo>
                  <a:pt x="29221" y="8481"/>
                </a:lnTo>
                <a:lnTo>
                  <a:pt x="29229" y="8504"/>
                </a:lnTo>
                <a:lnTo>
                  <a:pt x="29238" y="8527"/>
                </a:lnTo>
                <a:lnTo>
                  <a:pt x="29245" y="8551"/>
                </a:lnTo>
                <a:lnTo>
                  <a:pt x="29251" y="8574"/>
                </a:lnTo>
                <a:lnTo>
                  <a:pt x="29257" y="8598"/>
                </a:lnTo>
                <a:lnTo>
                  <a:pt x="29263" y="8621"/>
                </a:lnTo>
                <a:lnTo>
                  <a:pt x="29268" y="8645"/>
                </a:lnTo>
                <a:lnTo>
                  <a:pt x="29272" y="8670"/>
                </a:lnTo>
                <a:lnTo>
                  <a:pt x="29275" y="8694"/>
                </a:lnTo>
                <a:lnTo>
                  <a:pt x="29278" y="8719"/>
                </a:lnTo>
                <a:lnTo>
                  <a:pt x="29280" y="8744"/>
                </a:lnTo>
                <a:lnTo>
                  <a:pt x="29282" y="8769"/>
                </a:lnTo>
                <a:lnTo>
                  <a:pt x="29283" y="8794"/>
                </a:lnTo>
                <a:lnTo>
                  <a:pt x="29283" y="8820"/>
                </a:lnTo>
                <a:lnTo>
                  <a:pt x="29283" y="8845"/>
                </a:lnTo>
                <a:lnTo>
                  <a:pt x="29282" y="8871"/>
                </a:lnTo>
                <a:lnTo>
                  <a:pt x="29280" y="8897"/>
                </a:lnTo>
                <a:lnTo>
                  <a:pt x="29278" y="8922"/>
                </a:lnTo>
                <a:lnTo>
                  <a:pt x="29271" y="8974"/>
                </a:lnTo>
                <a:lnTo>
                  <a:pt x="29262" y="9024"/>
                </a:lnTo>
                <a:lnTo>
                  <a:pt x="29251" y="9074"/>
                </a:lnTo>
                <a:lnTo>
                  <a:pt x="29238" y="9123"/>
                </a:lnTo>
                <a:lnTo>
                  <a:pt x="29223" y="9171"/>
                </a:lnTo>
                <a:lnTo>
                  <a:pt x="29206" y="9219"/>
                </a:lnTo>
                <a:lnTo>
                  <a:pt x="29188" y="9265"/>
                </a:lnTo>
                <a:lnTo>
                  <a:pt x="29167" y="9310"/>
                </a:lnTo>
                <a:lnTo>
                  <a:pt x="29144" y="9355"/>
                </a:lnTo>
                <a:lnTo>
                  <a:pt x="29120" y="9398"/>
                </a:lnTo>
                <a:lnTo>
                  <a:pt x="29094" y="9441"/>
                </a:lnTo>
                <a:lnTo>
                  <a:pt x="29067" y="9481"/>
                </a:lnTo>
                <a:lnTo>
                  <a:pt x="29038" y="9522"/>
                </a:lnTo>
                <a:lnTo>
                  <a:pt x="29006" y="9560"/>
                </a:lnTo>
                <a:lnTo>
                  <a:pt x="28974" y="9599"/>
                </a:lnTo>
                <a:lnTo>
                  <a:pt x="28941" y="9635"/>
                </a:lnTo>
                <a:lnTo>
                  <a:pt x="28905" y="9671"/>
                </a:lnTo>
                <a:lnTo>
                  <a:pt x="28869" y="9704"/>
                </a:lnTo>
                <a:lnTo>
                  <a:pt x="28831" y="9737"/>
                </a:lnTo>
                <a:lnTo>
                  <a:pt x="28792" y="9768"/>
                </a:lnTo>
                <a:lnTo>
                  <a:pt x="28751" y="9798"/>
                </a:lnTo>
                <a:lnTo>
                  <a:pt x="28710" y="9827"/>
                </a:lnTo>
                <a:lnTo>
                  <a:pt x="28666" y="9854"/>
                </a:lnTo>
                <a:lnTo>
                  <a:pt x="28622" y="9879"/>
                </a:lnTo>
                <a:lnTo>
                  <a:pt x="28578" y="9903"/>
                </a:lnTo>
                <a:lnTo>
                  <a:pt x="28532" y="9926"/>
                </a:lnTo>
                <a:lnTo>
                  <a:pt x="28484" y="9946"/>
                </a:lnTo>
                <a:lnTo>
                  <a:pt x="28436" y="9965"/>
                </a:lnTo>
                <a:lnTo>
                  <a:pt x="28387" y="9983"/>
                </a:lnTo>
                <a:lnTo>
                  <a:pt x="28337" y="9999"/>
                </a:lnTo>
                <a:lnTo>
                  <a:pt x="28287" y="10013"/>
                </a:lnTo>
                <a:lnTo>
                  <a:pt x="28236" y="10025"/>
                </a:lnTo>
                <a:lnTo>
                  <a:pt x="28189" y="10031"/>
                </a:lnTo>
                <a:lnTo>
                  <a:pt x="28143" y="10035"/>
                </a:lnTo>
                <a:lnTo>
                  <a:pt x="28098" y="10038"/>
                </a:lnTo>
                <a:lnTo>
                  <a:pt x="28052" y="10040"/>
                </a:lnTo>
                <a:lnTo>
                  <a:pt x="28006" y="10041"/>
                </a:lnTo>
                <a:lnTo>
                  <a:pt x="27960" y="10040"/>
                </a:lnTo>
                <a:lnTo>
                  <a:pt x="27915" y="10039"/>
                </a:lnTo>
                <a:lnTo>
                  <a:pt x="27870" y="10036"/>
                </a:lnTo>
                <a:lnTo>
                  <a:pt x="27825" y="10033"/>
                </a:lnTo>
                <a:lnTo>
                  <a:pt x="27780" y="10028"/>
                </a:lnTo>
                <a:lnTo>
                  <a:pt x="27735" y="10021"/>
                </a:lnTo>
                <a:lnTo>
                  <a:pt x="27691" y="10014"/>
                </a:lnTo>
                <a:lnTo>
                  <a:pt x="27647" y="10005"/>
                </a:lnTo>
                <a:lnTo>
                  <a:pt x="27602" y="9995"/>
                </a:lnTo>
                <a:lnTo>
                  <a:pt x="27559" y="9984"/>
                </a:lnTo>
                <a:lnTo>
                  <a:pt x="27516" y="9972"/>
                </a:lnTo>
                <a:lnTo>
                  <a:pt x="27473" y="9958"/>
                </a:lnTo>
                <a:lnTo>
                  <a:pt x="27430" y="9943"/>
                </a:lnTo>
                <a:lnTo>
                  <a:pt x="27388" y="9928"/>
                </a:lnTo>
                <a:lnTo>
                  <a:pt x="27346" y="9910"/>
                </a:lnTo>
                <a:lnTo>
                  <a:pt x="27305" y="9891"/>
                </a:lnTo>
                <a:lnTo>
                  <a:pt x="27265" y="9871"/>
                </a:lnTo>
                <a:lnTo>
                  <a:pt x="27224" y="9850"/>
                </a:lnTo>
                <a:lnTo>
                  <a:pt x="27185" y="9828"/>
                </a:lnTo>
                <a:lnTo>
                  <a:pt x="27145" y="9803"/>
                </a:lnTo>
                <a:lnTo>
                  <a:pt x="27107" y="9778"/>
                </a:lnTo>
                <a:lnTo>
                  <a:pt x="27068" y="9751"/>
                </a:lnTo>
                <a:lnTo>
                  <a:pt x="27031" y="9723"/>
                </a:lnTo>
                <a:lnTo>
                  <a:pt x="26994" y="9693"/>
                </a:lnTo>
                <a:lnTo>
                  <a:pt x="26958" y="9662"/>
                </a:lnTo>
                <a:lnTo>
                  <a:pt x="26922" y="9630"/>
                </a:lnTo>
                <a:lnTo>
                  <a:pt x="26888" y="9597"/>
                </a:lnTo>
                <a:lnTo>
                  <a:pt x="26854" y="9559"/>
                </a:lnTo>
                <a:lnTo>
                  <a:pt x="26821" y="9521"/>
                </a:lnTo>
                <a:lnTo>
                  <a:pt x="26790" y="9482"/>
                </a:lnTo>
                <a:lnTo>
                  <a:pt x="26761" y="9443"/>
                </a:lnTo>
                <a:lnTo>
                  <a:pt x="26732" y="9403"/>
                </a:lnTo>
                <a:lnTo>
                  <a:pt x="26705" y="9364"/>
                </a:lnTo>
                <a:lnTo>
                  <a:pt x="26679" y="9323"/>
                </a:lnTo>
                <a:lnTo>
                  <a:pt x="26655" y="9282"/>
                </a:lnTo>
                <a:lnTo>
                  <a:pt x="26631" y="9241"/>
                </a:lnTo>
                <a:lnTo>
                  <a:pt x="26609" y="9199"/>
                </a:lnTo>
                <a:lnTo>
                  <a:pt x="26588" y="9157"/>
                </a:lnTo>
                <a:lnTo>
                  <a:pt x="26568" y="9115"/>
                </a:lnTo>
                <a:lnTo>
                  <a:pt x="26551" y="9073"/>
                </a:lnTo>
                <a:lnTo>
                  <a:pt x="26533" y="9029"/>
                </a:lnTo>
                <a:lnTo>
                  <a:pt x="26517" y="8987"/>
                </a:lnTo>
                <a:lnTo>
                  <a:pt x="26503" y="8943"/>
                </a:lnTo>
                <a:lnTo>
                  <a:pt x="26489" y="8900"/>
                </a:lnTo>
                <a:lnTo>
                  <a:pt x="26477" y="8857"/>
                </a:lnTo>
                <a:lnTo>
                  <a:pt x="26466" y="8812"/>
                </a:lnTo>
                <a:lnTo>
                  <a:pt x="26456" y="8768"/>
                </a:lnTo>
                <a:lnTo>
                  <a:pt x="26448" y="8723"/>
                </a:lnTo>
                <a:lnTo>
                  <a:pt x="26440" y="8680"/>
                </a:lnTo>
                <a:lnTo>
                  <a:pt x="26434" y="8635"/>
                </a:lnTo>
                <a:lnTo>
                  <a:pt x="26429" y="8590"/>
                </a:lnTo>
                <a:lnTo>
                  <a:pt x="26425" y="8546"/>
                </a:lnTo>
                <a:lnTo>
                  <a:pt x="26422" y="8501"/>
                </a:lnTo>
                <a:lnTo>
                  <a:pt x="26421" y="8456"/>
                </a:lnTo>
                <a:lnTo>
                  <a:pt x="26419" y="8412"/>
                </a:lnTo>
                <a:lnTo>
                  <a:pt x="26419" y="8368"/>
                </a:lnTo>
                <a:lnTo>
                  <a:pt x="26422" y="8323"/>
                </a:lnTo>
                <a:lnTo>
                  <a:pt x="26425" y="8278"/>
                </a:lnTo>
                <a:lnTo>
                  <a:pt x="26428" y="8233"/>
                </a:lnTo>
                <a:lnTo>
                  <a:pt x="26433" y="8189"/>
                </a:lnTo>
                <a:lnTo>
                  <a:pt x="26439" y="8145"/>
                </a:lnTo>
                <a:lnTo>
                  <a:pt x="26445" y="8100"/>
                </a:lnTo>
                <a:lnTo>
                  <a:pt x="26454" y="8056"/>
                </a:lnTo>
                <a:lnTo>
                  <a:pt x="26463" y="8013"/>
                </a:lnTo>
                <a:lnTo>
                  <a:pt x="26473" y="7969"/>
                </a:lnTo>
                <a:lnTo>
                  <a:pt x="26484" y="7925"/>
                </a:lnTo>
                <a:lnTo>
                  <a:pt x="26497" y="7882"/>
                </a:lnTo>
                <a:lnTo>
                  <a:pt x="26509" y="7839"/>
                </a:lnTo>
                <a:lnTo>
                  <a:pt x="26524" y="7796"/>
                </a:lnTo>
                <a:lnTo>
                  <a:pt x="26539" y="7754"/>
                </a:lnTo>
                <a:lnTo>
                  <a:pt x="26555" y="7711"/>
                </a:lnTo>
                <a:lnTo>
                  <a:pt x="26571" y="7669"/>
                </a:lnTo>
                <a:lnTo>
                  <a:pt x="26590" y="7628"/>
                </a:lnTo>
                <a:lnTo>
                  <a:pt x="26609" y="7587"/>
                </a:lnTo>
                <a:lnTo>
                  <a:pt x="26629" y="7546"/>
                </a:lnTo>
                <a:lnTo>
                  <a:pt x="26650" y="7506"/>
                </a:lnTo>
                <a:lnTo>
                  <a:pt x="26671" y="7465"/>
                </a:lnTo>
                <a:lnTo>
                  <a:pt x="26694" y="7426"/>
                </a:lnTo>
                <a:lnTo>
                  <a:pt x="26718" y="7387"/>
                </a:lnTo>
                <a:lnTo>
                  <a:pt x="26743" y="7349"/>
                </a:lnTo>
                <a:lnTo>
                  <a:pt x="26768" y="7310"/>
                </a:lnTo>
                <a:lnTo>
                  <a:pt x="26795" y="7273"/>
                </a:lnTo>
                <a:lnTo>
                  <a:pt x="26822" y="7236"/>
                </a:lnTo>
                <a:lnTo>
                  <a:pt x="26850" y="7200"/>
                </a:lnTo>
                <a:lnTo>
                  <a:pt x="26880" y="7163"/>
                </a:lnTo>
                <a:lnTo>
                  <a:pt x="26910" y="7128"/>
                </a:lnTo>
                <a:lnTo>
                  <a:pt x="26940" y="7094"/>
                </a:lnTo>
                <a:lnTo>
                  <a:pt x="26971" y="7060"/>
                </a:lnTo>
                <a:lnTo>
                  <a:pt x="27005" y="7027"/>
                </a:lnTo>
                <a:lnTo>
                  <a:pt x="27038" y="6994"/>
                </a:lnTo>
                <a:lnTo>
                  <a:pt x="27071" y="6962"/>
                </a:lnTo>
                <a:lnTo>
                  <a:pt x="27107" y="6933"/>
                </a:lnTo>
                <a:lnTo>
                  <a:pt x="27141" y="6906"/>
                </a:lnTo>
                <a:lnTo>
                  <a:pt x="27176" y="6880"/>
                </a:lnTo>
                <a:lnTo>
                  <a:pt x="27212" y="6854"/>
                </a:lnTo>
                <a:lnTo>
                  <a:pt x="27248" y="6829"/>
                </a:lnTo>
                <a:lnTo>
                  <a:pt x="27285" y="6805"/>
                </a:lnTo>
                <a:lnTo>
                  <a:pt x="27321" y="6782"/>
                </a:lnTo>
                <a:lnTo>
                  <a:pt x="27357" y="6761"/>
                </a:lnTo>
                <a:lnTo>
                  <a:pt x="27395" y="6740"/>
                </a:lnTo>
                <a:lnTo>
                  <a:pt x="27432" y="6719"/>
                </a:lnTo>
                <a:lnTo>
                  <a:pt x="27470" y="6699"/>
                </a:lnTo>
                <a:lnTo>
                  <a:pt x="27508" y="6681"/>
                </a:lnTo>
                <a:lnTo>
                  <a:pt x="27546" y="6663"/>
                </a:lnTo>
                <a:lnTo>
                  <a:pt x="27584" y="6646"/>
                </a:lnTo>
                <a:lnTo>
                  <a:pt x="27623" y="6630"/>
                </a:lnTo>
                <a:lnTo>
                  <a:pt x="27662" y="6615"/>
                </a:lnTo>
                <a:lnTo>
                  <a:pt x="27701" y="6600"/>
                </a:lnTo>
                <a:lnTo>
                  <a:pt x="27741" y="6587"/>
                </a:lnTo>
                <a:lnTo>
                  <a:pt x="27780" y="6573"/>
                </a:lnTo>
                <a:lnTo>
                  <a:pt x="27820" y="6562"/>
                </a:lnTo>
                <a:lnTo>
                  <a:pt x="27859" y="6550"/>
                </a:lnTo>
                <a:lnTo>
                  <a:pt x="27899" y="6540"/>
                </a:lnTo>
                <a:lnTo>
                  <a:pt x="27939" y="6531"/>
                </a:lnTo>
                <a:lnTo>
                  <a:pt x="27980" y="6521"/>
                </a:lnTo>
                <a:lnTo>
                  <a:pt x="28020" y="6514"/>
                </a:lnTo>
                <a:lnTo>
                  <a:pt x="28060" y="6507"/>
                </a:lnTo>
                <a:lnTo>
                  <a:pt x="28101" y="6499"/>
                </a:lnTo>
                <a:lnTo>
                  <a:pt x="28141" y="6494"/>
                </a:lnTo>
                <a:lnTo>
                  <a:pt x="28182" y="6489"/>
                </a:lnTo>
                <a:lnTo>
                  <a:pt x="28223" y="6485"/>
                </a:lnTo>
                <a:lnTo>
                  <a:pt x="28264" y="6482"/>
                </a:lnTo>
                <a:lnTo>
                  <a:pt x="28305" y="6480"/>
                </a:lnTo>
                <a:lnTo>
                  <a:pt x="28345" y="6478"/>
                </a:lnTo>
                <a:lnTo>
                  <a:pt x="28387" y="6477"/>
                </a:lnTo>
                <a:lnTo>
                  <a:pt x="28428" y="6477"/>
                </a:lnTo>
                <a:lnTo>
                  <a:pt x="28468" y="6477"/>
                </a:lnTo>
                <a:lnTo>
                  <a:pt x="28510" y="6479"/>
                </a:lnTo>
                <a:lnTo>
                  <a:pt x="28550" y="6481"/>
                </a:lnTo>
                <a:lnTo>
                  <a:pt x="28592" y="6483"/>
                </a:lnTo>
                <a:lnTo>
                  <a:pt x="28633" y="6486"/>
                </a:lnTo>
                <a:lnTo>
                  <a:pt x="28673" y="6490"/>
                </a:lnTo>
                <a:lnTo>
                  <a:pt x="28715" y="6495"/>
                </a:lnTo>
                <a:lnTo>
                  <a:pt x="28756" y="6501"/>
                </a:lnTo>
                <a:lnTo>
                  <a:pt x="28796" y="6508"/>
                </a:lnTo>
                <a:lnTo>
                  <a:pt x="28837" y="6514"/>
                </a:lnTo>
                <a:lnTo>
                  <a:pt x="28877" y="6522"/>
                </a:lnTo>
                <a:lnTo>
                  <a:pt x="28918" y="6531"/>
                </a:lnTo>
                <a:lnTo>
                  <a:pt x="28959" y="6540"/>
                </a:lnTo>
                <a:lnTo>
                  <a:pt x="28999" y="6549"/>
                </a:lnTo>
                <a:lnTo>
                  <a:pt x="29040" y="6560"/>
                </a:lnTo>
                <a:lnTo>
                  <a:pt x="29079" y="6571"/>
                </a:lnTo>
                <a:lnTo>
                  <a:pt x="29119" y="6584"/>
                </a:lnTo>
                <a:lnTo>
                  <a:pt x="29159" y="6596"/>
                </a:lnTo>
                <a:lnTo>
                  <a:pt x="29199" y="6610"/>
                </a:lnTo>
                <a:lnTo>
                  <a:pt x="29239" y="6623"/>
                </a:lnTo>
                <a:lnTo>
                  <a:pt x="29277" y="6638"/>
                </a:lnTo>
                <a:lnTo>
                  <a:pt x="29317" y="6653"/>
                </a:lnTo>
                <a:lnTo>
                  <a:pt x="29355" y="6669"/>
                </a:lnTo>
                <a:lnTo>
                  <a:pt x="29395" y="6686"/>
                </a:lnTo>
                <a:lnTo>
                  <a:pt x="29432" y="6703"/>
                </a:lnTo>
                <a:lnTo>
                  <a:pt x="29471" y="6721"/>
                </a:lnTo>
                <a:lnTo>
                  <a:pt x="29509" y="6740"/>
                </a:lnTo>
                <a:lnTo>
                  <a:pt x="29547" y="6759"/>
                </a:lnTo>
                <a:lnTo>
                  <a:pt x="29584" y="6778"/>
                </a:lnTo>
                <a:lnTo>
                  <a:pt x="29619" y="6799"/>
                </a:lnTo>
                <a:lnTo>
                  <a:pt x="29652" y="6819"/>
                </a:lnTo>
                <a:lnTo>
                  <a:pt x="29685" y="6841"/>
                </a:lnTo>
                <a:lnTo>
                  <a:pt x="29717" y="6863"/>
                </a:lnTo>
                <a:lnTo>
                  <a:pt x="29750" y="6884"/>
                </a:lnTo>
                <a:lnTo>
                  <a:pt x="29781" y="6906"/>
                </a:lnTo>
                <a:lnTo>
                  <a:pt x="29812" y="6929"/>
                </a:lnTo>
                <a:lnTo>
                  <a:pt x="29842" y="6953"/>
                </a:lnTo>
                <a:lnTo>
                  <a:pt x="29873" y="6977"/>
                </a:lnTo>
                <a:lnTo>
                  <a:pt x="29902" y="7001"/>
                </a:lnTo>
                <a:lnTo>
                  <a:pt x="29931" y="7025"/>
                </a:lnTo>
                <a:lnTo>
                  <a:pt x="29959" y="7050"/>
                </a:lnTo>
                <a:lnTo>
                  <a:pt x="29987" y="7075"/>
                </a:lnTo>
                <a:lnTo>
                  <a:pt x="30014" y="7101"/>
                </a:lnTo>
                <a:lnTo>
                  <a:pt x="30041" y="7127"/>
                </a:lnTo>
                <a:lnTo>
                  <a:pt x="30067" y="7153"/>
                </a:lnTo>
                <a:lnTo>
                  <a:pt x="30118" y="7207"/>
                </a:lnTo>
                <a:lnTo>
                  <a:pt x="30167" y="7261"/>
                </a:lnTo>
                <a:lnTo>
                  <a:pt x="30213" y="7317"/>
                </a:lnTo>
                <a:lnTo>
                  <a:pt x="30258" y="7376"/>
                </a:lnTo>
                <a:lnTo>
                  <a:pt x="30300" y="7434"/>
                </a:lnTo>
                <a:lnTo>
                  <a:pt x="30341" y="7494"/>
                </a:lnTo>
                <a:lnTo>
                  <a:pt x="30379" y="7555"/>
                </a:lnTo>
                <a:lnTo>
                  <a:pt x="30415" y="7617"/>
                </a:lnTo>
                <a:lnTo>
                  <a:pt x="30449" y="7680"/>
                </a:lnTo>
                <a:lnTo>
                  <a:pt x="30482" y="7744"/>
                </a:lnTo>
                <a:lnTo>
                  <a:pt x="30512" y="7809"/>
                </a:lnTo>
                <a:lnTo>
                  <a:pt x="30540" y="7874"/>
                </a:lnTo>
                <a:lnTo>
                  <a:pt x="30566" y="7941"/>
                </a:lnTo>
                <a:lnTo>
                  <a:pt x="30590" y="8007"/>
                </a:lnTo>
                <a:lnTo>
                  <a:pt x="30612" y="8075"/>
                </a:lnTo>
                <a:lnTo>
                  <a:pt x="30632" y="8144"/>
                </a:lnTo>
                <a:lnTo>
                  <a:pt x="30649" y="8212"/>
                </a:lnTo>
                <a:lnTo>
                  <a:pt x="30665" y="8282"/>
                </a:lnTo>
                <a:lnTo>
                  <a:pt x="30678" y="8352"/>
                </a:lnTo>
                <a:lnTo>
                  <a:pt x="30691" y="8423"/>
                </a:lnTo>
                <a:lnTo>
                  <a:pt x="30700" y="8493"/>
                </a:lnTo>
                <a:lnTo>
                  <a:pt x="30709" y="8565"/>
                </a:lnTo>
                <a:lnTo>
                  <a:pt x="30714" y="8636"/>
                </a:lnTo>
                <a:lnTo>
                  <a:pt x="30718" y="8708"/>
                </a:lnTo>
                <a:lnTo>
                  <a:pt x="30720" y="8780"/>
                </a:lnTo>
                <a:lnTo>
                  <a:pt x="30720" y="8853"/>
                </a:lnTo>
                <a:lnTo>
                  <a:pt x="30718" y="8924"/>
                </a:lnTo>
                <a:lnTo>
                  <a:pt x="30714" y="8996"/>
                </a:lnTo>
                <a:lnTo>
                  <a:pt x="30708" y="9068"/>
                </a:lnTo>
                <a:lnTo>
                  <a:pt x="30700" y="9141"/>
                </a:lnTo>
                <a:lnTo>
                  <a:pt x="30690" y="9213"/>
                </a:lnTo>
                <a:lnTo>
                  <a:pt x="30678" y="9284"/>
                </a:lnTo>
                <a:lnTo>
                  <a:pt x="30665" y="9355"/>
                </a:lnTo>
                <a:lnTo>
                  <a:pt x="30649" y="9427"/>
                </a:lnTo>
                <a:lnTo>
                  <a:pt x="30632" y="9498"/>
                </a:lnTo>
                <a:lnTo>
                  <a:pt x="30612" y="9569"/>
                </a:lnTo>
                <a:lnTo>
                  <a:pt x="30590" y="9638"/>
                </a:lnTo>
                <a:lnTo>
                  <a:pt x="30567" y="9708"/>
                </a:lnTo>
                <a:lnTo>
                  <a:pt x="30542" y="9777"/>
                </a:lnTo>
                <a:lnTo>
                  <a:pt x="30515" y="9845"/>
                </a:lnTo>
                <a:lnTo>
                  <a:pt x="30486" y="9913"/>
                </a:lnTo>
                <a:lnTo>
                  <a:pt x="30456" y="9981"/>
                </a:lnTo>
                <a:lnTo>
                  <a:pt x="30422" y="10047"/>
                </a:lnTo>
                <a:lnTo>
                  <a:pt x="30388" y="10113"/>
                </a:lnTo>
                <a:lnTo>
                  <a:pt x="30351" y="10177"/>
                </a:lnTo>
                <a:lnTo>
                  <a:pt x="30313" y="10242"/>
                </a:lnTo>
                <a:lnTo>
                  <a:pt x="30273" y="10304"/>
                </a:lnTo>
                <a:lnTo>
                  <a:pt x="30231" y="10367"/>
                </a:lnTo>
                <a:lnTo>
                  <a:pt x="30187" y="10428"/>
                </a:lnTo>
                <a:lnTo>
                  <a:pt x="30141" y="10488"/>
                </a:lnTo>
                <a:lnTo>
                  <a:pt x="30094" y="10547"/>
                </a:lnTo>
                <a:lnTo>
                  <a:pt x="30044" y="10604"/>
                </a:lnTo>
                <a:lnTo>
                  <a:pt x="29993" y="10660"/>
                </a:lnTo>
                <a:lnTo>
                  <a:pt x="29940" y="10715"/>
                </a:lnTo>
                <a:lnTo>
                  <a:pt x="29886" y="10770"/>
                </a:lnTo>
                <a:lnTo>
                  <a:pt x="29829" y="10822"/>
                </a:lnTo>
                <a:lnTo>
                  <a:pt x="29775" y="10867"/>
                </a:lnTo>
                <a:lnTo>
                  <a:pt x="29719" y="10911"/>
                </a:lnTo>
                <a:lnTo>
                  <a:pt x="29662" y="10953"/>
                </a:lnTo>
                <a:lnTo>
                  <a:pt x="29605" y="10993"/>
                </a:lnTo>
                <a:lnTo>
                  <a:pt x="29548" y="11032"/>
                </a:lnTo>
                <a:lnTo>
                  <a:pt x="29489" y="11068"/>
                </a:lnTo>
                <a:lnTo>
                  <a:pt x="29431" y="11105"/>
                </a:lnTo>
                <a:lnTo>
                  <a:pt x="29372" y="11138"/>
                </a:lnTo>
                <a:lnTo>
                  <a:pt x="29311" y="11170"/>
                </a:lnTo>
                <a:lnTo>
                  <a:pt x="29251" y="11201"/>
                </a:lnTo>
                <a:lnTo>
                  <a:pt x="29191" y="11231"/>
                </a:lnTo>
                <a:lnTo>
                  <a:pt x="29129" y="11259"/>
                </a:lnTo>
                <a:lnTo>
                  <a:pt x="29068" y="11285"/>
                </a:lnTo>
                <a:lnTo>
                  <a:pt x="29005" y="11310"/>
                </a:lnTo>
                <a:lnTo>
                  <a:pt x="28943" y="11333"/>
                </a:lnTo>
                <a:lnTo>
                  <a:pt x="28880" y="11353"/>
                </a:lnTo>
                <a:lnTo>
                  <a:pt x="28817" y="11374"/>
                </a:lnTo>
                <a:lnTo>
                  <a:pt x="28753" y="11392"/>
                </a:lnTo>
                <a:lnTo>
                  <a:pt x="28689" y="11410"/>
                </a:lnTo>
                <a:lnTo>
                  <a:pt x="28625" y="11424"/>
                </a:lnTo>
                <a:lnTo>
                  <a:pt x="28561" y="11439"/>
                </a:lnTo>
                <a:lnTo>
                  <a:pt x="28496" y="11451"/>
                </a:lnTo>
                <a:lnTo>
                  <a:pt x="28431" y="11462"/>
                </a:lnTo>
                <a:lnTo>
                  <a:pt x="28366" y="11471"/>
                </a:lnTo>
                <a:lnTo>
                  <a:pt x="28301" y="11479"/>
                </a:lnTo>
                <a:lnTo>
                  <a:pt x="28236" y="11486"/>
                </a:lnTo>
                <a:lnTo>
                  <a:pt x="28170" y="11490"/>
                </a:lnTo>
                <a:lnTo>
                  <a:pt x="28105" y="11494"/>
                </a:lnTo>
                <a:lnTo>
                  <a:pt x="28039" y="11496"/>
                </a:lnTo>
                <a:lnTo>
                  <a:pt x="27974" y="11496"/>
                </a:lnTo>
                <a:lnTo>
                  <a:pt x="27908" y="11495"/>
                </a:lnTo>
                <a:lnTo>
                  <a:pt x="27843" y="11493"/>
                </a:lnTo>
                <a:lnTo>
                  <a:pt x="27777" y="11489"/>
                </a:lnTo>
                <a:lnTo>
                  <a:pt x="27711" y="11484"/>
                </a:lnTo>
                <a:lnTo>
                  <a:pt x="27646" y="11476"/>
                </a:lnTo>
                <a:lnTo>
                  <a:pt x="27580" y="11468"/>
                </a:lnTo>
                <a:lnTo>
                  <a:pt x="27516" y="11459"/>
                </a:lnTo>
                <a:lnTo>
                  <a:pt x="27450" y="11447"/>
                </a:lnTo>
                <a:lnTo>
                  <a:pt x="27386" y="11435"/>
                </a:lnTo>
                <a:lnTo>
                  <a:pt x="27320" y="11421"/>
                </a:lnTo>
                <a:lnTo>
                  <a:pt x="27255" y="11405"/>
                </a:lnTo>
                <a:lnTo>
                  <a:pt x="27192" y="11389"/>
                </a:lnTo>
                <a:lnTo>
                  <a:pt x="27127" y="11371"/>
                </a:lnTo>
                <a:lnTo>
                  <a:pt x="27064" y="11351"/>
                </a:lnTo>
                <a:lnTo>
                  <a:pt x="27000" y="11331"/>
                </a:lnTo>
                <a:lnTo>
                  <a:pt x="26937" y="11308"/>
                </a:lnTo>
                <a:lnTo>
                  <a:pt x="26874" y="11284"/>
                </a:lnTo>
                <a:lnTo>
                  <a:pt x="26812" y="11259"/>
                </a:lnTo>
                <a:lnTo>
                  <a:pt x="26751" y="11233"/>
                </a:lnTo>
                <a:lnTo>
                  <a:pt x="26689" y="11205"/>
                </a:lnTo>
                <a:lnTo>
                  <a:pt x="26628" y="11175"/>
                </a:lnTo>
                <a:lnTo>
                  <a:pt x="26567" y="11144"/>
                </a:lnTo>
                <a:lnTo>
                  <a:pt x="26507" y="11113"/>
                </a:lnTo>
                <a:lnTo>
                  <a:pt x="26448" y="11080"/>
                </a:lnTo>
                <a:lnTo>
                  <a:pt x="26388" y="11044"/>
                </a:lnTo>
                <a:lnTo>
                  <a:pt x="26330" y="11009"/>
                </a:lnTo>
                <a:lnTo>
                  <a:pt x="26272" y="10971"/>
                </a:lnTo>
                <a:lnTo>
                  <a:pt x="26214" y="10933"/>
                </a:lnTo>
                <a:lnTo>
                  <a:pt x="26158" y="10892"/>
                </a:lnTo>
                <a:lnTo>
                  <a:pt x="26102" y="10852"/>
                </a:lnTo>
                <a:lnTo>
                  <a:pt x="26047" y="10809"/>
                </a:lnTo>
                <a:lnTo>
                  <a:pt x="25992" y="10765"/>
                </a:lnTo>
                <a:lnTo>
                  <a:pt x="25937" y="10720"/>
                </a:lnTo>
                <a:lnTo>
                  <a:pt x="25884" y="10673"/>
                </a:lnTo>
                <a:lnTo>
                  <a:pt x="25840" y="10644"/>
                </a:lnTo>
                <a:lnTo>
                  <a:pt x="25797" y="10618"/>
                </a:lnTo>
                <a:lnTo>
                  <a:pt x="25756" y="10593"/>
                </a:lnTo>
                <a:lnTo>
                  <a:pt x="25718" y="10571"/>
                </a:lnTo>
                <a:lnTo>
                  <a:pt x="25681" y="10551"/>
                </a:lnTo>
                <a:lnTo>
                  <a:pt x="25646" y="10533"/>
                </a:lnTo>
                <a:lnTo>
                  <a:pt x="25613" y="10518"/>
                </a:lnTo>
                <a:lnTo>
                  <a:pt x="25581" y="10503"/>
                </a:lnTo>
                <a:lnTo>
                  <a:pt x="25550" y="10492"/>
                </a:lnTo>
                <a:lnTo>
                  <a:pt x="25521" y="10480"/>
                </a:lnTo>
                <a:lnTo>
                  <a:pt x="25493" y="10472"/>
                </a:lnTo>
                <a:lnTo>
                  <a:pt x="25466" y="10464"/>
                </a:lnTo>
                <a:lnTo>
                  <a:pt x="25440" y="10457"/>
                </a:lnTo>
                <a:lnTo>
                  <a:pt x="25414" y="10452"/>
                </a:lnTo>
                <a:lnTo>
                  <a:pt x="25389" y="10448"/>
                </a:lnTo>
                <a:lnTo>
                  <a:pt x="25364" y="10445"/>
                </a:lnTo>
                <a:lnTo>
                  <a:pt x="3051" y="10445"/>
                </a:lnTo>
                <a:lnTo>
                  <a:pt x="2972" y="10444"/>
                </a:lnTo>
                <a:lnTo>
                  <a:pt x="2894" y="10442"/>
                </a:lnTo>
                <a:lnTo>
                  <a:pt x="2816" y="10437"/>
                </a:lnTo>
                <a:lnTo>
                  <a:pt x="2739" y="10429"/>
                </a:lnTo>
                <a:lnTo>
                  <a:pt x="2662" y="10421"/>
                </a:lnTo>
                <a:lnTo>
                  <a:pt x="2586" y="10411"/>
                </a:lnTo>
                <a:lnTo>
                  <a:pt x="2511" y="10398"/>
                </a:lnTo>
                <a:lnTo>
                  <a:pt x="2436" y="10383"/>
                </a:lnTo>
                <a:lnTo>
                  <a:pt x="2362" y="10367"/>
                </a:lnTo>
                <a:lnTo>
                  <a:pt x="2288" y="10349"/>
                </a:lnTo>
                <a:lnTo>
                  <a:pt x="2215" y="10329"/>
                </a:lnTo>
                <a:lnTo>
                  <a:pt x="2143" y="10309"/>
                </a:lnTo>
                <a:lnTo>
                  <a:pt x="2073" y="10285"/>
                </a:lnTo>
                <a:lnTo>
                  <a:pt x="2002" y="10261"/>
                </a:lnTo>
                <a:lnTo>
                  <a:pt x="1932" y="10234"/>
                </a:lnTo>
                <a:lnTo>
                  <a:pt x="1863" y="10205"/>
                </a:lnTo>
                <a:lnTo>
                  <a:pt x="1795" y="10176"/>
                </a:lnTo>
                <a:lnTo>
                  <a:pt x="1728" y="10144"/>
                </a:lnTo>
                <a:lnTo>
                  <a:pt x="1661" y="10112"/>
                </a:lnTo>
                <a:lnTo>
                  <a:pt x="1597" y="10077"/>
                </a:lnTo>
                <a:lnTo>
                  <a:pt x="1532" y="10041"/>
                </a:lnTo>
                <a:lnTo>
                  <a:pt x="1469" y="10004"/>
                </a:lnTo>
                <a:lnTo>
                  <a:pt x="1406" y="9965"/>
                </a:lnTo>
                <a:lnTo>
                  <a:pt x="1345" y="9924"/>
                </a:lnTo>
                <a:lnTo>
                  <a:pt x="1285" y="9883"/>
                </a:lnTo>
                <a:lnTo>
                  <a:pt x="1225" y="9839"/>
                </a:lnTo>
                <a:lnTo>
                  <a:pt x="1167" y="9794"/>
                </a:lnTo>
                <a:lnTo>
                  <a:pt x="1110" y="9749"/>
                </a:lnTo>
                <a:lnTo>
                  <a:pt x="1055" y="9702"/>
                </a:lnTo>
                <a:lnTo>
                  <a:pt x="999" y="9653"/>
                </a:lnTo>
                <a:lnTo>
                  <a:pt x="945" y="9603"/>
                </a:lnTo>
                <a:lnTo>
                  <a:pt x="893" y="9552"/>
                </a:lnTo>
                <a:lnTo>
                  <a:pt x="842" y="9500"/>
                </a:lnTo>
                <a:lnTo>
                  <a:pt x="792" y="9446"/>
                </a:lnTo>
                <a:lnTo>
                  <a:pt x="743" y="9392"/>
                </a:lnTo>
                <a:lnTo>
                  <a:pt x="696" y="9335"/>
                </a:lnTo>
                <a:lnTo>
                  <a:pt x="651" y="9278"/>
                </a:lnTo>
                <a:lnTo>
                  <a:pt x="606" y="9220"/>
                </a:lnTo>
                <a:lnTo>
                  <a:pt x="562" y="9161"/>
                </a:lnTo>
                <a:lnTo>
                  <a:pt x="521" y="9100"/>
                </a:lnTo>
                <a:lnTo>
                  <a:pt x="480" y="9039"/>
                </a:lnTo>
                <a:lnTo>
                  <a:pt x="441" y="8976"/>
                </a:lnTo>
                <a:lnTo>
                  <a:pt x="404" y="8913"/>
                </a:lnTo>
                <a:lnTo>
                  <a:pt x="367" y="8849"/>
                </a:lnTo>
                <a:lnTo>
                  <a:pt x="333" y="8784"/>
                </a:lnTo>
                <a:lnTo>
                  <a:pt x="301" y="8717"/>
                </a:lnTo>
                <a:lnTo>
                  <a:pt x="270" y="8651"/>
                </a:lnTo>
                <a:lnTo>
                  <a:pt x="239" y="8582"/>
                </a:lnTo>
                <a:lnTo>
                  <a:pt x="211" y="8513"/>
                </a:lnTo>
                <a:lnTo>
                  <a:pt x="185" y="8444"/>
                </a:lnTo>
                <a:lnTo>
                  <a:pt x="160" y="8373"/>
                </a:lnTo>
                <a:lnTo>
                  <a:pt x="136" y="8302"/>
                </a:lnTo>
                <a:lnTo>
                  <a:pt x="116" y="8230"/>
                </a:lnTo>
                <a:lnTo>
                  <a:pt x="96" y="8157"/>
                </a:lnTo>
                <a:lnTo>
                  <a:pt x="78" y="8083"/>
                </a:lnTo>
                <a:lnTo>
                  <a:pt x="61" y="8010"/>
                </a:lnTo>
                <a:lnTo>
                  <a:pt x="47" y="7935"/>
                </a:lnTo>
                <a:lnTo>
                  <a:pt x="34" y="7860"/>
                </a:lnTo>
                <a:lnTo>
                  <a:pt x="24" y="7784"/>
                </a:lnTo>
                <a:lnTo>
                  <a:pt x="16" y="7707"/>
                </a:lnTo>
                <a:lnTo>
                  <a:pt x="8" y="7630"/>
                </a:lnTo>
                <a:lnTo>
                  <a:pt x="4" y="7552"/>
                </a:lnTo>
                <a:lnTo>
                  <a:pt x="1" y="7474"/>
                </a:lnTo>
                <a:lnTo>
                  <a:pt x="0" y="7394"/>
                </a:lnTo>
                <a:lnTo>
                  <a:pt x="0" y="3050"/>
                </a:lnTo>
                <a:lnTo>
                  <a:pt x="1" y="2971"/>
                </a:lnTo>
                <a:lnTo>
                  <a:pt x="4" y="2893"/>
                </a:lnTo>
                <a:lnTo>
                  <a:pt x="8" y="2815"/>
                </a:lnTo>
                <a:lnTo>
                  <a:pt x="16" y="2738"/>
                </a:lnTo>
                <a:lnTo>
                  <a:pt x="24" y="2661"/>
                </a:lnTo>
                <a:lnTo>
                  <a:pt x="34" y="2585"/>
                </a:lnTo>
                <a:lnTo>
                  <a:pt x="47" y="2510"/>
                </a:lnTo>
                <a:lnTo>
                  <a:pt x="61" y="2435"/>
                </a:lnTo>
                <a:lnTo>
                  <a:pt x="78" y="2361"/>
                </a:lnTo>
                <a:lnTo>
                  <a:pt x="96" y="2288"/>
                </a:lnTo>
                <a:lnTo>
                  <a:pt x="116" y="2215"/>
                </a:lnTo>
                <a:lnTo>
                  <a:pt x="136" y="2143"/>
                </a:lnTo>
                <a:lnTo>
                  <a:pt x="160" y="2072"/>
                </a:lnTo>
                <a:lnTo>
                  <a:pt x="185" y="2001"/>
                </a:lnTo>
                <a:lnTo>
                  <a:pt x="211" y="1932"/>
                </a:lnTo>
                <a:lnTo>
                  <a:pt x="239" y="1863"/>
                </a:lnTo>
                <a:lnTo>
                  <a:pt x="270" y="1795"/>
                </a:lnTo>
                <a:lnTo>
                  <a:pt x="301" y="1728"/>
                </a:lnTo>
                <a:lnTo>
                  <a:pt x="333" y="1661"/>
                </a:lnTo>
                <a:lnTo>
                  <a:pt x="367" y="1596"/>
                </a:lnTo>
                <a:lnTo>
                  <a:pt x="404" y="1532"/>
                </a:lnTo>
                <a:lnTo>
                  <a:pt x="441" y="1468"/>
                </a:lnTo>
                <a:lnTo>
                  <a:pt x="480" y="1406"/>
                </a:lnTo>
                <a:lnTo>
                  <a:pt x="521" y="1345"/>
                </a:lnTo>
                <a:lnTo>
                  <a:pt x="562" y="1284"/>
                </a:lnTo>
                <a:lnTo>
                  <a:pt x="606" y="1225"/>
                </a:lnTo>
                <a:lnTo>
                  <a:pt x="651" y="1167"/>
                </a:lnTo>
                <a:lnTo>
                  <a:pt x="696" y="1109"/>
                </a:lnTo>
                <a:lnTo>
                  <a:pt x="743" y="1054"/>
                </a:lnTo>
                <a:lnTo>
                  <a:pt x="792" y="999"/>
                </a:lnTo>
                <a:lnTo>
                  <a:pt x="842" y="946"/>
                </a:lnTo>
                <a:lnTo>
                  <a:pt x="893" y="893"/>
                </a:lnTo>
                <a:lnTo>
                  <a:pt x="945" y="842"/>
                </a:lnTo>
                <a:lnTo>
                  <a:pt x="999" y="792"/>
                </a:lnTo>
                <a:lnTo>
                  <a:pt x="1055" y="744"/>
                </a:lnTo>
                <a:lnTo>
                  <a:pt x="1110" y="696"/>
                </a:lnTo>
                <a:lnTo>
                  <a:pt x="1167" y="650"/>
                </a:lnTo>
                <a:lnTo>
                  <a:pt x="1225" y="606"/>
                </a:lnTo>
                <a:lnTo>
                  <a:pt x="1285" y="563"/>
                </a:lnTo>
                <a:lnTo>
                  <a:pt x="1345" y="520"/>
                </a:lnTo>
                <a:lnTo>
                  <a:pt x="1406" y="481"/>
                </a:lnTo>
                <a:lnTo>
                  <a:pt x="1469" y="441"/>
                </a:lnTo>
                <a:lnTo>
                  <a:pt x="1532" y="404"/>
                </a:lnTo>
                <a:lnTo>
                  <a:pt x="1597" y="368"/>
                </a:lnTo>
                <a:lnTo>
                  <a:pt x="1661" y="334"/>
                </a:lnTo>
                <a:lnTo>
                  <a:pt x="1728" y="301"/>
                </a:lnTo>
                <a:lnTo>
                  <a:pt x="1795" y="270"/>
                </a:lnTo>
                <a:lnTo>
                  <a:pt x="1863" y="239"/>
                </a:lnTo>
                <a:lnTo>
                  <a:pt x="1932" y="211"/>
                </a:lnTo>
                <a:lnTo>
                  <a:pt x="2002" y="185"/>
                </a:lnTo>
                <a:lnTo>
                  <a:pt x="2073" y="160"/>
                </a:lnTo>
                <a:lnTo>
                  <a:pt x="2143" y="137"/>
                </a:lnTo>
                <a:lnTo>
                  <a:pt x="2215" y="116"/>
                </a:lnTo>
                <a:lnTo>
                  <a:pt x="2288" y="96"/>
                </a:lnTo>
                <a:lnTo>
                  <a:pt x="2362" y="78"/>
                </a:lnTo>
                <a:lnTo>
                  <a:pt x="2436" y="61"/>
                </a:lnTo>
                <a:lnTo>
                  <a:pt x="2511" y="48"/>
                </a:lnTo>
                <a:lnTo>
                  <a:pt x="2586" y="35"/>
                </a:lnTo>
                <a:lnTo>
                  <a:pt x="2662" y="24"/>
                </a:lnTo>
                <a:lnTo>
                  <a:pt x="2739" y="16"/>
                </a:lnTo>
                <a:lnTo>
                  <a:pt x="2816" y="8"/>
                </a:lnTo>
                <a:lnTo>
                  <a:pt x="2894" y="4"/>
                </a:lnTo>
                <a:lnTo>
                  <a:pt x="2972" y="1"/>
                </a:lnTo>
                <a:lnTo>
                  <a:pt x="3051" y="0"/>
                </a:lnTo>
                <a:lnTo>
                  <a:pt x="25929" y="0"/>
                </a:lnTo>
                <a:lnTo>
                  <a:pt x="26007" y="1"/>
                </a:lnTo>
                <a:lnTo>
                  <a:pt x="26086" y="4"/>
                </a:lnTo>
                <a:lnTo>
                  <a:pt x="26163" y="8"/>
                </a:lnTo>
                <a:lnTo>
                  <a:pt x="26240" y="16"/>
                </a:lnTo>
                <a:lnTo>
                  <a:pt x="26317" y="24"/>
                </a:lnTo>
                <a:lnTo>
                  <a:pt x="26393" y="35"/>
                </a:lnTo>
                <a:lnTo>
                  <a:pt x="26469" y="48"/>
                </a:lnTo>
                <a:lnTo>
                  <a:pt x="26543" y="61"/>
                </a:lnTo>
                <a:lnTo>
                  <a:pt x="26618" y="78"/>
                </a:lnTo>
                <a:lnTo>
                  <a:pt x="26691" y="96"/>
                </a:lnTo>
                <a:lnTo>
                  <a:pt x="26764" y="116"/>
                </a:lnTo>
                <a:lnTo>
                  <a:pt x="26836" y="137"/>
                </a:lnTo>
                <a:lnTo>
                  <a:pt x="26908" y="160"/>
                </a:lnTo>
                <a:lnTo>
                  <a:pt x="26977" y="185"/>
                </a:lnTo>
                <a:lnTo>
                  <a:pt x="27047" y="211"/>
                </a:lnTo>
                <a:lnTo>
                  <a:pt x="27117" y="239"/>
                </a:lnTo>
                <a:lnTo>
                  <a:pt x="27185" y="270"/>
                </a:lnTo>
                <a:lnTo>
                  <a:pt x="27251" y="301"/>
                </a:lnTo>
                <a:lnTo>
                  <a:pt x="27318" y="334"/>
                </a:lnTo>
                <a:lnTo>
                  <a:pt x="27383" y="368"/>
                </a:lnTo>
                <a:lnTo>
                  <a:pt x="27448" y="404"/>
                </a:lnTo>
                <a:lnTo>
                  <a:pt x="27510" y="441"/>
                </a:lnTo>
                <a:lnTo>
                  <a:pt x="27573" y="481"/>
                </a:lnTo>
                <a:lnTo>
                  <a:pt x="27634" y="520"/>
                </a:lnTo>
                <a:lnTo>
                  <a:pt x="27695" y="563"/>
                </a:lnTo>
                <a:lnTo>
                  <a:pt x="27754" y="606"/>
                </a:lnTo>
                <a:lnTo>
                  <a:pt x="27812" y="650"/>
                </a:lnTo>
                <a:lnTo>
                  <a:pt x="27870" y="696"/>
                </a:lnTo>
                <a:lnTo>
                  <a:pt x="27926" y="744"/>
                </a:lnTo>
                <a:lnTo>
                  <a:pt x="27980" y="792"/>
                </a:lnTo>
                <a:lnTo>
                  <a:pt x="28034" y="842"/>
                </a:lnTo>
                <a:lnTo>
                  <a:pt x="28086" y="893"/>
                </a:lnTo>
                <a:lnTo>
                  <a:pt x="28137" y="946"/>
                </a:lnTo>
                <a:lnTo>
                  <a:pt x="28187" y="999"/>
                </a:lnTo>
                <a:lnTo>
                  <a:pt x="28236" y="1054"/>
                </a:lnTo>
                <a:lnTo>
                  <a:pt x="28283" y="1109"/>
                </a:lnTo>
                <a:lnTo>
                  <a:pt x="28330" y="1167"/>
                </a:lnTo>
                <a:lnTo>
                  <a:pt x="28373" y="1225"/>
                </a:lnTo>
                <a:lnTo>
                  <a:pt x="28417" y="1284"/>
                </a:lnTo>
                <a:lnTo>
                  <a:pt x="28459" y="1345"/>
                </a:lnTo>
                <a:lnTo>
                  <a:pt x="28499" y="1406"/>
                </a:lnTo>
                <a:lnTo>
                  <a:pt x="28538" y="1468"/>
                </a:lnTo>
                <a:lnTo>
                  <a:pt x="28575" y="1532"/>
                </a:lnTo>
                <a:lnTo>
                  <a:pt x="28612" y="1596"/>
                </a:lnTo>
                <a:lnTo>
                  <a:pt x="28646" y="1661"/>
                </a:lnTo>
                <a:lnTo>
                  <a:pt x="28680" y="1728"/>
                </a:lnTo>
                <a:lnTo>
                  <a:pt x="28711" y="1795"/>
                </a:lnTo>
                <a:lnTo>
                  <a:pt x="28740" y="1863"/>
                </a:lnTo>
                <a:lnTo>
                  <a:pt x="28768" y="1932"/>
                </a:lnTo>
                <a:lnTo>
                  <a:pt x="28795" y="2001"/>
                </a:lnTo>
                <a:lnTo>
                  <a:pt x="28820" y="2072"/>
                </a:lnTo>
                <a:lnTo>
                  <a:pt x="28843" y="2143"/>
                </a:lnTo>
                <a:lnTo>
                  <a:pt x="28865" y="2215"/>
                </a:lnTo>
                <a:lnTo>
                  <a:pt x="28884" y="2288"/>
                </a:lnTo>
                <a:lnTo>
                  <a:pt x="28902" y="2361"/>
                </a:lnTo>
                <a:lnTo>
                  <a:pt x="28918" y="2435"/>
                </a:lnTo>
                <a:lnTo>
                  <a:pt x="28933" y="2510"/>
                </a:lnTo>
                <a:lnTo>
                  <a:pt x="28945" y="2585"/>
                </a:lnTo>
                <a:lnTo>
                  <a:pt x="28955" y="2661"/>
                </a:lnTo>
                <a:lnTo>
                  <a:pt x="28965" y="2738"/>
                </a:lnTo>
                <a:lnTo>
                  <a:pt x="28971" y="2815"/>
                </a:lnTo>
                <a:lnTo>
                  <a:pt x="28976" y="2893"/>
                </a:lnTo>
                <a:lnTo>
                  <a:pt x="28979" y="2971"/>
                </a:lnTo>
                <a:lnTo>
                  <a:pt x="28980" y="3050"/>
                </a:lnTo>
                <a:lnTo>
                  <a:pt x="28980" y="5222"/>
                </a:lnTo>
                <a:lnTo>
                  <a:pt x="28979" y="5273"/>
                </a:lnTo>
                <a:lnTo>
                  <a:pt x="28978" y="5323"/>
                </a:lnTo>
                <a:lnTo>
                  <a:pt x="28974" y="5373"/>
                </a:lnTo>
                <a:lnTo>
                  <a:pt x="28969" y="5422"/>
                </a:lnTo>
                <a:lnTo>
                  <a:pt x="28965" y="5447"/>
                </a:lnTo>
                <a:lnTo>
                  <a:pt x="28961" y="5471"/>
                </a:lnTo>
                <a:lnTo>
                  <a:pt x="28955" y="5495"/>
                </a:lnTo>
                <a:lnTo>
                  <a:pt x="28950" y="5518"/>
                </a:lnTo>
                <a:lnTo>
                  <a:pt x="28943" y="5542"/>
                </a:lnTo>
                <a:lnTo>
                  <a:pt x="28936" y="5565"/>
                </a:lnTo>
                <a:lnTo>
                  <a:pt x="28927" y="5588"/>
                </a:lnTo>
                <a:lnTo>
                  <a:pt x="28918" y="5610"/>
                </a:lnTo>
                <a:lnTo>
                  <a:pt x="28825" y="5605"/>
                </a:lnTo>
                <a:lnTo>
                  <a:pt x="28733" y="5603"/>
                </a:lnTo>
                <a:lnTo>
                  <a:pt x="28640" y="5603"/>
                </a:lnTo>
                <a:lnTo>
                  <a:pt x="28548" y="5605"/>
                </a:lnTo>
                <a:lnTo>
                  <a:pt x="28456" y="5610"/>
                </a:lnTo>
                <a:lnTo>
                  <a:pt x="28364" y="5617"/>
                </a:lnTo>
                <a:lnTo>
                  <a:pt x="28274" y="5625"/>
                </a:lnTo>
                <a:lnTo>
                  <a:pt x="28183" y="5637"/>
                </a:lnTo>
                <a:lnTo>
                  <a:pt x="28092" y="5649"/>
                </a:lnTo>
                <a:lnTo>
                  <a:pt x="28003" y="5665"/>
                </a:lnTo>
                <a:lnTo>
                  <a:pt x="27913" y="5682"/>
                </a:lnTo>
                <a:lnTo>
                  <a:pt x="27825" y="5702"/>
                </a:lnTo>
                <a:lnTo>
                  <a:pt x="27737" y="5725"/>
                </a:lnTo>
                <a:lnTo>
                  <a:pt x="27650" y="5749"/>
                </a:lnTo>
                <a:lnTo>
                  <a:pt x="27564" y="5776"/>
                </a:lnTo>
                <a:lnTo>
                  <a:pt x="27478" y="5805"/>
                </a:lnTo>
                <a:lnTo>
                  <a:pt x="27437" y="5821"/>
                </a:lnTo>
                <a:lnTo>
                  <a:pt x="27394" y="5836"/>
                </a:lnTo>
                <a:lnTo>
                  <a:pt x="27352" y="5853"/>
                </a:lnTo>
                <a:lnTo>
                  <a:pt x="27311" y="5870"/>
                </a:lnTo>
                <a:lnTo>
                  <a:pt x="27269" y="5887"/>
                </a:lnTo>
                <a:lnTo>
                  <a:pt x="27228" y="5906"/>
                </a:lnTo>
                <a:lnTo>
                  <a:pt x="27187" y="5925"/>
                </a:lnTo>
                <a:lnTo>
                  <a:pt x="27147" y="5945"/>
                </a:lnTo>
                <a:lnTo>
                  <a:pt x="27107" y="5964"/>
                </a:lnTo>
                <a:lnTo>
                  <a:pt x="27066" y="5985"/>
                </a:lnTo>
                <a:lnTo>
                  <a:pt x="27026" y="6007"/>
                </a:lnTo>
                <a:lnTo>
                  <a:pt x="26988" y="6029"/>
                </a:lnTo>
                <a:lnTo>
                  <a:pt x="26948" y="6051"/>
                </a:lnTo>
                <a:lnTo>
                  <a:pt x="26910" y="6075"/>
                </a:lnTo>
                <a:lnTo>
                  <a:pt x="26871" y="6098"/>
                </a:lnTo>
                <a:lnTo>
                  <a:pt x="26833" y="6123"/>
                </a:lnTo>
                <a:lnTo>
                  <a:pt x="26795" y="6148"/>
                </a:lnTo>
                <a:lnTo>
                  <a:pt x="26758" y="6173"/>
                </a:lnTo>
                <a:lnTo>
                  <a:pt x="26721" y="6199"/>
                </a:lnTo>
                <a:lnTo>
                  <a:pt x="26684" y="6226"/>
                </a:lnTo>
                <a:lnTo>
                  <a:pt x="26648" y="6253"/>
                </a:lnTo>
                <a:lnTo>
                  <a:pt x="26612" y="6281"/>
                </a:lnTo>
                <a:lnTo>
                  <a:pt x="26577" y="6309"/>
                </a:lnTo>
                <a:lnTo>
                  <a:pt x="26541" y="6338"/>
                </a:lnTo>
                <a:lnTo>
                  <a:pt x="26507" y="6368"/>
                </a:lnTo>
                <a:lnTo>
                  <a:pt x="26473" y="6398"/>
                </a:lnTo>
                <a:lnTo>
                  <a:pt x="26438" y="6430"/>
                </a:lnTo>
                <a:lnTo>
                  <a:pt x="26405" y="6462"/>
                </a:lnTo>
                <a:lnTo>
                  <a:pt x="26372" y="6494"/>
                </a:lnTo>
                <a:lnTo>
                  <a:pt x="26339" y="6526"/>
                </a:lnTo>
                <a:lnTo>
                  <a:pt x="26307" y="6560"/>
                </a:lnTo>
                <a:lnTo>
                  <a:pt x="26275" y="6594"/>
                </a:lnTo>
                <a:lnTo>
                  <a:pt x="26232" y="6643"/>
                </a:lnTo>
                <a:lnTo>
                  <a:pt x="26191" y="6694"/>
                </a:lnTo>
                <a:lnTo>
                  <a:pt x="26152" y="6744"/>
                </a:lnTo>
                <a:lnTo>
                  <a:pt x="26113" y="6796"/>
                </a:lnTo>
                <a:lnTo>
                  <a:pt x="26076" y="6848"/>
                </a:lnTo>
                <a:lnTo>
                  <a:pt x="26041" y="6901"/>
                </a:lnTo>
                <a:lnTo>
                  <a:pt x="26006" y="6954"/>
                </a:lnTo>
                <a:lnTo>
                  <a:pt x="25973" y="7008"/>
                </a:lnTo>
                <a:lnTo>
                  <a:pt x="25942" y="7063"/>
                </a:lnTo>
                <a:lnTo>
                  <a:pt x="25911" y="7119"/>
                </a:lnTo>
                <a:lnTo>
                  <a:pt x="25882" y="7174"/>
                </a:lnTo>
                <a:lnTo>
                  <a:pt x="25855" y="7231"/>
                </a:lnTo>
                <a:lnTo>
                  <a:pt x="25829" y="7287"/>
                </a:lnTo>
                <a:lnTo>
                  <a:pt x="25804" y="7344"/>
                </a:lnTo>
                <a:lnTo>
                  <a:pt x="25780" y="7403"/>
                </a:lnTo>
                <a:lnTo>
                  <a:pt x="25758" y="7461"/>
                </a:lnTo>
                <a:lnTo>
                  <a:pt x="25738" y="7519"/>
                </a:lnTo>
                <a:lnTo>
                  <a:pt x="25719" y="7578"/>
                </a:lnTo>
                <a:lnTo>
                  <a:pt x="25701" y="7637"/>
                </a:lnTo>
                <a:lnTo>
                  <a:pt x="25684" y="7697"/>
                </a:lnTo>
                <a:lnTo>
                  <a:pt x="25669" y="7757"/>
                </a:lnTo>
                <a:lnTo>
                  <a:pt x="25655" y="7817"/>
                </a:lnTo>
                <a:lnTo>
                  <a:pt x="25643" y="7877"/>
                </a:lnTo>
                <a:lnTo>
                  <a:pt x="25631" y="7938"/>
                </a:lnTo>
                <a:lnTo>
                  <a:pt x="25622" y="7998"/>
                </a:lnTo>
                <a:lnTo>
                  <a:pt x="25614" y="8058"/>
                </a:lnTo>
                <a:lnTo>
                  <a:pt x="25606" y="8120"/>
                </a:lnTo>
                <a:lnTo>
                  <a:pt x="25601" y="8180"/>
                </a:lnTo>
                <a:lnTo>
                  <a:pt x="25597" y="8242"/>
                </a:lnTo>
                <a:lnTo>
                  <a:pt x="25595" y="8303"/>
                </a:lnTo>
                <a:lnTo>
                  <a:pt x="25593" y="8363"/>
                </a:lnTo>
                <a:lnTo>
                  <a:pt x="25593" y="8425"/>
                </a:lnTo>
                <a:lnTo>
                  <a:pt x="25595" y="8486"/>
                </a:lnTo>
                <a:lnTo>
                  <a:pt x="25597" y="8547"/>
                </a:lnTo>
                <a:lnTo>
                  <a:pt x="25601" y="8608"/>
                </a:lnTo>
                <a:lnTo>
                  <a:pt x="25607" y="8668"/>
                </a:lnTo>
                <a:lnTo>
                  <a:pt x="25614" y="8729"/>
                </a:lnTo>
                <a:lnTo>
                  <a:pt x="25622" y="8789"/>
                </a:lnTo>
                <a:lnTo>
                  <a:pt x="25632" y="8849"/>
                </a:lnTo>
                <a:lnTo>
                  <a:pt x="25644" y="8910"/>
                </a:lnTo>
                <a:lnTo>
                  <a:pt x="25656" y="8969"/>
                </a:lnTo>
                <a:lnTo>
                  <a:pt x="25670" y="9028"/>
                </a:lnTo>
                <a:lnTo>
                  <a:pt x="25686" y="9088"/>
                </a:lnTo>
                <a:lnTo>
                  <a:pt x="25702" y="9146"/>
                </a:lnTo>
                <a:lnTo>
                  <a:pt x="25721" y="9204"/>
                </a:lnTo>
                <a:lnTo>
                  <a:pt x="25740" y="9263"/>
                </a:lnTo>
                <a:lnTo>
                  <a:pt x="25762" y="9320"/>
                </a:lnTo>
                <a:lnTo>
                  <a:pt x="25783" y="9377"/>
                </a:lnTo>
                <a:lnTo>
                  <a:pt x="25807" y="9434"/>
                </a:lnTo>
                <a:lnTo>
                  <a:pt x="25832" y="9490"/>
                </a:lnTo>
                <a:lnTo>
                  <a:pt x="25859" y="9546"/>
                </a:lnTo>
                <a:lnTo>
                  <a:pt x="25888" y="9601"/>
                </a:lnTo>
                <a:lnTo>
                  <a:pt x="25917" y="9655"/>
                </a:lnTo>
                <a:lnTo>
                  <a:pt x="25948" y="9709"/>
                </a:lnTo>
                <a:lnTo>
                  <a:pt x="25980" y="9762"/>
                </a:lnTo>
                <a:lnTo>
                  <a:pt x="26015" y="9815"/>
                </a:lnTo>
                <a:lnTo>
                  <a:pt x="26050" y="9867"/>
                </a:lnTo>
                <a:lnTo>
                  <a:pt x="26086" y="9918"/>
                </a:lnTo>
                <a:lnTo>
                  <a:pt x="26124" y="9969"/>
                </a:lnTo>
                <a:lnTo>
                  <a:pt x="26163" y="10018"/>
                </a:lnTo>
                <a:lnTo>
                  <a:pt x="26205" y="10067"/>
                </a:lnTo>
                <a:lnTo>
                  <a:pt x="26247" y="10116"/>
                </a:lnTo>
                <a:lnTo>
                  <a:pt x="26290" y="10163"/>
                </a:lnTo>
                <a:lnTo>
                  <a:pt x="26336" y="10210"/>
                </a:lnTo>
                <a:lnTo>
                  <a:pt x="26383" y="10254"/>
                </a:lnTo>
                <a:lnTo>
                  <a:pt x="26430" y="10298"/>
                </a:lnTo>
                <a:lnTo>
                  <a:pt x="26479" y="10340"/>
                </a:lnTo>
                <a:lnTo>
                  <a:pt x="26528" y="10380"/>
                </a:lnTo>
                <a:lnTo>
                  <a:pt x="26579" y="10419"/>
                </a:lnTo>
                <a:lnTo>
                  <a:pt x="26630" y="10456"/>
                </a:lnTo>
                <a:lnTo>
                  <a:pt x="26682" y="10492"/>
                </a:lnTo>
                <a:lnTo>
                  <a:pt x="26735" y="10525"/>
                </a:lnTo>
                <a:lnTo>
                  <a:pt x="26788" y="10557"/>
                </a:lnTo>
                <a:lnTo>
                  <a:pt x="26843" y="10588"/>
                </a:lnTo>
                <a:lnTo>
                  <a:pt x="26897" y="10618"/>
                </a:lnTo>
                <a:lnTo>
                  <a:pt x="26954" y="10645"/>
                </a:lnTo>
                <a:lnTo>
                  <a:pt x="27010" y="10671"/>
                </a:lnTo>
                <a:lnTo>
                  <a:pt x="27067" y="10695"/>
                </a:lnTo>
                <a:lnTo>
                  <a:pt x="27124" y="10718"/>
                </a:lnTo>
                <a:lnTo>
                  <a:pt x="27182" y="10738"/>
                </a:lnTo>
                <a:lnTo>
                  <a:pt x="27240" y="10758"/>
                </a:lnTo>
                <a:lnTo>
                  <a:pt x="27298" y="10776"/>
                </a:lnTo>
                <a:lnTo>
                  <a:pt x="27357" y="10792"/>
                </a:lnTo>
                <a:lnTo>
                  <a:pt x="27417" y="10807"/>
                </a:lnTo>
                <a:lnTo>
                  <a:pt x="27476" y="10821"/>
                </a:lnTo>
                <a:lnTo>
                  <a:pt x="27535" y="10832"/>
                </a:lnTo>
                <a:lnTo>
                  <a:pt x="27596" y="10841"/>
                </a:lnTo>
                <a:lnTo>
                  <a:pt x="27655" y="10850"/>
                </a:lnTo>
                <a:lnTo>
                  <a:pt x="27716" y="10857"/>
                </a:lnTo>
                <a:lnTo>
                  <a:pt x="27776" y="10862"/>
                </a:lnTo>
                <a:lnTo>
                  <a:pt x="27836" y="10865"/>
                </a:lnTo>
                <a:lnTo>
                  <a:pt x="27897" y="10867"/>
                </a:lnTo>
                <a:lnTo>
                  <a:pt x="27956" y="10868"/>
                </a:lnTo>
                <a:lnTo>
                  <a:pt x="28016" y="10867"/>
                </a:lnTo>
                <a:lnTo>
                  <a:pt x="28077" y="10864"/>
                </a:lnTo>
                <a:lnTo>
                  <a:pt x="28136" y="10860"/>
                </a:lnTo>
                <a:lnTo>
                  <a:pt x="28195" y="10854"/>
                </a:lnTo>
                <a:lnTo>
                  <a:pt x="28255" y="10847"/>
                </a:lnTo>
                <a:lnTo>
                  <a:pt x="28314" y="10838"/>
                </a:lnTo>
                <a:lnTo>
                  <a:pt x="28372" y="10828"/>
                </a:lnTo>
                <a:lnTo>
                  <a:pt x="28431" y="10815"/>
                </a:lnTo>
                <a:lnTo>
                  <a:pt x="28488" y="10802"/>
                </a:lnTo>
                <a:lnTo>
                  <a:pt x="28545" y="10786"/>
                </a:lnTo>
                <a:lnTo>
                  <a:pt x="28603" y="10770"/>
                </a:lnTo>
                <a:lnTo>
                  <a:pt x="28659" y="10752"/>
                </a:lnTo>
                <a:lnTo>
                  <a:pt x="28714" y="10732"/>
                </a:lnTo>
                <a:lnTo>
                  <a:pt x="28769" y="10710"/>
                </a:lnTo>
                <a:lnTo>
                  <a:pt x="28823" y="10687"/>
                </a:lnTo>
                <a:lnTo>
                  <a:pt x="28877" y="10662"/>
                </a:lnTo>
                <a:lnTo>
                  <a:pt x="28930" y="10636"/>
                </a:lnTo>
                <a:lnTo>
                  <a:pt x="28983" y="10609"/>
                </a:lnTo>
                <a:lnTo>
                  <a:pt x="29034" y="10580"/>
                </a:lnTo>
                <a:lnTo>
                  <a:pt x="29083" y="10549"/>
                </a:lnTo>
                <a:lnTo>
                  <a:pt x="29133" y="10517"/>
                </a:lnTo>
                <a:lnTo>
                  <a:pt x="29181" y="10482"/>
                </a:lnTo>
                <a:lnTo>
                  <a:pt x="29229" y="10447"/>
                </a:lnTo>
                <a:lnTo>
                  <a:pt x="29276" y="10411"/>
                </a:lnTo>
                <a:lnTo>
                  <a:pt x="29321" y="10372"/>
                </a:lnTo>
                <a:lnTo>
                  <a:pt x="29366" y="10332"/>
                </a:lnTo>
                <a:lnTo>
                  <a:pt x="29408" y="10291"/>
                </a:lnTo>
                <a:lnTo>
                  <a:pt x="29450" y="10247"/>
                </a:lnTo>
                <a:lnTo>
                  <a:pt x="29491" y="10202"/>
                </a:lnTo>
                <a:lnTo>
                  <a:pt x="29530" y="10157"/>
                </a:lnTo>
                <a:lnTo>
                  <a:pt x="29569" y="10109"/>
                </a:lnTo>
                <a:lnTo>
                  <a:pt x="29605" y="10060"/>
                </a:lnTo>
                <a:lnTo>
                  <a:pt x="29640" y="10009"/>
                </a:lnTo>
                <a:lnTo>
                  <a:pt x="29674" y="9957"/>
                </a:lnTo>
                <a:lnTo>
                  <a:pt x="29707" y="9903"/>
                </a:lnTo>
                <a:lnTo>
                  <a:pt x="29727" y="9868"/>
                </a:lnTo>
                <a:lnTo>
                  <a:pt x="29746" y="9833"/>
                </a:lnTo>
                <a:lnTo>
                  <a:pt x="29764" y="9798"/>
                </a:lnTo>
                <a:lnTo>
                  <a:pt x="29783" y="9761"/>
                </a:lnTo>
                <a:lnTo>
                  <a:pt x="29800" y="9726"/>
                </a:lnTo>
                <a:lnTo>
                  <a:pt x="29817" y="9688"/>
                </a:lnTo>
                <a:lnTo>
                  <a:pt x="29833" y="9652"/>
                </a:lnTo>
                <a:lnTo>
                  <a:pt x="29850" y="9614"/>
                </a:lnTo>
                <a:lnTo>
                  <a:pt x="29864" y="9577"/>
                </a:lnTo>
                <a:lnTo>
                  <a:pt x="29879" y="9538"/>
                </a:lnTo>
                <a:lnTo>
                  <a:pt x="29893" y="9501"/>
                </a:lnTo>
                <a:lnTo>
                  <a:pt x="29906" y="9462"/>
                </a:lnTo>
                <a:lnTo>
                  <a:pt x="29918" y="9424"/>
                </a:lnTo>
                <a:lnTo>
                  <a:pt x="29931" y="9384"/>
                </a:lnTo>
                <a:lnTo>
                  <a:pt x="29942" y="9346"/>
                </a:lnTo>
                <a:lnTo>
                  <a:pt x="29953" y="9306"/>
                </a:lnTo>
                <a:lnTo>
                  <a:pt x="29962" y="9267"/>
                </a:lnTo>
                <a:lnTo>
                  <a:pt x="29971" y="9227"/>
                </a:lnTo>
                <a:lnTo>
                  <a:pt x="29980" y="9188"/>
                </a:lnTo>
                <a:lnTo>
                  <a:pt x="29988" y="9147"/>
                </a:lnTo>
                <a:lnTo>
                  <a:pt x="29994" y="9108"/>
                </a:lnTo>
                <a:lnTo>
                  <a:pt x="30001" y="9068"/>
                </a:lnTo>
                <a:lnTo>
                  <a:pt x="30006" y="9027"/>
                </a:lnTo>
                <a:lnTo>
                  <a:pt x="30011" y="8988"/>
                </a:lnTo>
                <a:lnTo>
                  <a:pt x="30015" y="8947"/>
                </a:lnTo>
                <a:lnTo>
                  <a:pt x="30018" y="8908"/>
                </a:lnTo>
                <a:lnTo>
                  <a:pt x="30020" y="8867"/>
                </a:lnTo>
                <a:lnTo>
                  <a:pt x="30021" y="8827"/>
                </a:lnTo>
                <a:lnTo>
                  <a:pt x="30023" y="8787"/>
                </a:lnTo>
                <a:lnTo>
                  <a:pt x="30023" y="8747"/>
                </a:lnTo>
                <a:lnTo>
                  <a:pt x="30021" y="8707"/>
                </a:lnTo>
                <a:lnTo>
                  <a:pt x="30019" y="8667"/>
                </a:lnTo>
                <a:lnTo>
                  <a:pt x="30017" y="8628"/>
                </a:lnTo>
                <a:lnTo>
                  <a:pt x="30013" y="8588"/>
                </a:lnTo>
                <a:lnTo>
                  <a:pt x="30009" y="8549"/>
                </a:lnTo>
                <a:lnTo>
                  <a:pt x="30004" y="8509"/>
                </a:lnTo>
                <a:lnTo>
                  <a:pt x="29998" y="8471"/>
                </a:lnTo>
                <a:lnTo>
                  <a:pt x="29990" y="8432"/>
                </a:lnTo>
                <a:lnTo>
                  <a:pt x="29982" y="8394"/>
                </a:lnTo>
                <a:lnTo>
                  <a:pt x="29974" y="8355"/>
                </a:lnTo>
                <a:lnTo>
                  <a:pt x="29963" y="8317"/>
                </a:lnTo>
                <a:lnTo>
                  <a:pt x="29953" y="8279"/>
                </a:lnTo>
                <a:lnTo>
                  <a:pt x="29941" y="8242"/>
                </a:lnTo>
                <a:lnTo>
                  <a:pt x="29928" y="8204"/>
                </a:lnTo>
                <a:lnTo>
                  <a:pt x="29914" y="8168"/>
                </a:lnTo>
                <a:lnTo>
                  <a:pt x="29900" y="8130"/>
                </a:lnTo>
                <a:lnTo>
                  <a:pt x="29884" y="8095"/>
                </a:lnTo>
                <a:lnTo>
                  <a:pt x="29867" y="8058"/>
                </a:lnTo>
                <a:lnTo>
                  <a:pt x="29850" y="8023"/>
                </a:lnTo>
                <a:lnTo>
                  <a:pt x="29831" y="7989"/>
                </a:lnTo>
                <a:lnTo>
                  <a:pt x="29811" y="7954"/>
                </a:lnTo>
                <a:lnTo>
                  <a:pt x="29790" y="7920"/>
                </a:lnTo>
                <a:lnTo>
                  <a:pt x="29767" y="7887"/>
                </a:lnTo>
                <a:lnTo>
                  <a:pt x="29745" y="7853"/>
                </a:lnTo>
                <a:lnTo>
                  <a:pt x="29721" y="7821"/>
                </a:lnTo>
                <a:lnTo>
                  <a:pt x="29696" y="7789"/>
                </a:lnTo>
                <a:lnTo>
                  <a:pt x="29670" y="7758"/>
                </a:lnTo>
                <a:lnTo>
                  <a:pt x="29643" y="7726"/>
                </a:lnTo>
                <a:lnTo>
                  <a:pt x="29613" y="7696"/>
                </a:lnTo>
                <a:lnTo>
                  <a:pt x="29584" y="7666"/>
                </a:lnTo>
                <a:lnTo>
                  <a:pt x="29553" y="7637"/>
                </a:lnTo>
                <a:lnTo>
                  <a:pt x="29522" y="7609"/>
                </a:lnTo>
                <a:lnTo>
                  <a:pt x="29488" y="7581"/>
                </a:lnTo>
                <a:lnTo>
                  <a:pt x="29454" y="7554"/>
                </a:lnTo>
                <a:lnTo>
                  <a:pt x="29417" y="7517"/>
                </a:lnTo>
                <a:lnTo>
                  <a:pt x="29384" y="7487"/>
                </a:lnTo>
                <a:lnTo>
                  <a:pt x="29355" y="7461"/>
                </a:lnTo>
                <a:lnTo>
                  <a:pt x="29331" y="7439"/>
                </a:lnTo>
                <a:lnTo>
                  <a:pt x="29297" y="7412"/>
                </a:lnTo>
                <a:lnTo>
                  <a:pt x="29285" y="7403"/>
                </a:lnTo>
                <a:close/>
              </a:path>
            </a:pathLst>
          </a:custGeom>
          <a:solidFill>
            <a:srgbClr val="D8E6F5"/>
          </a:solidFill>
          <a:ln w="38100">
            <a:solidFill>
              <a:schemeClr val="bg1"/>
            </a:solidFill>
            <a:round/>
          </a:ln>
          <a:effectLst>
            <a:outerShdw blurRad="50800" dist="38100" dir="2700000" algn="tl" rotWithShape="0">
              <a:prstClr val="black">
                <a:alpha val="40000"/>
              </a:prstClr>
            </a:outerShdw>
          </a:effectLst>
        </p:spPr>
        <p:txBody>
          <a:bodyPr rIns="252000" anchor="ctr">
            <a:norm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1" i="0" u="none" strike="noStrike" kern="1200" cap="none" spc="0" normalizeH="0" baseline="0" noProof="0" dirty="0">
              <a:ln>
                <a:noFill/>
              </a:ln>
              <a:solidFill>
                <a:srgbClr val="70AD47">
                  <a:lumMod val="50000"/>
                </a:srgbClr>
              </a:solidFill>
              <a:effectLst/>
              <a:uLnTx/>
              <a:uFillTx/>
              <a:latin typeface="UTM Avo" panose="02040603050506020204" pitchFamily="18" charset="0"/>
              <a:ea typeface="Microsoft YaHei" panose="020B0503020204020204" pitchFamily="34" charset="-122"/>
              <a:cs typeface="+mn-ea"/>
              <a:sym typeface="+mn-lt"/>
            </a:endParaRPr>
          </a:p>
        </p:txBody>
      </p:sp>
      <p:pic>
        <p:nvPicPr>
          <p:cNvPr id="20" name="图片 8"/>
          <p:cNvPicPr>
            <a:picLocks noChangeAspect="1"/>
          </p:cNvPicPr>
          <p:nvPr/>
        </p:nvPicPr>
        <p:blipFill rotWithShape="1">
          <a:blip r:embed="rId3">
            <a:duotone>
              <a:schemeClr val="accent1">
                <a:shade val="45000"/>
                <a:satMod val="135000"/>
              </a:schemeClr>
              <a:prstClr val="white"/>
            </a:duotone>
          </a:blip>
          <a:srcRect t="18341" r="17085" b="26262"/>
          <a:stretch>
            <a:fillRect/>
          </a:stretch>
        </p:blipFill>
        <p:spPr>
          <a:xfrm>
            <a:off x="9737635" y="566417"/>
            <a:ext cx="2293032" cy="1313186"/>
          </a:xfrm>
          <a:prstGeom prst="rect">
            <a:avLst/>
          </a:prstGeom>
        </p:spPr>
      </p:pic>
      <p:sp>
        <p:nvSpPr>
          <p:cNvPr id="22" name="TextBox 21"/>
          <p:cNvSpPr txBox="1"/>
          <p:nvPr/>
        </p:nvSpPr>
        <p:spPr>
          <a:xfrm>
            <a:off x="806723" y="363460"/>
            <a:ext cx="10229623" cy="762966"/>
          </a:xfrm>
          <a:prstGeom prst="rect">
            <a:avLst/>
          </a:prstGeom>
          <a:noFill/>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Tính</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23" name="矩形: 圆角 11"/>
          <p:cNvSpPr/>
          <p:nvPr/>
        </p:nvSpPr>
        <p:spPr>
          <a:xfrm>
            <a:off x="260822" y="1578753"/>
            <a:ext cx="11605235" cy="6153890"/>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endParaRPr>
          </a:p>
        </p:txBody>
      </p:sp>
      <p:pic>
        <p:nvPicPr>
          <p:cNvPr id="24" name="图片 5"/>
          <p:cNvPicPr>
            <a:picLocks noChangeAspect="1"/>
          </p:cNvPicPr>
          <p:nvPr/>
        </p:nvPicPr>
        <p:blipFill rotWithShape="1">
          <a:blip r:embed="rId4">
            <a:lum contrast="20000"/>
          </a:blip>
          <a:srcRect t="-1" r="54732" b="80724"/>
          <a:stretch>
            <a:fillRect/>
          </a:stretch>
        </p:blipFill>
        <p:spPr>
          <a:xfrm>
            <a:off x="-839446" y="5732231"/>
            <a:ext cx="13031445" cy="1169833"/>
          </a:xfrm>
          <a:prstGeom prst="rect">
            <a:avLst/>
          </a:prstGeom>
          <a:effectLst>
            <a:outerShdw blurRad="63500" sx="102000" sy="102000" algn="ctr" rotWithShape="0">
              <a:prstClr val="black">
                <a:alpha val="40000"/>
              </a:prstClr>
            </a:outerShdw>
          </a:effectLst>
        </p:spPr>
      </p:pic>
      <p:sp>
        <p:nvSpPr>
          <p:cNvPr id="2" name="Oval 1"/>
          <p:cNvSpPr/>
          <p:nvPr/>
        </p:nvSpPr>
        <p:spPr>
          <a:xfrm>
            <a:off x="104775" y="495300"/>
            <a:ext cx="695325" cy="63817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a:t>
            </a:r>
            <a:endPar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mc:AlternateContent xmlns:mc="http://schemas.openxmlformats.org/markup-compatibility/2006">
        <mc:Choice xmlns:a14="http://schemas.microsoft.com/office/drawing/2010/main" Requires="a14">
          <p:sp>
            <p:nvSpPr>
              <p:cNvPr id="12" name="TextBox 11"/>
              <p:cNvSpPr txBox="1"/>
              <p:nvPr/>
            </p:nvSpPr>
            <p:spPr>
              <a:xfrm>
                <a:off x="1600200" y="1924050"/>
                <a:ext cx="9820275" cy="1152495"/>
              </a:xfrm>
              <a:prstGeom prst="rect">
                <a:avLst/>
              </a:prstGeom>
              <a:noFill/>
            </p:spPr>
            <p:txBody>
              <a:bodyPr wrap="square" rtlCol="0">
                <a:spAutoFit/>
              </a:bodyPr>
              <a:lstStyle/>
              <a:p>
                <a14:m>
                  <m:oMath xmlns:m="http://schemas.openxmlformats.org/officeDocument/2006/math">
                    <m:f>
                      <m:fPr>
                        <m:ctrlPr>
                          <a:rPr lang="en-US" sz="4800"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800" i="1">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4800" i="1">
                            <a:effectLst/>
                            <a:latin typeface="Cambria Math" panose="02040503050406030204" pitchFamily="18" charset="0"/>
                            <a:ea typeface="Calibri" panose="020F0502020204030204" pitchFamily="34" charset="0"/>
                            <a:cs typeface="Times New Roman" panose="02020603050405020304" pitchFamily="18" charset="0"/>
                          </a:rPr>
                          <m:t>7</m:t>
                        </m:r>
                      </m:den>
                    </m:f>
                  </m:oMath>
                </a14:m>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4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800" i="1">
                            <a:effectLst/>
                            <a:latin typeface="Cambria Math" panose="02040503050406030204" pitchFamily="18" charset="0"/>
                            <a:ea typeface="Calibri" panose="020F0502020204030204" pitchFamily="34" charset="0"/>
                            <a:cs typeface="Times New Roman" panose="02020603050405020304" pitchFamily="18" charset="0"/>
                          </a:rPr>
                          <m:t>5</m:t>
                        </m:r>
                      </m:num>
                      <m:den>
                        <m:r>
                          <a:rPr lang="en-US" sz="4800" i="1">
                            <a:effectLst/>
                            <a:latin typeface="Cambria Math" panose="02040503050406030204" pitchFamily="18" charset="0"/>
                            <a:ea typeface="Calibri" panose="020F0502020204030204" pitchFamily="34" charset="0"/>
                            <a:cs typeface="Times New Roman" panose="02020603050405020304" pitchFamily="18" charset="0"/>
                          </a:rPr>
                          <m:t>8</m:t>
                        </m:r>
                      </m:den>
                    </m:f>
                  </m:oMath>
                </a14:m>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r>
                      <a:rPr lang="en-US" sz="4800" i="1">
                        <a:effectLst/>
                        <a:latin typeface="Cambria Math" panose="02040503050406030204" pitchFamily="18" charset="0"/>
                        <a:ea typeface="Calibri" panose="020F0502020204030204" pitchFamily="34" charset="0"/>
                        <a:cs typeface="Times New Roman" panose="02020603050405020304" pitchFamily="18" charset="0"/>
                      </a:rPr>
                      <m:t>   </m:t>
                    </m:r>
                    <m:r>
                      <a:rPr lang="en-US" sz="4800" b="0" i="1"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48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800" i="1">
                            <a:effectLst/>
                            <a:latin typeface="Cambria Math" panose="02040503050406030204" pitchFamily="18" charset="0"/>
                            <a:ea typeface="Calibri" panose="020F0502020204030204" pitchFamily="34" charset="0"/>
                            <a:cs typeface="Times New Roman" panose="02020603050405020304" pitchFamily="18" charset="0"/>
                          </a:rPr>
                          <m:t>8</m:t>
                        </m:r>
                      </m:num>
                      <m:den>
                        <m:r>
                          <a:rPr lang="en-US" sz="4800" i="1">
                            <a:effectLst/>
                            <a:latin typeface="Cambria Math" panose="02040503050406030204" pitchFamily="18" charset="0"/>
                            <a:ea typeface="Calibri" panose="020F0502020204030204" pitchFamily="34" charset="0"/>
                            <a:cs typeface="Times New Roman" panose="02020603050405020304" pitchFamily="18" charset="0"/>
                          </a:rPr>
                          <m:t>7</m:t>
                        </m:r>
                      </m:den>
                    </m:f>
                    <m:r>
                      <a:rPr lang="en-US" sz="48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800" i="1">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4800" i="1">
                            <a:effectLst/>
                            <a:latin typeface="Cambria Math" panose="02040503050406030204" pitchFamily="18" charset="0"/>
                            <a:ea typeface="Calibri" panose="020F0502020204030204" pitchFamily="34" charset="0"/>
                            <a:cs typeface="Times New Roman" panose="02020603050405020304" pitchFamily="18" charset="0"/>
                          </a:rPr>
                          <m:t>4</m:t>
                        </m:r>
                      </m:den>
                    </m:f>
                  </m:oMath>
                </a14:m>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4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4800" i="1">
                            <a:effectLst/>
                            <a:latin typeface="Cambria Math" panose="02040503050406030204" pitchFamily="18" charset="0"/>
                            <a:ea typeface="Calibri" panose="020F0502020204030204" pitchFamily="34" charset="0"/>
                            <a:cs typeface="Times New Roman" panose="02020603050405020304" pitchFamily="18" charset="0"/>
                          </a:rPr>
                          <m:t>3</m:t>
                        </m:r>
                      </m:den>
                    </m:f>
                  </m:oMath>
                </a14:m>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4800" i="1">
                            <a:effectLst/>
                            <a:latin typeface="Cambria Math" panose="02040503050406030204" pitchFamily="18" charset="0"/>
                            <a:ea typeface="Calibri" panose="020F0502020204030204" pitchFamily="34" charset="0"/>
                            <a:cs typeface="Times New Roman" panose="02020603050405020304" pitchFamily="18" charset="0"/>
                          </a:rPr>
                          <m:t>2</m:t>
                        </m:r>
                      </m:den>
                    </m:f>
                  </m:oMath>
                </a14:m>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2" name="TextBox 11"/>
              <p:cNvSpPr txBox="1">
                <a:spLocks noRot="1" noChangeAspect="1" noMove="1" noResize="1" noEditPoints="1" noAdjustHandles="1" noChangeArrowheads="1" noChangeShapeType="1" noTextEdit="1"/>
              </p:cNvSpPr>
              <p:nvPr/>
            </p:nvSpPr>
            <p:spPr>
              <a:xfrm>
                <a:off x="1600200" y="1924050"/>
                <a:ext cx="9820275" cy="1152495"/>
              </a:xfrm>
              <a:prstGeom prst="rect">
                <a:avLst/>
              </a:prstGeom>
              <a:blipFill rotWithShape="1">
                <a:blip r:embed="rId5"/>
                <a:stretch>
                  <a:fillRect b="52"/>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3" name="TextBox 12"/>
              <p:cNvSpPr txBox="1"/>
              <p:nvPr/>
            </p:nvSpPr>
            <p:spPr>
              <a:xfrm>
                <a:off x="1133475" y="3267075"/>
                <a:ext cx="2733675" cy="2007409"/>
              </a:xfrm>
              <a:prstGeom prst="rect">
                <a:avLst/>
              </a:prstGeom>
              <a:noFill/>
            </p:spPr>
            <p:txBody>
              <a:bodyPr wrap="square" rtlCol="0">
                <a:spAutoFit/>
              </a:bodyPr>
              <a:lstStyle/>
              <a:p>
                <a:r>
                  <a:rPr lang="en-US" sz="4000" dirty="0">
                    <a:solidFill>
                      <a:srgbClr val="FF0000"/>
                    </a:solidFill>
                    <a:effectLst/>
                    <a:latin typeface="Times New Roman" panose="02020603050405020304" pitchFamily="18" charset="0"/>
                    <a:ea typeface="Calibri" panose="020F0502020204030204" pitchFamily="34" charset="0"/>
                  </a:rPr>
                  <a:t>= </a:t>
                </a:r>
                <a14:m>
                  <m:oMath xmlns:m="http://schemas.openxmlformats.org/officeDocument/2006/math">
                    <m:f>
                      <m:fPr>
                        <m:ctrlP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7</m:t>
                        </m:r>
                      </m:den>
                    </m:f>
                  </m:oMath>
                </a14:m>
                <a:r>
                  <a:rPr lang="en-US" sz="4000" dirty="0">
                    <a:solidFill>
                      <a:srgbClr val="FF0000"/>
                    </a:solidFill>
                    <a:effectLst/>
                    <a:latin typeface="Times New Roman" panose="02020603050405020304" pitchFamily="18" charset="0"/>
                    <a:ea typeface="Calibri" panose="020F0502020204030204" pitchFamily="34" charset="0"/>
                  </a:rPr>
                  <a:t> ×</a:t>
                </a:r>
                <a14:m>
                  <m:oMath xmlns:m="http://schemas.openxmlformats.org/officeDocument/2006/math">
                    <m: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8</m:t>
                        </m:r>
                      </m:num>
                      <m:den>
                        <m: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5</m:t>
                        </m:r>
                      </m:den>
                    </m:f>
                  </m:oMath>
                </a14:m>
                <a:endParaRPr lang="en-US" sz="4000"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endParaRPr>
              </a:p>
              <a:p>
                <a14:m>
                  <m:oMathPara xmlns:m="http://schemas.openxmlformats.org/officeDocument/2006/math">
                    <m:oMathParaPr>
                      <m:jc m:val="left"/>
                    </m:oMathParaPr>
                    <m:oMath xmlns:m="http://schemas.openxmlformats.org/officeDocument/2006/math">
                      <m:r>
                        <a:rPr lang="en-US" sz="3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3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24</m:t>
                          </m:r>
                        </m:num>
                        <m:den>
                          <m:r>
                            <a:rPr lang="en-US" sz="3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35</m:t>
                          </m:r>
                        </m:den>
                      </m:f>
                    </m:oMath>
                  </m:oMathPara>
                </a14:m>
                <a:endParaRPr lang="en-US" sz="3600" dirty="0">
                  <a:solidFill>
                    <a:srgbClr val="FF0000"/>
                  </a:solidFill>
                </a:endParaRPr>
              </a:p>
            </p:txBody>
          </p:sp>
        </mc:Choice>
        <mc:Fallback>
          <p:sp>
            <p:nvSpPr>
              <p:cNvPr id="13" name="TextBox 12"/>
              <p:cNvSpPr txBox="1">
                <a:spLocks noRot="1" noChangeAspect="1" noMove="1" noResize="1" noEditPoints="1" noAdjustHandles="1" noChangeArrowheads="1" noChangeShapeType="1" noTextEdit="1"/>
              </p:cNvSpPr>
              <p:nvPr/>
            </p:nvSpPr>
            <p:spPr>
              <a:xfrm>
                <a:off x="1133475" y="3267075"/>
                <a:ext cx="2733675" cy="2007409"/>
              </a:xfrm>
              <a:prstGeom prst="rect">
                <a:avLst/>
              </a:prstGeom>
              <a:blipFill rotWithShape="1">
                <a:blip r:embed="rId6"/>
                <a:stretch>
                  <a:fillRect b="9"/>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5" name="TextBox 14"/>
              <p:cNvSpPr txBox="1"/>
              <p:nvPr/>
            </p:nvSpPr>
            <p:spPr>
              <a:xfrm>
                <a:off x="5124450" y="3162300"/>
                <a:ext cx="2733675" cy="2058962"/>
              </a:xfrm>
              <a:prstGeom prst="rect">
                <a:avLst/>
              </a:prstGeom>
              <a:noFill/>
            </p:spPr>
            <p:txBody>
              <a:bodyPr wrap="square" rtlCol="0">
                <a:spAutoFit/>
              </a:bodyPr>
              <a:lstStyle/>
              <a:p>
                <a:r>
                  <a:rPr lang="en-US" sz="4000" dirty="0">
                    <a:solidFill>
                      <a:srgbClr val="FF0000"/>
                    </a:solidFill>
                    <a:effectLst/>
                    <a:latin typeface="Times New Roman" panose="02020603050405020304" pitchFamily="18" charset="0"/>
                    <a:ea typeface="Calibri" panose="020F0502020204030204" pitchFamily="34" charset="0"/>
                  </a:rPr>
                  <a:t>= </a:t>
                </a:r>
                <a14:m>
                  <m:oMath xmlns:m="http://schemas.openxmlformats.org/officeDocument/2006/math">
                    <m:f>
                      <m:fPr>
                        <m:ctrlP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8</m:t>
                        </m:r>
                      </m:num>
                      <m:den>
                        <m: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7</m:t>
                        </m:r>
                      </m:den>
                    </m:f>
                  </m:oMath>
                </a14:m>
                <a:r>
                  <a:rPr lang="en-US" sz="4000" dirty="0">
                    <a:solidFill>
                      <a:srgbClr val="FF0000"/>
                    </a:solidFill>
                    <a:effectLst/>
                    <a:latin typeface="Times New Roman" panose="02020603050405020304" pitchFamily="18" charset="0"/>
                    <a:ea typeface="Calibri" panose="020F0502020204030204" pitchFamily="34" charset="0"/>
                  </a:rPr>
                  <a:t> ×</a:t>
                </a:r>
                <a14:m>
                  <m:oMath xmlns:m="http://schemas.openxmlformats.org/officeDocument/2006/math">
                    <m: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4</m:t>
                        </m:r>
                      </m:num>
                      <m:den>
                        <m:r>
                          <a:rPr lang="en-US" sz="4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den>
                    </m:f>
                  </m:oMath>
                </a14:m>
                <a:endParaRPr lang="en-US" sz="4000"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endParaRPr>
              </a:p>
              <a:p>
                <a14:m>
                  <m:oMathPara xmlns:m="http://schemas.openxmlformats.org/officeDocument/2006/math">
                    <m:oMathParaPr>
                      <m:jc m:val="left"/>
                    </m:oMathParaPr>
                    <m:oMath xmlns:m="http://schemas.openxmlformats.org/officeDocument/2006/math">
                      <m:r>
                        <a:rPr lang="en-US" sz="3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3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32</m:t>
                          </m:r>
                        </m:num>
                        <m:den>
                          <m:r>
                            <a:rPr lang="en-US" sz="36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21</m:t>
                          </m:r>
                        </m:den>
                      </m:f>
                    </m:oMath>
                  </m:oMathPara>
                </a14:m>
                <a:endParaRPr lang="en-US" sz="3600" dirty="0">
                  <a:solidFill>
                    <a:srgbClr val="FF0000"/>
                  </a:solidFill>
                </a:endParaRPr>
              </a:p>
            </p:txBody>
          </p:sp>
        </mc:Choice>
        <mc:Fallback>
          <p:sp>
            <p:nvSpPr>
              <p:cNvPr id="15" name="TextBox 14"/>
              <p:cNvSpPr txBox="1">
                <a:spLocks noRot="1" noChangeAspect="1" noMove="1" noResize="1" noEditPoints="1" noAdjustHandles="1" noChangeArrowheads="1" noChangeShapeType="1" noTextEdit="1"/>
              </p:cNvSpPr>
              <p:nvPr/>
            </p:nvSpPr>
            <p:spPr>
              <a:xfrm>
                <a:off x="5124450" y="3162300"/>
                <a:ext cx="2733675" cy="2058962"/>
              </a:xfrm>
              <a:prstGeom prst="rect">
                <a:avLst/>
              </a:prstGeom>
              <a:blipFill rotWithShape="1">
                <a:blip r:embed="rId7"/>
                <a:stretch>
                  <a:fillRect b="14"/>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6" name="TextBox 15"/>
              <p:cNvSpPr txBox="1"/>
              <p:nvPr/>
            </p:nvSpPr>
            <p:spPr>
              <a:xfrm>
                <a:off x="8763000" y="3086100"/>
                <a:ext cx="2733675" cy="2058962"/>
              </a:xfrm>
              <a:prstGeom prst="rect">
                <a:avLst/>
              </a:prstGeom>
              <a:noFill/>
            </p:spPr>
            <p:txBody>
              <a:bodyPr wrap="square" rtlCol="0">
                <a:spAutoFit/>
              </a:bodyPr>
              <a:lstStyle/>
              <a:p>
                <a:r>
                  <a:rPr lang="en-US" sz="4000" dirty="0">
                    <a:solidFill>
                      <a:srgbClr val="FF0000"/>
                    </a:solidFill>
                    <a:effectLst/>
                    <a:latin typeface="Times New Roman" panose="02020603050405020304" pitchFamily="18" charset="0"/>
                    <a:ea typeface="Calibri" panose="020F0502020204030204" pitchFamily="34" charset="0"/>
                  </a:rPr>
                  <a:t>= </a:t>
                </a:r>
                <a14:m>
                  <m:oMath xmlns:m="http://schemas.openxmlformats.org/officeDocument/2006/math">
                    <m:f>
                      <m:fPr>
                        <m:ctrlP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4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den>
                    </m:f>
                  </m:oMath>
                </a14:m>
                <a:r>
                  <a:rPr lang="en-US" sz="4000" dirty="0">
                    <a:solidFill>
                      <a:srgbClr val="FF0000"/>
                    </a:solidFill>
                    <a:effectLst/>
                    <a:latin typeface="Times New Roman" panose="02020603050405020304" pitchFamily="18" charset="0"/>
                    <a:ea typeface="Calibri" panose="020F0502020204030204" pitchFamily="34" charset="0"/>
                  </a:rPr>
                  <a:t> ×</a:t>
                </a:r>
                <a14:m>
                  <m:oMath xmlns:m="http://schemas.openxmlformats.org/officeDocument/2006/math">
                    <m: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4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1</m:t>
                        </m:r>
                      </m:den>
                    </m:f>
                  </m:oMath>
                </a14:m>
                <a:endParaRPr lang="en-US" sz="4000"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endParaRPr>
              </a:p>
              <a:p>
                <a14:m>
                  <m:oMathPara xmlns:m="http://schemas.openxmlformats.org/officeDocument/2006/math">
                    <m:oMathParaPr>
                      <m:jc m:val="left"/>
                    </m:oMathParaPr>
                    <m:oMath xmlns:m="http://schemas.openxmlformats.org/officeDocument/2006/math">
                      <m:r>
                        <a:rPr lang="en-US" sz="3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3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36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den>
                      </m:f>
                    </m:oMath>
                  </m:oMathPara>
                </a14:m>
                <a:endParaRPr lang="en-US" sz="3600" dirty="0">
                  <a:solidFill>
                    <a:srgbClr val="FF0000"/>
                  </a:solidFill>
                </a:endParaRPr>
              </a:p>
            </p:txBody>
          </p:sp>
        </mc:Choice>
        <mc:Fallback>
          <p:sp>
            <p:nvSpPr>
              <p:cNvPr id="16" name="TextBox 15"/>
              <p:cNvSpPr txBox="1">
                <a:spLocks noRot="1" noChangeAspect="1" noMove="1" noResize="1" noEditPoints="1" noAdjustHandles="1" noChangeArrowheads="1" noChangeShapeType="1" noTextEdit="1"/>
              </p:cNvSpPr>
              <p:nvPr/>
            </p:nvSpPr>
            <p:spPr>
              <a:xfrm>
                <a:off x="8763000" y="3086100"/>
                <a:ext cx="2733675" cy="2058962"/>
              </a:xfrm>
              <a:prstGeom prst="rect">
                <a:avLst/>
              </a:prstGeom>
              <a:blipFill rotWithShape="1">
                <a:blip r:embed="rId8"/>
                <a:stretch>
                  <a:fillRect b="14"/>
                </a:stretch>
              </a:blipFill>
            </p:spPr>
            <p:txBody>
              <a:bodyPr/>
              <a:lstStyle/>
              <a:p>
                <a:r>
                  <a:rPr lang="en-US" altLang="en-US">
                    <a:noFill/>
                  </a:rPr>
                  <a:t> </a:t>
                </a:r>
              </a:p>
            </p:txBody>
          </p:sp>
        </mc:Fallback>
      </mc:AlternateContent>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up)">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wipe(up)">
                                      <p:cBhvr>
                                        <p:cTn id="17" dur="500"/>
                                        <p:tgtEl>
                                          <p:spTgt spid="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wipe(up)">
                                      <p:cBhvr>
                                        <p:cTn id="22" dur="500"/>
                                        <p:tgtEl>
                                          <p:spTgt spid="1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5">
                                            <p:txEl>
                                              <p:pRg st="1" end="1"/>
                                            </p:txEl>
                                          </p:spTgt>
                                        </p:tgtEl>
                                        <p:attrNameLst>
                                          <p:attrName>style.visibility</p:attrName>
                                        </p:attrNameLst>
                                      </p:cBhvr>
                                      <p:to>
                                        <p:strVal val="visible"/>
                                      </p:to>
                                    </p:set>
                                    <p:animEffect transition="in" filter="wipe(up)">
                                      <p:cBhvr>
                                        <p:cTn id="27" dur="500"/>
                                        <p:tgtEl>
                                          <p:spTgt spid="1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6">
                                            <p:txEl>
                                              <p:pRg st="0" end="0"/>
                                            </p:txEl>
                                          </p:spTgt>
                                        </p:tgtEl>
                                        <p:attrNameLst>
                                          <p:attrName>style.visibility</p:attrName>
                                        </p:attrNameLst>
                                      </p:cBhvr>
                                      <p:to>
                                        <p:strVal val="visible"/>
                                      </p:to>
                                    </p:set>
                                    <p:animEffect transition="in" filter="wipe(up)">
                                      <p:cBhvr>
                                        <p:cTn id="32" dur="500"/>
                                        <p:tgtEl>
                                          <p:spTgt spid="1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6">
                                            <p:txEl>
                                              <p:pRg st="1" end="1"/>
                                            </p:txEl>
                                          </p:spTgt>
                                        </p:tgtEl>
                                        <p:attrNameLst>
                                          <p:attrName>style.visibility</p:attrName>
                                        </p:attrNameLst>
                                      </p:cBhvr>
                                      <p:to>
                                        <p:strVal val="visible"/>
                                      </p:to>
                                    </p:set>
                                    <p:animEffect transition="in" filter="wipe(up)">
                                      <p:cBhvr>
                                        <p:cTn id="37"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defRPr/>
            </a:pPr>
            <a:endParaRPr kumimoji="0" lang="zh-CN" altLang="en-US" sz="4400" b="1" i="0" u="none" strike="noStrike" kern="1200" cap="none" spc="30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sym typeface="Microsoft YaHei" panose="020B0503020204020204" pitchFamily="34" charset="-122"/>
            </a:endParaRPr>
          </a:p>
        </p:txBody>
      </p:sp>
      <p:sp>
        <p:nvSpPr>
          <p:cNvPr id="19" name="MH_SubTitle_1"/>
          <p:cNvSpPr/>
          <p:nvPr>
            <p:custDataLst>
              <p:tags r:id="rId1"/>
            </p:custDataLst>
          </p:nvPr>
        </p:nvSpPr>
        <p:spPr bwMode="auto">
          <a:xfrm>
            <a:off x="274722" y="324212"/>
            <a:ext cx="11667069" cy="1213509"/>
          </a:xfrm>
          <a:custGeom>
            <a:avLst/>
            <a:gdLst>
              <a:gd name="T0" fmla="*/ 2147483646 w 30720"/>
              <a:gd name="T1" fmla="*/ 2147483646 h 11496"/>
              <a:gd name="T2" fmla="*/ 2147483646 w 30720"/>
              <a:gd name="T3" fmla="*/ 2147483646 h 11496"/>
              <a:gd name="T4" fmla="*/ 2147483646 w 30720"/>
              <a:gd name="T5" fmla="*/ 2147483646 h 11496"/>
              <a:gd name="T6" fmla="*/ 2147483646 w 30720"/>
              <a:gd name="T7" fmla="*/ 2147483646 h 11496"/>
              <a:gd name="T8" fmla="*/ 2147483646 w 30720"/>
              <a:gd name="T9" fmla="*/ 2147483646 h 11496"/>
              <a:gd name="T10" fmla="*/ 2147483646 w 30720"/>
              <a:gd name="T11" fmla="*/ 2147483646 h 11496"/>
              <a:gd name="T12" fmla="*/ 2147483646 w 30720"/>
              <a:gd name="T13" fmla="*/ 2147483646 h 11496"/>
              <a:gd name="T14" fmla="*/ 2147483646 w 30720"/>
              <a:gd name="T15" fmla="*/ 2147483646 h 11496"/>
              <a:gd name="T16" fmla="*/ 2147483646 w 30720"/>
              <a:gd name="T17" fmla="*/ 2147483646 h 11496"/>
              <a:gd name="T18" fmla="*/ 2147483646 w 30720"/>
              <a:gd name="T19" fmla="*/ 2147483646 h 11496"/>
              <a:gd name="T20" fmla="*/ 2147483646 w 30720"/>
              <a:gd name="T21" fmla="*/ 2147483646 h 11496"/>
              <a:gd name="T22" fmla="*/ 2147483646 w 30720"/>
              <a:gd name="T23" fmla="*/ 2147483646 h 11496"/>
              <a:gd name="T24" fmla="*/ 2147483646 w 30720"/>
              <a:gd name="T25" fmla="*/ 2147483646 h 11496"/>
              <a:gd name="T26" fmla="*/ 2147483646 w 30720"/>
              <a:gd name="T27" fmla="*/ 2147483646 h 11496"/>
              <a:gd name="T28" fmla="*/ 2147483646 w 30720"/>
              <a:gd name="T29" fmla="*/ 2147483646 h 11496"/>
              <a:gd name="T30" fmla="*/ 2147483646 w 30720"/>
              <a:gd name="T31" fmla="*/ 2147483646 h 11496"/>
              <a:gd name="T32" fmla="*/ 2147483646 w 30720"/>
              <a:gd name="T33" fmla="*/ 2147483646 h 11496"/>
              <a:gd name="T34" fmla="*/ 2147483646 w 30720"/>
              <a:gd name="T35" fmla="*/ 2147483646 h 11496"/>
              <a:gd name="T36" fmla="*/ 2147483646 w 30720"/>
              <a:gd name="T37" fmla="*/ 2147483646 h 11496"/>
              <a:gd name="T38" fmla="*/ 2147483646 w 30720"/>
              <a:gd name="T39" fmla="*/ 2147483646 h 11496"/>
              <a:gd name="T40" fmla="*/ 2147483646 w 30720"/>
              <a:gd name="T41" fmla="*/ 2147483646 h 11496"/>
              <a:gd name="T42" fmla="*/ 2147483646 w 30720"/>
              <a:gd name="T43" fmla="*/ 2147483646 h 11496"/>
              <a:gd name="T44" fmla="*/ 2147483646 w 30720"/>
              <a:gd name="T45" fmla="*/ 2147483646 h 11496"/>
              <a:gd name="T46" fmla="*/ 2147483646 w 30720"/>
              <a:gd name="T47" fmla="*/ 2147483646 h 11496"/>
              <a:gd name="T48" fmla="*/ 2147483646 w 30720"/>
              <a:gd name="T49" fmla="*/ 2147483646 h 11496"/>
              <a:gd name="T50" fmla="*/ 2147483646 w 30720"/>
              <a:gd name="T51" fmla="*/ 2147483646 h 11496"/>
              <a:gd name="T52" fmla="*/ 2147483646 w 30720"/>
              <a:gd name="T53" fmla="*/ 2147483646 h 11496"/>
              <a:gd name="T54" fmla="*/ 2147483646 w 30720"/>
              <a:gd name="T55" fmla="*/ 2147483646 h 11496"/>
              <a:gd name="T56" fmla="*/ 2147483646 w 30720"/>
              <a:gd name="T57" fmla="*/ 2147483646 h 11496"/>
              <a:gd name="T58" fmla="*/ 2147483646 w 30720"/>
              <a:gd name="T59" fmla="*/ 2147483646 h 11496"/>
              <a:gd name="T60" fmla="*/ 2147483646 w 30720"/>
              <a:gd name="T61" fmla="*/ 2147483646 h 11496"/>
              <a:gd name="T62" fmla="*/ 2147483646 w 30720"/>
              <a:gd name="T63" fmla="*/ 2147483646 h 11496"/>
              <a:gd name="T64" fmla="*/ 2147483646 w 30720"/>
              <a:gd name="T65" fmla="*/ 2147483646 h 11496"/>
              <a:gd name="T66" fmla="*/ 2147483646 w 30720"/>
              <a:gd name="T67" fmla="*/ 2147483646 h 11496"/>
              <a:gd name="T68" fmla="*/ 2147483646 w 30720"/>
              <a:gd name="T69" fmla="*/ 2147483646 h 11496"/>
              <a:gd name="T70" fmla="*/ 2147483646 w 30720"/>
              <a:gd name="T71" fmla="*/ 2147483646 h 11496"/>
              <a:gd name="T72" fmla="*/ 2147483646 w 30720"/>
              <a:gd name="T73" fmla="*/ 2147483646 h 11496"/>
              <a:gd name="T74" fmla="*/ 2147483646 w 30720"/>
              <a:gd name="T75" fmla="*/ 2147483646 h 11496"/>
              <a:gd name="T76" fmla="*/ 2147483646 w 30720"/>
              <a:gd name="T77" fmla="*/ 2147483646 h 11496"/>
              <a:gd name="T78" fmla="*/ 2147483646 w 30720"/>
              <a:gd name="T79" fmla="*/ 2147483646 h 11496"/>
              <a:gd name="T80" fmla="*/ 2147483646 w 30720"/>
              <a:gd name="T81" fmla="*/ 2147483646 h 11496"/>
              <a:gd name="T82" fmla="*/ 2147483646 w 30720"/>
              <a:gd name="T83" fmla="*/ 2147483646 h 11496"/>
              <a:gd name="T84" fmla="*/ 2147483646 w 30720"/>
              <a:gd name="T85" fmla="*/ 2147483646 h 11496"/>
              <a:gd name="T86" fmla="*/ 2147483646 w 30720"/>
              <a:gd name="T87" fmla="*/ 2147483646 h 11496"/>
              <a:gd name="T88" fmla="*/ 2147483646 w 30720"/>
              <a:gd name="T89" fmla="*/ 2147483646 h 11496"/>
              <a:gd name="T90" fmla="*/ 2147483646 w 30720"/>
              <a:gd name="T91" fmla="*/ 2147483646 h 11496"/>
              <a:gd name="T92" fmla="*/ 2147483646 w 30720"/>
              <a:gd name="T93" fmla="*/ 2147483646 h 11496"/>
              <a:gd name="T94" fmla="*/ 2147483646 w 30720"/>
              <a:gd name="T95" fmla="*/ 2147483646 h 11496"/>
              <a:gd name="T96" fmla="*/ 2147483646 w 30720"/>
              <a:gd name="T97" fmla="*/ 2147483646 h 11496"/>
              <a:gd name="T98" fmla="*/ 2147483646 w 30720"/>
              <a:gd name="T99" fmla="*/ 2147483646 h 11496"/>
              <a:gd name="T100" fmla="*/ 2147483646 w 30720"/>
              <a:gd name="T101" fmla="*/ 2147483646 h 11496"/>
              <a:gd name="T102" fmla="*/ 2147483646 w 30720"/>
              <a:gd name="T103" fmla="*/ 2147483646 h 11496"/>
              <a:gd name="T104" fmla="*/ 2147483646 w 30720"/>
              <a:gd name="T105" fmla="*/ 2147483646 h 11496"/>
              <a:gd name="T106" fmla="*/ 2147483646 w 30720"/>
              <a:gd name="T107" fmla="*/ 2147483646 h 11496"/>
              <a:gd name="T108" fmla="*/ 2147483646 w 30720"/>
              <a:gd name="T109" fmla="*/ 2147483646 h 11496"/>
              <a:gd name="T110" fmla="*/ 2147483646 w 30720"/>
              <a:gd name="T111" fmla="*/ 2147483646 h 11496"/>
              <a:gd name="T112" fmla="*/ 2147483646 w 30720"/>
              <a:gd name="T113" fmla="*/ 2147483646 h 11496"/>
              <a:gd name="T114" fmla="*/ 2147483646 w 30720"/>
              <a:gd name="T115" fmla="*/ 2147483646 h 11496"/>
              <a:gd name="T116" fmla="*/ 2147483646 w 30720"/>
              <a:gd name="T117" fmla="*/ 2147483646 h 11496"/>
              <a:gd name="T118" fmla="*/ 2147483646 w 30720"/>
              <a:gd name="T119" fmla="*/ 2147483646 h 11496"/>
              <a:gd name="T120" fmla="*/ 2147483646 w 30720"/>
              <a:gd name="T121" fmla="*/ 2147483646 h 11496"/>
              <a:gd name="T122" fmla="*/ 2147483646 w 30720"/>
              <a:gd name="T123" fmla="*/ 2147483646 h 11496"/>
              <a:gd name="T124" fmla="*/ 2147483646 w 30720"/>
              <a:gd name="T125" fmla="*/ 2147483646 h 114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720" h="11496">
                <a:moveTo>
                  <a:pt x="29285" y="7403"/>
                </a:moveTo>
                <a:lnTo>
                  <a:pt x="29285" y="7403"/>
                </a:lnTo>
                <a:lnTo>
                  <a:pt x="29232" y="7379"/>
                </a:lnTo>
                <a:lnTo>
                  <a:pt x="29180" y="7357"/>
                </a:lnTo>
                <a:lnTo>
                  <a:pt x="29127" y="7336"/>
                </a:lnTo>
                <a:lnTo>
                  <a:pt x="29073" y="7316"/>
                </a:lnTo>
                <a:lnTo>
                  <a:pt x="29020" y="7298"/>
                </a:lnTo>
                <a:lnTo>
                  <a:pt x="28966" y="7280"/>
                </a:lnTo>
                <a:lnTo>
                  <a:pt x="28913" y="7264"/>
                </a:lnTo>
                <a:lnTo>
                  <a:pt x="28859" y="7251"/>
                </a:lnTo>
                <a:lnTo>
                  <a:pt x="28804" y="7237"/>
                </a:lnTo>
                <a:lnTo>
                  <a:pt x="28750" y="7226"/>
                </a:lnTo>
                <a:lnTo>
                  <a:pt x="28697" y="7216"/>
                </a:lnTo>
                <a:lnTo>
                  <a:pt x="28643" y="7208"/>
                </a:lnTo>
                <a:lnTo>
                  <a:pt x="28589" y="7202"/>
                </a:lnTo>
                <a:lnTo>
                  <a:pt x="28535" y="7198"/>
                </a:lnTo>
                <a:lnTo>
                  <a:pt x="28482" y="7195"/>
                </a:lnTo>
                <a:lnTo>
                  <a:pt x="28429" y="7194"/>
                </a:lnTo>
                <a:lnTo>
                  <a:pt x="28376" y="7194"/>
                </a:lnTo>
                <a:lnTo>
                  <a:pt x="28322" y="7197"/>
                </a:lnTo>
                <a:lnTo>
                  <a:pt x="28269" y="7201"/>
                </a:lnTo>
                <a:lnTo>
                  <a:pt x="28217" y="7207"/>
                </a:lnTo>
                <a:lnTo>
                  <a:pt x="28165" y="7215"/>
                </a:lnTo>
                <a:lnTo>
                  <a:pt x="28113" y="7226"/>
                </a:lnTo>
                <a:lnTo>
                  <a:pt x="28062" y="7238"/>
                </a:lnTo>
                <a:lnTo>
                  <a:pt x="28011" y="7253"/>
                </a:lnTo>
                <a:lnTo>
                  <a:pt x="27960" y="7270"/>
                </a:lnTo>
                <a:lnTo>
                  <a:pt x="27910" y="7289"/>
                </a:lnTo>
                <a:lnTo>
                  <a:pt x="27861" y="7310"/>
                </a:lnTo>
                <a:lnTo>
                  <a:pt x="27812" y="7334"/>
                </a:lnTo>
                <a:lnTo>
                  <a:pt x="27763" y="7360"/>
                </a:lnTo>
                <a:lnTo>
                  <a:pt x="27717" y="7388"/>
                </a:lnTo>
                <a:lnTo>
                  <a:pt x="27670" y="7418"/>
                </a:lnTo>
                <a:lnTo>
                  <a:pt x="27623" y="7452"/>
                </a:lnTo>
                <a:lnTo>
                  <a:pt x="27600" y="7473"/>
                </a:lnTo>
                <a:lnTo>
                  <a:pt x="27578" y="7494"/>
                </a:lnTo>
                <a:lnTo>
                  <a:pt x="27556" y="7516"/>
                </a:lnTo>
                <a:lnTo>
                  <a:pt x="27535" y="7539"/>
                </a:lnTo>
                <a:lnTo>
                  <a:pt x="27515" y="7562"/>
                </a:lnTo>
                <a:lnTo>
                  <a:pt x="27495" y="7586"/>
                </a:lnTo>
                <a:lnTo>
                  <a:pt x="27476" y="7611"/>
                </a:lnTo>
                <a:lnTo>
                  <a:pt x="27457" y="7636"/>
                </a:lnTo>
                <a:lnTo>
                  <a:pt x="27440" y="7662"/>
                </a:lnTo>
                <a:lnTo>
                  <a:pt x="27422" y="7689"/>
                </a:lnTo>
                <a:lnTo>
                  <a:pt x="27405" y="7716"/>
                </a:lnTo>
                <a:lnTo>
                  <a:pt x="27390" y="7743"/>
                </a:lnTo>
                <a:lnTo>
                  <a:pt x="27374" y="7771"/>
                </a:lnTo>
                <a:lnTo>
                  <a:pt x="27360" y="7799"/>
                </a:lnTo>
                <a:lnTo>
                  <a:pt x="27345" y="7827"/>
                </a:lnTo>
                <a:lnTo>
                  <a:pt x="27332" y="7857"/>
                </a:lnTo>
                <a:lnTo>
                  <a:pt x="27319" y="7887"/>
                </a:lnTo>
                <a:lnTo>
                  <a:pt x="27307" y="7916"/>
                </a:lnTo>
                <a:lnTo>
                  <a:pt x="27296" y="7946"/>
                </a:lnTo>
                <a:lnTo>
                  <a:pt x="27286" y="7976"/>
                </a:lnTo>
                <a:lnTo>
                  <a:pt x="27276" y="8006"/>
                </a:lnTo>
                <a:lnTo>
                  <a:pt x="27268" y="8038"/>
                </a:lnTo>
                <a:lnTo>
                  <a:pt x="27260" y="8069"/>
                </a:lnTo>
                <a:lnTo>
                  <a:pt x="27252" y="8099"/>
                </a:lnTo>
                <a:lnTo>
                  <a:pt x="27246" y="8130"/>
                </a:lnTo>
                <a:lnTo>
                  <a:pt x="27241" y="8161"/>
                </a:lnTo>
                <a:lnTo>
                  <a:pt x="27236" y="8193"/>
                </a:lnTo>
                <a:lnTo>
                  <a:pt x="27231" y="8224"/>
                </a:lnTo>
                <a:lnTo>
                  <a:pt x="27228" y="8255"/>
                </a:lnTo>
                <a:lnTo>
                  <a:pt x="27226" y="8286"/>
                </a:lnTo>
                <a:lnTo>
                  <a:pt x="27225" y="8318"/>
                </a:lnTo>
                <a:lnTo>
                  <a:pt x="27224" y="8348"/>
                </a:lnTo>
                <a:lnTo>
                  <a:pt x="27225" y="8379"/>
                </a:lnTo>
                <a:lnTo>
                  <a:pt x="27226" y="8409"/>
                </a:lnTo>
                <a:lnTo>
                  <a:pt x="27228" y="8440"/>
                </a:lnTo>
                <a:lnTo>
                  <a:pt x="27231" y="8471"/>
                </a:lnTo>
                <a:lnTo>
                  <a:pt x="27236" y="8500"/>
                </a:lnTo>
                <a:lnTo>
                  <a:pt x="27241" y="8530"/>
                </a:lnTo>
                <a:lnTo>
                  <a:pt x="27247" y="8559"/>
                </a:lnTo>
                <a:lnTo>
                  <a:pt x="27254" y="8588"/>
                </a:lnTo>
                <a:lnTo>
                  <a:pt x="27263" y="8617"/>
                </a:lnTo>
                <a:lnTo>
                  <a:pt x="27271" y="8645"/>
                </a:lnTo>
                <a:lnTo>
                  <a:pt x="27281" y="8674"/>
                </a:lnTo>
                <a:lnTo>
                  <a:pt x="27293" y="8701"/>
                </a:lnTo>
                <a:lnTo>
                  <a:pt x="27304" y="8728"/>
                </a:lnTo>
                <a:lnTo>
                  <a:pt x="27318" y="8754"/>
                </a:lnTo>
                <a:lnTo>
                  <a:pt x="27331" y="8780"/>
                </a:lnTo>
                <a:lnTo>
                  <a:pt x="27347" y="8805"/>
                </a:lnTo>
                <a:lnTo>
                  <a:pt x="27364" y="8830"/>
                </a:lnTo>
                <a:lnTo>
                  <a:pt x="27381" y="8854"/>
                </a:lnTo>
                <a:lnTo>
                  <a:pt x="27399" y="8876"/>
                </a:lnTo>
                <a:lnTo>
                  <a:pt x="27419" y="8899"/>
                </a:lnTo>
                <a:lnTo>
                  <a:pt x="27440" y="8921"/>
                </a:lnTo>
                <a:lnTo>
                  <a:pt x="27462" y="8943"/>
                </a:lnTo>
                <a:lnTo>
                  <a:pt x="27484" y="8963"/>
                </a:lnTo>
                <a:lnTo>
                  <a:pt x="27509" y="8983"/>
                </a:lnTo>
                <a:lnTo>
                  <a:pt x="27534" y="9001"/>
                </a:lnTo>
                <a:lnTo>
                  <a:pt x="27560" y="9019"/>
                </a:lnTo>
                <a:lnTo>
                  <a:pt x="27589" y="9036"/>
                </a:lnTo>
                <a:lnTo>
                  <a:pt x="27618" y="9052"/>
                </a:lnTo>
                <a:lnTo>
                  <a:pt x="27648" y="9067"/>
                </a:lnTo>
                <a:lnTo>
                  <a:pt x="27679" y="9081"/>
                </a:lnTo>
                <a:lnTo>
                  <a:pt x="27711" y="9094"/>
                </a:lnTo>
                <a:lnTo>
                  <a:pt x="27746" y="9106"/>
                </a:lnTo>
                <a:lnTo>
                  <a:pt x="27734" y="9013"/>
                </a:lnTo>
                <a:lnTo>
                  <a:pt x="27730" y="8964"/>
                </a:lnTo>
                <a:lnTo>
                  <a:pt x="27727" y="8916"/>
                </a:lnTo>
                <a:lnTo>
                  <a:pt x="27724" y="8866"/>
                </a:lnTo>
                <a:lnTo>
                  <a:pt x="27722" y="8816"/>
                </a:lnTo>
                <a:lnTo>
                  <a:pt x="27721" y="8767"/>
                </a:lnTo>
                <a:lnTo>
                  <a:pt x="27721" y="8717"/>
                </a:lnTo>
                <a:lnTo>
                  <a:pt x="27722" y="8667"/>
                </a:lnTo>
                <a:lnTo>
                  <a:pt x="27725" y="8617"/>
                </a:lnTo>
                <a:lnTo>
                  <a:pt x="27729" y="8568"/>
                </a:lnTo>
                <a:lnTo>
                  <a:pt x="27734" y="8519"/>
                </a:lnTo>
                <a:lnTo>
                  <a:pt x="27743" y="8472"/>
                </a:lnTo>
                <a:lnTo>
                  <a:pt x="27752" y="8425"/>
                </a:lnTo>
                <a:lnTo>
                  <a:pt x="27763" y="8378"/>
                </a:lnTo>
                <a:lnTo>
                  <a:pt x="27776" y="8333"/>
                </a:lnTo>
                <a:lnTo>
                  <a:pt x="27783" y="8311"/>
                </a:lnTo>
                <a:lnTo>
                  <a:pt x="27792" y="8289"/>
                </a:lnTo>
                <a:lnTo>
                  <a:pt x="27800" y="8268"/>
                </a:lnTo>
                <a:lnTo>
                  <a:pt x="27809" y="8247"/>
                </a:lnTo>
                <a:lnTo>
                  <a:pt x="27820" y="8226"/>
                </a:lnTo>
                <a:lnTo>
                  <a:pt x="27829" y="8206"/>
                </a:lnTo>
                <a:lnTo>
                  <a:pt x="27840" y="8185"/>
                </a:lnTo>
                <a:lnTo>
                  <a:pt x="27852" y="8167"/>
                </a:lnTo>
                <a:lnTo>
                  <a:pt x="27864" y="8148"/>
                </a:lnTo>
                <a:lnTo>
                  <a:pt x="27877" y="8129"/>
                </a:lnTo>
                <a:lnTo>
                  <a:pt x="27890" y="8112"/>
                </a:lnTo>
                <a:lnTo>
                  <a:pt x="27905" y="8094"/>
                </a:lnTo>
                <a:lnTo>
                  <a:pt x="27921" y="8077"/>
                </a:lnTo>
                <a:lnTo>
                  <a:pt x="27936" y="8061"/>
                </a:lnTo>
                <a:lnTo>
                  <a:pt x="27953" y="8045"/>
                </a:lnTo>
                <a:lnTo>
                  <a:pt x="27970" y="8029"/>
                </a:lnTo>
                <a:lnTo>
                  <a:pt x="27987" y="8015"/>
                </a:lnTo>
                <a:lnTo>
                  <a:pt x="28006" y="8001"/>
                </a:lnTo>
                <a:lnTo>
                  <a:pt x="28026" y="7988"/>
                </a:lnTo>
                <a:lnTo>
                  <a:pt x="28047" y="7975"/>
                </a:lnTo>
                <a:lnTo>
                  <a:pt x="28067" y="7963"/>
                </a:lnTo>
                <a:lnTo>
                  <a:pt x="28089" y="7951"/>
                </a:lnTo>
                <a:lnTo>
                  <a:pt x="28112" y="7941"/>
                </a:lnTo>
                <a:lnTo>
                  <a:pt x="28136" y="7931"/>
                </a:lnTo>
                <a:lnTo>
                  <a:pt x="28160" y="7922"/>
                </a:lnTo>
                <a:lnTo>
                  <a:pt x="28186" y="7914"/>
                </a:lnTo>
                <a:lnTo>
                  <a:pt x="28212" y="7906"/>
                </a:lnTo>
                <a:lnTo>
                  <a:pt x="28240" y="7899"/>
                </a:lnTo>
                <a:lnTo>
                  <a:pt x="28268" y="7893"/>
                </a:lnTo>
                <a:lnTo>
                  <a:pt x="28298" y="7889"/>
                </a:lnTo>
                <a:lnTo>
                  <a:pt x="28328" y="7885"/>
                </a:lnTo>
                <a:lnTo>
                  <a:pt x="28358" y="7880"/>
                </a:lnTo>
                <a:lnTo>
                  <a:pt x="28384" y="7882"/>
                </a:lnTo>
                <a:lnTo>
                  <a:pt x="28410" y="7883"/>
                </a:lnTo>
                <a:lnTo>
                  <a:pt x="28435" y="7884"/>
                </a:lnTo>
                <a:lnTo>
                  <a:pt x="28460" y="7887"/>
                </a:lnTo>
                <a:lnTo>
                  <a:pt x="28485" y="7890"/>
                </a:lnTo>
                <a:lnTo>
                  <a:pt x="28510" y="7893"/>
                </a:lnTo>
                <a:lnTo>
                  <a:pt x="28535" y="7898"/>
                </a:lnTo>
                <a:lnTo>
                  <a:pt x="28559" y="7903"/>
                </a:lnTo>
                <a:lnTo>
                  <a:pt x="28583" y="7909"/>
                </a:lnTo>
                <a:lnTo>
                  <a:pt x="28607" y="7915"/>
                </a:lnTo>
                <a:lnTo>
                  <a:pt x="28630" y="7922"/>
                </a:lnTo>
                <a:lnTo>
                  <a:pt x="28654" y="7929"/>
                </a:lnTo>
                <a:lnTo>
                  <a:pt x="28676" y="7938"/>
                </a:lnTo>
                <a:lnTo>
                  <a:pt x="28699" y="7947"/>
                </a:lnTo>
                <a:lnTo>
                  <a:pt x="28721" y="7956"/>
                </a:lnTo>
                <a:lnTo>
                  <a:pt x="28743" y="7966"/>
                </a:lnTo>
                <a:lnTo>
                  <a:pt x="28765" y="7976"/>
                </a:lnTo>
                <a:lnTo>
                  <a:pt x="28787" y="7988"/>
                </a:lnTo>
                <a:lnTo>
                  <a:pt x="28808" y="7999"/>
                </a:lnTo>
                <a:lnTo>
                  <a:pt x="28828" y="8012"/>
                </a:lnTo>
                <a:lnTo>
                  <a:pt x="28869" y="8038"/>
                </a:lnTo>
                <a:lnTo>
                  <a:pt x="28908" y="8065"/>
                </a:lnTo>
                <a:lnTo>
                  <a:pt x="28945" y="8095"/>
                </a:lnTo>
                <a:lnTo>
                  <a:pt x="28981" y="8126"/>
                </a:lnTo>
                <a:lnTo>
                  <a:pt x="29016" y="8159"/>
                </a:lnTo>
                <a:lnTo>
                  <a:pt x="29048" y="8195"/>
                </a:lnTo>
                <a:lnTo>
                  <a:pt x="29078" y="8231"/>
                </a:lnTo>
                <a:lnTo>
                  <a:pt x="29107" y="8270"/>
                </a:lnTo>
                <a:lnTo>
                  <a:pt x="29134" y="8309"/>
                </a:lnTo>
                <a:lnTo>
                  <a:pt x="29159" y="8351"/>
                </a:lnTo>
                <a:lnTo>
                  <a:pt x="29182" y="8394"/>
                </a:lnTo>
                <a:lnTo>
                  <a:pt x="29202" y="8436"/>
                </a:lnTo>
                <a:lnTo>
                  <a:pt x="29221" y="8481"/>
                </a:lnTo>
                <a:lnTo>
                  <a:pt x="29229" y="8504"/>
                </a:lnTo>
                <a:lnTo>
                  <a:pt x="29238" y="8527"/>
                </a:lnTo>
                <a:lnTo>
                  <a:pt x="29245" y="8551"/>
                </a:lnTo>
                <a:lnTo>
                  <a:pt x="29251" y="8574"/>
                </a:lnTo>
                <a:lnTo>
                  <a:pt x="29257" y="8598"/>
                </a:lnTo>
                <a:lnTo>
                  <a:pt x="29263" y="8621"/>
                </a:lnTo>
                <a:lnTo>
                  <a:pt x="29268" y="8645"/>
                </a:lnTo>
                <a:lnTo>
                  <a:pt x="29272" y="8670"/>
                </a:lnTo>
                <a:lnTo>
                  <a:pt x="29275" y="8694"/>
                </a:lnTo>
                <a:lnTo>
                  <a:pt x="29278" y="8719"/>
                </a:lnTo>
                <a:lnTo>
                  <a:pt x="29280" y="8744"/>
                </a:lnTo>
                <a:lnTo>
                  <a:pt x="29282" y="8769"/>
                </a:lnTo>
                <a:lnTo>
                  <a:pt x="29283" y="8794"/>
                </a:lnTo>
                <a:lnTo>
                  <a:pt x="29283" y="8820"/>
                </a:lnTo>
                <a:lnTo>
                  <a:pt x="29283" y="8845"/>
                </a:lnTo>
                <a:lnTo>
                  <a:pt x="29282" y="8871"/>
                </a:lnTo>
                <a:lnTo>
                  <a:pt x="29280" y="8897"/>
                </a:lnTo>
                <a:lnTo>
                  <a:pt x="29278" y="8922"/>
                </a:lnTo>
                <a:lnTo>
                  <a:pt x="29271" y="8974"/>
                </a:lnTo>
                <a:lnTo>
                  <a:pt x="29262" y="9024"/>
                </a:lnTo>
                <a:lnTo>
                  <a:pt x="29251" y="9074"/>
                </a:lnTo>
                <a:lnTo>
                  <a:pt x="29238" y="9123"/>
                </a:lnTo>
                <a:lnTo>
                  <a:pt x="29223" y="9171"/>
                </a:lnTo>
                <a:lnTo>
                  <a:pt x="29206" y="9219"/>
                </a:lnTo>
                <a:lnTo>
                  <a:pt x="29188" y="9265"/>
                </a:lnTo>
                <a:lnTo>
                  <a:pt x="29167" y="9310"/>
                </a:lnTo>
                <a:lnTo>
                  <a:pt x="29144" y="9355"/>
                </a:lnTo>
                <a:lnTo>
                  <a:pt x="29120" y="9398"/>
                </a:lnTo>
                <a:lnTo>
                  <a:pt x="29094" y="9441"/>
                </a:lnTo>
                <a:lnTo>
                  <a:pt x="29067" y="9481"/>
                </a:lnTo>
                <a:lnTo>
                  <a:pt x="29038" y="9522"/>
                </a:lnTo>
                <a:lnTo>
                  <a:pt x="29006" y="9560"/>
                </a:lnTo>
                <a:lnTo>
                  <a:pt x="28974" y="9599"/>
                </a:lnTo>
                <a:lnTo>
                  <a:pt x="28941" y="9635"/>
                </a:lnTo>
                <a:lnTo>
                  <a:pt x="28905" y="9671"/>
                </a:lnTo>
                <a:lnTo>
                  <a:pt x="28869" y="9704"/>
                </a:lnTo>
                <a:lnTo>
                  <a:pt x="28831" y="9737"/>
                </a:lnTo>
                <a:lnTo>
                  <a:pt x="28792" y="9768"/>
                </a:lnTo>
                <a:lnTo>
                  <a:pt x="28751" y="9798"/>
                </a:lnTo>
                <a:lnTo>
                  <a:pt x="28710" y="9827"/>
                </a:lnTo>
                <a:lnTo>
                  <a:pt x="28666" y="9854"/>
                </a:lnTo>
                <a:lnTo>
                  <a:pt x="28622" y="9879"/>
                </a:lnTo>
                <a:lnTo>
                  <a:pt x="28578" y="9903"/>
                </a:lnTo>
                <a:lnTo>
                  <a:pt x="28532" y="9926"/>
                </a:lnTo>
                <a:lnTo>
                  <a:pt x="28484" y="9946"/>
                </a:lnTo>
                <a:lnTo>
                  <a:pt x="28436" y="9965"/>
                </a:lnTo>
                <a:lnTo>
                  <a:pt x="28387" y="9983"/>
                </a:lnTo>
                <a:lnTo>
                  <a:pt x="28337" y="9999"/>
                </a:lnTo>
                <a:lnTo>
                  <a:pt x="28287" y="10013"/>
                </a:lnTo>
                <a:lnTo>
                  <a:pt x="28236" y="10025"/>
                </a:lnTo>
                <a:lnTo>
                  <a:pt x="28189" y="10031"/>
                </a:lnTo>
                <a:lnTo>
                  <a:pt x="28143" y="10035"/>
                </a:lnTo>
                <a:lnTo>
                  <a:pt x="28098" y="10038"/>
                </a:lnTo>
                <a:lnTo>
                  <a:pt x="28052" y="10040"/>
                </a:lnTo>
                <a:lnTo>
                  <a:pt x="28006" y="10041"/>
                </a:lnTo>
                <a:lnTo>
                  <a:pt x="27960" y="10040"/>
                </a:lnTo>
                <a:lnTo>
                  <a:pt x="27915" y="10039"/>
                </a:lnTo>
                <a:lnTo>
                  <a:pt x="27870" y="10036"/>
                </a:lnTo>
                <a:lnTo>
                  <a:pt x="27825" y="10033"/>
                </a:lnTo>
                <a:lnTo>
                  <a:pt x="27780" y="10028"/>
                </a:lnTo>
                <a:lnTo>
                  <a:pt x="27735" y="10021"/>
                </a:lnTo>
                <a:lnTo>
                  <a:pt x="27691" y="10014"/>
                </a:lnTo>
                <a:lnTo>
                  <a:pt x="27647" y="10005"/>
                </a:lnTo>
                <a:lnTo>
                  <a:pt x="27602" y="9995"/>
                </a:lnTo>
                <a:lnTo>
                  <a:pt x="27559" y="9984"/>
                </a:lnTo>
                <a:lnTo>
                  <a:pt x="27516" y="9972"/>
                </a:lnTo>
                <a:lnTo>
                  <a:pt x="27473" y="9958"/>
                </a:lnTo>
                <a:lnTo>
                  <a:pt x="27430" y="9943"/>
                </a:lnTo>
                <a:lnTo>
                  <a:pt x="27388" y="9928"/>
                </a:lnTo>
                <a:lnTo>
                  <a:pt x="27346" y="9910"/>
                </a:lnTo>
                <a:lnTo>
                  <a:pt x="27305" y="9891"/>
                </a:lnTo>
                <a:lnTo>
                  <a:pt x="27265" y="9871"/>
                </a:lnTo>
                <a:lnTo>
                  <a:pt x="27224" y="9850"/>
                </a:lnTo>
                <a:lnTo>
                  <a:pt x="27185" y="9828"/>
                </a:lnTo>
                <a:lnTo>
                  <a:pt x="27145" y="9803"/>
                </a:lnTo>
                <a:lnTo>
                  <a:pt x="27107" y="9778"/>
                </a:lnTo>
                <a:lnTo>
                  <a:pt x="27068" y="9751"/>
                </a:lnTo>
                <a:lnTo>
                  <a:pt x="27031" y="9723"/>
                </a:lnTo>
                <a:lnTo>
                  <a:pt x="26994" y="9693"/>
                </a:lnTo>
                <a:lnTo>
                  <a:pt x="26958" y="9662"/>
                </a:lnTo>
                <a:lnTo>
                  <a:pt x="26922" y="9630"/>
                </a:lnTo>
                <a:lnTo>
                  <a:pt x="26888" y="9597"/>
                </a:lnTo>
                <a:lnTo>
                  <a:pt x="26854" y="9559"/>
                </a:lnTo>
                <a:lnTo>
                  <a:pt x="26821" y="9521"/>
                </a:lnTo>
                <a:lnTo>
                  <a:pt x="26790" y="9482"/>
                </a:lnTo>
                <a:lnTo>
                  <a:pt x="26761" y="9443"/>
                </a:lnTo>
                <a:lnTo>
                  <a:pt x="26732" y="9403"/>
                </a:lnTo>
                <a:lnTo>
                  <a:pt x="26705" y="9364"/>
                </a:lnTo>
                <a:lnTo>
                  <a:pt x="26679" y="9323"/>
                </a:lnTo>
                <a:lnTo>
                  <a:pt x="26655" y="9282"/>
                </a:lnTo>
                <a:lnTo>
                  <a:pt x="26631" y="9241"/>
                </a:lnTo>
                <a:lnTo>
                  <a:pt x="26609" y="9199"/>
                </a:lnTo>
                <a:lnTo>
                  <a:pt x="26588" y="9157"/>
                </a:lnTo>
                <a:lnTo>
                  <a:pt x="26568" y="9115"/>
                </a:lnTo>
                <a:lnTo>
                  <a:pt x="26551" y="9073"/>
                </a:lnTo>
                <a:lnTo>
                  <a:pt x="26533" y="9029"/>
                </a:lnTo>
                <a:lnTo>
                  <a:pt x="26517" y="8987"/>
                </a:lnTo>
                <a:lnTo>
                  <a:pt x="26503" y="8943"/>
                </a:lnTo>
                <a:lnTo>
                  <a:pt x="26489" y="8900"/>
                </a:lnTo>
                <a:lnTo>
                  <a:pt x="26477" y="8857"/>
                </a:lnTo>
                <a:lnTo>
                  <a:pt x="26466" y="8812"/>
                </a:lnTo>
                <a:lnTo>
                  <a:pt x="26456" y="8768"/>
                </a:lnTo>
                <a:lnTo>
                  <a:pt x="26448" y="8723"/>
                </a:lnTo>
                <a:lnTo>
                  <a:pt x="26440" y="8680"/>
                </a:lnTo>
                <a:lnTo>
                  <a:pt x="26434" y="8635"/>
                </a:lnTo>
                <a:lnTo>
                  <a:pt x="26429" y="8590"/>
                </a:lnTo>
                <a:lnTo>
                  <a:pt x="26425" y="8546"/>
                </a:lnTo>
                <a:lnTo>
                  <a:pt x="26422" y="8501"/>
                </a:lnTo>
                <a:lnTo>
                  <a:pt x="26421" y="8456"/>
                </a:lnTo>
                <a:lnTo>
                  <a:pt x="26419" y="8412"/>
                </a:lnTo>
                <a:lnTo>
                  <a:pt x="26419" y="8368"/>
                </a:lnTo>
                <a:lnTo>
                  <a:pt x="26422" y="8323"/>
                </a:lnTo>
                <a:lnTo>
                  <a:pt x="26425" y="8278"/>
                </a:lnTo>
                <a:lnTo>
                  <a:pt x="26428" y="8233"/>
                </a:lnTo>
                <a:lnTo>
                  <a:pt x="26433" y="8189"/>
                </a:lnTo>
                <a:lnTo>
                  <a:pt x="26439" y="8145"/>
                </a:lnTo>
                <a:lnTo>
                  <a:pt x="26445" y="8100"/>
                </a:lnTo>
                <a:lnTo>
                  <a:pt x="26454" y="8056"/>
                </a:lnTo>
                <a:lnTo>
                  <a:pt x="26463" y="8013"/>
                </a:lnTo>
                <a:lnTo>
                  <a:pt x="26473" y="7969"/>
                </a:lnTo>
                <a:lnTo>
                  <a:pt x="26484" y="7925"/>
                </a:lnTo>
                <a:lnTo>
                  <a:pt x="26497" y="7882"/>
                </a:lnTo>
                <a:lnTo>
                  <a:pt x="26509" y="7839"/>
                </a:lnTo>
                <a:lnTo>
                  <a:pt x="26524" y="7796"/>
                </a:lnTo>
                <a:lnTo>
                  <a:pt x="26539" y="7754"/>
                </a:lnTo>
                <a:lnTo>
                  <a:pt x="26555" y="7711"/>
                </a:lnTo>
                <a:lnTo>
                  <a:pt x="26571" y="7669"/>
                </a:lnTo>
                <a:lnTo>
                  <a:pt x="26590" y="7628"/>
                </a:lnTo>
                <a:lnTo>
                  <a:pt x="26609" y="7587"/>
                </a:lnTo>
                <a:lnTo>
                  <a:pt x="26629" y="7546"/>
                </a:lnTo>
                <a:lnTo>
                  <a:pt x="26650" y="7506"/>
                </a:lnTo>
                <a:lnTo>
                  <a:pt x="26671" y="7465"/>
                </a:lnTo>
                <a:lnTo>
                  <a:pt x="26694" y="7426"/>
                </a:lnTo>
                <a:lnTo>
                  <a:pt x="26718" y="7387"/>
                </a:lnTo>
                <a:lnTo>
                  <a:pt x="26743" y="7349"/>
                </a:lnTo>
                <a:lnTo>
                  <a:pt x="26768" y="7310"/>
                </a:lnTo>
                <a:lnTo>
                  <a:pt x="26795" y="7273"/>
                </a:lnTo>
                <a:lnTo>
                  <a:pt x="26822" y="7236"/>
                </a:lnTo>
                <a:lnTo>
                  <a:pt x="26850" y="7200"/>
                </a:lnTo>
                <a:lnTo>
                  <a:pt x="26880" y="7163"/>
                </a:lnTo>
                <a:lnTo>
                  <a:pt x="26910" y="7128"/>
                </a:lnTo>
                <a:lnTo>
                  <a:pt x="26940" y="7094"/>
                </a:lnTo>
                <a:lnTo>
                  <a:pt x="26971" y="7060"/>
                </a:lnTo>
                <a:lnTo>
                  <a:pt x="27005" y="7027"/>
                </a:lnTo>
                <a:lnTo>
                  <a:pt x="27038" y="6994"/>
                </a:lnTo>
                <a:lnTo>
                  <a:pt x="27071" y="6962"/>
                </a:lnTo>
                <a:lnTo>
                  <a:pt x="27107" y="6933"/>
                </a:lnTo>
                <a:lnTo>
                  <a:pt x="27141" y="6906"/>
                </a:lnTo>
                <a:lnTo>
                  <a:pt x="27176" y="6880"/>
                </a:lnTo>
                <a:lnTo>
                  <a:pt x="27212" y="6854"/>
                </a:lnTo>
                <a:lnTo>
                  <a:pt x="27248" y="6829"/>
                </a:lnTo>
                <a:lnTo>
                  <a:pt x="27285" y="6805"/>
                </a:lnTo>
                <a:lnTo>
                  <a:pt x="27321" y="6782"/>
                </a:lnTo>
                <a:lnTo>
                  <a:pt x="27357" y="6761"/>
                </a:lnTo>
                <a:lnTo>
                  <a:pt x="27395" y="6740"/>
                </a:lnTo>
                <a:lnTo>
                  <a:pt x="27432" y="6719"/>
                </a:lnTo>
                <a:lnTo>
                  <a:pt x="27470" y="6699"/>
                </a:lnTo>
                <a:lnTo>
                  <a:pt x="27508" y="6681"/>
                </a:lnTo>
                <a:lnTo>
                  <a:pt x="27546" y="6663"/>
                </a:lnTo>
                <a:lnTo>
                  <a:pt x="27584" y="6646"/>
                </a:lnTo>
                <a:lnTo>
                  <a:pt x="27623" y="6630"/>
                </a:lnTo>
                <a:lnTo>
                  <a:pt x="27662" y="6615"/>
                </a:lnTo>
                <a:lnTo>
                  <a:pt x="27701" y="6600"/>
                </a:lnTo>
                <a:lnTo>
                  <a:pt x="27741" y="6587"/>
                </a:lnTo>
                <a:lnTo>
                  <a:pt x="27780" y="6573"/>
                </a:lnTo>
                <a:lnTo>
                  <a:pt x="27820" y="6562"/>
                </a:lnTo>
                <a:lnTo>
                  <a:pt x="27859" y="6550"/>
                </a:lnTo>
                <a:lnTo>
                  <a:pt x="27899" y="6540"/>
                </a:lnTo>
                <a:lnTo>
                  <a:pt x="27939" y="6531"/>
                </a:lnTo>
                <a:lnTo>
                  <a:pt x="27980" y="6521"/>
                </a:lnTo>
                <a:lnTo>
                  <a:pt x="28020" y="6514"/>
                </a:lnTo>
                <a:lnTo>
                  <a:pt x="28060" y="6507"/>
                </a:lnTo>
                <a:lnTo>
                  <a:pt x="28101" y="6499"/>
                </a:lnTo>
                <a:lnTo>
                  <a:pt x="28141" y="6494"/>
                </a:lnTo>
                <a:lnTo>
                  <a:pt x="28182" y="6489"/>
                </a:lnTo>
                <a:lnTo>
                  <a:pt x="28223" y="6485"/>
                </a:lnTo>
                <a:lnTo>
                  <a:pt x="28264" y="6482"/>
                </a:lnTo>
                <a:lnTo>
                  <a:pt x="28305" y="6480"/>
                </a:lnTo>
                <a:lnTo>
                  <a:pt x="28345" y="6478"/>
                </a:lnTo>
                <a:lnTo>
                  <a:pt x="28387" y="6477"/>
                </a:lnTo>
                <a:lnTo>
                  <a:pt x="28428" y="6477"/>
                </a:lnTo>
                <a:lnTo>
                  <a:pt x="28468" y="6477"/>
                </a:lnTo>
                <a:lnTo>
                  <a:pt x="28510" y="6479"/>
                </a:lnTo>
                <a:lnTo>
                  <a:pt x="28550" y="6481"/>
                </a:lnTo>
                <a:lnTo>
                  <a:pt x="28592" y="6483"/>
                </a:lnTo>
                <a:lnTo>
                  <a:pt x="28633" y="6486"/>
                </a:lnTo>
                <a:lnTo>
                  <a:pt x="28673" y="6490"/>
                </a:lnTo>
                <a:lnTo>
                  <a:pt x="28715" y="6495"/>
                </a:lnTo>
                <a:lnTo>
                  <a:pt x="28756" y="6501"/>
                </a:lnTo>
                <a:lnTo>
                  <a:pt x="28796" y="6508"/>
                </a:lnTo>
                <a:lnTo>
                  <a:pt x="28837" y="6514"/>
                </a:lnTo>
                <a:lnTo>
                  <a:pt x="28877" y="6522"/>
                </a:lnTo>
                <a:lnTo>
                  <a:pt x="28918" y="6531"/>
                </a:lnTo>
                <a:lnTo>
                  <a:pt x="28959" y="6540"/>
                </a:lnTo>
                <a:lnTo>
                  <a:pt x="28999" y="6549"/>
                </a:lnTo>
                <a:lnTo>
                  <a:pt x="29040" y="6560"/>
                </a:lnTo>
                <a:lnTo>
                  <a:pt x="29079" y="6571"/>
                </a:lnTo>
                <a:lnTo>
                  <a:pt x="29119" y="6584"/>
                </a:lnTo>
                <a:lnTo>
                  <a:pt x="29159" y="6596"/>
                </a:lnTo>
                <a:lnTo>
                  <a:pt x="29199" y="6610"/>
                </a:lnTo>
                <a:lnTo>
                  <a:pt x="29239" y="6623"/>
                </a:lnTo>
                <a:lnTo>
                  <a:pt x="29277" y="6638"/>
                </a:lnTo>
                <a:lnTo>
                  <a:pt x="29317" y="6653"/>
                </a:lnTo>
                <a:lnTo>
                  <a:pt x="29355" y="6669"/>
                </a:lnTo>
                <a:lnTo>
                  <a:pt x="29395" y="6686"/>
                </a:lnTo>
                <a:lnTo>
                  <a:pt x="29432" y="6703"/>
                </a:lnTo>
                <a:lnTo>
                  <a:pt x="29471" y="6721"/>
                </a:lnTo>
                <a:lnTo>
                  <a:pt x="29509" y="6740"/>
                </a:lnTo>
                <a:lnTo>
                  <a:pt x="29547" y="6759"/>
                </a:lnTo>
                <a:lnTo>
                  <a:pt x="29584" y="6778"/>
                </a:lnTo>
                <a:lnTo>
                  <a:pt x="29619" y="6799"/>
                </a:lnTo>
                <a:lnTo>
                  <a:pt x="29652" y="6819"/>
                </a:lnTo>
                <a:lnTo>
                  <a:pt x="29685" y="6841"/>
                </a:lnTo>
                <a:lnTo>
                  <a:pt x="29717" y="6863"/>
                </a:lnTo>
                <a:lnTo>
                  <a:pt x="29750" y="6884"/>
                </a:lnTo>
                <a:lnTo>
                  <a:pt x="29781" y="6906"/>
                </a:lnTo>
                <a:lnTo>
                  <a:pt x="29812" y="6929"/>
                </a:lnTo>
                <a:lnTo>
                  <a:pt x="29842" y="6953"/>
                </a:lnTo>
                <a:lnTo>
                  <a:pt x="29873" y="6977"/>
                </a:lnTo>
                <a:lnTo>
                  <a:pt x="29902" y="7001"/>
                </a:lnTo>
                <a:lnTo>
                  <a:pt x="29931" y="7025"/>
                </a:lnTo>
                <a:lnTo>
                  <a:pt x="29959" y="7050"/>
                </a:lnTo>
                <a:lnTo>
                  <a:pt x="29987" y="7075"/>
                </a:lnTo>
                <a:lnTo>
                  <a:pt x="30014" y="7101"/>
                </a:lnTo>
                <a:lnTo>
                  <a:pt x="30041" y="7127"/>
                </a:lnTo>
                <a:lnTo>
                  <a:pt x="30067" y="7153"/>
                </a:lnTo>
                <a:lnTo>
                  <a:pt x="30118" y="7207"/>
                </a:lnTo>
                <a:lnTo>
                  <a:pt x="30167" y="7261"/>
                </a:lnTo>
                <a:lnTo>
                  <a:pt x="30213" y="7317"/>
                </a:lnTo>
                <a:lnTo>
                  <a:pt x="30258" y="7376"/>
                </a:lnTo>
                <a:lnTo>
                  <a:pt x="30300" y="7434"/>
                </a:lnTo>
                <a:lnTo>
                  <a:pt x="30341" y="7494"/>
                </a:lnTo>
                <a:lnTo>
                  <a:pt x="30379" y="7555"/>
                </a:lnTo>
                <a:lnTo>
                  <a:pt x="30415" y="7617"/>
                </a:lnTo>
                <a:lnTo>
                  <a:pt x="30449" y="7680"/>
                </a:lnTo>
                <a:lnTo>
                  <a:pt x="30482" y="7744"/>
                </a:lnTo>
                <a:lnTo>
                  <a:pt x="30512" y="7809"/>
                </a:lnTo>
                <a:lnTo>
                  <a:pt x="30540" y="7874"/>
                </a:lnTo>
                <a:lnTo>
                  <a:pt x="30566" y="7941"/>
                </a:lnTo>
                <a:lnTo>
                  <a:pt x="30590" y="8007"/>
                </a:lnTo>
                <a:lnTo>
                  <a:pt x="30612" y="8075"/>
                </a:lnTo>
                <a:lnTo>
                  <a:pt x="30632" y="8144"/>
                </a:lnTo>
                <a:lnTo>
                  <a:pt x="30649" y="8212"/>
                </a:lnTo>
                <a:lnTo>
                  <a:pt x="30665" y="8282"/>
                </a:lnTo>
                <a:lnTo>
                  <a:pt x="30678" y="8352"/>
                </a:lnTo>
                <a:lnTo>
                  <a:pt x="30691" y="8423"/>
                </a:lnTo>
                <a:lnTo>
                  <a:pt x="30700" y="8493"/>
                </a:lnTo>
                <a:lnTo>
                  <a:pt x="30709" y="8565"/>
                </a:lnTo>
                <a:lnTo>
                  <a:pt x="30714" y="8636"/>
                </a:lnTo>
                <a:lnTo>
                  <a:pt x="30718" y="8708"/>
                </a:lnTo>
                <a:lnTo>
                  <a:pt x="30720" y="8780"/>
                </a:lnTo>
                <a:lnTo>
                  <a:pt x="30720" y="8853"/>
                </a:lnTo>
                <a:lnTo>
                  <a:pt x="30718" y="8924"/>
                </a:lnTo>
                <a:lnTo>
                  <a:pt x="30714" y="8996"/>
                </a:lnTo>
                <a:lnTo>
                  <a:pt x="30708" y="9068"/>
                </a:lnTo>
                <a:lnTo>
                  <a:pt x="30700" y="9141"/>
                </a:lnTo>
                <a:lnTo>
                  <a:pt x="30690" y="9213"/>
                </a:lnTo>
                <a:lnTo>
                  <a:pt x="30678" y="9284"/>
                </a:lnTo>
                <a:lnTo>
                  <a:pt x="30665" y="9355"/>
                </a:lnTo>
                <a:lnTo>
                  <a:pt x="30649" y="9427"/>
                </a:lnTo>
                <a:lnTo>
                  <a:pt x="30632" y="9498"/>
                </a:lnTo>
                <a:lnTo>
                  <a:pt x="30612" y="9569"/>
                </a:lnTo>
                <a:lnTo>
                  <a:pt x="30590" y="9638"/>
                </a:lnTo>
                <a:lnTo>
                  <a:pt x="30567" y="9708"/>
                </a:lnTo>
                <a:lnTo>
                  <a:pt x="30542" y="9777"/>
                </a:lnTo>
                <a:lnTo>
                  <a:pt x="30515" y="9845"/>
                </a:lnTo>
                <a:lnTo>
                  <a:pt x="30486" y="9913"/>
                </a:lnTo>
                <a:lnTo>
                  <a:pt x="30456" y="9981"/>
                </a:lnTo>
                <a:lnTo>
                  <a:pt x="30422" y="10047"/>
                </a:lnTo>
                <a:lnTo>
                  <a:pt x="30388" y="10113"/>
                </a:lnTo>
                <a:lnTo>
                  <a:pt x="30351" y="10177"/>
                </a:lnTo>
                <a:lnTo>
                  <a:pt x="30313" y="10242"/>
                </a:lnTo>
                <a:lnTo>
                  <a:pt x="30273" y="10304"/>
                </a:lnTo>
                <a:lnTo>
                  <a:pt x="30231" y="10367"/>
                </a:lnTo>
                <a:lnTo>
                  <a:pt x="30187" y="10428"/>
                </a:lnTo>
                <a:lnTo>
                  <a:pt x="30141" y="10488"/>
                </a:lnTo>
                <a:lnTo>
                  <a:pt x="30094" y="10547"/>
                </a:lnTo>
                <a:lnTo>
                  <a:pt x="30044" y="10604"/>
                </a:lnTo>
                <a:lnTo>
                  <a:pt x="29993" y="10660"/>
                </a:lnTo>
                <a:lnTo>
                  <a:pt x="29940" y="10715"/>
                </a:lnTo>
                <a:lnTo>
                  <a:pt x="29886" y="10770"/>
                </a:lnTo>
                <a:lnTo>
                  <a:pt x="29829" y="10822"/>
                </a:lnTo>
                <a:lnTo>
                  <a:pt x="29775" y="10867"/>
                </a:lnTo>
                <a:lnTo>
                  <a:pt x="29719" y="10911"/>
                </a:lnTo>
                <a:lnTo>
                  <a:pt x="29662" y="10953"/>
                </a:lnTo>
                <a:lnTo>
                  <a:pt x="29605" y="10993"/>
                </a:lnTo>
                <a:lnTo>
                  <a:pt x="29548" y="11032"/>
                </a:lnTo>
                <a:lnTo>
                  <a:pt x="29489" y="11068"/>
                </a:lnTo>
                <a:lnTo>
                  <a:pt x="29431" y="11105"/>
                </a:lnTo>
                <a:lnTo>
                  <a:pt x="29372" y="11138"/>
                </a:lnTo>
                <a:lnTo>
                  <a:pt x="29311" y="11170"/>
                </a:lnTo>
                <a:lnTo>
                  <a:pt x="29251" y="11201"/>
                </a:lnTo>
                <a:lnTo>
                  <a:pt x="29191" y="11231"/>
                </a:lnTo>
                <a:lnTo>
                  <a:pt x="29129" y="11259"/>
                </a:lnTo>
                <a:lnTo>
                  <a:pt x="29068" y="11285"/>
                </a:lnTo>
                <a:lnTo>
                  <a:pt x="29005" y="11310"/>
                </a:lnTo>
                <a:lnTo>
                  <a:pt x="28943" y="11333"/>
                </a:lnTo>
                <a:lnTo>
                  <a:pt x="28880" y="11353"/>
                </a:lnTo>
                <a:lnTo>
                  <a:pt x="28817" y="11374"/>
                </a:lnTo>
                <a:lnTo>
                  <a:pt x="28753" y="11392"/>
                </a:lnTo>
                <a:lnTo>
                  <a:pt x="28689" y="11410"/>
                </a:lnTo>
                <a:lnTo>
                  <a:pt x="28625" y="11424"/>
                </a:lnTo>
                <a:lnTo>
                  <a:pt x="28561" y="11439"/>
                </a:lnTo>
                <a:lnTo>
                  <a:pt x="28496" y="11451"/>
                </a:lnTo>
                <a:lnTo>
                  <a:pt x="28431" y="11462"/>
                </a:lnTo>
                <a:lnTo>
                  <a:pt x="28366" y="11471"/>
                </a:lnTo>
                <a:lnTo>
                  <a:pt x="28301" y="11479"/>
                </a:lnTo>
                <a:lnTo>
                  <a:pt x="28236" y="11486"/>
                </a:lnTo>
                <a:lnTo>
                  <a:pt x="28170" y="11490"/>
                </a:lnTo>
                <a:lnTo>
                  <a:pt x="28105" y="11494"/>
                </a:lnTo>
                <a:lnTo>
                  <a:pt x="28039" y="11496"/>
                </a:lnTo>
                <a:lnTo>
                  <a:pt x="27974" y="11496"/>
                </a:lnTo>
                <a:lnTo>
                  <a:pt x="27908" y="11495"/>
                </a:lnTo>
                <a:lnTo>
                  <a:pt x="27843" y="11493"/>
                </a:lnTo>
                <a:lnTo>
                  <a:pt x="27777" y="11489"/>
                </a:lnTo>
                <a:lnTo>
                  <a:pt x="27711" y="11484"/>
                </a:lnTo>
                <a:lnTo>
                  <a:pt x="27646" y="11476"/>
                </a:lnTo>
                <a:lnTo>
                  <a:pt x="27580" y="11468"/>
                </a:lnTo>
                <a:lnTo>
                  <a:pt x="27516" y="11459"/>
                </a:lnTo>
                <a:lnTo>
                  <a:pt x="27450" y="11447"/>
                </a:lnTo>
                <a:lnTo>
                  <a:pt x="27386" y="11435"/>
                </a:lnTo>
                <a:lnTo>
                  <a:pt x="27320" y="11421"/>
                </a:lnTo>
                <a:lnTo>
                  <a:pt x="27255" y="11405"/>
                </a:lnTo>
                <a:lnTo>
                  <a:pt x="27192" y="11389"/>
                </a:lnTo>
                <a:lnTo>
                  <a:pt x="27127" y="11371"/>
                </a:lnTo>
                <a:lnTo>
                  <a:pt x="27064" y="11351"/>
                </a:lnTo>
                <a:lnTo>
                  <a:pt x="27000" y="11331"/>
                </a:lnTo>
                <a:lnTo>
                  <a:pt x="26937" y="11308"/>
                </a:lnTo>
                <a:lnTo>
                  <a:pt x="26874" y="11284"/>
                </a:lnTo>
                <a:lnTo>
                  <a:pt x="26812" y="11259"/>
                </a:lnTo>
                <a:lnTo>
                  <a:pt x="26751" y="11233"/>
                </a:lnTo>
                <a:lnTo>
                  <a:pt x="26689" y="11205"/>
                </a:lnTo>
                <a:lnTo>
                  <a:pt x="26628" y="11175"/>
                </a:lnTo>
                <a:lnTo>
                  <a:pt x="26567" y="11144"/>
                </a:lnTo>
                <a:lnTo>
                  <a:pt x="26507" y="11113"/>
                </a:lnTo>
                <a:lnTo>
                  <a:pt x="26448" y="11080"/>
                </a:lnTo>
                <a:lnTo>
                  <a:pt x="26388" y="11044"/>
                </a:lnTo>
                <a:lnTo>
                  <a:pt x="26330" y="11009"/>
                </a:lnTo>
                <a:lnTo>
                  <a:pt x="26272" y="10971"/>
                </a:lnTo>
                <a:lnTo>
                  <a:pt x="26214" y="10933"/>
                </a:lnTo>
                <a:lnTo>
                  <a:pt x="26158" y="10892"/>
                </a:lnTo>
                <a:lnTo>
                  <a:pt x="26102" y="10852"/>
                </a:lnTo>
                <a:lnTo>
                  <a:pt x="26047" y="10809"/>
                </a:lnTo>
                <a:lnTo>
                  <a:pt x="25992" y="10765"/>
                </a:lnTo>
                <a:lnTo>
                  <a:pt x="25937" y="10720"/>
                </a:lnTo>
                <a:lnTo>
                  <a:pt x="25884" y="10673"/>
                </a:lnTo>
                <a:lnTo>
                  <a:pt x="25840" y="10644"/>
                </a:lnTo>
                <a:lnTo>
                  <a:pt x="25797" y="10618"/>
                </a:lnTo>
                <a:lnTo>
                  <a:pt x="25756" y="10593"/>
                </a:lnTo>
                <a:lnTo>
                  <a:pt x="25718" y="10571"/>
                </a:lnTo>
                <a:lnTo>
                  <a:pt x="25681" y="10551"/>
                </a:lnTo>
                <a:lnTo>
                  <a:pt x="25646" y="10533"/>
                </a:lnTo>
                <a:lnTo>
                  <a:pt x="25613" y="10518"/>
                </a:lnTo>
                <a:lnTo>
                  <a:pt x="25581" y="10503"/>
                </a:lnTo>
                <a:lnTo>
                  <a:pt x="25550" y="10492"/>
                </a:lnTo>
                <a:lnTo>
                  <a:pt x="25521" y="10480"/>
                </a:lnTo>
                <a:lnTo>
                  <a:pt x="25493" y="10472"/>
                </a:lnTo>
                <a:lnTo>
                  <a:pt x="25466" y="10464"/>
                </a:lnTo>
                <a:lnTo>
                  <a:pt x="25440" y="10457"/>
                </a:lnTo>
                <a:lnTo>
                  <a:pt x="25414" y="10452"/>
                </a:lnTo>
                <a:lnTo>
                  <a:pt x="25389" y="10448"/>
                </a:lnTo>
                <a:lnTo>
                  <a:pt x="25364" y="10445"/>
                </a:lnTo>
                <a:lnTo>
                  <a:pt x="3051" y="10445"/>
                </a:lnTo>
                <a:lnTo>
                  <a:pt x="2972" y="10444"/>
                </a:lnTo>
                <a:lnTo>
                  <a:pt x="2894" y="10442"/>
                </a:lnTo>
                <a:lnTo>
                  <a:pt x="2816" y="10437"/>
                </a:lnTo>
                <a:lnTo>
                  <a:pt x="2739" y="10429"/>
                </a:lnTo>
                <a:lnTo>
                  <a:pt x="2662" y="10421"/>
                </a:lnTo>
                <a:lnTo>
                  <a:pt x="2586" y="10411"/>
                </a:lnTo>
                <a:lnTo>
                  <a:pt x="2511" y="10398"/>
                </a:lnTo>
                <a:lnTo>
                  <a:pt x="2436" y="10383"/>
                </a:lnTo>
                <a:lnTo>
                  <a:pt x="2362" y="10367"/>
                </a:lnTo>
                <a:lnTo>
                  <a:pt x="2288" y="10349"/>
                </a:lnTo>
                <a:lnTo>
                  <a:pt x="2215" y="10329"/>
                </a:lnTo>
                <a:lnTo>
                  <a:pt x="2143" y="10309"/>
                </a:lnTo>
                <a:lnTo>
                  <a:pt x="2073" y="10285"/>
                </a:lnTo>
                <a:lnTo>
                  <a:pt x="2002" y="10261"/>
                </a:lnTo>
                <a:lnTo>
                  <a:pt x="1932" y="10234"/>
                </a:lnTo>
                <a:lnTo>
                  <a:pt x="1863" y="10205"/>
                </a:lnTo>
                <a:lnTo>
                  <a:pt x="1795" y="10176"/>
                </a:lnTo>
                <a:lnTo>
                  <a:pt x="1728" y="10144"/>
                </a:lnTo>
                <a:lnTo>
                  <a:pt x="1661" y="10112"/>
                </a:lnTo>
                <a:lnTo>
                  <a:pt x="1597" y="10077"/>
                </a:lnTo>
                <a:lnTo>
                  <a:pt x="1532" y="10041"/>
                </a:lnTo>
                <a:lnTo>
                  <a:pt x="1469" y="10004"/>
                </a:lnTo>
                <a:lnTo>
                  <a:pt x="1406" y="9965"/>
                </a:lnTo>
                <a:lnTo>
                  <a:pt x="1345" y="9924"/>
                </a:lnTo>
                <a:lnTo>
                  <a:pt x="1285" y="9883"/>
                </a:lnTo>
                <a:lnTo>
                  <a:pt x="1225" y="9839"/>
                </a:lnTo>
                <a:lnTo>
                  <a:pt x="1167" y="9794"/>
                </a:lnTo>
                <a:lnTo>
                  <a:pt x="1110" y="9749"/>
                </a:lnTo>
                <a:lnTo>
                  <a:pt x="1055" y="9702"/>
                </a:lnTo>
                <a:lnTo>
                  <a:pt x="999" y="9653"/>
                </a:lnTo>
                <a:lnTo>
                  <a:pt x="945" y="9603"/>
                </a:lnTo>
                <a:lnTo>
                  <a:pt x="893" y="9552"/>
                </a:lnTo>
                <a:lnTo>
                  <a:pt x="842" y="9500"/>
                </a:lnTo>
                <a:lnTo>
                  <a:pt x="792" y="9446"/>
                </a:lnTo>
                <a:lnTo>
                  <a:pt x="743" y="9392"/>
                </a:lnTo>
                <a:lnTo>
                  <a:pt x="696" y="9335"/>
                </a:lnTo>
                <a:lnTo>
                  <a:pt x="651" y="9278"/>
                </a:lnTo>
                <a:lnTo>
                  <a:pt x="606" y="9220"/>
                </a:lnTo>
                <a:lnTo>
                  <a:pt x="562" y="9161"/>
                </a:lnTo>
                <a:lnTo>
                  <a:pt x="521" y="9100"/>
                </a:lnTo>
                <a:lnTo>
                  <a:pt x="480" y="9039"/>
                </a:lnTo>
                <a:lnTo>
                  <a:pt x="441" y="8976"/>
                </a:lnTo>
                <a:lnTo>
                  <a:pt x="404" y="8913"/>
                </a:lnTo>
                <a:lnTo>
                  <a:pt x="367" y="8849"/>
                </a:lnTo>
                <a:lnTo>
                  <a:pt x="333" y="8784"/>
                </a:lnTo>
                <a:lnTo>
                  <a:pt x="301" y="8717"/>
                </a:lnTo>
                <a:lnTo>
                  <a:pt x="270" y="8651"/>
                </a:lnTo>
                <a:lnTo>
                  <a:pt x="239" y="8582"/>
                </a:lnTo>
                <a:lnTo>
                  <a:pt x="211" y="8513"/>
                </a:lnTo>
                <a:lnTo>
                  <a:pt x="185" y="8444"/>
                </a:lnTo>
                <a:lnTo>
                  <a:pt x="160" y="8373"/>
                </a:lnTo>
                <a:lnTo>
                  <a:pt x="136" y="8302"/>
                </a:lnTo>
                <a:lnTo>
                  <a:pt x="116" y="8230"/>
                </a:lnTo>
                <a:lnTo>
                  <a:pt x="96" y="8157"/>
                </a:lnTo>
                <a:lnTo>
                  <a:pt x="78" y="8083"/>
                </a:lnTo>
                <a:lnTo>
                  <a:pt x="61" y="8010"/>
                </a:lnTo>
                <a:lnTo>
                  <a:pt x="47" y="7935"/>
                </a:lnTo>
                <a:lnTo>
                  <a:pt x="34" y="7860"/>
                </a:lnTo>
                <a:lnTo>
                  <a:pt x="24" y="7784"/>
                </a:lnTo>
                <a:lnTo>
                  <a:pt x="16" y="7707"/>
                </a:lnTo>
                <a:lnTo>
                  <a:pt x="8" y="7630"/>
                </a:lnTo>
                <a:lnTo>
                  <a:pt x="4" y="7552"/>
                </a:lnTo>
                <a:lnTo>
                  <a:pt x="1" y="7474"/>
                </a:lnTo>
                <a:lnTo>
                  <a:pt x="0" y="7394"/>
                </a:lnTo>
                <a:lnTo>
                  <a:pt x="0" y="3050"/>
                </a:lnTo>
                <a:lnTo>
                  <a:pt x="1" y="2971"/>
                </a:lnTo>
                <a:lnTo>
                  <a:pt x="4" y="2893"/>
                </a:lnTo>
                <a:lnTo>
                  <a:pt x="8" y="2815"/>
                </a:lnTo>
                <a:lnTo>
                  <a:pt x="16" y="2738"/>
                </a:lnTo>
                <a:lnTo>
                  <a:pt x="24" y="2661"/>
                </a:lnTo>
                <a:lnTo>
                  <a:pt x="34" y="2585"/>
                </a:lnTo>
                <a:lnTo>
                  <a:pt x="47" y="2510"/>
                </a:lnTo>
                <a:lnTo>
                  <a:pt x="61" y="2435"/>
                </a:lnTo>
                <a:lnTo>
                  <a:pt x="78" y="2361"/>
                </a:lnTo>
                <a:lnTo>
                  <a:pt x="96" y="2288"/>
                </a:lnTo>
                <a:lnTo>
                  <a:pt x="116" y="2215"/>
                </a:lnTo>
                <a:lnTo>
                  <a:pt x="136" y="2143"/>
                </a:lnTo>
                <a:lnTo>
                  <a:pt x="160" y="2072"/>
                </a:lnTo>
                <a:lnTo>
                  <a:pt x="185" y="2001"/>
                </a:lnTo>
                <a:lnTo>
                  <a:pt x="211" y="1932"/>
                </a:lnTo>
                <a:lnTo>
                  <a:pt x="239" y="1863"/>
                </a:lnTo>
                <a:lnTo>
                  <a:pt x="270" y="1795"/>
                </a:lnTo>
                <a:lnTo>
                  <a:pt x="301" y="1728"/>
                </a:lnTo>
                <a:lnTo>
                  <a:pt x="333" y="1661"/>
                </a:lnTo>
                <a:lnTo>
                  <a:pt x="367" y="1596"/>
                </a:lnTo>
                <a:lnTo>
                  <a:pt x="404" y="1532"/>
                </a:lnTo>
                <a:lnTo>
                  <a:pt x="441" y="1468"/>
                </a:lnTo>
                <a:lnTo>
                  <a:pt x="480" y="1406"/>
                </a:lnTo>
                <a:lnTo>
                  <a:pt x="521" y="1345"/>
                </a:lnTo>
                <a:lnTo>
                  <a:pt x="562" y="1284"/>
                </a:lnTo>
                <a:lnTo>
                  <a:pt x="606" y="1225"/>
                </a:lnTo>
                <a:lnTo>
                  <a:pt x="651" y="1167"/>
                </a:lnTo>
                <a:lnTo>
                  <a:pt x="696" y="1109"/>
                </a:lnTo>
                <a:lnTo>
                  <a:pt x="743" y="1054"/>
                </a:lnTo>
                <a:lnTo>
                  <a:pt x="792" y="999"/>
                </a:lnTo>
                <a:lnTo>
                  <a:pt x="842" y="946"/>
                </a:lnTo>
                <a:lnTo>
                  <a:pt x="893" y="893"/>
                </a:lnTo>
                <a:lnTo>
                  <a:pt x="945" y="842"/>
                </a:lnTo>
                <a:lnTo>
                  <a:pt x="999" y="792"/>
                </a:lnTo>
                <a:lnTo>
                  <a:pt x="1055" y="744"/>
                </a:lnTo>
                <a:lnTo>
                  <a:pt x="1110" y="696"/>
                </a:lnTo>
                <a:lnTo>
                  <a:pt x="1167" y="650"/>
                </a:lnTo>
                <a:lnTo>
                  <a:pt x="1225" y="606"/>
                </a:lnTo>
                <a:lnTo>
                  <a:pt x="1285" y="563"/>
                </a:lnTo>
                <a:lnTo>
                  <a:pt x="1345" y="520"/>
                </a:lnTo>
                <a:lnTo>
                  <a:pt x="1406" y="481"/>
                </a:lnTo>
                <a:lnTo>
                  <a:pt x="1469" y="441"/>
                </a:lnTo>
                <a:lnTo>
                  <a:pt x="1532" y="404"/>
                </a:lnTo>
                <a:lnTo>
                  <a:pt x="1597" y="368"/>
                </a:lnTo>
                <a:lnTo>
                  <a:pt x="1661" y="334"/>
                </a:lnTo>
                <a:lnTo>
                  <a:pt x="1728" y="301"/>
                </a:lnTo>
                <a:lnTo>
                  <a:pt x="1795" y="270"/>
                </a:lnTo>
                <a:lnTo>
                  <a:pt x="1863" y="239"/>
                </a:lnTo>
                <a:lnTo>
                  <a:pt x="1932" y="211"/>
                </a:lnTo>
                <a:lnTo>
                  <a:pt x="2002" y="185"/>
                </a:lnTo>
                <a:lnTo>
                  <a:pt x="2073" y="160"/>
                </a:lnTo>
                <a:lnTo>
                  <a:pt x="2143" y="137"/>
                </a:lnTo>
                <a:lnTo>
                  <a:pt x="2215" y="116"/>
                </a:lnTo>
                <a:lnTo>
                  <a:pt x="2288" y="96"/>
                </a:lnTo>
                <a:lnTo>
                  <a:pt x="2362" y="78"/>
                </a:lnTo>
                <a:lnTo>
                  <a:pt x="2436" y="61"/>
                </a:lnTo>
                <a:lnTo>
                  <a:pt x="2511" y="48"/>
                </a:lnTo>
                <a:lnTo>
                  <a:pt x="2586" y="35"/>
                </a:lnTo>
                <a:lnTo>
                  <a:pt x="2662" y="24"/>
                </a:lnTo>
                <a:lnTo>
                  <a:pt x="2739" y="16"/>
                </a:lnTo>
                <a:lnTo>
                  <a:pt x="2816" y="8"/>
                </a:lnTo>
                <a:lnTo>
                  <a:pt x="2894" y="4"/>
                </a:lnTo>
                <a:lnTo>
                  <a:pt x="2972" y="1"/>
                </a:lnTo>
                <a:lnTo>
                  <a:pt x="3051" y="0"/>
                </a:lnTo>
                <a:lnTo>
                  <a:pt x="25929" y="0"/>
                </a:lnTo>
                <a:lnTo>
                  <a:pt x="26007" y="1"/>
                </a:lnTo>
                <a:lnTo>
                  <a:pt x="26086" y="4"/>
                </a:lnTo>
                <a:lnTo>
                  <a:pt x="26163" y="8"/>
                </a:lnTo>
                <a:lnTo>
                  <a:pt x="26240" y="16"/>
                </a:lnTo>
                <a:lnTo>
                  <a:pt x="26317" y="24"/>
                </a:lnTo>
                <a:lnTo>
                  <a:pt x="26393" y="35"/>
                </a:lnTo>
                <a:lnTo>
                  <a:pt x="26469" y="48"/>
                </a:lnTo>
                <a:lnTo>
                  <a:pt x="26543" y="61"/>
                </a:lnTo>
                <a:lnTo>
                  <a:pt x="26618" y="78"/>
                </a:lnTo>
                <a:lnTo>
                  <a:pt x="26691" y="96"/>
                </a:lnTo>
                <a:lnTo>
                  <a:pt x="26764" y="116"/>
                </a:lnTo>
                <a:lnTo>
                  <a:pt x="26836" y="137"/>
                </a:lnTo>
                <a:lnTo>
                  <a:pt x="26908" y="160"/>
                </a:lnTo>
                <a:lnTo>
                  <a:pt x="26977" y="185"/>
                </a:lnTo>
                <a:lnTo>
                  <a:pt x="27047" y="211"/>
                </a:lnTo>
                <a:lnTo>
                  <a:pt x="27117" y="239"/>
                </a:lnTo>
                <a:lnTo>
                  <a:pt x="27185" y="270"/>
                </a:lnTo>
                <a:lnTo>
                  <a:pt x="27251" y="301"/>
                </a:lnTo>
                <a:lnTo>
                  <a:pt x="27318" y="334"/>
                </a:lnTo>
                <a:lnTo>
                  <a:pt x="27383" y="368"/>
                </a:lnTo>
                <a:lnTo>
                  <a:pt x="27448" y="404"/>
                </a:lnTo>
                <a:lnTo>
                  <a:pt x="27510" y="441"/>
                </a:lnTo>
                <a:lnTo>
                  <a:pt x="27573" y="481"/>
                </a:lnTo>
                <a:lnTo>
                  <a:pt x="27634" y="520"/>
                </a:lnTo>
                <a:lnTo>
                  <a:pt x="27695" y="563"/>
                </a:lnTo>
                <a:lnTo>
                  <a:pt x="27754" y="606"/>
                </a:lnTo>
                <a:lnTo>
                  <a:pt x="27812" y="650"/>
                </a:lnTo>
                <a:lnTo>
                  <a:pt x="27870" y="696"/>
                </a:lnTo>
                <a:lnTo>
                  <a:pt x="27926" y="744"/>
                </a:lnTo>
                <a:lnTo>
                  <a:pt x="27980" y="792"/>
                </a:lnTo>
                <a:lnTo>
                  <a:pt x="28034" y="842"/>
                </a:lnTo>
                <a:lnTo>
                  <a:pt x="28086" y="893"/>
                </a:lnTo>
                <a:lnTo>
                  <a:pt x="28137" y="946"/>
                </a:lnTo>
                <a:lnTo>
                  <a:pt x="28187" y="999"/>
                </a:lnTo>
                <a:lnTo>
                  <a:pt x="28236" y="1054"/>
                </a:lnTo>
                <a:lnTo>
                  <a:pt x="28283" y="1109"/>
                </a:lnTo>
                <a:lnTo>
                  <a:pt x="28330" y="1167"/>
                </a:lnTo>
                <a:lnTo>
                  <a:pt x="28373" y="1225"/>
                </a:lnTo>
                <a:lnTo>
                  <a:pt x="28417" y="1284"/>
                </a:lnTo>
                <a:lnTo>
                  <a:pt x="28459" y="1345"/>
                </a:lnTo>
                <a:lnTo>
                  <a:pt x="28499" y="1406"/>
                </a:lnTo>
                <a:lnTo>
                  <a:pt x="28538" y="1468"/>
                </a:lnTo>
                <a:lnTo>
                  <a:pt x="28575" y="1532"/>
                </a:lnTo>
                <a:lnTo>
                  <a:pt x="28612" y="1596"/>
                </a:lnTo>
                <a:lnTo>
                  <a:pt x="28646" y="1661"/>
                </a:lnTo>
                <a:lnTo>
                  <a:pt x="28680" y="1728"/>
                </a:lnTo>
                <a:lnTo>
                  <a:pt x="28711" y="1795"/>
                </a:lnTo>
                <a:lnTo>
                  <a:pt x="28740" y="1863"/>
                </a:lnTo>
                <a:lnTo>
                  <a:pt x="28768" y="1932"/>
                </a:lnTo>
                <a:lnTo>
                  <a:pt x="28795" y="2001"/>
                </a:lnTo>
                <a:lnTo>
                  <a:pt x="28820" y="2072"/>
                </a:lnTo>
                <a:lnTo>
                  <a:pt x="28843" y="2143"/>
                </a:lnTo>
                <a:lnTo>
                  <a:pt x="28865" y="2215"/>
                </a:lnTo>
                <a:lnTo>
                  <a:pt x="28884" y="2288"/>
                </a:lnTo>
                <a:lnTo>
                  <a:pt x="28902" y="2361"/>
                </a:lnTo>
                <a:lnTo>
                  <a:pt x="28918" y="2435"/>
                </a:lnTo>
                <a:lnTo>
                  <a:pt x="28933" y="2510"/>
                </a:lnTo>
                <a:lnTo>
                  <a:pt x="28945" y="2585"/>
                </a:lnTo>
                <a:lnTo>
                  <a:pt x="28955" y="2661"/>
                </a:lnTo>
                <a:lnTo>
                  <a:pt x="28965" y="2738"/>
                </a:lnTo>
                <a:lnTo>
                  <a:pt x="28971" y="2815"/>
                </a:lnTo>
                <a:lnTo>
                  <a:pt x="28976" y="2893"/>
                </a:lnTo>
                <a:lnTo>
                  <a:pt x="28979" y="2971"/>
                </a:lnTo>
                <a:lnTo>
                  <a:pt x="28980" y="3050"/>
                </a:lnTo>
                <a:lnTo>
                  <a:pt x="28980" y="5222"/>
                </a:lnTo>
                <a:lnTo>
                  <a:pt x="28979" y="5273"/>
                </a:lnTo>
                <a:lnTo>
                  <a:pt x="28978" y="5323"/>
                </a:lnTo>
                <a:lnTo>
                  <a:pt x="28974" y="5373"/>
                </a:lnTo>
                <a:lnTo>
                  <a:pt x="28969" y="5422"/>
                </a:lnTo>
                <a:lnTo>
                  <a:pt x="28965" y="5447"/>
                </a:lnTo>
                <a:lnTo>
                  <a:pt x="28961" y="5471"/>
                </a:lnTo>
                <a:lnTo>
                  <a:pt x="28955" y="5495"/>
                </a:lnTo>
                <a:lnTo>
                  <a:pt x="28950" y="5518"/>
                </a:lnTo>
                <a:lnTo>
                  <a:pt x="28943" y="5542"/>
                </a:lnTo>
                <a:lnTo>
                  <a:pt x="28936" y="5565"/>
                </a:lnTo>
                <a:lnTo>
                  <a:pt x="28927" y="5588"/>
                </a:lnTo>
                <a:lnTo>
                  <a:pt x="28918" y="5610"/>
                </a:lnTo>
                <a:lnTo>
                  <a:pt x="28825" y="5605"/>
                </a:lnTo>
                <a:lnTo>
                  <a:pt x="28733" y="5603"/>
                </a:lnTo>
                <a:lnTo>
                  <a:pt x="28640" y="5603"/>
                </a:lnTo>
                <a:lnTo>
                  <a:pt x="28548" y="5605"/>
                </a:lnTo>
                <a:lnTo>
                  <a:pt x="28456" y="5610"/>
                </a:lnTo>
                <a:lnTo>
                  <a:pt x="28364" y="5617"/>
                </a:lnTo>
                <a:lnTo>
                  <a:pt x="28274" y="5625"/>
                </a:lnTo>
                <a:lnTo>
                  <a:pt x="28183" y="5637"/>
                </a:lnTo>
                <a:lnTo>
                  <a:pt x="28092" y="5649"/>
                </a:lnTo>
                <a:lnTo>
                  <a:pt x="28003" y="5665"/>
                </a:lnTo>
                <a:lnTo>
                  <a:pt x="27913" y="5682"/>
                </a:lnTo>
                <a:lnTo>
                  <a:pt x="27825" y="5702"/>
                </a:lnTo>
                <a:lnTo>
                  <a:pt x="27737" y="5725"/>
                </a:lnTo>
                <a:lnTo>
                  <a:pt x="27650" y="5749"/>
                </a:lnTo>
                <a:lnTo>
                  <a:pt x="27564" y="5776"/>
                </a:lnTo>
                <a:lnTo>
                  <a:pt x="27478" y="5805"/>
                </a:lnTo>
                <a:lnTo>
                  <a:pt x="27437" y="5821"/>
                </a:lnTo>
                <a:lnTo>
                  <a:pt x="27394" y="5836"/>
                </a:lnTo>
                <a:lnTo>
                  <a:pt x="27352" y="5853"/>
                </a:lnTo>
                <a:lnTo>
                  <a:pt x="27311" y="5870"/>
                </a:lnTo>
                <a:lnTo>
                  <a:pt x="27269" y="5887"/>
                </a:lnTo>
                <a:lnTo>
                  <a:pt x="27228" y="5906"/>
                </a:lnTo>
                <a:lnTo>
                  <a:pt x="27187" y="5925"/>
                </a:lnTo>
                <a:lnTo>
                  <a:pt x="27147" y="5945"/>
                </a:lnTo>
                <a:lnTo>
                  <a:pt x="27107" y="5964"/>
                </a:lnTo>
                <a:lnTo>
                  <a:pt x="27066" y="5985"/>
                </a:lnTo>
                <a:lnTo>
                  <a:pt x="27026" y="6007"/>
                </a:lnTo>
                <a:lnTo>
                  <a:pt x="26988" y="6029"/>
                </a:lnTo>
                <a:lnTo>
                  <a:pt x="26948" y="6051"/>
                </a:lnTo>
                <a:lnTo>
                  <a:pt x="26910" y="6075"/>
                </a:lnTo>
                <a:lnTo>
                  <a:pt x="26871" y="6098"/>
                </a:lnTo>
                <a:lnTo>
                  <a:pt x="26833" y="6123"/>
                </a:lnTo>
                <a:lnTo>
                  <a:pt x="26795" y="6148"/>
                </a:lnTo>
                <a:lnTo>
                  <a:pt x="26758" y="6173"/>
                </a:lnTo>
                <a:lnTo>
                  <a:pt x="26721" y="6199"/>
                </a:lnTo>
                <a:lnTo>
                  <a:pt x="26684" y="6226"/>
                </a:lnTo>
                <a:lnTo>
                  <a:pt x="26648" y="6253"/>
                </a:lnTo>
                <a:lnTo>
                  <a:pt x="26612" y="6281"/>
                </a:lnTo>
                <a:lnTo>
                  <a:pt x="26577" y="6309"/>
                </a:lnTo>
                <a:lnTo>
                  <a:pt x="26541" y="6338"/>
                </a:lnTo>
                <a:lnTo>
                  <a:pt x="26507" y="6368"/>
                </a:lnTo>
                <a:lnTo>
                  <a:pt x="26473" y="6398"/>
                </a:lnTo>
                <a:lnTo>
                  <a:pt x="26438" y="6430"/>
                </a:lnTo>
                <a:lnTo>
                  <a:pt x="26405" y="6462"/>
                </a:lnTo>
                <a:lnTo>
                  <a:pt x="26372" y="6494"/>
                </a:lnTo>
                <a:lnTo>
                  <a:pt x="26339" y="6526"/>
                </a:lnTo>
                <a:lnTo>
                  <a:pt x="26307" y="6560"/>
                </a:lnTo>
                <a:lnTo>
                  <a:pt x="26275" y="6594"/>
                </a:lnTo>
                <a:lnTo>
                  <a:pt x="26232" y="6643"/>
                </a:lnTo>
                <a:lnTo>
                  <a:pt x="26191" y="6694"/>
                </a:lnTo>
                <a:lnTo>
                  <a:pt x="26152" y="6744"/>
                </a:lnTo>
                <a:lnTo>
                  <a:pt x="26113" y="6796"/>
                </a:lnTo>
                <a:lnTo>
                  <a:pt x="26076" y="6848"/>
                </a:lnTo>
                <a:lnTo>
                  <a:pt x="26041" y="6901"/>
                </a:lnTo>
                <a:lnTo>
                  <a:pt x="26006" y="6954"/>
                </a:lnTo>
                <a:lnTo>
                  <a:pt x="25973" y="7008"/>
                </a:lnTo>
                <a:lnTo>
                  <a:pt x="25942" y="7063"/>
                </a:lnTo>
                <a:lnTo>
                  <a:pt x="25911" y="7119"/>
                </a:lnTo>
                <a:lnTo>
                  <a:pt x="25882" y="7174"/>
                </a:lnTo>
                <a:lnTo>
                  <a:pt x="25855" y="7231"/>
                </a:lnTo>
                <a:lnTo>
                  <a:pt x="25829" y="7287"/>
                </a:lnTo>
                <a:lnTo>
                  <a:pt x="25804" y="7344"/>
                </a:lnTo>
                <a:lnTo>
                  <a:pt x="25780" y="7403"/>
                </a:lnTo>
                <a:lnTo>
                  <a:pt x="25758" y="7461"/>
                </a:lnTo>
                <a:lnTo>
                  <a:pt x="25738" y="7519"/>
                </a:lnTo>
                <a:lnTo>
                  <a:pt x="25719" y="7578"/>
                </a:lnTo>
                <a:lnTo>
                  <a:pt x="25701" y="7637"/>
                </a:lnTo>
                <a:lnTo>
                  <a:pt x="25684" y="7697"/>
                </a:lnTo>
                <a:lnTo>
                  <a:pt x="25669" y="7757"/>
                </a:lnTo>
                <a:lnTo>
                  <a:pt x="25655" y="7817"/>
                </a:lnTo>
                <a:lnTo>
                  <a:pt x="25643" y="7877"/>
                </a:lnTo>
                <a:lnTo>
                  <a:pt x="25631" y="7938"/>
                </a:lnTo>
                <a:lnTo>
                  <a:pt x="25622" y="7998"/>
                </a:lnTo>
                <a:lnTo>
                  <a:pt x="25614" y="8058"/>
                </a:lnTo>
                <a:lnTo>
                  <a:pt x="25606" y="8120"/>
                </a:lnTo>
                <a:lnTo>
                  <a:pt x="25601" y="8180"/>
                </a:lnTo>
                <a:lnTo>
                  <a:pt x="25597" y="8242"/>
                </a:lnTo>
                <a:lnTo>
                  <a:pt x="25595" y="8303"/>
                </a:lnTo>
                <a:lnTo>
                  <a:pt x="25593" y="8363"/>
                </a:lnTo>
                <a:lnTo>
                  <a:pt x="25593" y="8425"/>
                </a:lnTo>
                <a:lnTo>
                  <a:pt x="25595" y="8486"/>
                </a:lnTo>
                <a:lnTo>
                  <a:pt x="25597" y="8547"/>
                </a:lnTo>
                <a:lnTo>
                  <a:pt x="25601" y="8608"/>
                </a:lnTo>
                <a:lnTo>
                  <a:pt x="25607" y="8668"/>
                </a:lnTo>
                <a:lnTo>
                  <a:pt x="25614" y="8729"/>
                </a:lnTo>
                <a:lnTo>
                  <a:pt x="25622" y="8789"/>
                </a:lnTo>
                <a:lnTo>
                  <a:pt x="25632" y="8849"/>
                </a:lnTo>
                <a:lnTo>
                  <a:pt x="25644" y="8910"/>
                </a:lnTo>
                <a:lnTo>
                  <a:pt x="25656" y="8969"/>
                </a:lnTo>
                <a:lnTo>
                  <a:pt x="25670" y="9028"/>
                </a:lnTo>
                <a:lnTo>
                  <a:pt x="25686" y="9088"/>
                </a:lnTo>
                <a:lnTo>
                  <a:pt x="25702" y="9146"/>
                </a:lnTo>
                <a:lnTo>
                  <a:pt x="25721" y="9204"/>
                </a:lnTo>
                <a:lnTo>
                  <a:pt x="25740" y="9263"/>
                </a:lnTo>
                <a:lnTo>
                  <a:pt x="25762" y="9320"/>
                </a:lnTo>
                <a:lnTo>
                  <a:pt x="25783" y="9377"/>
                </a:lnTo>
                <a:lnTo>
                  <a:pt x="25807" y="9434"/>
                </a:lnTo>
                <a:lnTo>
                  <a:pt x="25832" y="9490"/>
                </a:lnTo>
                <a:lnTo>
                  <a:pt x="25859" y="9546"/>
                </a:lnTo>
                <a:lnTo>
                  <a:pt x="25888" y="9601"/>
                </a:lnTo>
                <a:lnTo>
                  <a:pt x="25917" y="9655"/>
                </a:lnTo>
                <a:lnTo>
                  <a:pt x="25948" y="9709"/>
                </a:lnTo>
                <a:lnTo>
                  <a:pt x="25980" y="9762"/>
                </a:lnTo>
                <a:lnTo>
                  <a:pt x="26015" y="9815"/>
                </a:lnTo>
                <a:lnTo>
                  <a:pt x="26050" y="9867"/>
                </a:lnTo>
                <a:lnTo>
                  <a:pt x="26086" y="9918"/>
                </a:lnTo>
                <a:lnTo>
                  <a:pt x="26124" y="9969"/>
                </a:lnTo>
                <a:lnTo>
                  <a:pt x="26163" y="10018"/>
                </a:lnTo>
                <a:lnTo>
                  <a:pt x="26205" y="10067"/>
                </a:lnTo>
                <a:lnTo>
                  <a:pt x="26247" y="10116"/>
                </a:lnTo>
                <a:lnTo>
                  <a:pt x="26290" y="10163"/>
                </a:lnTo>
                <a:lnTo>
                  <a:pt x="26336" y="10210"/>
                </a:lnTo>
                <a:lnTo>
                  <a:pt x="26383" y="10254"/>
                </a:lnTo>
                <a:lnTo>
                  <a:pt x="26430" y="10298"/>
                </a:lnTo>
                <a:lnTo>
                  <a:pt x="26479" y="10340"/>
                </a:lnTo>
                <a:lnTo>
                  <a:pt x="26528" y="10380"/>
                </a:lnTo>
                <a:lnTo>
                  <a:pt x="26579" y="10419"/>
                </a:lnTo>
                <a:lnTo>
                  <a:pt x="26630" y="10456"/>
                </a:lnTo>
                <a:lnTo>
                  <a:pt x="26682" y="10492"/>
                </a:lnTo>
                <a:lnTo>
                  <a:pt x="26735" y="10525"/>
                </a:lnTo>
                <a:lnTo>
                  <a:pt x="26788" y="10557"/>
                </a:lnTo>
                <a:lnTo>
                  <a:pt x="26843" y="10588"/>
                </a:lnTo>
                <a:lnTo>
                  <a:pt x="26897" y="10618"/>
                </a:lnTo>
                <a:lnTo>
                  <a:pt x="26954" y="10645"/>
                </a:lnTo>
                <a:lnTo>
                  <a:pt x="27010" y="10671"/>
                </a:lnTo>
                <a:lnTo>
                  <a:pt x="27067" y="10695"/>
                </a:lnTo>
                <a:lnTo>
                  <a:pt x="27124" y="10718"/>
                </a:lnTo>
                <a:lnTo>
                  <a:pt x="27182" y="10738"/>
                </a:lnTo>
                <a:lnTo>
                  <a:pt x="27240" y="10758"/>
                </a:lnTo>
                <a:lnTo>
                  <a:pt x="27298" y="10776"/>
                </a:lnTo>
                <a:lnTo>
                  <a:pt x="27357" y="10792"/>
                </a:lnTo>
                <a:lnTo>
                  <a:pt x="27417" y="10807"/>
                </a:lnTo>
                <a:lnTo>
                  <a:pt x="27476" y="10821"/>
                </a:lnTo>
                <a:lnTo>
                  <a:pt x="27535" y="10832"/>
                </a:lnTo>
                <a:lnTo>
                  <a:pt x="27596" y="10841"/>
                </a:lnTo>
                <a:lnTo>
                  <a:pt x="27655" y="10850"/>
                </a:lnTo>
                <a:lnTo>
                  <a:pt x="27716" y="10857"/>
                </a:lnTo>
                <a:lnTo>
                  <a:pt x="27776" y="10862"/>
                </a:lnTo>
                <a:lnTo>
                  <a:pt x="27836" y="10865"/>
                </a:lnTo>
                <a:lnTo>
                  <a:pt x="27897" y="10867"/>
                </a:lnTo>
                <a:lnTo>
                  <a:pt x="27956" y="10868"/>
                </a:lnTo>
                <a:lnTo>
                  <a:pt x="28016" y="10867"/>
                </a:lnTo>
                <a:lnTo>
                  <a:pt x="28077" y="10864"/>
                </a:lnTo>
                <a:lnTo>
                  <a:pt x="28136" y="10860"/>
                </a:lnTo>
                <a:lnTo>
                  <a:pt x="28195" y="10854"/>
                </a:lnTo>
                <a:lnTo>
                  <a:pt x="28255" y="10847"/>
                </a:lnTo>
                <a:lnTo>
                  <a:pt x="28314" y="10838"/>
                </a:lnTo>
                <a:lnTo>
                  <a:pt x="28372" y="10828"/>
                </a:lnTo>
                <a:lnTo>
                  <a:pt x="28431" y="10815"/>
                </a:lnTo>
                <a:lnTo>
                  <a:pt x="28488" y="10802"/>
                </a:lnTo>
                <a:lnTo>
                  <a:pt x="28545" y="10786"/>
                </a:lnTo>
                <a:lnTo>
                  <a:pt x="28603" y="10770"/>
                </a:lnTo>
                <a:lnTo>
                  <a:pt x="28659" y="10752"/>
                </a:lnTo>
                <a:lnTo>
                  <a:pt x="28714" y="10732"/>
                </a:lnTo>
                <a:lnTo>
                  <a:pt x="28769" y="10710"/>
                </a:lnTo>
                <a:lnTo>
                  <a:pt x="28823" y="10687"/>
                </a:lnTo>
                <a:lnTo>
                  <a:pt x="28877" y="10662"/>
                </a:lnTo>
                <a:lnTo>
                  <a:pt x="28930" y="10636"/>
                </a:lnTo>
                <a:lnTo>
                  <a:pt x="28983" y="10609"/>
                </a:lnTo>
                <a:lnTo>
                  <a:pt x="29034" y="10580"/>
                </a:lnTo>
                <a:lnTo>
                  <a:pt x="29083" y="10549"/>
                </a:lnTo>
                <a:lnTo>
                  <a:pt x="29133" y="10517"/>
                </a:lnTo>
                <a:lnTo>
                  <a:pt x="29181" y="10482"/>
                </a:lnTo>
                <a:lnTo>
                  <a:pt x="29229" y="10447"/>
                </a:lnTo>
                <a:lnTo>
                  <a:pt x="29276" y="10411"/>
                </a:lnTo>
                <a:lnTo>
                  <a:pt x="29321" y="10372"/>
                </a:lnTo>
                <a:lnTo>
                  <a:pt x="29366" y="10332"/>
                </a:lnTo>
                <a:lnTo>
                  <a:pt x="29408" y="10291"/>
                </a:lnTo>
                <a:lnTo>
                  <a:pt x="29450" y="10247"/>
                </a:lnTo>
                <a:lnTo>
                  <a:pt x="29491" y="10202"/>
                </a:lnTo>
                <a:lnTo>
                  <a:pt x="29530" y="10157"/>
                </a:lnTo>
                <a:lnTo>
                  <a:pt x="29569" y="10109"/>
                </a:lnTo>
                <a:lnTo>
                  <a:pt x="29605" y="10060"/>
                </a:lnTo>
                <a:lnTo>
                  <a:pt x="29640" y="10009"/>
                </a:lnTo>
                <a:lnTo>
                  <a:pt x="29674" y="9957"/>
                </a:lnTo>
                <a:lnTo>
                  <a:pt x="29707" y="9903"/>
                </a:lnTo>
                <a:lnTo>
                  <a:pt x="29727" y="9868"/>
                </a:lnTo>
                <a:lnTo>
                  <a:pt x="29746" y="9833"/>
                </a:lnTo>
                <a:lnTo>
                  <a:pt x="29764" y="9798"/>
                </a:lnTo>
                <a:lnTo>
                  <a:pt x="29783" y="9761"/>
                </a:lnTo>
                <a:lnTo>
                  <a:pt x="29800" y="9726"/>
                </a:lnTo>
                <a:lnTo>
                  <a:pt x="29817" y="9688"/>
                </a:lnTo>
                <a:lnTo>
                  <a:pt x="29833" y="9652"/>
                </a:lnTo>
                <a:lnTo>
                  <a:pt x="29850" y="9614"/>
                </a:lnTo>
                <a:lnTo>
                  <a:pt x="29864" y="9577"/>
                </a:lnTo>
                <a:lnTo>
                  <a:pt x="29879" y="9538"/>
                </a:lnTo>
                <a:lnTo>
                  <a:pt x="29893" y="9501"/>
                </a:lnTo>
                <a:lnTo>
                  <a:pt x="29906" y="9462"/>
                </a:lnTo>
                <a:lnTo>
                  <a:pt x="29918" y="9424"/>
                </a:lnTo>
                <a:lnTo>
                  <a:pt x="29931" y="9384"/>
                </a:lnTo>
                <a:lnTo>
                  <a:pt x="29942" y="9346"/>
                </a:lnTo>
                <a:lnTo>
                  <a:pt x="29953" y="9306"/>
                </a:lnTo>
                <a:lnTo>
                  <a:pt x="29962" y="9267"/>
                </a:lnTo>
                <a:lnTo>
                  <a:pt x="29971" y="9227"/>
                </a:lnTo>
                <a:lnTo>
                  <a:pt x="29980" y="9188"/>
                </a:lnTo>
                <a:lnTo>
                  <a:pt x="29988" y="9147"/>
                </a:lnTo>
                <a:lnTo>
                  <a:pt x="29994" y="9108"/>
                </a:lnTo>
                <a:lnTo>
                  <a:pt x="30001" y="9068"/>
                </a:lnTo>
                <a:lnTo>
                  <a:pt x="30006" y="9027"/>
                </a:lnTo>
                <a:lnTo>
                  <a:pt x="30011" y="8988"/>
                </a:lnTo>
                <a:lnTo>
                  <a:pt x="30015" y="8947"/>
                </a:lnTo>
                <a:lnTo>
                  <a:pt x="30018" y="8908"/>
                </a:lnTo>
                <a:lnTo>
                  <a:pt x="30020" y="8867"/>
                </a:lnTo>
                <a:lnTo>
                  <a:pt x="30021" y="8827"/>
                </a:lnTo>
                <a:lnTo>
                  <a:pt x="30023" y="8787"/>
                </a:lnTo>
                <a:lnTo>
                  <a:pt x="30023" y="8747"/>
                </a:lnTo>
                <a:lnTo>
                  <a:pt x="30021" y="8707"/>
                </a:lnTo>
                <a:lnTo>
                  <a:pt x="30019" y="8667"/>
                </a:lnTo>
                <a:lnTo>
                  <a:pt x="30017" y="8628"/>
                </a:lnTo>
                <a:lnTo>
                  <a:pt x="30013" y="8588"/>
                </a:lnTo>
                <a:lnTo>
                  <a:pt x="30009" y="8549"/>
                </a:lnTo>
                <a:lnTo>
                  <a:pt x="30004" y="8509"/>
                </a:lnTo>
                <a:lnTo>
                  <a:pt x="29998" y="8471"/>
                </a:lnTo>
                <a:lnTo>
                  <a:pt x="29990" y="8432"/>
                </a:lnTo>
                <a:lnTo>
                  <a:pt x="29982" y="8394"/>
                </a:lnTo>
                <a:lnTo>
                  <a:pt x="29974" y="8355"/>
                </a:lnTo>
                <a:lnTo>
                  <a:pt x="29963" y="8317"/>
                </a:lnTo>
                <a:lnTo>
                  <a:pt x="29953" y="8279"/>
                </a:lnTo>
                <a:lnTo>
                  <a:pt x="29941" y="8242"/>
                </a:lnTo>
                <a:lnTo>
                  <a:pt x="29928" y="8204"/>
                </a:lnTo>
                <a:lnTo>
                  <a:pt x="29914" y="8168"/>
                </a:lnTo>
                <a:lnTo>
                  <a:pt x="29900" y="8130"/>
                </a:lnTo>
                <a:lnTo>
                  <a:pt x="29884" y="8095"/>
                </a:lnTo>
                <a:lnTo>
                  <a:pt x="29867" y="8058"/>
                </a:lnTo>
                <a:lnTo>
                  <a:pt x="29850" y="8023"/>
                </a:lnTo>
                <a:lnTo>
                  <a:pt x="29831" y="7989"/>
                </a:lnTo>
                <a:lnTo>
                  <a:pt x="29811" y="7954"/>
                </a:lnTo>
                <a:lnTo>
                  <a:pt x="29790" y="7920"/>
                </a:lnTo>
                <a:lnTo>
                  <a:pt x="29767" y="7887"/>
                </a:lnTo>
                <a:lnTo>
                  <a:pt x="29745" y="7853"/>
                </a:lnTo>
                <a:lnTo>
                  <a:pt x="29721" y="7821"/>
                </a:lnTo>
                <a:lnTo>
                  <a:pt x="29696" y="7789"/>
                </a:lnTo>
                <a:lnTo>
                  <a:pt x="29670" y="7758"/>
                </a:lnTo>
                <a:lnTo>
                  <a:pt x="29643" y="7726"/>
                </a:lnTo>
                <a:lnTo>
                  <a:pt x="29613" y="7696"/>
                </a:lnTo>
                <a:lnTo>
                  <a:pt x="29584" y="7666"/>
                </a:lnTo>
                <a:lnTo>
                  <a:pt x="29553" y="7637"/>
                </a:lnTo>
                <a:lnTo>
                  <a:pt x="29522" y="7609"/>
                </a:lnTo>
                <a:lnTo>
                  <a:pt x="29488" y="7581"/>
                </a:lnTo>
                <a:lnTo>
                  <a:pt x="29454" y="7554"/>
                </a:lnTo>
                <a:lnTo>
                  <a:pt x="29417" y="7517"/>
                </a:lnTo>
                <a:lnTo>
                  <a:pt x="29384" y="7487"/>
                </a:lnTo>
                <a:lnTo>
                  <a:pt x="29355" y="7461"/>
                </a:lnTo>
                <a:lnTo>
                  <a:pt x="29331" y="7439"/>
                </a:lnTo>
                <a:lnTo>
                  <a:pt x="29297" y="7412"/>
                </a:lnTo>
                <a:lnTo>
                  <a:pt x="29285" y="7403"/>
                </a:lnTo>
                <a:close/>
              </a:path>
            </a:pathLst>
          </a:custGeom>
          <a:solidFill>
            <a:srgbClr val="D8E6F5"/>
          </a:solidFill>
          <a:ln w="38100">
            <a:solidFill>
              <a:schemeClr val="bg1"/>
            </a:solidFill>
            <a:round/>
          </a:ln>
          <a:effectLst>
            <a:outerShdw blurRad="50800" dist="38100" dir="2700000" algn="tl" rotWithShape="0">
              <a:prstClr val="black">
                <a:alpha val="40000"/>
              </a:prstClr>
            </a:outerShdw>
          </a:effectLst>
        </p:spPr>
        <p:txBody>
          <a:bodyPr rIns="252000" anchor="ctr">
            <a:norm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1" i="0" u="none" strike="noStrike" kern="1200" cap="none" spc="0" normalizeH="0" baseline="0" noProof="0" dirty="0">
              <a:ln>
                <a:noFill/>
              </a:ln>
              <a:solidFill>
                <a:srgbClr val="70AD47">
                  <a:lumMod val="50000"/>
                </a:srgbClr>
              </a:solidFill>
              <a:effectLst/>
              <a:uLnTx/>
              <a:uFillTx/>
              <a:latin typeface="UTM Avo" panose="02040603050506020204" pitchFamily="18" charset="0"/>
              <a:ea typeface="Microsoft YaHei" panose="020B0503020204020204" pitchFamily="34" charset="-122"/>
              <a:cs typeface="+mn-ea"/>
              <a:sym typeface="+mn-lt"/>
            </a:endParaRPr>
          </a:p>
        </p:txBody>
      </p:sp>
      <p:pic>
        <p:nvPicPr>
          <p:cNvPr id="20" name="图片 8"/>
          <p:cNvPicPr>
            <a:picLocks noChangeAspect="1"/>
          </p:cNvPicPr>
          <p:nvPr/>
        </p:nvPicPr>
        <p:blipFill rotWithShape="1">
          <a:blip r:embed="rId2">
            <a:duotone>
              <a:schemeClr val="accent1">
                <a:shade val="45000"/>
                <a:satMod val="135000"/>
              </a:schemeClr>
              <a:prstClr val="white"/>
            </a:duotone>
          </a:blip>
          <a:srcRect t="18341" r="17085" b="26262"/>
          <a:stretch>
            <a:fillRect/>
          </a:stretch>
        </p:blipFill>
        <p:spPr>
          <a:xfrm>
            <a:off x="9737635" y="566417"/>
            <a:ext cx="2293032" cy="1313186"/>
          </a:xfrm>
          <a:prstGeom prst="rect">
            <a:avLst/>
          </a:prstGeom>
        </p:spPr>
      </p:pic>
      <p:sp>
        <p:nvSpPr>
          <p:cNvPr id="22" name="TextBox 21"/>
          <p:cNvSpPr txBox="1"/>
          <p:nvPr/>
        </p:nvSpPr>
        <p:spPr>
          <a:xfrm>
            <a:off x="511448" y="372985"/>
            <a:ext cx="10229623"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2.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Tìm</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phân</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số</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thích</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hợp</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a:t>
            </a:r>
            <a:endParaRPr kumimoji="0" lang="zh-CN" altLang="en-US"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Microsoft YaHei" panose="020B0503020204020204" pitchFamily="34" charset="-122"/>
              <a:cs typeface="+mn-ea"/>
              <a:sym typeface="+mn-lt"/>
            </a:endParaRPr>
          </a:p>
        </p:txBody>
      </p:sp>
      <p:sp>
        <p:nvSpPr>
          <p:cNvPr id="23" name="矩形: 圆角 11"/>
          <p:cNvSpPr/>
          <p:nvPr/>
        </p:nvSpPr>
        <p:spPr>
          <a:xfrm>
            <a:off x="260822" y="1578753"/>
            <a:ext cx="11605235" cy="6153890"/>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endParaRPr>
          </a:p>
        </p:txBody>
      </p:sp>
      <p:pic>
        <p:nvPicPr>
          <p:cNvPr id="24" name="图片 5"/>
          <p:cNvPicPr>
            <a:picLocks noChangeAspect="1"/>
          </p:cNvPicPr>
          <p:nvPr/>
        </p:nvPicPr>
        <p:blipFill rotWithShape="1">
          <a:blip r:embed="rId3">
            <a:lum contrast="20000"/>
          </a:blip>
          <a:srcRect t="-1" r="54732" b="80724"/>
          <a:stretch>
            <a:fillRect/>
          </a:stretch>
        </p:blipFill>
        <p:spPr>
          <a:xfrm>
            <a:off x="-839446" y="5732231"/>
            <a:ext cx="13031445" cy="1169833"/>
          </a:xfrm>
          <a:prstGeom prst="rect">
            <a:avLst/>
          </a:prstGeom>
          <a:effectLst>
            <a:outerShdw blurRad="63500" sx="102000" sy="102000" algn="ctr" rotWithShape="0">
              <a:prstClr val="black">
                <a:alpha val="40000"/>
              </a:prstClr>
            </a:outerShdw>
          </a:effectLst>
        </p:spPr>
      </p:pic>
      <p:pic>
        <p:nvPicPr>
          <p:cNvPr id="3" name="Picture 2"/>
          <p:cNvPicPr>
            <a:picLocks noChangeAspect="1"/>
          </p:cNvPicPr>
          <p:nvPr/>
        </p:nvPicPr>
        <p:blipFill>
          <a:blip r:embed="rId4"/>
          <a:stretch>
            <a:fillRect/>
          </a:stretch>
        </p:blipFill>
        <p:spPr>
          <a:xfrm>
            <a:off x="1319212" y="2071687"/>
            <a:ext cx="9717692" cy="2252663"/>
          </a:xfrm>
          <a:prstGeom prst="rect">
            <a:avLst/>
          </a:prstGeom>
        </p:spPr>
      </p:pic>
      <mc:AlternateContent xmlns:mc="http://schemas.openxmlformats.org/markup-compatibility/2006">
        <mc:Choice xmlns:a14="http://schemas.microsoft.com/office/drawing/2010/main" Requires="a14">
          <p:sp>
            <p:nvSpPr>
              <p:cNvPr id="4" name="Rectangle: Rounded Corners 3"/>
              <p:cNvSpPr/>
              <p:nvPr/>
            </p:nvSpPr>
            <p:spPr>
              <a:xfrm>
                <a:off x="4581525" y="3076575"/>
                <a:ext cx="647700" cy="876300"/>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36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10</m:t>
                          </m:r>
                        </m:num>
                        <m:den>
                          <m:r>
                            <a:rPr lang="en-US" sz="36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21</m:t>
                          </m:r>
                        </m:den>
                      </m:f>
                    </m:oMath>
                  </m:oMathPara>
                </a14:m>
                <a:endParaRPr lang="en-US" sz="3600" dirty="0">
                  <a:solidFill>
                    <a:srgbClr val="FF0000"/>
                  </a:solidFill>
                </a:endParaRPr>
              </a:p>
            </p:txBody>
          </p:sp>
        </mc:Choice>
        <mc:Fallback>
          <p:sp>
            <p:nvSpPr>
              <p:cNvPr id="4" name="Rectangle: Rounded Corners 3"/>
              <p:cNvSpPr>
                <a:spLocks noRot="1" noChangeAspect="1" noMove="1" noResize="1" noEditPoints="1" noAdjustHandles="1" noChangeArrowheads="1" noChangeShapeType="1" noTextEdit="1"/>
              </p:cNvSpPr>
              <p:nvPr/>
            </p:nvSpPr>
            <p:spPr>
              <a:xfrm>
                <a:off x="4581525" y="3076575"/>
                <a:ext cx="647700" cy="876300"/>
              </a:xfrm>
              <a:prstGeom prst="roundRect">
                <a:avLst/>
              </a:prstGeom>
              <a:blipFill rotWithShape="1">
                <a:blip r:embed="rId5"/>
                <a:stretch>
                  <a:fillRect l="-980" t="-8188" r="-980" b="-8116"/>
                </a:stretch>
              </a:blipFill>
              <a:ln>
                <a:solidFill>
                  <a:schemeClr val="bg1"/>
                </a:solidFill>
              </a:ln>
            </p:spPr>
            <p:style>
              <a:lnRef idx="2">
                <a:schemeClr val="accent6"/>
              </a:lnRef>
              <a:fillRef idx="1">
                <a:schemeClr val="lt1"/>
              </a:fillRef>
              <a:effectRef idx="0">
                <a:schemeClr val="accent6"/>
              </a:effectRef>
              <a:fontRef idx="minor">
                <a:schemeClr val="dk1"/>
              </a:fontRef>
            </p:style>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5" name="Rectangle: Rounded Corners 4"/>
              <p:cNvSpPr/>
              <p:nvPr/>
            </p:nvSpPr>
            <p:spPr>
              <a:xfrm>
                <a:off x="7153275" y="2914650"/>
                <a:ext cx="647700" cy="876300"/>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36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36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den>
                      </m:f>
                    </m:oMath>
                  </m:oMathPara>
                </a14:m>
                <a:endParaRPr lang="en-US" sz="3600" dirty="0">
                  <a:solidFill>
                    <a:srgbClr val="FF0000"/>
                  </a:solidFill>
                </a:endParaRPr>
              </a:p>
            </p:txBody>
          </p:sp>
        </mc:Choice>
        <mc:Fallback>
          <p:sp>
            <p:nvSpPr>
              <p:cNvPr id="5" name="Rectangle: Rounded Corners 4"/>
              <p:cNvSpPr>
                <a:spLocks noRot="1" noChangeAspect="1" noMove="1" noResize="1" noEditPoints="1" noAdjustHandles="1" noChangeArrowheads="1" noChangeShapeType="1" noTextEdit="1"/>
              </p:cNvSpPr>
              <p:nvPr/>
            </p:nvSpPr>
            <p:spPr>
              <a:xfrm>
                <a:off x="7153275" y="2914650"/>
                <a:ext cx="647700" cy="876300"/>
              </a:xfrm>
              <a:prstGeom prst="roundRect">
                <a:avLst/>
              </a:prstGeom>
              <a:blipFill rotWithShape="1">
                <a:blip r:embed="rId6"/>
                <a:stretch>
                  <a:fillRect l="-980" t="-8333" r="-980" b="-8261"/>
                </a:stretch>
              </a:blipFill>
              <a:ln>
                <a:solidFill>
                  <a:schemeClr val="bg1"/>
                </a:solidFill>
              </a:ln>
            </p:spPr>
            <p:style>
              <a:lnRef idx="2">
                <a:schemeClr val="accent6"/>
              </a:lnRef>
              <a:fillRef idx="1">
                <a:schemeClr val="lt1"/>
              </a:fillRef>
              <a:effectRef idx="0">
                <a:schemeClr val="accent6"/>
              </a:effectRef>
              <a:fontRef idx="minor">
                <a:schemeClr val="dk1"/>
              </a:fontRef>
            </p:style>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6" name="Rectangle: Rounded Corners 5"/>
              <p:cNvSpPr/>
              <p:nvPr/>
            </p:nvSpPr>
            <p:spPr>
              <a:xfrm>
                <a:off x="9791700" y="3076575"/>
                <a:ext cx="647700" cy="876300"/>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54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oMath>
                  </m:oMathPara>
                </a14:m>
                <a:endParaRPr lang="en-US" sz="5400" dirty="0">
                  <a:solidFill>
                    <a:srgbClr val="FF0000"/>
                  </a:solidFill>
                </a:endParaRPr>
              </a:p>
            </p:txBody>
          </p:sp>
        </mc:Choice>
        <mc:Fallback>
          <p:sp>
            <p:nvSpPr>
              <p:cNvPr id="6" name="Rectangle: Rounded Corners 5"/>
              <p:cNvSpPr>
                <a:spLocks noRot="1" noChangeAspect="1" noMove="1" noResize="1" noEditPoints="1" noAdjustHandles="1" noChangeArrowheads="1" noChangeShapeType="1" noTextEdit="1"/>
              </p:cNvSpPr>
              <p:nvPr/>
            </p:nvSpPr>
            <p:spPr>
              <a:xfrm>
                <a:off x="9791700" y="3076575"/>
                <a:ext cx="647700" cy="876300"/>
              </a:xfrm>
              <a:prstGeom prst="roundRect">
                <a:avLst/>
              </a:prstGeom>
              <a:blipFill rotWithShape="1">
                <a:blip r:embed="rId7"/>
                <a:stretch>
                  <a:fillRect l="-980" t="-725" r="-980" b="-725"/>
                </a:stretch>
              </a:blipFill>
              <a:ln>
                <a:solidFill>
                  <a:schemeClr val="bg1"/>
                </a:solidFill>
              </a:ln>
            </p:spPr>
            <p:style>
              <a:lnRef idx="2">
                <a:schemeClr val="accent6"/>
              </a:lnRef>
              <a:fillRef idx="1">
                <a:schemeClr val="lt1"/>
              </a:fillRef>
              <a:effectRef idx="0">
                <a:schemeClr val="accent6"/>
              </a:effectRef>
              <a:fontRef idx="minor">
                <a:schemeClr val="dk1"/>
              </a:fontRef>
            </p:style>
            <p:txBody>
              <a:bodyPr/>
              <a:lstStyle/>
              <a:p>
                <a:r>
                  <a:rPr lang="en-US" alt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defRPr/>
            </a:pPr>
            <a:endParaRPr kumimoji="0" lang="zh-CN" altLang="en-US" sz="4400" b="1" i="0" u="none" strike="noStrike" kern="1200" cap="none" spc="30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sym typeface="Microsoft YaHei" panose="020B0503020204020204" pitchFamily="34" charset="-122"/>
            </a:endParaRPr>
          </a:p>
        </p:txBody>
      </p:sp>
      <p:sp>
        <p:nvSpPr>
          <p:cNvPr id="19" name="MH_SubTitle_1"/>
          <p:cNvSpPr/>
          <p:nvPr>
            <p:custDataLst>
              <p:tags r:id="rId1"/>
            </p:custDataLst>
          </p:nvPr>
        </p:nvSpPr>
        <p:spPr bwMode="auto">
          <a:xfrm>
            <a:off x="274722" y="324212"/>
            <a:ext cx="11667069" cy="942613"/>
          </a:xfrm>
          <a:custGeom>
            <a:avLst/>
            <a:gdLst>
              <a:gd name="T0" fmla="*/ 2147483646 w 30720"/>
              <a:gd name="T1" fmla="*/ 2147483646 h 11496"/>
              <a:gd name="T2" fmla="*/ 2147483646 w 30720"/>
              <a:gd name="T3" fmla="*/ 2147483646 h 11496"/>
              <a:gd name="T4" fmla="*/ 2147483646 w 30720"/>
              <a:gd name="T5" fmla="*/ 2147483646 h 11496"/>
              <a:gd name="T6" fmla="*/ 2147483646 w 30720"/>
              <a:gd name="T7" fmla="*/ 2147483646 h 11496"/>
              <a:gd name="T8" fmla="*/ 2147483646 w 30720"/>
              <a:gd name="T9" fmla="*/ 2147483646 h 11496"/>
              <a:gd name="T10" fmla="*/ 2147483646 w 30720"/>
              <a:gd name="T11" fmla="*/ 2147483646 h 11496"/>
              <a:gd name="T12" fmla="*/ 2147483646 w 30720"/>
              <a:gd name="T13" fmla="*/ 2147483646 h 11496"/>
              <a:gd name="T14" fmla="*/ 2147483646 w 30720"/>
              <a:gd name="T15" fmla="*/ 2147483646 h 11496"/>
              <a:gd name="T16" fmla="*/ 2147483646 w 30720"/>
              <a:gd name="T17" fmla="*/ 2147483646 h 11496"/>
              <a:gd name="T18" fmla="*/ 2147483646 w 30720"/>
              <a:gd name="T19" fmla="*/ 2147483646 h 11496"/>
              <a:gd name="T20" fmla="*/ 2147483646 w 30720"/>
              <a:gd name="T21" fmla="*/ 2147483646 h 11496"/>
              <a:gd name="T22" fmla="*/ 2147483646 w 30720"/>
              <a:gd name="T23" fmla="*/ 2147483646 h 11496"/>
              <a:gd name="T24" fmla="*/ 2147483646 w 30720"/>
              <a:gd name="T25" fmla="*/ 2147483646 h 11496"/>
              <a:gd name="T26" fmla="*/ 2147483646 w 30720"/>
              <a:gd name="T27" fmla="*/ 2147483646 h 11496"/>
              <a:gd name="T28" fmla="*/ 2147483646 w 30720"/>
              <a:gd name="T29" fmla="*/ 2147483646 h 11496"/>
              <a:gd name="T30" fmla="*/ 2147483646 w 30720"/>
              <a:gd name="T31" fmla="*/ 2147483646 h 11496"/>
              <a:gd name="T32" fmla="*/ 2147483646 w 30720"/>
              <a:gd name="T33" fmla="*/ 2147483646 h 11496"/>
              <a:gd name="T34" fmla="*/ 2147483646 w 30720"/>
              <a:gd name="T35" fmla="*/ 2147483646 h 11496"/>
              <a:gd name="T36" fmla="*/ 2147483646 w 30720"/>
              <a:gd name="T37" fmla="*/ 2147483646 h 11496"/>
              <a:gd name="T38" fmla="*/ 2147483646 w 30720"/>
              <a:gd name="T39" fmla="*/ 2147483646 h 11496"/>
              <a:gd name="T40" fmla="*/ 2147483646 w 30720"/>
              <a:gd name="T41" fmla="*/ 2147483646 h 11496"/>
              <a:gd name="T42" fmla="*/ 2147483646 w 30720"/>
              <a:gd name="T43" fmla="*/ 2147483646 h 11496"/>
              <a:gd name="T44" fmla="*/ 2147483646 w 30720"/>
              <a:gd name="T45" fmla="*/ 2147483646 h 11496"/>
              <a:gd name="T46" fmla="*/ 2147483646 w 30720"/>
              <a:gd name="T47" fmla="*/ 2147483646 h 11496"/>
              <a:gd name="T48" fmla="*/ 2147483646 w 30720"/>
              <a:gd name="T49" fmla="*/ 2147483646 h 11496"/>
              <a:gd name="T50" fmla="*/ 2147483646 w 30720"/>
              <a:gd name="T51" fmla="*/ 2147483646 h 11496"/>
              <a:gd name="T52" fmla="*/ 2147483646 w 30720"/>
              <a:gd name="T53" fmla="*/ 2147483646 h 11496"/>
              <a:gd name="T54" fmla="*/ 2147483646 w 30720"/>
              <a:gd name="T55" fmla="*/ 2147483646 h 11496"/>
              <a:gd name="T56" fmla="*/ 2147483646 w 30720"/>
              <a:gd name="T57" fmla="*/ 2147483646 h 11496"/>
              <a:gd name="T58" fmla="*/ 2147483646 w 30720"/>
              <a:gd name="T59" fmla="*/ 2147483646 h 11496"/>
              <a:gd name="T60" fmla="*/ 2147483646 w 30720"/>
              <a:gd name="T61" fmla="*/ 2147483646 h 11496"/>
              <a:gd name="T62" fmla="*/ 2147483646 w 30720"/>
              <a:gd name="T63" fmla="*/ 2147483646 h 11496"/>
              <a:gd name="T64" fmla="*/ 2147483646 w 30720"/>
              <a:gd name="T65" fmla="*/ 2147483646 h 11496"/>
              <a:gd name="T66" fmla="*/ 2147483646 w 30720"/>
              <a:gd name="T67" fmla="*/ 2147483646 h 11496"/>
              <a:gd name="T68" fmla="*/ 2147483646 w 30720"/>
              <a:gd name="T69" fmla="*/ 2147483646 h 11496"/>
              <a:gd name="T70" fmla="*/ 2147483646 w 30720"/>
              <a:gd name="T71" fmla="*/ 2147483646 h 11496"/>
              <a:gd name="T72" fmla="*/ 2147483646 w 30720"/>
              <a:gd name="T73" fmla="*/ 2147483646 h 11496"/>
              <a:gd name="T74" fmla="*/ 2147483646 w 30720"/>
              <a:gd name="T75" fmla="*/ 2147483646 h 11496"/>
              <a:gd name="T76" fmla="*/ 2147483646 w 30720"/>
              <a:gd name="T77" fmla="*/ 2147483646 h 11496"/>
              <a:gd name="T78" fmla="*/ 2147483646 w 30720"/>
              <a:gd name="T79" fmla="*/ 2147483646 h 11496"/>
              <a:gd name="T80" fmla="*/ 2147483646 w 30720"/>
              <a:gd name="T81" fmla="*/ 2147483646 h 11496"/>
              <a:gd name="T82" fmla="*/ 2147483646 w 30720"/>
              <a:gd name="T83" fmla="*/ 2147483646 h 11496"/>
              <a:gd name="T84" fmla="*/ 2147483646 w 30720"/>
              <a:gd name="T85" fmla="*/ 2147483646 h 11496"/>
              <a:gd name="T86" fmla="*/ 2147483646 w 30720"/>
              <a:gd name="T87" fmla="*/ 2147483646 h 11496"/>
              <a:gd name="T88" fmla="*/ 2147483646 w 30720"/>
              <a:gd name="T89" fmla="*/ 2147483646 h 11496"/>
              <a:gd name="T90" fmla="*/ 2147483646 w 30720"/>
              <a:gd name="T91" fmla="*/ 2147483646 h 11496"/>
              <a:gd name="T92" fmla="*/ 2147483646 w 30720"/>
              <a:gd name="T93" fmla="*/ 2147483646 h 11496"/>
              <a:gd name="T94" fmla="*/ 2147483646 w 30720"/>
              <a:gd name="T95" fmla="*/ 2147483646 h 11496"/>
              <a:gd name="T96" fmla="*/ 2147483646 w 30720"/>
              <a:gd name="T97" fmla="*/ 2147483646 h 11496"/>
              <a:gd name="T98" fmla="*/ 2147483646 w 30720"/>
              <a:gd name="T99" fmla="*/ 2147483646 h 11496"/>
              <a:gd name="T100" fmla="*/ 2147483646 w 30720"/>
              <a:gd name="T101" fmla="*/ 2147483646 h 11496"/>
              <a:gd name="T102" fmla="*/ 2147483646 w 30720"/>
              <a:gd name="T103" fmla="*/ 2147483646 h 11496"/>
              <a:gd name="T104" fmla="*/ 2147483646 w 30720"/>
              <a:gd name="T105" fmla="*/ 2147483646 h 11496"/>
              <a:gd name="T106" fmla="*/ 2147483646 w 30720"/>
              <a:gd name="T107" fmla="*/ 2147483646 h 11496"/>
              <a:gd name="T108" fmla="*/ 2147483646 w 30720"/>
              <a:gd name="T109" fmla="*/ 2147483646 h 11496"/>
              <a:gd name="T110" fmla="*/ 2147483646 w 30720"/>
              <a:gd name="T111" fmla="*/ 2147483646 h 11496"/>
              <a:gd name="T112" fmla="*/ 2147483646 w 30720"/>
              <a:gd name="T113" fmla="*/ 2147483646 h 11496"/>
              <a:gd name="T114" fmla="*/ 2147483646 w 30720"/>
              <a:gd name="T115" fmla="*/ 2147483646 h 11496"/>
              <a:gd name="T116" fmla="*/ 2147483646 w 30720"/>
              <a:gd name="T117" fmla="*/ 2147483646 h 11496"/>
              <a:gd name="T118" fmla="*/ 2147483646 w 30720"/>
              <a:gd name="T119" fmla="*/ 2147483646 h 11496"/>
              <a:gd name="T120" fmla="*/ 2147483646 w 30720"/>
              <a:gd name="T121" fmla="*/ 2147483646 h 11496"/>
              <a:gd name="T122" fmla="*/ 2147483646 w 30720"/>
              <a:gd name="T123" fmla="*/ 2147483646 h 11496"/>
              <a:gd name="T124" fmla="*/ 2147483646 w 30720"/>
              <a:gd name="T125" fmla="*/ 2147483646 h 114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720" h="11496">
                <a:moveTo>
                  <a:pt x="29285" y="7403"/>
                </a:moveTo>
                <a:lnTo>
                  <a:pt x="29285" y="7403"/>
                </a:lnTo>
                <a:lnTo>
                  <a:pt x="29232" y="7379"/>
                </a:lnTo>
                <a:lnTo>
                  <a:pt x="29180" y="7357"/>
                </a:lnTo>
                <a:lnTo>
                  <a:pt x="29127" y="7336"/>
                </a:lnTo>
                <a:lnTo>
                  <a:pt x="29073" y="7316"/>
                </a:lnTo>
                <a:lnTo>
                  <a:pt x="29020" y="7298"/>
                </a:lnTo>
                <a:lnTo>
                  <a:pt x="28966" y="7280"/>
                </a:lnTo>
                <a:lnTo>
                  <a:pt x="28913" y="7264"/>
                </a:lnTo>
                <a:lnTo>
                  <a:pt x="28859" y="7251"/>
                </a:lnTo>
                <a:lnTo>
                  <a:pt x="28804" y="7237"/>
                </a:lnTo>
                <a:lnTo>
                  <a:pt x="28750" y="7226"/>
                </a:lnTo>
                <a:lnTo>
                  <a:pt x="28697" y="7216"/>
                </a:lnTo>
                <a:lnTo>
                  <a:pt x="28643" y="7208"/>
                </a:lnTo>
                <a:lnTo>
                  <a:pt x="28589" y="7202"/>
                </a:lnTo>
                <a:lnTo>
                  <a:pt x="28535" y="7198"/>
                </a:lnTo>
                <a:lnTo>
                  <a:pt x="28482" y="7195"/>
                </a:lnTo>
                <a:lnTo>
                  <a:pt x="28429" y="7194"/>
                </a:lnTo>
                <a:lnTo>
                  <a:pt x="28376" y="7194"/>
                </a:lnTo>
                <a:lnTo>
                  <a:pt x="28322" y="7197"/>
                </a:lnTo>
                <a:lnTo>
                  <a:pt x="28269" y="7201"/>
                </a:lnTo>
                <a:lnTo>
                  <a:pt x="28217" y="7207"/>
                </a:lnTo>
                <a:lnTo>
                  <a:pt x="28165" y="7215"/>
                </a:lnTo>
                <a:lnTo>
                  <a:pt x="28113" y="7226"/>
                </a:lnTo>
                <a:lnTo>
                  <a:pt x="28062" y="7238"/>
                </a:lnTo>
                <a:lnTo>
                  <a:pt x="28011" y="7253"/>
                </a:lnTo>
                <a:lnTo>
                  <a:pt x="27960" y="7270"/>
                </a:lnTo>
                <a:lnTo>
                  <a:pt x="27910" y="7289"/>
                </a:lnTo>
                <a:lnTo>
                  <a:pt x="27861" y="7310"/>
                </a:lnTo>
                <a:lnTo>
                  <a:pt x="27812" y="7334"/>
                </a:lnTo>
                <a:lnTo>
                  <a:pt x="27763" y="7360"/>
                </a:lnTo>
                <a:lnTo>
                  <a:pt x="27717" y="7388"/>
                </a:lnTo>
                <a:lnTo>
                  <a:pt x="27670" y="7418"/>
                </a:lnTo>
                <a:lnTo>
                  <a:pt x="27623" y="7452"/>
                </a:lnTo>
                <a:lnTo>
                  <a:pt x="27600" y="7473"/>
                </a:lnTo>
                <a:lnTo>
                  <a:pt x="27578" y="7494"/>
                </a:lnTo>
                <a:lnTo>
                  <a:pt x="27556" y="7516"/>
                </a:lnTo>
                <a:lnTo>
                  <a:pt x="27535" y="7539"/>
                </a:lnTo>
                <a:lnTo>
                  <a:pt x="27515" y="7562"/>
                </a:lnTo>
                <a:lnTo>
                  <a:pt x="27495" y="7586"/>
                </a:lnTo>
                <a:lnTo>
                  <a:pt x="27476" y="7611"/>
                </a:lnTo>
                <a:lnTo>
                  <a:pt x="27457" y="7636"/>
                </a:lnTo>
                <a:lnTo>
                  <a:pt x="27440" y="7662"/>
                </a:lnTo>
                <a:lnTo>
                  <a:pt x="27422" y="7689"/>
                </a:lnTo>
                <a:lnTo>
                  <a:pt x="27405" y="7716"/>
                </a:lnTo>
                <a:lnTo>
                  <a:pt x="27390" y="7743"/>
                </a:lnTo>
                <a:lnTo>
                  <a:pt x="27374" y="7771"/>
                </a:lnTo>
                <a:lnTo>
                  <a:pt x="27360" y="7799"/>
                </a:lnTo>
                <a:lnTo>
                  <a:pt x="27345" y="7827"/>
                </a:lnTo>
                <a:lnTo>
                  <a:pt x="27332" y="7857"/>
                </a:lnTo>
                <a:lnTo>
                  <a:pt x="27319" y="7887"/>
                </a:lnTo>
                <a:lnTo>
                  <a:pt x="27307" y="7916"/>
                </a:lnTo>
                <a:lnTo>
                  <a:pt x="27296" y="7946"/>
                </a:lnTo>
                <a:lnTo>
                  <a:pt x="27286" y="7976"/>
                </a:lnTo>
                <a:lnTo>
                  <a:pt x="27276" y="8006"/>
                </a:lnTo>
                <a:lnTo>
                  <a:pt x="27268" y="8038"/>
                </a:lnTo>
                <a:lnTo>
                  <a:pt x="27260" y="8069"/>
                </a:lnTo>
                <a:lnTo>
                  <a:pt x="27252" y="8099"/>
                </a:lnTo>
                <a:lnTo>
                  <a:pt x="27246" y="8130"/>
                </a:lnTo>
                <a:lnTo>
                  <a:pt x="27241" y="8161"/>
                </a:lnTo>
                <a:lnTo>
                  <a:pt x="27236" y="8193"/>
                </a:lnTo>
                <a:lnTo>
                  <a:pt x="27231" y="8224"/>
                </a:lnTo>
                <a:lnTo>
                  <a:pt x="27228" y="8255"/>
                </a:lnTo>
                <a:lnTo>
                  <a:pt x="27226" y="8286"/>
                </a:lnTo>
                <a:lnTo>
                  <a:pt x="27225" y="8318"/>
                </a:lnTo>
                <a:lnTo>
                  <a:pt x="27224" y="8348"/>
                </a:lnTo>
                <a:lnTo>
                  <a:pt x="27225" y="8379"/>
                </a:lnTo>
                <a:lnTo>
                  <a:pt x="27226" y="8409"/>
                </a:lnTo>
                <a:lnTo>
                  <a:pt x="27228" y="8440"/>
                </a:lnTo>
                <a:lnTo>
                  <a:pt x="27231" y="8471"/>
                </a:lnTo>
                <a:lnTo>
                  <a:pt x="27236" y="8500"/>
                </a:lnTo>
                <a:lnTo>
                  <a:pt x="27241" y="8530"/>
                </a:lnTo>
                <a:lnTo>
                  <a:pt x="27247" y="8559"/>
                </a:lnTo>
                <a:lnTo>
                  <a:pt x="27254" y="8588"/>
                </a:lnTo>
                <a:lnTo>
                  <a:pt x="27263" y="8617"/>
                </a:lnTo>
                <a:lnTo>
                  <a:pt x="27271" y="8645"/>
                </a:lnTo>
                <a:lnTo>
                  <a:pt x="27281" y="8674"/>
                </a:lnTo>
                <a:lnTo>
                  <a:pt x="27293" y="8701"/>
                </a:lnTo>
                <a:lnTo>
                  <a:pt x="27304" y="8728"/>
                </a:lnTo>
                <a:lnTo>
                  <a:pt x="27318" y="8754"/>
                </a:lnTo>
                <a:lnTo>
                  <a:pt x="27331" y="8780"/>
                </a:lnTo>
                <a:lnTo>
                  <a:pt x="27347" y="8805"/>
                </a:lnTo>
                <a:lnTo>
                  <a:pt x="27364" y="8830"/>
                </a:lnTo>
                <a:lnTo>
                  <a:pt x="27381" y="8854"/>
                </a:lnTo>
                <a:lnTo>
                  <a:pt x="27399" y="8876"/>
                </a:lnTo>
                <a:lnTo>
                  <a:pt x="27419" y="8899"/>
                </a:lnTo>
                <a:lnTo>
                  <a:pt x="27440" y="8921"/>
                </a:lnTo>
                <a:lnTo>
                  <a:pt x="27462" y="8943"/>
                </a:lnTo>
                <a:lnTo>
                  <a:pt x="27484" y="8963"/>
                </a:lnTo>
                <a:lnTo>
                  <a:pt x="27509" y="8983"/>
                </a:lnTo>
                <a:lnTo>
                  <a:pt x="27534" y="9001"/>
                </a:lnTo>
                <a:lnTo>
                  <a:pt x="27560" y="9019"/>
                </a:lnTo>
                <a:lnTo>
                  <a:pt x="27589" y="9036"/>
                </a:lnTo>
                <a:lnTo>
                  <a:pt x="27618" y="9052"/>
                </a:lnTo>
                <a:lnTo>
                  <a:pt x="27648" y="9067"/>
                </a:lnTo>
                <a:lnTo>
                  <a:pt x="27679" y="9081"/>
                </a:lnTo>
                <a:lnTo>
                  <a:pt x="27711" y="9094"/>
                </a:lnTo>
                <a:lnTo>
                  <a:pt x="27746" y="9106"/>
                </a:lnTo>
                <a:lnTo>
                  <a:pt x="27734" y="9013"/>
                </a:lnTo>
                <a:lnTo>
                  <a:pt x="27730" y="8964"/>
                </a:lnTo>
                <a:lnTo>
                  <a:pt x="27727" y="8916"/>
                </a:lnTo>
                <a:lnTo>
                  <a:pt x="27724" y="8866"/>
                </a:lnTo>
                <a:lnTo>
                  <a:pt x="27722" y="8816"/>
                </a:lnTo>
                <a:lnTo>
                  <a:pt x="27721" y="8767"/>
                </a:lnTo>
                <a:lnTo>
                  <a:pt x="27721" y="8717"/>
                </a:lnTo>
                <a:lnTo>
                  <a:pt x="27722" y="8667"/>
                </a:lnTo>
                <a:lnTo>
                  <a:pt x="27725" y="8617"/>
                </a:lnTo>
                <a:lnTo>
                  <a:pt x="27729" y="8568"/>
                </a:lnTo>
                <a:lnTo>
                  <a:pt x="27734" y="8519"/>
                </a:lnTo>
                <a:lnTo>
                  <a:pt x="27743" y="8472"/>
                </a:lnTo>
                <a:lnTo>
                  <a:pt x="27752" y="8425"/>
                </a:lnTo>
                <a:lnTo>
                  <a:pt x="27763" y="8378"/>
                </a:lnTo>
                <a:lnTo>
                  <a:pt x="27776" y="8333"/>
                </a:lnTo>
                <a:lnTo>
                  <a:pt x="27783" y="8311"/>
                </a:lnTo>
                <a:lnTo>
                  <a:pt x="27792" y="8289"/>
                </a:lnTo>
                <a:lnTo>
                  <a:pt x="27800" y="8268"/>
                </a:lnTo>
                <a:lnTo>
                  <a:pt x="27809" y="8247"/>
                </a:lnTo>
                <a:lnTo>
                  <a:pt x="27820" y="8226"/>
                </a:lnTo>
                <a:lnTo>
                  <a:pt x="27829" y="8206"/>
                </a:lnTo>
                <a:lnTo>
                  <a:pt x="27840" y="8185"/>
                </a:lnTo>
                <a:lnTo>
                  <a:pt x="27852" y="8167"/>
                </a:lnTo>
                <a:lnTo>
                  <a:pt x="27864" y="8148"/>
                </a:lnTo>
                <a:lnTo>
                  <a:pt x="27877" y="8129"/>
                </a:lnTo>
                <a:lnTo>
                  <a:pt x="27890" y="8112"/>
                </a:lnTo>
                <a:lnTo>
                  <a:pt x="27905" y="8094"/>
                </a:lnTo>
                <a:lnTo>
                  <a:pt x="27921" y="8077"/>
                </a:lnTo>
                <a:lnTo>
                  <a:pt x="27936" y="8061"/>
                </a:lnTo>
                <a:lnTo>
                  <a:pt x="27953" y="8045"/>
                </a:lnTo>
                <a:lnTo>
                  <a:pt x="27970" y="8029"/>
                </a:lnTo>
                <a:lnTo>
                  <a:pt x="27987" y="8015"/>
                </a:lnTo>
                <a:lnTo>
                  <a:pt x="28006" y="8001"/>
                </a:lnTo>
                <a:lnTo>
                  <a:pt x="28026" y="7988"/>
                </a:lnTo>
                <a:lnTo>
                  <a:pt x="28047" y="7975"/>
                </a:lnTo>
                <a:lnTo>
                  <a:pt x="28067" y="7963"/>
                </a:lnTo>
                <a:lnTo>
                  <a:pt x="28089" y="7951"/>
                </a:lnTo>
                <a:lnTo>
                  <a:pt x="28112" y="7941"/>
                </a:lnTo>
                <a:lnTo>
                  <a:pt x="28136" y="7931"/>
                </a:lnTo>
                <a:lnTo>
                  <a:pt x="28160" y="7922"/>
                </a:lnTo>
                <a:lnTo>
                  <a:pt x="28186" y="7914"/>
                </a:lnTo>
                <a:lnTo>
                  <a:pt x="28212" y="7906"/>
                </a:lnTo>
                <a:lnTo>
                  <a:pt x="28240" y="7899"/>
                </a:lnTo>
                <a:lnTo>
                  <a:pt x="28268" y="7893"/>
                </a:lnTo>
                <a:lnTo>
                  <a:pt x="28298" y="7889"/>
                </a:lnTo>
                <a:lnTo>
                  <a:pt x="28328" y="7885"/>
                </a:lnTo>
                <a:lnTo>
                  <a:pt x="28358" y="7880"/>
                </a:lnTo>
                <a:lnTo>
                  <a:pt x="28384" y="7882"/>
                </a:lnTo>
                <a:lnTo>
                  <a:pt x="28410" y="7883"/>
                </a:lnTo>
                <a:lnTo>
                  <a:pt x="28435" y="7884"/>
                </a:lnTo>
                <a:lnTo>
                  <a:pt x="28460" y="7887"/>
                </a:lnTo>
                <a:lnTo>
                  <a:pt x="28485" y="7890"/>
                </a:lnTo>
                <a:lnTo>
                  <a:pt x="28510" y="7893"/>
                </a:lnTo>
                <a:lnTo>
                  <a:pt x="28535" y="7898"/>
                </a:lnTo>
                <a:lnTo>
                  <a:pt x="28559" y="7903"/>
                </a:lnTo>
                <a:lnTo>
                  <a:pt x="28583" y="7909"/>
                </a:lnTo>
                <a:lnTo>
                  <a:pt x="28607" y="7915"/>
                </a:lnTo>
                <a:lnTo>
                  <a:pt x="28630" y="7922"/>
                </a:lnTo>
                <a:lnTo>
                  <a:pt x="28654" y="7929"/>
                </a:lnTo>
                <a:lnTo>
                  <a:pt x="28676" y="7938"/>
                </a:lnTo>
                <a:lnTo>
                  <a:pt x="28699" y="7947"/>
                </a:lnTo>
                <a:lnTo>
                  <a:pt x="28721" y="7956"/>
                </a:lnTo>
                <a:lnTo>
                  <a:pt x="28743" y="7966"/>
                </a:lnTo>
                <a:lnTo>
                  <a:pt x="28765" y="7976"/>
                </a:lnTo>
                <a:lnTo>
                  <a:pt x="28787" y="7988"/>
                </a:lnTo>
                <a:lnTo>
                  <a:pt x="28808" y="7999"/>
                </a:lnTo>
                <a:lnTo>
                  <a:pt x="28828" y="8012"/>
                </a:lnTo>
                <a:lnTo>
                  <a:pt x="28869" y="8038"/>
                </a:lnTo>
                <a:lnTo>
                  <a:pt x="28908" y="8065"/>
                </a:lnTo>
                <a:lnTo>
                  <a:pt x="28945" y="8095"/>
                </a:lnTo>
                <a:lnTo>
                  <a:pt x="28981" y="8126"/>
                </a:lnTo>
                <a:lnTo>
                  <a:pt x="29016" y="8159"/>
                </a:lnTo>
                <a:lnTo>
                  <a:pt x="29048" y="8195"/>
                </a:lnTo>
                <a:lnTo>
                  <a:pt x="29078" y="8231"/>
                </a:lnTo>
                <a:lnTo>
                  <a:pt x="29107" y="8270"/>
                </a:lnTo>
                <a:lnTo>
                  <a:pt x="29134" y="8309"/>
                </a:lnTo>
                <a:lnTo>
                  <a:pt x="29159" y="8351"/>
                </a:lnTo>
                <a:lnTo>
                  <a:pt x="29182" y="8394"/>
                </a:lnTo>
                <a:lnTo>
                  <a:pt x="29202" y="8436"/>
                </a:lnTo>
                <a:lnTo>
                  <a:pt x="29221" y="8481"/>
                </a:lnTo>
                <a:lnTo>
                  <a:pt x="29229" y="8504"/>
                </a:lnTo>
                <a:lnTo>
                  <a:pt x="29238" y="8527"/>
                </a:lnTo>
                <a:lnTo>
                  <a:pt x="29245" y="8551"/>
                </a:lnTo>
                <a:lnTo>
                  <a:pt x="29251" y="8574"/>
                </a:lnTo>
                <a:lnTo>
                  <a:pt x="29257" y="8598"/>
                </a:lnTo>
                <a:lnTo>
                  <a:pt x="29263" y="8621"/>
                </a:lnTo>
                <a:lnTo>
                  <a:pt x="29268" y="8645"/>
                </a:lnTo>
                <a:lnTo>
                  <a:pt x="29272" y="8670"/>
                </a:lnTo>
                <a:lnTo>
                  <a:pt x="29275" y="8694"/>
                </a:lnTo>
                <a:lnTo>
                  <a:pt x="29278" y="8719"/>
                </a:lnTo>
                <a:lnTo>
                  <a:pt x="29280" y="8744"/>
                </a:lnTo>
                <a:lnTo>
                  <a:pt x="29282" y="8769"/>
                </a:lnTo>
                <a:lnTo>
                  <a:pt x="29283" y="8794"/>
                </a:lnTo>
                <a:lnTo>
                  <a:pt x="29283" y="8820"/>
                </a:lnTo>
                <a:lnTo>
                  <a:pt x="29283" y="8845"/>
                </a:lnTo>
                <a:lnTo>
                  <a:pt x="29282" y="8871"/>
                </a:lnTo>
                <a:lnTo>
                  <a:pt x="29280" y="8897"/>
                </a:lnTo>
                <a:lnTo>
                  <a:pt x="29278" y="8922"/>
                </a:lnTo>
                <a:lnTo>
                  <a:pt x="29271" y="8974"/>
                </a:lnTo>
                <a:lnTo>
                  <a:pt x="29262" y="9024"/>
                </a:lnTo>
                <a:lnTo>
                  <a:pt x="29251" y="9074"/>
                </a:lnTo>
                <a:lnTo>
                  <a:pt x="29238" y="9123"/>
                </a:lnTo>
                <a:lnTo>
                  <a:pt x="29223" y="9171"/>
                </a:lnTo>
                <a:lnTo>
                  <a:pt x="29206" y="9219"/>
                </a:lnTo>
                <a:lnTo>
                  <a:pt x="29188" y="9265"/>
                </a:lnTo>
                <a:lnTo>
                  <a:pt x="29167" y="9310"/>
                </a:lnTo>
                <a:lnTo>
                  <a:pt x="29144" y="9355"/>
                </a:lnTo>
                <a:lnTo>
                  <a:pt x="29120" y="9398"/>
                </a:lnTo>
                <a:lnTo>
                  <a:pt x="29094" y="9441"/>
                </a:lnTo>
                <a:lnTo>
                  <a:pt x="29067" y="9481"/>
                </a:lnTo>
                <a:lnTo>
                  <a:pt x="29038" y="9522"/>
                </a:lnTo>
                <a:lnTo>
                  <a:pt x="29006" y="9560"/>
                </a:lnTo>
                <a:lnTo>
                  <a:pt x="28974" y="9599"/>
                </a:lnTo>
                <a:lnTo>
                  <a:pt x="28941" y="9635"/>
                </a:lnTo>
                <a:lnTo>
                  <a:pt x="28905" y="9671"/>
                </a:lnTo>
                <a:lnTo>
                  <a:pt x="28869" y="9704"/>
                </a:lnTo>
                <a:lnTo>
                  <a:pt x="28831" y="9737"/>
                </a:lnTo>
                <a:lnTo>
                  <a:pt x="28792" y="9768"/>
                </a:lnTo>
                <a:lnTo>
                  <a:pt x="28751" y="9798"/>
                </a:lnTo>
                <a:lnTo>
                  <a:pt x="28710" y="9827"/>
                </a:lnTo>
                <a:lnTo>
                  <a:pt x="28666" y="9854"/>
                </a:lnTo>
                <a:lnTo>
                  <a:pt x="28622" y="9879"/>
                </a:lnTo>
                <a:lnTo>
                  <a:pt x="28578" y="9903"/>
                </a:lnTo>
                <a:lnTo>
                  <a:pt x="28532" y="9926"/>
                </a:lnTo>
                <a:lnTo>
                  <a:pt x="28484" y="9946"/>
                </a:lnTo>
                <a:lnTo>
                  <a:pt x="28436" y="9965"/>
                </a:lnTo>
                <a:lnTo>
                  <a:pt x="28387" y="9983"/>
                </a:lnTo>
                <a:lnTo>
                  <a:pt x="28337" y="9999"/>
                </a:lnTo>
                <a:lnTo>
                  <a:pt x="28287" y="10013"/>
                </a:lnTo>
                <a:lnTo>
                  <a:pt x="28236" y="10025"/>
                </a:lnTo>
                <a:lnTo>
                  <a:pt x="28189" y="10031"/>
                </a:lnTo>
                <a:lnTo>
                  <a:pt x="28143" y="10035"/>
                </a:lnTo>
                <a:lnTo>
                  <a:pt x="28098" y="10038"/>
                </a:lnTo>
                <a:lnTo>
                  <a:pt x="28052" y="10040"/>
                </a:lnTo>
                <a:lnTo>
                  <a:pt x="28006" y="10041"/>
                </a:lnTo>
                <a:lnTo>
                  <a:pt x="27960" y="10040"/>
                </a:lnTo>
                <a:lnTo>
                  <a:pt x="27915" y="10039"/>
                </a:lnTo>
                <a:lnTo>
                  <a:pt x="27870" y="10036"/>
                </a:lnTo>
                <a:lnTo>
                  <a:pt x="27825" y="10033"/>
                </a:lnTo>
                <a:lnTo>
                  <a:pt x="27780" y="10028"/>
                </a:lnTo>
                <a:lnTo>
                  <a:pt x="27735" y="10021"/>
                </a:lnTo>
                <a:lnTo>
                  <a:pt x="27691" y="10014"/>
                </a:lnTo>
                <a:lnTo>
                  <a:pt x="27647" y="10005"/>
                </a:lnTo>
                <a:lnTo>
                  <a:pt x="27602" y="9995"/>
                </a:lnTo>
                <a:lnTo>
                  <a:pt x="27559" y="9984"/>
                </a:lnTo>
                <a:lnTo>
                  <a:pt x="27516" y="9972"/>
                </a:lnTo>
                <a:lnTo>
                  <a:pt x="27473" y="9958"/>
                </a:lnTo>
                <a:lnTo>
                  <a:pt x="27430" y="9943"/>
                </a:lnTo>
                <a:lnTo>
                  <a:pt x="27388" y="9928"/>
                </a:lnTo>
                <a:lnTo>
                  <a:pt x="27346" y="9910"/>
                </a:lnTo>
                <a:lnTo>
                  <a:pt x="27305" y="9891"/>
                </a:lnTo>
                <a:lnTo>
                  <a:pt x="27265" y="9871"/>
                </a:lnTo>
                <a:lnTo>
                  <a:pt x="27224" y="9850"/>
                </a:lnTo>
                <a:lnTo>
                  <a:pt x="27185" y="9828"/>
                </a:lnTo>
                <a:lnTo>
                  <a:pt x="27145" y="9803"/>
                </a:lnTo>
                <a:lnTo>
                  <a:pt x="27107" y="9778"/>
                </a:lnTo>
                <a:lnTo>
                  <a:pt x="27068" y="9751"/>
                </a:lnTo>
                <a:lnTo>
                  <a:pt x="27031" y="9723"/>
                </a:lnTo>
                <a:lnTo>
                  <a:pt x="26994" y="9693"/>
                </a:lnTo>
                <a:lnTo>
                  <a:pt x="26958" y="9662"/>
                </a:lnTo>
                <a:lnTo>
                  <a:pt x="26922" y="9630"/>
                </a:lnTo>
                <a:lnTo>
                  <a:pt x="26888" y="9597"/>
                </a:lnTo>
                <a:lnTo>
                  <a:pt x="26854" y="9559"/>
                </a:lnTo>
                <a:lnTo>
                  <a:pt x="26821" y="9521"/>
                </a:lnTo>
                <a:lnTo>
                  <a:pt x="26790" y="9482"/>
                </a:lnTo>
                <a:lnTo>
                  <a:pt x="26761" y="9443"/>
                </a:lnTo>
                <a:lnTo>
                  <a:pt x="26732" y="9403"/>
                </a:lnTo>
                <a:lnTo>
                  <a:pt x="26705" y="9364"/>
                </a:lnTo>
                <a:lnTo>
                  <a:pt x="26679" y="9323"/>
                </a:lnTo>
                <a:lnTo>
                  <a:pt x="26655" y="9282"/>
                </a:lnTo>
                <a:lnTo>
                  <a:pt x="26631" y="9241"/>
                </a:lnTo>
                <a:lnTo>
                  <a:pt x="26609" y="9199"/>
                </a:lnTo>
                <a:lnTo>
                  <a:pt x="26588" y="9157"/>
                </a:lnTo>
                <a:lnTo>
                  <a:pt x="26568" y="9115"/>
                </a:lnTo>
                <a:lnTo>
                  <a:pt x="26551" y="9073"/>
                </a:lnTo>
                <a:lnTo>
                  <a:pt x="26533" y="9029"/>
                </a:lnTo>
                <a:lnTo>
                  <a:pt x="26517" y="8987"/>
                </a:lnTo>
                <a:lnTo>
                  <a:pt x="26503" y="8943"/>
                </a:lnTo>
                <a:lnTo>
                  <a:pt x="26489" y="8900"/>
                </a:lnTo>
                <a:lnTo>
                  <a:pt x="26477" y="8857"/>
                </a:lnTo>
                <a:lnTo>
                  <a:pt x="26466" y="8812"/>
                </a:lnTo>
                <a:lnTo>
                  <a:pt x="26456" y="8768"/>
                </a:lnTo>
                <a:lnTo>
                  <a:pt x="26448" y="8723"/>
                </a:lnTo>
                <a:lnTo>
                  <a:pt x="26440" y="8680"/>
                </a:lnTo>
                <a:lnTo>
                  <a:pt x="26434" y="8635"/>
                </a:lnTo>
                <a:lnTo>
                  <a:pt x="26429" y="8590"/>
                </a:lnTo>
                <a:lnTo>
                  <a:pt x="26425" y="8546"/>
                </a:lnTo>
                <a:lnTo>
                  <a:pt x="26422" y="8501"/>
                </a:lnTo>
                <a:lnTo>
                  <a:pt x="26421" y="8456"/>
                </a:lnTo>
                <a:lnTo>
                  <a:pt x="26419" y="8412"/>
                </a:lnTo>
                <a:lnTo>
                  <a:pt x="26419" y="8368"/>
                </a:lnTo>
                <a:lnTo>
                  <a:pt x="26422" y="8323"/>
                </a:lnTo>
                <a:lnTo>
                  <a:pt x="26425" y="8278"/>
                </a:lnTo>
                <a:lnTo>
                  <a:pt x="26428" y="8233"/>
                </a:lnTo>
                <a:lnTo>
                  <a:pt x="26433" y="8189"/>
                </a:lnTo>
                <a:lnTo>
                  <a:pt x="26439" y="8145"/>
                </a:lnTo>
                <a:lnTo>
                  <a:pt x="26445" y="8100"/>
                </a:lnTo>
                <a:lnTo>
                  <a:pt x="26454" y="8056"/>
                </a:lnTo>
                <a:lnTo>
                  <a:pt x="26463" y="8013"/>
                </a:lnTo>
                <a:lnTo>
                  <a:pt x="26473" y="7969"/>
                </a:lnTo>
                <a:lnTo>
                  <a:pt x="26484" y="7925"/>
                </a:lnTo>
                <a:lnTo>
                  <a:pt x="26497" y="7882"/>
                </a:lnTo>
                <a:lnTo>
                  <a:pt x="26509" y="7839"/>
                </a:lnTo>
                <a:lnTo>
                  <a:pt x="26524" y="7796"/>
                </a:lnTo>
                <a:lnTo>
                  <a:pt x="26539" y="7754"/>
                </a:lnTo>
                <a:lnTo>
                  <a:pt x="26555" y="7711"/>
                </a:lnTo>
                <a:lnTo>
                  <a:pt x="26571" y="7669"/>
                </a:lnTo>
                <a:lnTo>
                  <a:pt x="26590" y="7628"/>
                </a:lnTo>
                <a:lnTo>
                  <a:pt x="26609" y="7587"/>
                </a:lnTo>
                <a:lnTo>
                  <a:pt x="26629" y="7546"/>
                </a:lnTo>
                <a:lnTo>
                  <a:pt x="26650" y="7506"/>
                </a:lnTo>
                <a:lnTo>
                  <a:pt x="26671" y="7465"/>
                </a:lnTo>
                <a:lnTo>
                  <a:pt x="26694" y="7426"/>
                </a:lnTo>
                <a:lnTo>
                  <a:pt x="26718" y="7387"/>
                </a:lnTo>
                <a:lnTo>
                  <a:pt x="26743" y="7349"/>
                </a:lnTo>
                <a:lnTo>
                  <a:pt x="26768" y="7310"/>
                </a:lnTo>
                <a:lnTo>
                  <a:pt x="26795" y="7273"/>
                </a:lnTo>
                <a:lnTo>
                  <a:pt x="26822" y="7236"/>
                </a:lnTo>
                <a:lnTo>
                  <a:pt x="26850" y="7200"/>
                </a:lnTo>
                <a:lnTo>
                  <a:pt x="26880" y="7163"/>
                </a:lnTo>
                <a:lnTo>
                  <a:pt x="26910" y="7128"/>
                </a:lnTo>
                <a:lnTo>
                  <a:pt x="26940" y="7094"/>
                </a:lnTo>
                <a:lnTo>
                  <a:pt x="26971" y="7060"/>
                </a:lnTo>
                <a:lnTo>
                  <a:pt x="27005" y="7027"/>
                </a:lnTo>
                <a:lnTo>
                  <a:pt x="27038" y="6994"/>
                </a:lnTo>
                <a:lnTo>
                  <a:pt x="27071" y="6962"/>
                </a:lnTo>
                <a:lnTo>
                  <a:pt x="27107" y="6933"/>
                </a:lnTo>
                <a:lnTo>
                  <a:pt x="27141" y="6906"/>
                </a:lnTo>
                <a:lnTo>
                  <a:pt x="27176" y="6880"/>
                </a:lnTo>
                <a:lnTo>
                  <a:pt x="27212" y="6854"/>
                </a:lnTo>
                <a:lnTo>
                  <a:pt x="27248" y="6829"/>
                </a:lnTo>
                <a:lnTo>
                  <a:pt x="27285" y="6805"/>
                </a:lnTo>
                <a:lnTo>
                  <a:pt x="27321" y="6782"/>
                </a:lnTo>
                <a:lnTo>
                  <a:pt x="27357" y="6761"/>
                </a:lnTo>
                <a:lnTo>
                  <a:pt x="27395" y="6740"/>
                </a:lnTo>
                <a:lnTo>
                  <a:pt x="27432" y="6719"/>
                </a:lnTo>
                <a:lnTo>
                  <a:pt x="27470" y="6699"/>
                </a:lnTo>
                <a:lnTo>
                  <a:pt x="27508" y="6681"/>
                </a:lnTo>
                <a:lnTo>
                  <a:pt x="27546" y="6663"/>
                </a:lnTo>
                <a:lnTo>
                  <a:pt x="27584" y="6646"/>
                </a:lnTo>
                <a:lnTo>
                  <a:pt x="27623" y="6630"/>
                </a:lnTo>
                <a:lnTo>
                  <a:pt x="27662" y="6615"/>
                </a:lnTo>
                <a:lnTo>
                  <a:pt x="27701" y="6600"/>
                </a:lnTo>
                <a:lnTo>
                  <a:pt x="27741" y="6587"/>
                </a:lnTo>
                <a:lnTo>
                  <a:pt x="27780" y="6573"/>
                </a:lnTo>
                <a:lnTo>
                  <a:pt x="27820" y="6562"/>
                </a:lnTo>
                <a:lnTo>
                  <a:pt x="27859" y="6550"/>
                </a:lnTo>
                <a:lnTo>
                  <a:pt x="27899" y="6540"/>
                </a:lnTo>
                <a:lnTo>
                  <a:pt x="27939" y="6531"/>
                </a:lnTo>
                <a:lnTo>
                  <a:pt x="27980" y="6521"/>
                </a:lnTo>
                <a:lnTo>
                  <a:pt x="28020" y="6514"/>
                </a:lnTo>
                <a:lnTo>
                  <a:pt x="28060" y="6507"/>
                </a:lnTo>
                <a:lnTo>
                  <a:pt x="28101" y="6499"/>
                </a:lnTo>
                <a:lnTo>
                  <a:pt x="28141" y="6494"/>
                </a:lnTo>
                <a:lnTo>
                  <a:pt x="28182" y="6489"/>
                </a:lnTo>
                <a:lnTo>
                  <a:pt x="28223" y="6485"/>
                </a:lnTo>
                <a:lnTo>
                  <a:pt x="28264" y="6482"/>
                </a:lnTo>
                <a:lnTo>
                  <a:pt x="28305" y="6480"/>
                </a:lnTo>
                <a:lnTo>
                  <a:pt x="28345" y="6478"/>
                </a:lnTo>
                <a:lnTo>
                  <a:pt x="28387" y="6477"/>
                </a:lnTo>
                <a:lnTo>
                  <a:pt x="28428" y="6477"/>
                </a:lnTo>
                <a:lnTo>
                  <a:pt x="28468" y="6477"/>
                </a:lnTo>
                <a:lnTo>
                  <a:pt x="28510" y="6479"/>
                </a:lnTo>
                <a:lnTo>
                  <a:pt x="28550" y="6481"/>
                </a:lnTo>
                <a:lnTo>
                  <a:pt x="28592" y="6483"/>
                </a:lnTo>
                <a:lnTo>
                  <a:pt x="28633" y="6486"/>
                </a:lnTo>
                <a:lnTo>
                  <a:pt x="28673" y="6490"/>
                </a:lnTo>
                <a:lnTo>
                  <a:pt x="28715" y="6495"/>
                </a:lnTo>
                <a:lnTo>
                  <a:pt x="28756" y="6501"/>
                </a:lnTo>
                <a:lnTo>
                  <a:pt x="28796" y="6508"/>
                </a:lnTo>
                <a:lnTo>
                  <a:pt x="28837" y="6514"/>
                </a:lnTo>
                <a:lnTo>
                  <a:pt x="28877" y="6522"/>
                </a:lnTo>
                <a:lnTo>
                  <a:pt x="28918" y="6531"/>
                </a:lnTo>
                <a:lnTo>
                  <a:pt x="28959" y="6540"/>
                </a:lnTo>
                <a:lnTo>
                  <a:pt x="28999" y="6549"/>
                </a:lnTo>
                <a:lnTo>
                  <a:pt x="29040" y="6560"/>
                </a:lnTo>
                <a:lnTo>
                  <a:pt x="29079" y="6571"/>
                </a:lnTo>
                <a:lnTo>
                  <a:pt x="29119" y="6584"/>
                </a:lnTo>
                <a:lnTo>
                  <a:pt x="29159" y="6596"/>
                </a:lnTo>
                <a:lnTo>
                  <a:pt x="29199" y="6610"/>
                </a:lnTo>
                <a:lnTo>
                  <a:pt x="29239" y="6623"/>
                </a:lnTo>
                <a:lnTo>
                  <a:pt x="29277" y="6638"/>
                </a:lnTo>
                <a:lnTo>
                  <a:pt x="29317" y="6653"/>
                </a:lnTo>
                <a:lnTo>
                  <a:pt x="29355" y="6669"/>
                </a:lnTo>
                <a:lnTo>
                  <a:pt x="29395" y="6686"/>
                </a:lnTo>
                <a:lnTo>
                  <a:pt x="29432" y="6703"/>
                </a:lnTo>
                <a:lnTo>
                  <a:pt x="29471" y="6721"/>
                </a:lnTo>
                <a:lnTo>
                  <a:pt x="29509" y="6740"/>
                </a:lnTo>
                <a:lnTo>
                  <a:pt x="29547" y="6759"/>
                </a:lnTo>
                <a:lnTo>
                  <a:pt x="29584" y="6778"/>
                </a:lnTo>
                <a:lnTo>
                  <a:pt x="29619" y="6799"/>
                </a:lnTo>
                <a:lnTo>
                  <a:pt x="29652" y="6819"/>
                </a:lnTo>
                <a:lnTo>
                  <a:pt x="29685" y="6841"/>
                </a:lnTo>
                <a:lnTo>
                  <a:pt x="29717" y="6863"/>
                </a:lnTo>
                <a:lnTo>
                  <a:pt x="29750" y="6884"/>
                </a:lnTo>
                <a:lnTo>
                  <a:pt x="29781" y="6906"/>
                </a:lnTo>
                <a:lnTo>
                  <a:pt x="29812" y="6929"/>
                </a:lnTo>
                <a:lnTo>
                  <a:pt x="29842" y="6953"/>
                </a:lnTo>
                <a:lnTo>
                  <a:pt x="29873" y="6977"/>
                </a:lnTo>
                <a:lnTo>
                  <a:pt x="29902" y="7001"/>
                </a:lnTo>
                <a:lnTo>
                  <a:pt x="29931" y="7025"/>
                </a:lnTo>
                <a:lnTo>
                  <a:pt x="29959" y="7050"/>
                </a:lnTo>
                <a:lnTo>
                  <a:pt x="29987" y="7075"/>
                </a:lnTo>
                <a:lnTo>
                  <a:pt x="30014" y="7101"/>
                </a:lnTo>
                <a:lnTo>
                  <a:pt x="30041" y="7127"/>
                </a:lnTo>
                <a:lnTo>
                  <a:pt x="30067" y="7153"/>
                </a:lnTo>
                <a:lnTo>
                  <a:pt x="30118" y="7207"/>
                </a:lnTo>
                <a:lnTo>
                  <a:pt x="30167" y="7261"/>
                </a:lnTo>
                <a:lnTo>
                  <a:pt x="30213" y="7317"/>
                </a:lnTo>
                <a:lnTo>
                  <a:pt x="30258" y="7376"/>
                </a:lnTo>
                <a:lnTo>
                  <a:pt x="30300" y="7434"/>
                </a:lnTo>
                <a:lnTo>
                  <a:pt x="30341" y="7494"/>
                </a:lnTo>
                <a:lnTo>
                  <a:pt x="30379" y="7555"/>
                </a:lnTo>
                <a:lnTo>
                  <a:pt x="30415" y="7617"/>
                </a:lnTo>
                <a:lnTo>
                  <a:pt x="30449" y="7680"/>
                </a:lnTo>
                <a:lnTo>
                  <a:pt x="30482" y="7744"/>
                </a:lnTo>
                <a:lnTo>
                  <a:pt x="30512" y="7809"/>
                </a:lnTo>
                <a:lnTo>
                  <a:pt x="30540" y="7874"/>
                </a:lnTo>
                <a:lnTo>
                  <a:pt x="30566" y="7941"/>
                </a:lnTo>
                <a:lnTo>
                  <a:pt x="30590" y="8007"/>
                </a:lnTo>
                <a:lnTo>
                  <a:pt x="30612" y="8075"/>
                </a:lnTo>
                <a:lnTo>
                  <a:pt x="30632" y="8144"/>
                </a:lnTo>
                <a:lnTo>
                  <a:pt x="30649" y="8212"/>
                </a:lnTo>
                <a:lnTo>
                  <a:pt x="30665" y="8282"/>
                </a:lnTo>
                <a:lnTo>
                  <a:pt x="30678" y="8352"/>
                </a:lnTo>
                <a:lnTo>
                  <a:pt x="30691" y="8423"/>
                </a:lnTo>
                <a:lnTo>
                  <a:pt x="30700" y="8493"/>
                </a:lnTo>
                <a:lnTo>
                  <a:pt x="30709" y="8565"/>
                </a:lnTo>
                <a:lnTo>
                  <a:pt x="30714" y="8636"/>
                </a:lnTo>
                <a:lnTo>
                  <a:pt x="30718" y="8708"/>
                </a:lnTo>
                <a:lnTo>
                  <a:pt x="30720" y="8780"/>
                </a:lnTo>
                <a:lnTo>
                  <a:pt x="30720" y="8853"/>
                </a:lnTo>
                <a:lnTo>
                  <a:pt x="30718" y="8924"/>
                </a:lnTo>
                <a:lnTo>
                  <a:pt x="30714" y="8996"/>
                </a:lnTo>
                <a:lnTo>
                  <a:pt x="30708" y="9068"/>
                </a:lnTo>
                <a:lnTo>
                  <a:pt x="30700" y="9141"/>
                </a:lnTo>
                <a:lnTo>
                  <a:pt x="30690" y="9213"/>
                </a:lnTo>
                <a:lnTo>
                  <a:pt x="30678" y="9284"/>
                </a:lnTo>
                <a:lnTo>
                  <a:pt x="30665" y="9355"/>
                </a:lnTo>
                <a:lnTo>
                  <a:pt x="30649" y="9427"/>
                </a:lnTo>
                <a:lnTo>
                  <a:pt x="30632" y="9498"/>
                </a:lnTo>
                <a:lnTo>
                  <a:pt x="30612" y="9569"/>
                </a:lnTo>
                <a:lnTo>
                  <a:pt x="30590" y="9638"/>
                </a:lnTo>
                <a:lnTo>
                  <a:pt x="30567" y="9708"/>
                </a:lnTo>
                <a:lnTo>
                  <a:pt x="30542" y="9777"/>
                </a:lnTo>
                <a:lnTo>
                  <a:pt x="30515" y="9845"/>
                </a:lnTo>
                <a:lnTo>
                  <a:pt x="30486" y="9913"/>
                </a:lnTo>
                <a:lnTo>
                  <a:pt x="30456" y="9981"/>
                </a:lnTo>
                <a:lnTo>
                  <a:pt x="30422" y="10047"/>
                </a:lnTo>
                <a:lnTo>
                  <a:pt x="30388" y="10113"/>
                </a:lnTo>
                <a:lnTo>
                  <a:pt x="30351" y="10177"/>
                </a:lnTo>
                <a:lnTo>
                  <a:pt x="30313" y="10242"/>
                </a:lnTo>
                <a:lnTo>
                  <a:pt x="30273" y="10304"/>
                </a:lnTo>
                <a:lnTo>
                  <a:pt x="30231" y="10367"/>
                </a:lnTo>
                <a:lnTo>
                  <a:pt x="30187" y="10428"/>
                </a:lnTo>
                <a:lnTo>
                  <a:pt x="30141" y="10488"/>
                </a:lnTo>
                <a:lnTo>
                  <a:pt x="30094" y="10547"/>
                </a:lnTo>
                <a:lnTo>
                  <a:pt x="30044" y="10604"/>
                </a:lnTo>
                <a:lnTo>
                  <a:pt x="29993" y="10660"/>
                </a:lnTo>
                <a:lnTo>
                  <a:pt x="29940" y="10715"/>
                </a:lnTo>
                <a:lnTo>
                  <a:pt x="29886" y="10770"/>
                </a:lnTo>
                <a:lnTo>
                  <a:pt x="29829" y="10822"/>
                </a:lnTo>
                <a:lnTo>
                  <a:pt x="29775" y="10867"/>
                </a:lnTo>
                <a:lnTo>
                  <a:pt x="29719" y="10911"/>
                </a:lnTo>
                <a:lnTo>
                  <a:pt x="29662" y="10953"/>
                </a:lnTo>
                <a:lnTo>
                  <a:pt x="29605" y="10993"/>
                </a:lnTo>
                <a:lnTo>
                  <a:pt x="29548" y="11032"/>
                </a:lnTo>
                <a:lnTo>
                  <a:pt x="29489" y="11068"/>
                </a:lnTo>
                <a:lnTo>
                  <a:pt x="29431" y="11105"/>
                </a:lnTo>
                <a:lnTo>
                  <a:pt x="29372" y="11138"/>
                </a:lnTo>
                <a:lnTo>
                  <a:pt x="29311" y="11170"/>
                </a:lnTo>
                <a:lnTo>
                  <a:pt x="29251" y="11201"/>
                </a:lnTo>
                <a:lnTo>
                  <a:pt x="29191" y="11231"/>
                </a:lnTo>
                <a:lnTo>
                  <a:pt x="29129" y="11259"/>
                </a:lnTo>
                <a:lnTo>
                  <a:pt x="29068" y="11285"/>
                </a:lnTo>
                <a:lnTo>
                  <a:pt x="29005" y="11310"/>
                </a:lnTo>
                <a:lnTo>
                  <a:pt x="28943" y="11333"/>
                </a:lnTo>
                <a:lnTo>
                  <a:pt x="28880" y="11353"/>
                </a:lnTo>
                <a:lnTo>
                  <a:pt x="28817" y="11374"/>
                </a:lnTo>
                <a:lnTo>
                  <a:pt x="28753" y="11392"/>
                </a:lnTo>
                <a:lnTo>
                  <a:pt x="28689" y="11410"/>
                </a:lnTo>
                <a:lnTo>
                  <a:pt x="28625" y="11424"/>
                </a:lnTo>
                <a:lnTo>
                  <a:pt x="28561" y="11439"/>
                </a:lnTo>
                <a:lnTo>
                  <a:pt x="28496" y="11451"/>
                </a:lnTo>
                <a:lnTo>
                  <a:pt x="28431" y="11462"/>
                </a:lnTo>
                <a:lnTo>
                  <a:pt x="28366" y="11471"/>
                </a:lnTo>
                <a:lnTo>
                  <a:pt x="28301" y="11479"/>
                </a:lnTo>
                <a:lnTo>
                  <a:pt x="28236" y="11486"/>
                </a:lnTo>
                <a:lnTo>
                  <a:pt x="28170" y="11490"/>
                </a:lnTo>
                <a:lnTo>
                  <a:pt x="28105" y="11494"/>
                </a:lnTo>
                <a:lnTo>
                  <a:pt x="28039" y="11496"/>
                </a:lnTo>
                <a:lnTo>
                  <a:pt x="27974" y="11496"/>
                </a:lnTo>
                <a:lnTo>
                  <a:pt x="27908" y="11495"/>
                </a:lnTo>
                <a:lnTo>
                  <a:pt x="27843" y="11493"/>
                </a:lnTo>
                <a:lnTo>
                  <a:pt x="27777" y="11489"/>
                </a:lnTo>
                <a:lnTo>
                  <a:pt x="27711" y="11484"/>
                </a:lnTo>
                <a:lnTo>
                  <a:pt x="27646" y="11476"/>
                </a:lnTo>
                <a:lnTo>
                  <a:pt x="27580" y="11468"/>
                </a:lnTo>
                <a:lnTo>
                  <a:pt x="27516" y="11459"/>
                </a:lnTo>
                <a:lnTo>
                  <a:pt x="27450" y="11447"/>
                </a:lnTo>
                <a:lnTo>
                  <a:pt x="27386" y="11435"/>
                </a:lnTo>
                <a:lnTo>
                  <a:pt x="27320" y="11421"/>
                </a:lnTo>
                <a:lnTo>
                  <a:pt x="27255" y="11405"/>
                </a:lnTo>
                <a:lnTo>
                  <a:pt x="27192" y="11389"/>
                </a:lnTo>
                <a:lnTo>
                  <a:pt x="27127" y="11371"/>
                </a:lnTo>
                <a:lnTo>
                  <a:pt x="27064" y="11351"/>
                </a:lnTo>
                <a:lnTo>
                  <a:pt x="27000" y="11331"/>
                </a:lnTo>
                <a:lnTo>
                  <a:pt x="26937" y="11308"/>
                </a:lnTo>
                <a:lnTo>
                  <a:pt x="26874" y="11284"/>
                </a:lnTo>
                <a:lnTo>
                  <a:pt x="26812" y="11259"/>
                </a:lnTo>
                <a:lnTo>
                  <a:pt x="26751" y="11233"/>
                </a:lnTo>
                <a:lnTo>
                  <a:pt x="26689" y="11205"/>
                </a:lnTo>
                <a:lnTo>
                  <a:pt x="26628" y="11175"/>
                </a:lnTo>
                <a:lnTo>
                  <a:pt x="26567" y="11144"/>
                </a:lnTo>
                <a:lnTo>
                  <a:pt x="26507" y="11113"/>
                </a:lnTo>
                <a:lnTo>
                  <a:pt x="26448" y="11080"/>
                </a:lnTo>
                <a:lnTo>
                  <a:pt x="26388" y="11044"/>
                </a:lnTo>
                <a:lnTo>
                  <a:pt x="26330" y="11009"/>
                </a:lnTo>
                <a:lnTo>
                  <a:pt x="26272" y="10971"/>
                </a:lnTo>
                <a:lnTo>
                  <a:pt x="26214" y="10933"/>
                </a:lnTo>
                <a:lnTo>
                  <a:pt x="26158" y="10892"/>
                </a:lnTo>
                <a:lnTo>
                  <a:pt x="26102" y="10852"/>
                </a:lnTo>
                <a:lnTo>
                  <a:pt x="26047" y="10809"/>
                </a:lnTo>
                <a:lnTo>
                  <a:pt x="25992" y="10765"/>
                </a:lnTo>
                <a:lnTo>
                  <a:pt x="25937" y="10720"/>
                </a:lnTo>
                <a:lnTo>
                  <a:pt x="25884" y="10673"/>
                </a:lnTo>
                <a:lnTo>
                  <a:pt x="25840" y="10644"/>
                </a:lnTo>
                <a:lnTo>
                  <a:pt x="25797" y="10618"/>
                </a:lnTo>
                <a:lnTo>
                  <a:pt x="25756" y="10593"/>
                </a:lnTo>
                <a:lnTo>
                  <a:pt x="25718" y="10571"/>
                </a:lnTo>
                <a:lnTo>
                  <a:pt x="25681" y="10551"/>
                </a:lnTo>
                <a:lnTo>
                  <a:pt x="25646" y="10533"/>
                </a:lnTo>
                <a:lnTo>
                  <a:pt x="25613" y="10518"/>
                </a:lnTo>
                <a:lnTo>
                  <a:pt x="25581" y="10503"/>
                </a:lnTo>
                <a:lnTo>
                  <a:pt x="25550" y="10492"/>
                </a:lnTo>
                <a:lnTo>
                  <a:pt x="25521" y="10480"/>
                </a:lnTo>
                <a:lnTo>
                  <a:pt x="25493" y="10472"/>
                </a:lnTo>
                <a:lnTo>
                  <a:pt x="25466" y="10464"/>
                </a:lnTo>
                <a:lnTo>
                  <a:pt x="25440" y="10457"/>
                </a:lnTo>
                <a:lnTo>
                  <a:pt x="25414" y="10452"/>
                </a:lnTo>
                <a:lnTo>
                  <a:pt x="25389" y="10448"/>
                </a:lnTo>
                <a:lnTo>
                  <a:pt x="25364" y="10445"/>
                </a:lnTo>
                <a:lnTo>
                  <a:pt x="3051" y="10445"/>
                </a:lnTo>
                <a:lnTo>
                  <a:pt x="2972" y="10444"/>
                </a:lnTo>
                <a:lnTo>
                  <a:pt x="2894" y="10442"/>
                </a:lnTo>
                <a:lnTo>
                  <a:pt x="2816" y="10437"/>
                </a:lnTo>
                <a:lnTo>
                  <a:pt x="2739" y="10429"/>
                </a:lnTo>
                <a:lnTo>
                  <a:pt x="2662" y="10421"/>
                </a:lnTo>
                <a:lnTo>
                  <a:pt x="2586" y="10411"/>
                </a:lnTo>
                <a:lnTo>
                  <a:pt x="2511" y="10398"/>
                </a:lnTo>
                <a:lnTo>
                  <a:pt x="2436" y="10383"/>
                </a:lnTo>
                <a:lnTo>
                  <a:pt x="2362" y="10367"/>
                </a:lnTo>
                <a:lnTo>
                  <a:pt x="2288" y="10349"/>
                </a:lnTo>
                <a:lnTo>
                  <a:pt x="2215" y="10329"/>
                </a:lnTo>
                <a:lnTo>
                  <a:pt x="2143" y="10309"/>
                </a:lnTo>
                <a:lnTo>
                  <a:pt x="2073" y="10285"/>
                </a:lnTo>
                <a:lnTo>
                  <a:pt x="2002" y="10261"/>
                </a:lnTo>
                <a:lnTo>
                  <a:pt x="1932" y="10234"/>
                </a:lnTo>
                <a:lnTo>
                  <a:pt x="1863" y="10205"/>
                </a:lnTo>
                <a:lnTo>
                  <a:pt x="1795" y="10176"/>
                </a:lnTo>
                <a:lnTo>
                  <a:pt x="1728" y="10144"/>
                </a:lnTo>
                <a:lnTo>
                  <a:pt x="1661" y="10112"/>
                </a:lnTo>
                <a:lnTo>
                  <a:pt x="1597" y="10077"/>
                </a:lnTo>
                <a:lnTo>
                  <a:pt x="1532" y="10041"/>
                </a:lnTo>
                <a:lnTo>
                  <a:pt x="1469" y="10004"/>
                </a:lnTo>
                <a:lnTo>
                  <a:pt x="1406" y="9965"/>
                </a:lnTo>
                <a:lnTo>
                  <a:pt x="1345" y="9924"/>
                </a:lnTo>
                <a:lnTo>
                  <a:pt x="1285" y="9883"/>
                </a:lnTo>
                <a:lnTo>
                  <a:pt x="1225" y="9839"/>
                </a:lnTo>
                <a:lnTo>
                  <a:pt x="1167" y="9794"/>
                </a:lnTo>
                <a:lnTo>
                  <a:pt x="1110" y="9749"/>
                </a:lnTo>
                <a:lnTo>
                  <a:pt x="1055" y="9702"/>
                </a:lnTo>
                <a:lnTo>
                  <a:pt x="999" y="9653"/>
                </a:lnTo>
                <a:lnTo>
                  <a:pt x="945" y="9603"/>
                </a:lnTo>
                <a:lnTo>
                  <a:pt x="893" y="9552"/>
                </a:lnTo>
                <a:lnTo>
                  <a:pt x="842" y="9500"/>
                </a:lnTo>
                <a:lnTo>
                  <a:pt x="792" y="9446"/>
                </a:lnTo>
                <a:lnTo>
                  <a:pt x="743" y="9392"/>
                </a:lnTo>
                <a:lnTo>
                  <a:pt x="696" y="9335"/>
                </a:lnTo>
                <a:lnTo>
                  <a:pt x="651" y="9278"/>
                </a:lnTo>
                <a:lnTo>
                  <a:pt x="606" y="9220"/>
                </a:lnTo>
                <a:lnTo>
                  <a:pt x="562" y="9161"/>
                </a:lnTo>
                <a:lnTo>
                  <a:pt x="521" y="9100"/>
                </a:lnTo>
                <a:lnTo>
                  <a:pt x="480" y="9039"/>
                </a:lnTo>
                <a:lnTo>
                  <a:pt x="441" y="8976"/>
                </a:lnTo>
                <a:lnTo>
                  <a:pt x="404" y="8913"/>
                </a:lnTo>
                <a:lnTo>
                  <a:pt x="367" y="8849"/>
                </a:lnTo>
                <a:lnTo>
                  <a:pt x="333" y="8784"/>
                </a:lnTo>
                <a:lnTo>
                  <a:pt x="301" y="8717"/>
                </a:lnTo>
                <a:lnTo>
                  <a:pt x="270" y="8651"/>
                </a:lnTo>
                <a:lnTo>
                  <a:pt x="239" y="8582"/>
                </a:lnTo>
                <a:lnTo>
                  <a:pt x="211" y="8513"/>
                </a:lnTo>
                <a:lnTo>
                  <a:pt x="185" y="8444"/>
                </a:lnTo>
                <a:lnTo>
                  <a:pt x="160" y="8373"/>
                </a:lnTo>
                <a:lnTo>
                  <a:pt x="136" y="8302"/>
                </a:lnTo>
                <a:lnTo>
                  <a:pt x="116" y="8230"/>
                </a:lnTo>
                <a:lnTo>
                  <a:pt x="96" y="8157"/>
                </a:lnTo>
                <a:lnTo>
                  <a:pt x="78" y="8083"/>
                </a:lnTo>
                <a:lnTo>
                  <a:pt x="61" y="8010"/>
                </a:lnTo>
                <a:lnTo>
                  <a:pt x="47" y="7935"/>
                </a:lnTo>
                <a:lnTo>
                  <a:pt x="34" y="7860"/>
                </a:lnTo>
                <a:lnTo>
                  <a:pt x="24" y="7784"/>
                </a:lnTo>
                <a:lnTo>
                  <a:pt x="16" y="7707"/>
                </a:lnTo>
                <a:lnTo>
                  <a:pt x="8" y="7630"/>
                </a:lnTo>
                <a:lnTo>
                  <a:pt x="4" y="7552"/>
                </a:lnTo>
                <a:lnTo>
                  <a:pt x="1" y="7474"/>
                </a:lnTo>
                <a:lnTo>
                  <a:pt x="0" y="7394"/>
                </a:lnTo>
                <a:lnTo>
                  <a:pt x="0" y="3050"/>
                </a:lnTo>
                <a:lnTo>
                  <a:pt x="1" y="2971"/>
                </a:lnTo>
                <a:lnTo>
                  <a:pt x="4" y="2893"/>
                </a:lnTo>
                <a:lnTo>
                  <a:pt x="8" y="2815"/>
                </a:lnTo>
                <a:lnTo>
                  <a:pt x="16" y="2738"/>
                </a:lnTo>
                <a:lnTo>
                  <a:pt x="24" y="2661"/>
                </a:lnTo>
                <a:lnTo>
                  <a:pt x="34" y="2585"/>
                </a:lnTo>
                <a:lnTo>
                  <a:pt x="47" y="2510"/>
                </a:lnTo>
                <a:lnTo>
                  <a:pt x="61" y="2435"/>
                </a:lnTo>
                <a:lnTo>
                  <a:pt x="78" y="2361"/>
                </a:lnTo>
                <a:lnTo>
                  <a:pt x="96" y="2288"/>
                </a:lnTo>
                <a:lnTo>
                  <a:pt x="116" y="2215"/>
                </a:lnTo>
                <a:lnTo>
                  <a:pt x="136" y="2143"/>
                </a:lnTo>
                <a:lnTo>
                  <a:pt x="160" y="2072"/>
                </a:lnTo>
                <a:lnTo>
                  <a:pt x="185" y="2001"/>
                </a:lnTo>
                <a:lnTo>
                  <a:pt x="211" y="1932"/>
                </a:lnTo>
                <a:lnTo>
                  <a:pt x="239" y="1863"/>
                </a:lnTo>
                <a:lnTo>
                  <a:pt x="270" y="1795"/>
                </a:lnTo>
                <a:lnTo>
                  <a:pt x="301" y="1728"/>
                </a:lnTo>
                <a:lnTo>
                  <a:pt x="333" y="1661"/>
                </a:lnTo>
                <a:lnTo>
                  <a:pt x="367" y="1596"/>
                </a:lnTo>
                <a:lnTo>
                  <a:pt x="404" y="1532"/>
                </a:lnTo>
                <a:lnTo>
                  <a:pt x="441" y="1468"/>
                </a:lnTo>
                <a:lnTo>
                  <a:pt x="480" y="1406"/>
                </a:lnTo>
                <a:lnTo>
                  <a:pt x="521" y="1345"/>
                </a:lnTo>
                <a:lnTo>
                  <a:pt x="562" y="1284"/>
                </a:lnTo>
                <a:lnTo>
                  <a:pt x="606" y="1225"/>
                </a:lnTo>
                <a:lnTo>
                  <a:pt x="651" y="1167"/>
                </a:lnTo>
                <a:lnTo>
                  <a:pt x="696" y="1109"/>
                </a:lnTo>
                <a:lnTo>
                  <a:pt x="743" y="1054"/>
                </a:lnTo>
                <a:lnTo>
                  <a:pt x="792" y="999"/>
                </a:lnTo>
                <a:lnTo>
                  <a:pt x="842" y="946"/>
                </a:lnTo>
                <a:lnTo>
                  <a:pt x="893" y="893"/>
                </a:lnTo>
                <a:lnTo>
                  <a:pt x="945" y="842"/>
                </a:lnTo>
                <a:lnTo>
                  <a:pt x="999" y="792"/>
                </a:lnTo>
                <a:lnTo>
                  <a:pt x="1055" y="744"/>
                </a:lnTo>
                <a:lnTo>
                  <a:pt x="1110" y="696"/>
                </a:lnTo>
                <a:lnTo>
                  <a:pt x="1167" y="650"/>
                </a:lnTo>
                <a:lnTo>
                  <a:pt x="1225" y="606"/>
                </a:lnTo>
                <a:lnTo>
                  <a:pt x="1285" y="563"/>
                </a:lnTo>
                <a:lnTo>
                  <a:pt x="1345" y="520"/>
                </a:lnTo>
                <a:lnTo>
                  <a:pt x="1406" y="481"/>
                </a:lnTo>
                <a:lnTo>
                  <a:pt x="1469" y="441"/>
                </a:lnTo>
                <a:lnTo>
                  <a:pt x="1532" y="404"/>
                </a:lnTo>
                <a:lnTo>
                  <a:pt x="1597" y="368"/>
                </a:lnTo>
                <a:lnTo>
                  <a:pt x="1661" y="334"/>
                </a:lnTo>
                <a:lnTo>
                  <a:pt x="1728" y="301"/>
                </a:lnTo>
                <a:lnTo>
                  <a:pt x="1795" y="270"/>
                </a:lnTo>
                <a:lnTo>
                  <a:pt x="1863" y="239"/>
                </a:lnTo>
                <a:lnTo>
                  <a:pt x="1932" y="211"/>
                </a:lnTo>
                <a:lnTo>
                  <a:pt x="2002" y="185"/>
                </a:lnTo>
                <a:lnTo>
                  <a:pt x="2073" y="160"/>
                </a:lnTo>
                <a:lnTo>
                  <a:pt x="2143" y="137"/>
                </a:lnTo>
                <a:lnTo>
                  <a:pt x="2215" y="116"/>
                </a:lnTo>
                <a:lnTo>
                  <a:pt x="2288" y="96"/>
                </a:lnTo>
                <a:lnTo>
                  <a:pt x="2362" y="78"/>
                </a:lnTo>
                <a:lnTo>
                  <a:pt x="2436" y="61"/>
                </a:lnTo>
                <a:lnTo>
                  <a:pt x="2511" y="48"/>
                </a:lnTo>
                <a:lnTo>
                  <a:pt x="2586" y="35"/>
                </a:lnTo>
                <a:lnTo>
                  <a:pt x="2662" y="24"/>
                </a:lnTo>
                <a:lnTo>
                  <a:pt x="2739" y="16"/>
                </a:lnTo>
                <a:lnTo>
                  <a:pt x="2816" y="8"/>
                </a:lnTo>
                <a:lnTo>
                  <a:pt x="2894" y="4"/>
                </a:lnTo>
                <a:lnTo>
                  <a:pt x="2972" y="1"/>
                </a:lnTo>
                <a:lnTo>
                  <a:pt x="3051" y="0"/>
                </a:lnTo>
                <a:lnTo>
                  <a:pt x="25929" y="0"/>
                </a:lnTo>
                <a:lnTo>
                  <a:pt x="26007" y="1"/>
                </a:lnTo>
                <a:lnTo>
                  <a:pt x="26086" y="4"/>
                </a:lnTo>
                <a:lnTo>
                  <a:pt x="26163" y="8"/>
                </a:lnTo>
                <a:lnTo>
                  <a:pt x="26240" y="16"/>
                </a:lnTo>
                <a:lnTo>
                  <a:pt x="26317" y="24"/>
                </a:lnTo>
                <a:lnTo>
                  <a:pt x="26393" y="35"/>
                </a:lnTo>
                <a:lnTo>
                  <a:pt x="26469" y="48"/>
                </a:lnTo>
                <a:lnTo>
                  <a:pt x="26543" y="61"/>
                </a:lnTo>
                <a:lnTo>
                  <a:pt x="26618" y="78"/>
                </a:lnTo>
                <a:lnTo>
                  <a:pt x="26691" y="96"/>
                </a:lnTo>
                <a:lnTo>
                  <a:pt x="26764" y="116"/>
                </a:lnTo>
                <a:lnTo>
                  <a:pt x="26836" y="137"/>
                </a:lnTo>
                <a:lnTo>
                  <a:pt x="26908" y="160"/>
                </a:lnTo>
                <a:lnTo>
                  <a:pt x="26977" y="185"/>
                </a:lnTo>
                <a:lnTo>
                  <a:pt x="27047" y="211"/>
                </a:lnTo>
                <a:lnTo>
                  <a:pt x="27117" y="239"/>
                </a:lnTo>
                <a:lnTo>
                  <a:pt x="27185" y="270"/>
                </a:lnTo>
                <a:lnTo>
                  <a:pt x="27251" y="301"/>
                </a:lnTo>
                <a:lnTo>
                  <a:pt x="27318" y="334"/>
                </a:lnTo>
                <a:lnTo>
                  <a:pt x="27383" y="368"/>
                </a:lnTo>
                <a:lnTo>
                  <a:pt x="27448" y="404"/>
                </a:lnTo>
                <a:lnTo>
                  <a:pt x="27510" y="441"/>
                </a:lnTo>
                <a:lnTo>
                  <a:pt x="27573" y="481"/>
                </a:lnTo>
                <a:lnTo>
                  <a:pt x="27634" y="520"/>
                </a:lnTo>
                <a:lnTo>
                  <a:pt x="27695" y="563"/>
                </a:lnTo>
                <a:lnTo>
                  <a:pt x="27754" y="606"/>
                </a:lnTo>
                <a:lnTo>
                  <a:pt x="27812" y="650"/>
                </a:lnTo>
                <a:lnTo>
                  <a:pt x="27870" y="696"/>
                </a:lnTo>
                <a:lnTo>
                  <a:pt x="27926" y="744"/>
                </a:lnTo>
                <a:lnTo>
                  <a:pt x="27980" y="792"/>
                </a:lnTo>
                <a:lnTo>
                  <a:pt x="28034" y="842"/>
                </a:lnTo>
                <a:lnTo>
                  <a:pt x="28086" y="893"/>
                </a:lnTo>
                <a:lnTo>
                  <a:pt x="28137" y="946"/>
                </a:lnTo>
                <a:lnTo>
                  <a:pt x="28187" y="999"/>
                </a:lnTo>
                <a:lnTo>
                  <a:pt x="28236" y="1054"/>
                </a:lnTo>
                <a:lnTo>
                  <a:pt x="28283" y="1109"/>
                </a:lnTo>
                <a:lnTo>
                  <a:pt x="28330" y="1167"/>
                </a:lnTo>
                <a:lnTo>
                  <a:pt x="28373" y="1225"/>
                </a:lnTo>
                <a:lnTo>
                  <a:pt x="28417" y="1284"/>
                </a:lnTo>
                <a:lnTo>
                  <a:pt x="28459" y="1345"/>
                </a:lnTo>
                <a:lnTo>
                  <a:pt x="28499" y="1406"/>
                </a:lnTo>
                <a:lnTo>
                  <a:pt x="28538" y="1468"/>
                </a:lnTo>
                <a:lnTo>
                  <a:pt x="28575" y="1532"/>
                </a:lnTo>
                <a:lnTo>
                  <a:pt x="28612" y="1596"/>
                </a:lnTo>
                <a:lnTo>
                  <a:pt x="28646" y="1661"/>
                </a:lnTo>
                <a:lnTo>
                  <a:pt x="28680" y="1728"/>
                </a:lnTo>
                <a:lnTo>
                  <a:pt x="28711" y="1795"/>
                </a:lnTo>
                <a:lnTo>
                  <a:pt x="28740" y="1863"/>
                </a:lnTo>
                <a:lnTo>
                  <a:pt x="28768" y="1932"/>
                </a:lnTo>
                <a:lnTo>
                  <a:pt x="28795" y="2001"/>
                </a:lnTo>
                <a:lnTo>
                  <a:pt x="28820" y="2072"/>
                </a:lnTo>
                <a:lnTo>
                  <a:pt x="28843" y="2143"/>
                </a:lnTo>
                <a:lnTo>
                  <a:pt x="28865" y="2215"/>
                </a:lnTo>
                <a:lnTo>
                  <a:pt x="28884" y="2288"/>
                </a:lnTo>
                <a:lnTo>
                  <a:pt x="28902" y="2361"/>
                </a:lnTo>
                <a:lnTo>
                  <a:pt x="28918" y="2435"/>
                </a:lnTo>
                <a:lnTo>
                  <a:pt x="28933" y="2510"/>
                </a:lnTo>
                <a:lnTo>
                  <a:pt x="28945" y="2585"/>
                </a:lnTo>
                <a:lnTo>
                  <a:pt x="28955" y="2661"/>
                </a:lnTo>
                <a:lnTo>
                  <a:pt x="28965" y="2738"/>
                </a:lnTo>
                <a:lnTo>
                  <a:pt x="28971" y="2815"/>
                </a:lnTo>
                <a:lnTo>
                  <a:pt x="28976" y="2893"/>
                </a:lnTo>
                <a:lnTo>
                  <a:pt x="28979" y="2971"/>
                </a:lnTo>
                <a:lnTo>
                  <a:pt x="28980" y="3050"/>
                </a:lnTo>
                <a:lnTo>
                  <a:pt x="28980" y="5222"/>
                </a:lnTo>
                <a:lnTo>
                  <a:pt x="28979" y="5273"/>
                </a:lnTo>
                <a:lnTo>
                  <a:pt x="28978" y="5323"/>
                </a:lnTo>
                <a:lnTo>
                  <a:pt x="28974" y="5373"/>
                </a:lnTo>
                <a:lnTo>
                  <a:pt x="28969" y="5422"/>
                </a:lnTo>
                <a:lnTo>
                  <a:pt x="28965" y="5447"/>
                </a:lnTo>
                <a:lnTo>
                  <a:pt x="28961" y="5471"/>
                </a:lnTo>
                <a:lnTo>
                  <a:pt x="28955" y="5495"/>
                </a:lnTo>
                <a:lnTo>
                  <a:pt x="28950" y="5518"/>
                </a:lnTo>
                <a:lnTo>
                  <a:pt x="28943" y="5542"/>
                </a:lnTo>
                <a:lnTo>
                  <a:pt x="28936" y="5565"/>
                </a:lnTo>
                <a:lnTo>
                  <a:pt x="28927" y="5588"/>
                </a:lnTo>
                <a:lnTo>
                  <a:pt x="28918" y="5610"/>
                </a:lnTo>
                <a:lnTo>
                  <a:pt x="28825" y="5605"/>
                </a:lnTo>
                <a:lnTo>
                  <a:pt x="28733" y="5603"/>
                </a:lnTo>
                <a:lnTo>
                  <a:pt x="28640" y="5603"/>
                </a:lnTo>
                <a:lnTo>
                  <a:pt x="28548" y="5605"/>
                </a:lnTo>
                <a:lnTo>
                  <a:pt x="28456" y="5610"/>
                </a:lnTo>
                <a:lnTo>
                  <a:pt x="28364" y="5617"/>
                </a:lnTo>
                <a:lnTo>
                  <a:pt x="28274" y="5625"/>
                </a:lnTo>
                <a:lnTo>
                  <a:pt x="28183" y="5637"/>
                </a:lnTo>
                <a:lnTo>
                  <a:pt x="28092" y="5649"/>
                </a:lnTo>
                <a:lnTo>
                  <a:pt x="28003" y="5665"/>
                </a:lnTo>
                <a:lnTo>
                  <a:pt x="27913" y="5682"/>
                </a:lnTo>
                <a:lnTo>
                  <a:pt x="27825" y="5702"/>
                </a:lnTo>
                <a:lnTo>
                  <a:pt x="27737" y="5725"/>
                </a:lnTo>
                <a:lnTo>
                  <a:pt x="27650" y="5749"/>
                </a:lnTo>
                <a:lnTo>
                  <a:pt x="27564" y="5776"/>
                </a:lnTo>
                <a:lnTo>
                  <a:pt x="27478" y="5805"/>
                </a:lnTo>
                <a:lnTo>
                  <a:pt x="27437" y="5821"/>
                </a:lnTo>
                <a:lnTo>
                  <a:pt x="27394" y="5836"/>
                </a:lnTo>
                <a:lnTo>
                  <a:pt x="27352" y="5853"/>
                </a:lnTo>
                <a:lnTo>
                  <a:pt x="27311" y="5870"/>
                </a:lnTo>
                <a:lnTo>
                  <a:pt x="27269" y="5887"/>
                </a:lnTo>
                <a:lnTo>
                  <a:pt x="27228" y="5906"/>
                </a:lnTo>
                <a:lnTo>
                  <a:pt x="27187" y="5925"/>
                </a:lnTo>
                <a:lnTo>
                  <a:pt x="27147" y="5945"/>
                </a:lnTo>
                <a:lnTo>
                  <a:pt x="27107" y="5964"/>
                </a:lnTo>
                <a:lnTo>
                  <a:pt x="27066" y="5985"/>
                </a:lnTo>
                <a:lnTo>
                  <a:pt x="27026" y="6007"/>
                </a:lnTo>
                <a:lnTo>
                  <a:pt x="26988" y="6029"/>
                </a:lnTo>
                <a:lnTo>
                  <a:pt x="26948" y="6051"/>
                </a:lnTo>
                <a:lnTo>
                  <a:pt x="26910" y="6075"/>
                </a:lnTo>
                <a:lnTo>
                  <a:pt x="26871" y="6098"/>
                </a:lnTo>
                <a:lnTo>
                  <a:pt x="26833" y="6123"/>
                </a:lnTo>
                <a:lnTo>
                  <a:pt x="26795" y="6148"/>
                </a:lnTo>
                <a:lnTo>
                  <a:pt x="26758" y="6173"/>
                </a:lnTo>
                <a:lnTo>
                  <a:pt x="26721" y="6199"/>
                </a:lnTo>
                <a:lnTo>
                  <a:pt x="26684" y="6226"/>
                </a:lnTo>
                <a:lnTo>
                  <a:pt x="26648" y="6253"/>
                </a:lnTo>
                <a:lnTo>
                  <a:pt x="26612" y="6281"/>
                </a:lnTo>
                <a:lnTo>
                  <a:pt x="26577" y="6309"/>
                </a:lnTo>
                <a:lnTo>
                  <a:pt x="26541" y="6338"/>
                </a:lnTo>
                <a:lnTo>
                  <a:pt x="26507" y="6368"/>
                </a:lnTo>
                <a:lnTo>
                  <a:pt x="26473" y="6398"/>
                </a:lnTo>
                <a:lnTo>
                  <a:pt x="26438" y="6430"/>
                </a:lnTo>
                <a:lnTo>
                  <a:pt x="26405" y="6462"/>
                </a:lnTo>
                <a:lnTo>
                  <a:pt x="26372" y="6494"/>
                </a:lnTo>
                <a:lnTo>
                  <a:pt x="26339" y="6526"/>
                </a:lnTo>
                <a:lnTo>
                  <a:pt x="26307" y="6560"/>
                </a:lnTo>
                <a:lnTo>
                  <a:pt x="26275" y="6594"/>
                </a:lnTo>
                <a:lnTo>
                  <a:pt x="26232" y="6643"/>
                </a:lnTo>
                <a:lnTo>
                  <a:pt x="26191" y="6694"/>
                </a:lnTo>
                <a:lnTo>
                  <a:pt x="26152" y="6744"/>
                </a:lnTo>
                <a:lnTo>
                  <a:pt x="26113" y="6796"/>
                </a:lnTo>
                <a:lnTo>
                  <a:pt x="26076" y="6848"/>
                </a:lnTo>
                <a:lnTo>
                  <a:pt x="26041" y="6901"/>
                </a:lnTo>
                <a:lnTo>
                  <a:pt x="26006" y="6954"/>
                </a:lnTo>
                <a:lnTo>
                  <a:pt x="25973" y="7008"/>
                </a:lnTo>
                <a:lnTo>
                  <a:pt x="25942" y="7063"/>
                </a:lnTo>
                <a:lnTo>
                  <a:pt x="25911" y="7119"/>
                </a:lnTo>
                <a:lnTo>
                  <a:pt x="25882" y="7174"/>
                </a:lnTo>
                <a:lnTo>
                  <a:pt x="25855" y="7231"/>
                </a:lnTo>
                <a:lnTo>
                  <a:pt x="25829" y="7287"/>
                </a:lnTo>
                <a:lnTo>
                  <a:pt x="25804" y="7344"/>
                </a:lnTo>
                <a:lnTo>
                  <a:pt x="25780" y="7403"/>
                </a:lnTo>
                <a:lnTo>
                  <a:pt x="25758" y="7461"/>
                </a:lnTo>
                <a:lnTo>
                  <a:pt x="25738" y="7519"/>
                </a:lnTo>
                <a:lnTo>
                  <a:pt x="25719" y="7578"/>
                </a:lnTo>
                <a:lnTo>
                  <a:pt x="25701" y="7637"/>
                </a:lnTo>
                <a:lnTo>
                  <a:pt x="25684" y="7697"/>
                </a:lnTo>
                <a:lnTo>
                  <a:pt x="25669" y="7757"/>
                </a:lnTo>
                <a:lnTo>
                  <a:pt x="25655" y="7817"/>
                </a:lnTo>
                <a:lnTo>
                  <a:pt x="25643" y="7877"/>
                </a:lnTo>
                <a:lnTo>
                  <a:pt x="25631" y="7938"/>
                </a:lnTo>
                <a:lnTo>
                  <a:pt x="25622" y="7998"/>
                </a:lnTo>
                <a:lnTo>
                  <a:pt x="25614" y="8058"/>
                </a:lnTo>
                <a:lnTo>
                  <a:pt x="25606" y="8120"/>
                </a:lnTo>
                <a:lnTo>
                  <a:pt x="25601" y="8180"/>
                </a:lnTo>
                <a:lnTo>
                  <a:pt x="25597" y="8242"/>
                </a:lnTo>
                <a:lnTo>
                  <a:pt x="25595" y="8303"/>
                </a:lnTo>
                <a:lnTo>
                  <a:pt x="25593" y="8363"/>
                </a:lnTo>
                <a:lnTo>
                  <a:pt x="25593" y="8425"/>
                </a:lnTo>
                <a:lnTo>
                  <a:pt x="25595" y="8486"/>
                </a:lnTo>
                <a:lnTo>
                  <a:pt x="25597" y="8547"/>
                </a:lnTo>
                <a:lnTo>
                  <a:pt x="25601" y="8608"/>
                </a:lnTo>
                <a:lnTo>
                  <a:pt x="25607" y="8668"/>
                </a:lnTo>
                <a:lnTo>
                  <a:pt x="25614" y="8729"/>
                </a:lnTo>
                <a:lnTo>
                  <a:pt x="25622" y="8789"/>
                </a:lnTo>
                <a:lnTo>
                  <a:pt x="25632" y="8849"/>
                </a:lnTo>
                <a:lnTo>
                  <a:pt x="25644" y="8910"/>
                </a:lnTo>
                <a:lnTo>
                  <a:pt x="25656" y="8969"/>
                </a:lnTo>
                <a:lnTo>
                  <a:pt x="25670" y="9028"/>
                </a:lnTo>
                <a:lnTo>
                  <a:pt x="25686" y="9088"/>
                </a:lnTo>
                <a:lnTo>
                  <a:pt x="25702" y="9146"/>
                </a:lnTo>
                <a:lnTo>
                  <a:pt x="25721" y="9204"/>
                </a:lnTo>
                <a:lnTo>
                  <a:pt x="25740" y="9263"/>
                </a:lnTo>
                <a:lnTo>
                  <a:pt x="25762" y="9320"/>
                </a:lnTo>
                <a:lnTo>
                  <a:pt x="25783" y="9377"/>
                </a:lnTo>
                <a:lnTo>
                  <a:pt x="25807" y="9434"/>
                </a:lnTo>
                <a:lnTo>
                  <a:pt x="25832" y="9490"/>
                </a:lnTo>
                <a:lnTo>
                  <a:pt x="25859" y="9546"/>
                </a:lnTo>
                <a:lnTo>
                  <a:pt x="25888" y="9601"/>
                </a:lnTo>
                <a:lnTo>
                  <a:pt x="25917" y="9655"/>
                </a:lnTo>
                <a:lnTo>
                  <a:pt x="25948" y="9709"/>
                </a:lnTo>
                <a:lnTo>
                  <a:pt x="25980" y="9762"/>
                </a:lnTo>
                <a:lnTo>
                  <a:pt x="26015" y="9815"/>
                </a:lnTo>
                <a:lnTo>
                  <a:pt x="26050" y="9867"/>
                </a:lnTo>
                <a:lnTo>
                  <a:pt x="26086" y="9918"/>
                </a:lnTo>
                <a:lnTo>
                  <a:pt x="26124" y="9969"/>
                </a:lnTo>
                <a:lnTo>
                  <a:pt x="26163" y="10018"/>
                </a:lnTo>
                <a:lnTo>
                  <a:pt x="26205" y="10067"/>
                </a:lnTo>
                <a:lnTo>
                  <a:pt x="26247" y="10116"/>
                </a:lnTo>
                <a:lnTo>
                  <a:pt x="26290" y="10163"/>
                </a:lnTo>
                <a:lnTo>
                  <a:pt x="26336" y="10210"/>
                </a:lnTo>
                <a:lnTo>
                  <a:pt x="26383" y="10254"/>
                </a:lnTo>
                <a:lnTo>
                  <a:pt x="26430" y="10298"/>
                </a:lnTo>
                <a:lnTo>
                  <a:pt x="26479" y="10340"/>
                </a:lnTo>
                <a:lnTo>
                  <a:pt x="26528" y="10380"/>
                </a:lnTo>
                <a:lnTo>
                  <a:pt x="26579" y="10419"/>
                </a:lnTo>
                <a:lnTo>
                  <a:pt x="26630" y="10456"/>
                </a:lnTo>
                <a:lnTo>
                  <a:pt x="26682" y="10492"/>
                </a:lnTo>
                <a:lnTo>
                  <a:pt x="26735" y="10525"/>
                </a:lnTo>
                <a:lnTo>
                  <a:pt x="26788" y="10557"/>
                </a:lnTo>
                <a:lnTo>
                  <a:pt x="26843" y="10588"/>
                </a:lnTo>
                <a:lnTo>
                  <a:pt x="26897" y="10618"/>
                </a:lnTo>
                <a:lnTo>
                  <a:pt x="26954" y="10645"/>
                </a:lnTo>
                <a:lnTo>
                  <a:pt x="27010" y="10671"/>
                </a:lnTo>
                <a:lnTo>
                  <a:pt x="27067" y="10695"/>
                </a:lnTo>
                <a:lnTo>
                  <a:pt x="27124" y="10718"/>
                </a:lnTo>
                <a:lnTo>
                  <a:pt x="27182" y="10738"/>
                </a:lnTo>
                <a:lnTo>
                  <a:pt x="27240" y="10758"/>
                </a:lnTo>
                <a:lnTo>
                  <a:pt x="27298" y="10776"/>
                </a:lnTo>
                <a:lnTo>
                  <a:pt x="27357" y="10792"/>
                </a:lnTo>
                <a:lnTo>
                  <a:pt x="27417" y="10807"/>
                </a:lnTo>
                <a:lnTo>
                  <a:pt x="27476" y="10821"/>
                </a:lnTo>
                <a:lnTo>
                  <a:pt x="27535" y="10832"/>
                </a:lnTo>
                <a:lnTo>
                  <a:pt x="27596" y="10841"/>
                </a:lnTo>
                <a:lnTo>
                  <a:pt x="27655" y="10850"/>
                </a:lnTo>
                <a:lnTo>
                  <a:pt x="27716" y="10857"/>
                </a:lnTo>
                <a:lnTo>
                  <a:pt x="27776" y="10862"/>
                </a:lnTo>
                <a:lnTo>
                  <a:pt x="27836" y="10865"/>
                </a:lnTo>
                <a:lnTo>
                  <a:pt x="27897" y="10867"/>
                </a:lnTo>
                <a:lnTo>
                  <a:pt x="27956" y="10868"/>
                </a:lnTo>
                <a:lnTo>
                  <a:pt x="28016" y="10867"/>
                </a:lnTo>
                <a:lnTo>
                  <a:pt x="28077" y="10864"/>
                </a:lnTo>
                <a:lnTo>
                  <a:pt x="28136" y="10860"/>
                </a:lnTo>
                <a:lnTo>
                  <a:pt x="28195" y="10854"/>
                </a:lnTo>
                <a:lnTo>
                  <a:pt x="28255" y="10847"/>
                </a:lnTo>
                <a:lnTo>
                  <a:pt x="28314" y="10838"/>
                </a:lnTo>
                <a:lnTo>
                  <a:pt x="28372" y="10828"/>
                </a:lnTo>
                <a:lnTo>
                  <a:pt x="28431" y="10815"/>
                </a:lnTo>
                <a:lnTo>
                  <a:pt x="28488" y="10802"/>
                </a:lnTo>
                <a:lnTo>
                  <a:pt x="28545" y="10786"/>
                </a:lnTo>
                <a:lnTo>
                  <a:pt x="28603" y="10770"/>
                </a:lnTo>
                <a:lnTo>
                  <a:pt x="28659" y="10752"/>
                </a:lnTo>
                <a:lnTo>
                  <a:pt x="28714" y="10732"/>
                </a:lnTo>
                <a:lnTo>
                  <a:pt x="28769" y="10710"/>
                </a:lnTo>
                <a:lnTo>
                  <a:pt x="28823" y="10687"/>
                </a:lnTo>
                <a:lnTo>
                  <a:pt x="28877" y="10662"/>
                </a:lnTo>
                <a:lnTo>
                  <a:pt x="28930" y="10636"/>
                </a:lnTo>
                <a:lnTo>
                  <a:pt x="28983" y="10609"/>
                </a:lnTo>
                <a:lnTo>
                  <a:pt x="29034" y="10580"/>
                </a:lnTo>
                <a:lnTo>
                  <a:pt x="29083" y="10549"/>
                </a:lnTo>
                <a:lnTo>
                  <a:pt x="29133" y="10517"/>
                </a:lnTo>
                <a:lnTo>
                  <a:pt x="29181" y="10482"/>
                </a:lnTo>
                <a:lnTo>
                  <a:pt x="29229" y="10447"/>
                </a:lnTo>
                <a:lnTo>
                  <a:pt x="29276" y="10411"/>
                </a:lnTo>
                <a:lnTo>
                  <a:pt x="29321" y="10372"/>
                </a:lnTo>
                <a:lnTo>
                  <a:pt x="29366" y="10332"/>
                </a:lnTo>
                <a:lnTo>
                  <a:pt x="29408" y="10291"/>
                </a:lnTo>
                <a:lnTo>
                  <a:pt x="29450" y="10247"/>
                </a:lnTo>
                <a:lnTo>
                  <a:pt x="29491" y="10202"/>
                </a:lnTo>
                <a:lnTo>
                  <a:pt x="29530" y="10157"/>
                </a:lnTo>
                <a:lnTo>
                  <a:pt x="29569" y="10109"/>
                </a:lnTo>
                <a:lnTo>
                  <a:pt x="29605" y="10060"/>
                </a:lnTo>
                <a:lnTo>
                  <a:pt x="29640" y="10009"/>
                </a:lnTo>
                <a:lnTo>
                  <a:pt x="29674" y="9957"/>
                </a:lnTo>
                <a:lnTo>
                  <a:pt x="29707" y="9903"/>
                </a:lnTo>
                <a:lnTo>
                  <a:pt x="29727" y="9868"/>
                </a:lnTo>
                <a:lnTo>
                  <a:pt x="29746" y="9833"/>
                </a:lnTo>
                <a:lnTo>
                  <a:pt x="29764" y="9798"/>
                </a:lnTo>
                <a:lnTo>
                  <a:pt x="29783" y="9761"/>
                </a:lnTo>
                <a:lnTo>
                  <a:pt x="29800" y="9726"/>
                </a:lnTo>
                <a:lnTo>
                  <a:pt x="29817" y="9688"/>
                </a:lnTo>
                <a:lnTo>
                  <a:pt x="29833" y="9652"/>
                </a:lnTo>
                <a:lnTo>
                  <a:pt x="29850" y="9614"/>
                </a:lnTo>
                <a:lnTo>
                  <a:pt x="29864" y="9577"/>
                </a:lnTo>
                <a:lnTo>
                  <a:pt x="29879" y="9538"/>
                </a:lnTo>
                <a:lnTo>
                  <a:pt x="29893" y="9501"/>
                </a:lnTo>
                <a:lnTo>
                  <a:pt x="29906" y="9462"/>
                </a:lnTo>
                <a:lnTo>
                  <a:pt x="29918" y="9424"/>
                </a:lnTo>
                <a:lnTo>
                  <a:pt x="29931" y="9384"/>
                </a:lnTo>
                <a:lnTo>
                  <a:pt x="29942" y="9346"/>
                </a:lnTo>
                <a:lnTo>
                  <a:pt x="29953" y="9306"/>
                </a:lnTo>
                <a:lnTo>
                  <a:pt x="29962" y="9267"/>
                </a:lnTo>
                <a:lnTo>
                  <a:pt x="29971" y="9227"/>
                </a:lnTo>
                <a:lnTo>
                  <a:pt x="29980" y="9188"/>
                </a:lnTo>
                <a:lnTo>
                  <a:pt x="29988" y="9147"/>
                </a:lnTo>
                <a:lnTo>
                  <a:pt x="29994" y="9108"/>
                </a:lnTo>
                <a:lnTo>
                  <a:pt x="30001" y="9068"/>
                </a:lnTo>
                <a:lnTo>
                  <a:pt x="30006" y="9027"/>
                </a:lnTo>
                <a:lnTo>
                  <a:pt x="30011" y="8988"/>
                </a:lnTo>
                <a:lnTo>
                  <a:pt x="30015" y="8947"/>
                </a:lnTo>
                <a:lnTo>
                  <a:pt x="30018" y="8908"/>
                </a:lnTo>
                <a:lnTo>
                  <a:pt x="30020" y="8867"/>
                </a:lnTo>
                <a:lnTo>
                  <a:pt x="30021" y="8827"/>
                </a:lnTo>
                <a:lnTo>
                  <a:pt x="30023" y="8787"/>
                </a:lnTo>
                <a:lnTo>
                  <a:pt x="30023" y="8747"/>
                </a:lnTo>
                <a:lnTo>
                  <a:pt x="30021" y="8707"/>
                </a:lnTo>
                <a:lnTo>
                  <a:pt x="30019" y="8667"/>
                </a:lnTo>
                <a:lnTo>
                  <a:pt x="30017" y="8628"/>
                </a:lnTo>
                <a:lnTo>
                  <a:pt x="30013" y="8588"/>
                </a:lnTo>
                <a:lnTo>
                  <a:pt x="30009" y="8549"/>
                </a:lnTo>
                <a:lnTo>
                  <a:pt x="30004" y="8509"/>
                </a:lnTo>
                <a:lnTo>
                  <a:pt x="29998" y="8471"/>
                </a:lnTo>
                <a:lnTo>
                  <a:pt x="29990" y="8432"/>
                </a:lnTo>
                <a:lnTo>
                  <a:pt x="29982" y="8394"/>
                </a:lnTo>
                <a:lnTo>
                  <a:pt x="29974" y="8355"/>
                </a:lnTo>
                <a:lnTo>
                  <a:pt x="29963" y="8317"/>
                </a:lnTo>
                <a:lnTo>
                  <a:pt x="29953" y="8279"/>
                </a:lnTo>
                <a:lnTo>
                  <a:pt x="29941" y="8242"/>
                </a:lnTo>
                <a:lnTo>
                  <a:pt x="29928" y="8204"/>
                </a:lnTo>
                <a:lnTo>
                  <a:pt x="29914" y="8168"/>
                </a:lnTo>
                <a:lnTo>
                  <a:pt x="29900" y="8130"/>
                </a:lnTo>
                <a:lnTo>
                  <a:pt x="29884" y="8095"/>
                </a:lnTo>
                <a:lnTo>
                  <a:pt x="29867" y="8058"/>
                </a:lnTo>
                <a:lnTo>
                  <a:pt x="29850" y="8023"/>
                </a:lnTo>
                <a:lnTo>
                  <a:pt x="29831" y="7989"/>
                </a:lnTo>
                <a:lnTo>
                  <a:pt x="29811" y="7954"/>
                </a:lnTo>
                <a:lnTo>
                  <a:pt x="29790" y="7920"/>
                </a:lnTo>
                <a:lnTo>
                  <a:pt x="29767" y="7887"/>
                </a:lnTo>
                <a:lnTo>
                  <a:pt x="29745" y="7853"/>
                </a:lnTo>
                <a:lnTo>
                  <a:pt x="29721" y="7821"/>
                </a:lnTo>
                <a:lnTo>
                  <a:pt x="29696" y="7789"/>
                </a:lnTo>
                <a:lnTo>
                  <a:pt x="29670" y="7758"/>
                </a:lnTo>
                <a:lnTo>
                  <a:pt x="29643" y="7726"/>
                </a:lnTo>
                <a:lnTo>
                  <a:pt x="29613" y="7696"/>
                </a:lnTo>
                <a:lnTo>
                  <a:pt x="29584" y="7666"/>
                </a:lnTo>
                <a:lnTo>
                  <a:pt x="29553" y="7637"/>
                </a:lnTo>
                <a:lnTo>
                  <a:pt x="29522" y="7609"/>
                </a:lnTo>
                <a:lnTo>
                  <a:pt x="29488" y="7581"/>
                </a:lnTo>
                <a:lnTo>
                  <a:pt x="29454" y="7554"/>
                </a:lnTo>
                <a:lnTo>
                  <a:pt x="29417" y="7517"/>
                </a:lnTo>
                <a:lnTo>
                  <a:pt x="29384" y="7487"/>
                </a:lnTo>
                <a:lnTo>
                  <a:pt x="29355" y="7461"/>
                </a:lnTo>
                <a:lnTo>
                  <a:pt x="29331" y="7439"/>
                </a:lnTo>
                <a:lnTo>
                  <a:pt x="29297" y="7412"/>
                </a:lnTo>
                <a:lnTo>
                  <a:pt x="29285" y="7403"/>
                </a:lnTo>
                <a:close/>
              </a:path>
            </a:pathLst>
          </a:custGeom>
          <a:solidFill>
            <a:srgbClr val="D8E6F5"/>
          </a:solidFill>
          <a:ln w="38100">
            <a:solidFill>
              <a:schemeClr val="bg1"/>
            </a:solidFill>
            <a:round/>
          </a:ln>
          <a:effectLst>
            <a:outerShdw blurRad="50800" dist="38100" dir="2700000" algn="tl" rotWithShape="0">
              <a:prstClr val="black">
                <a:alpha val="40000"/>
              </a:prstClr>
            </a:outerShdw>
          </a:effectLst>
        </p:spPr>
        <p:txBody>
          <a:bodyPr rIns="252000" anchor="ctr">
            <a:norm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1" i="0" u="none" strike="noStrike" kern="1200" cap="none" spc="0" normalizeH="0" baseline="0" noProof="0" dirty="0">
              <a:ln>
                <a:noFill/>
              </a:ln>
              <a:solidFill>
                <a:srgbClr val="70AD47">
                  <a:lumMod val="50000"/>
                </a:srgbClr>
              </a:solidFill>
              <a:effectLst/>
              <a:uLnTx/>
              <a:uFillTx/>
              <a:latin typeface="UTM Avo" panose="02040603050506020204" pitchFamily="18" charset="0"/>
              <a:ea typeface="Microsoft YaHei" panose="020B0503020204020204" pitchFamily="34" charset="-122"/>
              <a:cs typeface="+mn-ea"/>
              <a:sym typeface="+mn-lt"/>
            </a:endParaRPr>
          </a:p>
        </p:txBody>
      </p:sp>
      <p:pic>
        <p:nvPicPr>
          <p:cNvPr id="20" name="图片 8"/>
          <p:cNvPicPr>
            <a:picLocks noChangeAspect="1"/>
          </p:cNvPicPr>
          <p:nvPr/>
        </p:nvPicPr>
        <p:blipFill rotWithShape="1">
          <a:blip r:embed="rId2">
            <a:duotone>
              <a:schemeClr val="accent1">
                <a:shade val="45000"/>
                <a:satMod val="135000"/>
              </a:schemeClr>
              <a:prstClr val="white"/>
            </a:duotone>
          </a:blip>
          <a:srcRect t="18341" r="17085" b="26262"/>
          <a:stretch>
            <a:fillRect/>
          </a:stretch>
        </p:blipFill>
        <p:spPr>
          <a:xfrm>
            <a:off x="9737635" y="566417"/>
            <a:ext cx="2293032" cy="1313186"/>
          </a:xfrm>
          <a:prstGeom prst="rect">
            <a:avLst/>
          </a:prstGeom>
        </p:spPr>
      </p:pic>
      <p:sp>
        <p:nvSpPr>
          <p:cNvPr id="22" name="TextBox 21"/>
          <p:cNvSpPr txBox="1"/>
          <p:nvPr/>
        </p:nvSpPr>
        <p:spPr>
          <a:xfrm>
            <a:off x="435248" y="296785"/>
            <a:ext cx="10229623"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3.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Tìm</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phân</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số</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thích</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hợp</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a:t>
            </a:r>
            <a:endParaRPr kumimoji="0" lang="zh-CN" altLang="en-US"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Microsoft YaHei" panose="020B0503020204020204" pitchFamily="34" charset="-122"/>
              <a:cs typeface="+mn-ea"/>
              <a:sym typeface="+mn-lt"/>
            </a:endParaRPr>
          </a:p>
        </p:txBody>
      </p:sp>
      <p:sp>
        <p:nvSpPr>
          <p:cNvPr id="23" name="矩形: 圆角 11"/>
          <p:cNvSpPr/>
          <p:nvPr/>
        </p:nvSpPr>
        <p:spPr>
          <a:xfrm>
            <a:off x="260822" y="1295400"/>
            <a:ext cx="11605235" cy="6437243"/>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endParaRPr>
          </a:p>
        </p:txBody>
      </p:sp>
      <p:pic>
        <p:nvPicPr>
          <p:cNvPr id="24" name="图片 5"/>
          <p:cNvPicPr>
            <a:picLocks noChangeAspect="1"/>
          </p:cNvPicPr>
          <p:nvPr/>
        </p:nvPicPr>
        <p:blipFill rotWithShape="1">
          <a:blip r:embed="rId3">
            <a:lum contrast="20000"/>
          </a:blip>
          <a:srcRect t="-1" r="54732" b="80724"/>
          <a:stretch>
            <a:fillRect/>
          </a:stretch>
        </p:blipFill>
        <p:spPr>
          <a:xfrm>
            <a:off x="-839446" y="5732231"/>
            <a:ext cx="13031445" cy="1169833"/>
          </a:xfrm>
          <a:prstGeom prst="rect">
            <a:avLst/>
          </a:prstGeom>
          <a:effectLst>
            <a:outerShdw blurRad="63500" sx="102000" sy="102000" algn="ctr" rotWithShape="0">
              <a:prstClr val="black">
                <a:alpha val="40000"/>
              </a:prstClr>
            </a:outerShdw>
          </a:effectLst>
        </p:spPr>
      </p:pic>
      <p:grpSp>
        <p:nvGrpSpPr>
          <p:cNvPr id="8" name="Group 7"/>
          <p:cNvGrpSpPr/>
          <p:nvPr/>
        </p:nvGrpSpPr>
        <p:grpSpPr>
          <a:xfrm>
            <a:off x="762000" y="1562100"/>
            <a:ext cx="10544175" cy="1487651"/>
            <a:chOff x="762000" y="1562100"/>
            <a:chExt cx="10544175" cy="1487651"/>
          </a:xfrm>
        </p:grpSpPr>
        <mc:AlternateContent xmlns:mc="http://schemas.openxmlformats.org/markup-compatibility/2006">
          <mc:Choice xmlns:a14="http://schemas.microsoft.com/office/drawing/2010/main" Requires="a14">
            <p:sp>
              <p:nvSpPr>
                <p:cNvPr id="2" name="TextBox 1"/>
                <p:cNvSpPr txBox="1"/>
                <p:nvPr/>
              </p:nvSpPr>
              <p:spPr>
                <a:xfrm>
                  <a:off x="762000" y="1562100"/>
                  <a:ext cx="10544175" cy="1487651"/>
                </a:xfrm>
                <a:prstGeom prst="rect">
                  <a:avLst/>
                </a:prstGeom>
                <a:noFill/>
              </p:spPr>
              <p:txBody>
                <a:bodyPr wrap="square" rtlCol="0">
                  <a:spAutoFit/>
                </a:bodyPr>
                <a:lstStyle/>
                <a:p>
                  <a:r>
                    <a:rPr lang="en-US" sz="3200" dirty="0" err="1">
                      <a:effectLst/>
                      <a:latin typeface="Cambria" panose="02040503050406030204" pitchFamily="18" charset="0"/>
                      <a:ea typeface="Cambria" panose="02040503050406030204" pitchFamily="18" charset="0"/>
                      <a:cs typeface="Times New Roman" panose="02020603050405020304" pitchFamily="18" charset="0"/>
                    </a:rPr>
                    <a:t>Một</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bức</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tranh</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hình</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chữ</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nhật</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có</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diện</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tích</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là</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f>
                        <m:fPr>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200" i="1">
                              <a:effectLst/>
                              <a:latin typeface="Cambria Math" panose="02040503050406030204" pitchFamily="18" charset="0"/>
                              <a:ea typeface="Calibri" panose="020F0502020204030204" pitchFamily="34" charset="0"/>
                              <a:cs typeface="Times New Roman" panose="02020603050405020304" pitchFamily="18" charset="0"/>
                            </a:rPr>
                            <m:t>27</m:t>
                          </m:r>
                        </m:num>
                        <m:den>
                          <m:r>
                            <a:rPr lang="en-US" sz="3200" i="1">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3200" dirty="0">
                      <a:effectLst/>
                      <a:latin typeface="Cambria" panose="02040503050406030204" pitchFamily="18" charset="0"/>
                      <a:ea typeface="Cambria" panose="02040503050406030204" pitchFamily="18" charset="0"/>
                      <a:cs typeface="Times New Roman" panose="02020603050405020304" pitchFamily="18" charset="0"/>
                    </a:rPr>
                    <a:t> dm</a:t>
                  </a:r>
                  <a:r>
                    <a:rPr lang="en-US" sz="3200" baseline="30000" dirty="0">
                      <a:effectLst/>
                      <a:latin typeface="Cambria" panose="02040503050406030204" pitchFamily="18" charset="0"/>
                      <a:ea typeface="Cambria" panose="02040503050406030204" pitchFamily="18" charset="0"/>
                      <a:cs typeface="Times New Roman" panose="02020603050405020304" pitchFamily="18" charset="0"/>
                    </a:rPr>
                    <a:t>2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và</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chiều</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rộng</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f>
                        <m:fPr>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200" i="1">
                              <a:effectLst/>
                              <a:latin typeface="Cambria Math" panose="02040503050406030204" pitchFamily="18" charset="0"/>
                              <a:ea typeface="Calibri" panose="020F0502020204030204" pitchFamily="34" charset="0"/>
                              <a:cs typeface="Times New Roman" panose="02020603050405020304" pitchFamily="18" charset="0"/>
                            </a:rPr>
                            <m:t>10</m:t>
                          </m:r>
                        </m:num>
                        <m:den>
                          <m:r>
                            <a:rPr lang="en-US" sz="3200" i="1">
                              <a:effectLst/>
                              <a:latin typeface="Cambria Math" panose="02040503050406030204" pitchFamily="18" charset="0"/>
                              <a:ea typeface="Calibri" panose="020F0502020204030204" pitchFamily="34" charset="0"/>
                              <a:cs typeface="Times New Roman" panose="02020603050405020304" pitchFamily="18" charset="0"/>
                            </a:rPr>
                            <m:t>3</m:t>
                          </m:r>
                        </m:den>
                      </m:f>
                    </m:oMath>
                  </a14:m>
                  <a:r>
                    <a:rPr lang="en-US" sz="3200" dirty="0">
                      <a:effectLst/>
                      <a:latin typeface="Cambria" panose="02040503050406030204" pitchFamily="18" charset="0"/>
                      <a:ea typeface="Cambria" panose="02040503050406030204" pitchFamily="18" charset="0"/>
                      <a:cs typeface="Times New Roman" panose="02020603050405020304" pitchFamily="18" charset="0"/>
                    </a:rPr>
                    <a:t> dm.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Chiều</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dài</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của</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bức</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tranh</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là</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a:solidFill>
                        <a:srgbClr val="FFFFFF"/>
                      </a:solidFill>
                      <a:effectLst/>
                      <a:latin typeface="Cambria" panose="02040503050406030204" pitchFamily="18" charset="0"/>
                      <a:ea typeface="Cambria" panose="02040503050406030204" pitchFamily="18" charset="0"/>
                      <a:cs typeface="Times New Roman" panose="02020603050405020304" pitchFamily="18" charset="0"/>
                    </a:rPr>
                    <a:t>..</a:t>
                  </a:r>
                  <a:r>
                    <a:rPr lang="en-US" sz="3200" dirty="0">
                      <a:effectLst/>
                      <a:latin typeface="Cambria" panose="02040503050406030204" pitchFamily="18" charset="0"/>
                      <a:ea typeface="Cambria" panose="02040503050406030204" pitchFamily="18" charset="0"/>
                      <a:cs typeface="Times New Roman" panose="02020603050405020304" pitchFamily="18" charset="0"/>
                    </a:rPr>
                    <a:t> dm.</a:t>
                  </a:r>
                  <a:endParaRPr lang="en-US" sz="3200" dirty="0">
                    <a:effectLst/>
                    <a:latin typeface="Cambria" panose="02040503050406030204" pitchFamily="18" charset="0"/>
                    <a:ea typeface="Cambria" panose="02040503050406030204" pitchFamily="18" charset="0"/>
                    <a:cs typeface="Times New Roman" panose="02020603050405020304" pitchFamily="18" charset="0"/>
                  </a:endParaRPr>
                </a:p>
              </p:txBody>
            </p:sp>
          </mc:Choice>
          <mc:Fallback>
            <p:sp>
              <p:nvSpPr>
                <p:cNvPr id="2" name="TextBox 1"/>
                <p:cNvSpPr txBox="1">
                  <a:spLocks noRot="1" noChangeAspect="1" noMove="1" noResize="1" noEditPoints="1" noAdjustHandles="1" noChangeArrowheads="1" noChangeShapeType="1" noTextEdit="1"/>
                </p:cNvSpPr>
                <p:nvPr/>
              </p:nvSpPr>
              <p:spPr>
                <a:xfrm>
                  <a:off x="762000" y="1562100"/>
                  <a:ext cx="10544175" cy="1487651"/>
                </a:xfrm>
                <a:prstGeom prst="rect">
                  <a:avLst/>
                </a:prstGeom>
                <a:blipFill rotWithShape="1">
                  <a:blip r:embed="rId4"/>
                </a:blipFill>
              </p:spPr>
              <p:txBody>
                <a:bodyPr/>
                <a:lstStyle/>
                <a:p>
                  <a:r>
                    <a:rPr lang="en-US" altLang="en-US">
                      <a:noFill/>
                    </a:rPr>
                    <a:t> </a:t>
                  </a:r>
                </a:p>
              </p:txBody>
            </p:sp>
          </mc:Fallback>
        </mc:AlternateContent>
        <p:sp>
          <p:nvSpPr>
            <p:cNvPr id="7" name="Rectangle: Rounded Corners 6"/>
            <p:cNvSpPr/>
            <p:nvPr/>
          </p:nvSpPr>
          <p:spPr>
            <a:xfrm>
              <a:off x="7496174" y="2352675"/>
              <a:ext cx="619125" cy="542925"/>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endParaRPr lang="en-US" sz="3600" dirty="0">
                <a:latin typeface="Cambria" panose="02040503050406030204" pitchFamily="18" charset="0"/>
                <a:ea typeface="Cambria" panose="02040503050406030204" pitchFamily="18" charset="0"/>
              </a:endParaRPr>
            </a:p>
          </p:txBody>
        </p:sp>
      </p:grpSp>
      <mc:AlternateContent xmlns:mc="http://schemas.openxmlformats.org/markup-compatibility/2006">
        <mc:Choice xmlns:a14="http://schemas.microsoft.com/office/drawing/2010/main" Requires="a14">
          <p:sp>
            <p:nvSpPr>
              <p:cNvPr id="9" name="TextBox 8"/>
              <p:cNvSpPr txBox="1"/>
              <p:nvPr/>
            </p:nvSpPr>
            <p:spPr>
              <a:xfrm>
                <a:off x="1057275" y="3267075"/>
                <a:ext cx="9705975" cy="2564613"/>
              </a:xfrm>
              <a:prstGeom prst="rect">
                <a:avLst/>
              </a:prstGeom>
              <a:noFill/>
            </p:spPr>
            <p:txBody>
              <a:bodyPr wrap="square" rtlCol="0">
                <a:spAutoFit/>
              </a:bodyPr>
              <a:lstStyle/>
              <a:p>
                <a:pPr marL="0" marR="0" algn="ctr">
                  <a:lnSpc>
                    <a:spcPct val="120000"/>
                  </a:lnSpc>
                  <a:spcBef>
                    <a:spcPts val="0"/>
                  </a:spcBef>
                  <a:spcAft>
                    <a:spcPts val="0"/>
                  </a:spcAft>
                </a:pPr>
                <a:r>
                  <a:rPr lang="en-US" sz="28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Bài</a:t>
                </a:r>
                <a:r>
                  <a:rPr lang="en-US" sz="28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giải</a:t>
                </a:r>
                <a:r>
                  <a:rPr lang="en-US" sz="28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endParaRPr lang="en-US" sz="28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ctr">
                  <a:lnSpc>
                    <a:spcPct val="120000"/>
                  </a:lnSpc>
                  <a:spcBef>
                    <a:spcPts val="0"/>
                  </a:spcBef>
                  <a:spcAft>
                    <a:spcPts val="0"/>
                  </a:spcAft>
                </a:pP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Chiều</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dài</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của</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bức</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tranh</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là</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endPar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ctr">
                  <a:lnSpc>
                    <a:spcPct val="120000"/>
                  </a:lnSpc>
                  <a:spcBef>
                    <a:spcPts val="0"/>
                  </a:spcBef>
                  <a:spcAft>
                    <a:spcPts val="0"/>
                  </a:spcAft>
                </a:pPr>
                <a14:m>
                  <m:oMath xmlns:m="http://schemas.openxmlformats.org/officeDocument/2006/math">
                    <m:f>
                      <m:fPr>
                        <m:ctrlP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27</m:t>
                        </m:r>
                      </m:num>
                      <m:den>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den>
                    </m:f>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10</m:t>
                        </m:r>
                      </m:num>
                      <m:den>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den>
                    </m:f>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f>
                      <m:fPr>
                        <m:ctrlP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81</m:t>
                        </m:r>
                      </m:num>
                      <m:den>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20</m:t>
                        </m:r>
                      </m:den>
                    </m:f>
                  </m:oMath>
                </a14:m>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(dm)</a:t>
                </a:r>
                <a:endPar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ctr">
                  <a:lnSpc>
                    <a:spcPct val="120000"/>
                  </a:lnSpc>
                  <a:spcBef>
                    <a:spcPts val="0"/>
                  </a:spcBef>
                  <a:spcAft>
                    <a:spcPts val="0"/>
                  </a:spcAft>
                </a:pP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Vậy</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phân</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cần</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điền</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là</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f>
                      <m:fPr>
                        <m:ctrlP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81</m:t>
                        </m:r>
                      </m:num>
                      <m:den>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20</m:t>
                        </m:r>
                      </m:den>
                    </m:f>
                  </m:oMath>
                </a14:m>
                <a:endPar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p:txBody>
          </p:sp>
        </mc:Choice>
        <mc:Fallback>
          <p:sp>
            <p:nvSpPr>
              <p:cNvPr id="9" name="TextBox 8"/>
              <p:cNvSpPr txBox="1">
                <a:spLocks noRot="1" noChangeAspect="1" noMove="1" noResize="1" noEditPoints="1" noAdjustHandles="1" noChangeArrowheads="1" noChangeShapeType="1" noTextEdit="1"/>
              </p:cNvSpPr>
              <p:nvPr/>
            </p:nvSpPr>
            <p:spPr>
              <a:xfrm>
                <a:off x="1057275" y="3267075"/>
                <a:ext cx="9705975" cy="2564613"/>
              </a:xfrm>
              <a:prstGeom prst="rect">
                <a:avLst/>
              </a:prstGeom>
              <a:blipFill rotWithShape="1">
                <a:blip r:embed="rId5"/>
                <a:stretch>
                  <a:fillRect b="19"/>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0" name="Rectangle: Rounded Corners 9"/>
              <p:cNvSpPr/>
              <p:nvPr/>
            </p:nvSpPr>
            <p:spPr>
              <a:xfrm>
                <a:off x="7486649" y="2343150"/>
                <a:ext cx="676276" cy="847725"/>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𝟖𝟏</m:t>
                          </m:r>
                        </m:num>
                        <m:den>
                          <m:r>
                            <a:rPr lang="en-US" sz="2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𝟐𝟎</m:t>
                          </m:r>
                        </m:den>
                      </m:f>
                    </m:oMath>
                  </m:oMathPara>
                </a14:m>
                <a:endParaRPr lang="en-US" sz="2400" b="1" dirty="0">
                  <a:latin typeface="Cambria" panose="02040503050406030204" pitchFamily="18" charset="0"/>
                  <a:ea typeface="Cambria" panose="02040503050406030204" pitchFamily="18" charset="0"/>
                </a:endParaRPr>
              </a:p>
            </p:txBody>
          </p:sp>
        </mc:Choice>
        <mc:Fallback>
          <p:sp>
            <p:nvSpPr>
              <p:cNvPr id="10" name="Rectangle: Rounded Corners 9"/>
              <p:cNvSpPr>
                <a:spLocks noRot="1" noChangeAspect="1" noMove="1" noResize="1" noEditPoints="1" noAdjustHandles="1" noChangeArrowheads="1" noChangeShapeType="1" noTextEdit="1"/>
              </p:cNvSpPr>
              <p:nvPr/>
            </p:nvSpPr>
            <p:spPr>
              <a:xfrm>
                <a:off x="7486649" y="2343150"/>
                <a:ext cx="676276" cy="847725"/>
              </a:xfrm>
              <a:prstGeom prst="roundRect">
                <a:avLst/>
              </a:prstGeom>
              <a:blipFill rotWithShape="1">
                <a:blip r:embed="rId6"/>
                <a:stretch>
                  <a:fillRect l="-2911" t="-2247" r="-2817" b="-2247"/>
                </a:stretch>
              </a:blipFill>
              <a:ln w="38100">
                <a:solidFill>
                  <a:srgbClr val="FFC000"/>
                </a:solidFill>
              </a:ln>
            </p:spPr>
            <p:style>
              <a:lnRef idx="2">
                <a:schemeClr val="accent6"/>
              </a:lnRef>
              <a:fillRef idx="1">
                <a:schemeClr val="lt1"/>
              </a:fillRef>
              <a:effectRef idx="0">
                <a:schemeClr val="accent6"/>
              </a:effectRef>
              <a:fontRef idx="minor">
                <a:schemeClr val="dk1"/>
              </a:fontRef>
            </p:style>
            <p:txBody>
              <a:bodyPr/>
              <a:lstStyle/>
              <a:p>
                <a:r>
                  <a:rPr lang="en-US" alt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down)">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down)">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down)">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wipe(down)">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6"/>
          <p:cNvPicPr>
            <a:picLocks noChangeAspect="1"/>
          </p:cNvPicPr>
          <p:nvPr/>
        </p:nvPicPr>
        <p:blipFill>
          <a:blip r:embed="rId1"/>
          <a:srcRect r="74368"/>
          <a:stretch>
            <a:fillRect/>
          </a:stretch>
        </p:blipFill>
        <p:spPr>
          <a:xfrm>
            <a:off x="-3810" y="4604385"/>
            <a:ext cx="1602105" cy="2278380"/>
          </a:xfrm>
          <a:prstGeom prst="rect">
            <a:avLst/>
          </a:prstGeom>
        </p:spPr>
      </p:pic>
      <p:pic>
        <p:nvPicPr>
          <p:cNvPr id="12" name="图片 11" descr="6"/>
          <p:cNvPicPr>
            <a:picLocks noChangeAspect="1"/>
          </p:cNvPicPr>
          <p:nvPr/>
        </p:nvPicPr>
        <p:blipFill>
          <a:blip r:embed="rId1"/>
          <a:srcRect l="47449" t="21697"/>
          <a:stretch>
            <a:fillRect/>
          </a:stretch>
        </p:blipFill>
        <p:spPr>
          <a:xfrm>
            <a:off x="9054464" y="5197724"/>
            <a:ext cx="3137535" cy="1704340"/>
          </a:xfrm>
          <a:prstGeom prst="rect">
            <a:avLst/>
          </a:prstGeom>
        </p:spPr>
      </p:pic>
      <p:pic>
        <p:nvPicPr>
          <p:cNvPr id="16" name="图片 5"/>
          <p:cNvPicPr>
            <a:picLocks noChangeAspect="1"/>
          </p:cNvPicPr>
          <p:nvPr/>
        </p:nvPicPr>
        <p:blipFill rotWithShape="1">
          <a:blip r:embed="rId2">
            <a:lum contrast="20000"/>
          </a:blip>
          <a:srcRect t="-1" r="54732" b="80724"/>
          <a:stretch>
            <a:fillRect/>
          </a:stretch>
        </p:blipFill>
        <p:spPr>
          <a:xfrm>
            <a:off x="-839446" y="5732231"/>
            <a:ext cx="13031445" cy="1169833"/>
          </a:xfrm>
          <a:prstGeom prst="rect">
            <a:avLst/>
          </a:prstGeom>
          <a:effectLst>
            <a:outerShdw blurRad="63500" sx="102000" sy="102000" algn="ctr" rotWithShape="0">
              <a:prstClr val="black">
                <a:alpha val="40000"/>
              </a:prstClr>
            </a:outerShdw>
          </a:effectLst>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298" y="685779"/>
            <a:ext cx="6879977" cy="5149708"/>
          </a:xfrm>
          <a:prstGeom prst="rect">
            <a:avLst/>
          </a:prstGeom>
        </p:spPr>
      </p:pic>
      <p:pic>
        <p:nvPicPr>
          <p:cNvPr id="14" name="图片 13"/>
          <p:cNvPicPr>
            <a:picLocks noChangeAspect="1"/>
          </p:cNvPicPr>
          <p:nvPr/>
        </p:nvPicPr>
        <p:blipFill>
          <a:blip r:embed="rId4">
            <a:lum contrast="20000"/>
          </a:blip>
          <a:stretch>
            <a:fillRect/>
          </a:stretch>
        </p:blipFill>
        <p:spPr>
          <a:xfrm rot="900000">
            <a:off x="6699861" y="1185171"/>
            <a:ext cx="4552227" cy="5265591"/>
          </a:xfrm>
          <a:prstGeom prst="rect">
            <a:avLst/>
          </a:prstGeom>
          <a:effectLst>
            <a:outerShdw blurRad="63500" sx="102000" sy="102000" algn="ctr" rotWithShape="0">
              <a:prstClr val="black">
                <a:alpha val="40000"/>
              </a:prstClr>
            </a:outerShdw>
          </a:effectLst>
        </p:spPr>
      </p:pic>
      <p:pic>
        <p:nvPicPr>
          <p:cNvPr id="15" name="图片 1" descr="97e5c76d95dfebf73877221ff104468e"/>
          <p:cNvPicPr>
            <a:picLocks noChangeAspect="1"/>
          </p:cNvPicPr>
          <p:nvPr/>
        </p:nvPicPr>
        <p:blipFill>
          <a:blip r:embed="rId5"/>
          <a:stretch>
            <a:fillRect/>
          </a:stretch>
        </p:blipFill>
        <p:spPr>
          <a:xfrm>
            <a:off x="-245712" y="3429000"/>
            <a:ext cx="3674745" cy="3674745"/>
          </a:xfrm>
          <a:prstGeom prst="rect">
            <a:avLst/>
          </a:prstGeom>
        </p:spPr>
      </p:pic>
      <p:pic>
        <p:nvPicPr>
          <p:cNvPr id="6" name="Picture 5"/>
          <p:cNvPicPr>
            <a:picLocks noChangeAspect="1"/>
          </p:cNvPicPr>
          <p:nvPr/>
        </p:nvPicPr>
        <p:blipFill>
          <a:blip r:embed="rId6"/>
          <a:stretch>
            <a:fillRect/>
          </a:stretch>
        </p:blipFill>
        <p:spPr>
          <a:xfrm>
            <a:off x="1164120" y="1981454"/>
            <a:ext cx="4986960" cy="2914141"/>
          </a:xfrm>
          <a:prstGeom prst="rect">
            <a:avLst/>
          </a:prstGeom>
        </p:spPr>
      </p:pic>
    </p:spTree>
  </p:cSld>
  <p:clrMapOvr>
    <a:masterClrMapping/>
  </p:clrMapOvr>
  <p:transition spd="slow">
    <p:fad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 presetClass="entr" presetSubtype="12" fill="hold" nodeType="withEffect" p14:presetBounceEnd="20000">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14:bounceEnd="20000">
                                          <p:cBhvr additive="base">
                                            <p:cTn id="12" dur="750" fill="hold"/>
                                            <p:tgtEl>
                                              <p:spTgt spid="14"/>
                                            </p:tgtEl>
                                            <p:attrNameLst>
                                              <p:attrName>ppt_x</p:attrName>
                                            </p:attrNameLst>
                                          </p:cBhvr>
                                          <p:tavLst>
                                            <p:tav tm="0">
                                              <p:val>
                                                <p:strVal val="0-#ppt_w/2"/>
                                              </p:val>
                                            </p:tav>
                                            <p:tav tm="100000">
                                              <p:val>
                                                <p:strVal val="#ppt_x"/>
                                              </p:val>
                                            </p:tav>
                                          </p:tavLst>
                                        </p:anim>
                                        <p:anim calcmode="lin" valueType="num" p14:bounceEnd="20000">
                                          <p:cBhvr additive="base">
                                            <p:cTn id="13" dur="750" fill="hold"/>
                                            <p:tgtEl>
                                              <p:spTgt spid="14"/>
                                            </p:tgtEl>
                                            <p:attrNameLst>
                                              <p:attrName>ppt_y</p:attrName>
                                            </p:attrNameLst>
                                          </p:cBhvr>
                                          <p:tavLst>
                                            <p:tav tm="0">
                                              <p:val>
                                                <p:strVal val="1+#ppt_h/2"/>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 presetClass="entr" presetSubtype="12"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750" fill="hold"/>
                                            <p:tgtEl>
                                              <p:spTgt spid="14"/>
                                            </p:tgtEl>
                                            <p:attrNameLst>
                                              <p:attrName>ppt_x</p:attrName>
                                            </p:attrNameLst>
                                          </p:cBhvr>
                                          <p:tavLst>
                                            <p:tav tm="0">
                                              <p:val>
                                                <p:strVal val="0-#ppt_w/2"/>
                                              </p:val>
                                            </p:tav>
                                            <p:tav tm="100000">
                                              <p:val>
                                                <p:strVal val="#ppt_x"/>
                                              </p:val>
                                            </p:tav>
                                          </p:tavLst>
                                        </p:anim>
                                        <p:anim calcmode="lin" valueType="num">
                                          <p:cBhvr additive="base">
                                            <p:cTn id="13" dur="750" fill="hold"/>
                                            <p:tgtEl>
                                              <p:spTgt spid="14"/>
                                            </p:tgtEl>
                                            <p:attrNameLst>
                                              <p:attrName>ppt_y</p:attrName>
                                            </p:attrNameLst>
                                          </p:cBhvr>
                                          <p:tavLst>
                                            <p:tav tm="0">
                                              <p:val>
                                                <p:strVal val="1+#ppt_h/2"/>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云形 1"/>
          <p:cNvSpPr/>
          <p:nvPr/>
        </p:nvSpPr>
        <p:spPr>
          <a:xfrm>
            <a:off x="7280822" y="2223069"/>
            <a:ext cx="1824786" cy="1509941"/>
          </a:xfrm>
          <a:prstGeom prst="cloud">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endParaRPr>
          </a:p>
        </p:txBody>
      </p:sp>
      <p:sp>
        <p:nvSpPr>
          <p:cNvPr id="31" name="云形 1"/>
          <p:cNvSpPr/>
          <p:nvPr/>
        </p:nvSpPr>
        <p:spPr>
          <a:xfrm>
            <a:off x="7408183" y="3695475"/>
            <a:ext cx="1824786" cy="1509941"/>
          </a:xfrm>
          <a:prstGeom prst="cloud">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endParaRPr>
          </a:p>
        </p:txBody>
      </p:sp>
      <p:sp>
        <p:nvSpPr>
          <p:cNvPr id="32" name="云形 1"/>
          <p:cNvSpPr/>
          <p:nvPr/>
        </p:nvSpPr>
        <p:spPr>
          <a:xfrm>
            <a:off x="7280822" y="5260077"/>
            <a:ext cx="1824786" cy="1509941"/>
          </a:xfrm>
          <a:prstGeom prst="cloud">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endParaRPr>
          </a:p>
        </p:txBody>
      </p:sp>
      <p:sp>
        <p:nvSpPr>
          <p:cNvPr id="29" name="云形 1"/>
          <p:cNvSpPr/>
          <p:nvPr/>
        </p:nvSpPr>
        <p:spPr>
          <a:xfrm>
            <a:off x="7280822" y="725240"/>
            <a:ext cx="1824786" cy="1509941"/>
          </a:xfrm>
          <a:prstGeom prst="cloud">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endParaRPr>
          </a:p>
        </p:txBody>
      </p:sp>
      <p:pic>
        <p:nvPicPr>
          <p:cNvPr id="4" name="图片 3" descr="ef934acf26a66943004c3543c69f61a0"/>
          <p:cNvPicPr>
            <a:picLocks noChangeAspect="1"/>
          </p:cNvPicPr>
          <p:nvPr/>
        </p:nvPicPr>
        <p:blipFill>
          <a:blip r:embed="rId1"/>
          <a:stretch>
            <a:fillRect/>
          </a:stretch>
        </p:blipFill>
        <p:spPr>
          <a:xfrm>
            <a:off x="990711" y="183219"/>
            <a:ext cx="5384689" cy="6491562"/>
          </a:xfrm>
          <a:prstGeom prst="rect">
            <a:avLst/>
          </a:prstGeom>
        </p:spPr>
      </p:pic>
      <mc:AlternateContent xmlns:mc="http://schemas.openxmlformats.org/markup-compatibility/2006">
        <mc:Choice xmlns:a14="http://schemas.microsoft.com/office/drawing/2010/main" Requires="a14">
          <p:sp>
            <p:nvSpPr>
              <p:cNvPr id="5" name="五边形 4"/>
              <p:cNvSpPr/>
              <p:nvPr/>
            </p:nvSpPr>
            <p:spPr>
              <a:xfrm>
                <a:off x="2115949" y="1284840"/>
                <a:ext cx="3166664" cy="655607"/>
              </a:xfrm>
              <a:prstGeom prst="homePlate">
                <a:avLst>
                  <a:gd name="adj" fmla="val 7594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14:m>
                  <m:oMath xmlns:m="http://schemas.openxmlformats.org/officeDocument/2006/math">
                    <m:f>
                      <m:fPr>
                        <m:ctrlPr>
                          <a:rPr kumimoji="0" lang="en-US" altLang="zh-CN" sz="4400" b="1" i="1" u="none" strike="noStrike" kern="1200" cap="none" spc="0" normalizeH="0" baseline="0" noProof="0" smtClean="0">
                            <a:ln>
                              <a:noFill/>
                            </a:ln>
                            <a:solidFill>
                              <a:srgbClr val="B04646"/>
                            </a:solidFill>
                            <a:effectLst/>
                            <a:uLnTx/>
                            <a:uFillTx/>
                            <a:latin typeface="Cambria Math" panose="02040503050406030204" pitchFamily="18" charset="0"/>
                            <a:ea typeface="Microsoft YaHei" panose="020B0503020204020204" pitchFamily="34" charset="-122"/>
                            <a:cs typeface="+mn-cs"/>
                          </a:rPr>
                        </m:ctrlPr>
                      </m:fPr>
                      <m:num>
                        <m:r>
                          <a:rPr kumimoji="0" lang="en-US" altLang="zh-CN" sz="4400" b="1" i="1" u="none" strike="noStrike" kern="1200" cap="none" spc="0" normalizeH="0" baseline="0" noProof="0" smtClean="0">
                            <a:ln>
                              <a:noFill/>
                            </a:ln>
                            <a:solidFill>
                              <a:srgbClr val="B04646"/>
                            </a:solidFill>
                            <a:effectLst/>
                            <a:uLnTx/>
                            <a:uFillTx/>
                            <a:latin typeface="Cambria Math" panose="02040503050406030204" pitchFamily="18" charset="0"/>
                            <a:ea typeface="Microsoft YaHei" panose="020B0503020204020204" pitchFamily="34" charset="-122"/>
                            <a:cs typeface="+mn-cs"/>
                          </a:rPr>
                          <m:t>𝟏</m:t>
                        </m:r>
                      </m:num>
                      <m:den>
                        <m:r>
                          <a:rPr kumimoji="0" lang="en-US" altLang="zh-CN" sz="4400" b="1" i="1" u="none" strike="noStrike" kern="1200" cap="none" spc="0" normalizeH="0" baseline="0" noProof="0" smtClean="0">
                            <a:ln>
                              <a:noFill/>
                            </a:ln>
                            <a:solidFill>
                              <a:srgbClr val="B04646"/>
                            </a:solidFill>
                            <a:effectLst/>
                            <a:uLnTx/>
                            <a:uFillTx/>
                            <a:latin typeface="Cambria Math" panose="02040503050406030204" pitchFamily="18" charset="0"/>
                            <a:ea typeface="Microsoft YaHei" panose="020B0503020204020204" pitchFamily="34" charset="-122"/>
                            <a:cs typeface="+mn-cs"/>
                          </a:rPr>
                          <m:t>𝟒</m:t>
                        </m:r>
                      </m:den>
                    </m:f>
                  </m:oMath>
                </a14:m>
                <a:r>
                  <a:rPr kumimoji="0" lang="zh-CN" altLang="en-US" sz="4400" b="1" i="0" u="none" strike="noStrike" kern="1200" cap="none" spc="0" normalizeH="0" baseline="0" noProof="0" dirty="0">
                    <a:ln>
                      <a:noFill/>
                    </a:ln>
                    <a:solidFill>
                      <a:srgbClr val="B04646"/>
                    </a:solidFill>
                    <a:effectLst/>
                    <a:uLnTx/>
                    <a:uFillTx/>
                    <a:latin typeface="UTM Avo" panose="02040603050506020204" pitchFamily="18" charset="0"/>
                    <a:ea typeface="Microsoft YaHei" panose="020B0503020204020204" pitchFamily="34" charset="-122"/>
                    <a:cs typeface="+mn-cs"/>
                  </a:rPr>
                  <a:t> </a:t>
                </a:r>
                <a:r>
                  <a:rPr kumimoji="0" lang="en-US" altLang="zh-CN" sz="4400" b="1" i="0" u="none" strike="noStrike" kern="1200" cap="none" spc="0" normalizeH="0" baseline="0" noProof="0" dirty="0">
                    <a:ln>
                      <a:noFill/>
                    </a:ln>
                    <a:solidFill>
                      <a:srgbClr val="B04646"/>
                    </a:solidFill>
                    <a:effectLst/>
                    <a:uLnTx/>
                    <a:uFillTx/>
                    <a:latin typeface="UTM Avo" panose="02040603050506020204" pitchFamily="18" charset="0"/>
                    <a:ea typeface="Microsoft YaHei" panose="020B0503020204020204" pitchFamily="34" charset="-122"/>
                    <a:cs typeface="+mn-cs"/>
                  </a:rPr>
                  <a:t>: </a:t>
                </a:r>
                <a14:m>
                  <m:oMath xmlns:m="http://schemas.openxmlformats.org/officeDocument/2006/math">
                    <m:f>
                      <m:fPr>
                        <m:ctrlPr>
                          <a:rPr kumimoji="0" lang="en-US" altLang="zh-CN" sz="4400" b="1" i="1" u="none" strike="noStrike" kern="1200" cap="none" spc="0" normalizeH="0" baseline="0" noProof="0" smtClean="0">
                            <a:ln>
                              <a:noFill/>
                            </a:ln>
                            <a:solidFill>
                              <a:srgbClr val="B04646"/>
                            </a:solidFill>
                            <a:effectLst/>
                            <a:uLnTx/>
                            <a:uFillTx/>
                            <a:latin typeface="Cambria Math" panose="02040503050406030204" pitchFamily="18" charset="0"/>
                            <a:ea typeface="Microsoft YaHei" panose="020B0503020204020204" pitchFamily="34" charset="-122"/>
                            <a:cs typeface="+mn-cs"/>
                          </a:rPr>
                        </m:ctrlPr>
                      </m:fPr>
                      <m:num>
                        <m:r>
                          <a:rPr kumimoji="0" lang="en-US" altLang="zh-CN" sz="4400" b="1" i="1" u="none" strike="noStrike" kern="1200" cap="none" spc="0" normalizeH="0" baseline="0" noProof="0" smtClean="0">
                            <a:ln>
                              <a:noFill/>
                            </a:ln>
                            <a:solidFill>
                              <a:srgbClr val="B04646"/>
                            </a:solidFill>
                            <a:effectLst/>
                            <a:uLnTx/>
                            <a:uFillTx/>
                            <a:latin typeface="Cambria Math" panose="02040503050406030204" pitchFamily="18" charset="0"/>
                            <a:ea typeface="Microsoft YaHei" panose="020B0503020204020204" pitchFamily="34" charset="-122"/>
                            <a:cs typeface="+mn-cs"/>
                          </a:rPr>
                          <m:t>𝟏</m:t>
                        </m:r>
                      </m:num>
                      <m:den>
                        <m:r>
                          <a:rPr kumimoji="0" lang="en-US" altLang="zh-CN" sz="4400" b="1" i="1" u="none" strike="noStrike" kern="1200" cap="none" spc="0" normalizeH="0" baseline="0" noProof="0" smtClean="0">
                            <a:ln>
                              <a:noFill/>
                            </a:ln>
                            <a:solidFill>
                              <a:srgbClr val="B04646"/>
                            </a:solidFill>
                            <a:effectLst/>
                            <a:uLnTx/>
                            <a:uFillTx/>
                            <a:latin typeface="Cambria Math" panose="02040503050406030204" pitchFamily="18" charset="0"/>
                            <a:ea typeface="Microsoft YaHei" panose="020B0503020204020204" pitchFamily="34" charset="-122"/>
                            <a:cs typeface="+mn-cs"/>
                          </a:rPr>
                          <m:t>𝟑</m:t>
                        </m:r>
                      </m:den>
                    </m:f>
                  </m:oMath>
                </a14:m>
                <a:endParaRPr kumimoji="0" lang="zh-CN" altLang="en-US" sz="4400" b="1" i="0" u="none" strike="noStrike" kern="1200" cap="none" spc="0" normalizeH="0" baseline="0" noProof="0" dirty="0">
                  <a:ln>
                    <a:noFill/>
                  </a:ln>
                  <a:solidFill>
                    <a:srgbClr val="B04646"/>
                  </a:solidFill>
                  <a:effectLst/>
                  <a:uLnTx/>
                  <a:uFillTx/>
                  <a:latin typeface="UTM Avo" panose="02040603050506020204" pitchFamily="18" charset="0"/>
                  <a:ea typeface="Microsoft YaHei" panose="020B0503020204020204" pitchFamily="34" charset="-122"/>
                  <a:cs typeface="+mn-cs"/>
                </a:endParaRPr>
              </a:p>
            </p:txBody>
          </p:sp>
        </mc:Choice>
        <mc:Fallback>
          <p:sp>
            <p:nvSpPr>
              <p:cNvPr id="5" name="五边形 4"/>
              <p:cNvSpPr>
                <a:spLocks noRot="1" noChangeAspect="1" noMove="1" noResize="1" noEditPoints="1" noAdjustHandles="1" noChangeArrowheads="1" noChangeShapeType="1" noTextEdit="1"/>
              </p:cNvSpPr>
              <p:nvPr/>
            </p:nvSpPr>
            <p:spPr>
              <a:xfrm>
                <a:off x="2115949" y="1284840"/>
                <a:ext cx="3166664" cy="655607"/>
              </a:xfrm>
              <a:prstGeom prst="homePlate">
                <a:avLst>
                  <a:gd name="adj" fmla="val 75949"/>
                </a:avLst>
              </a:prstGeom>
              <a:blipFill rotWithShape="1">
                <a:blip r:embed="rId2"/>
                <a:stretch>
                  <a:fillRect l="-4" t="-30933" r="2" b="-3101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6" name="五边形 5"/>
              <p:cNvSpPr/>
              <p:nvPr/>
            </p:nvSpPr>
            <p:spPr>
              <a:xfrm>
                <a:off x="2115949" y="3540768"/>
                <a:ext cx="3166664" cy="655607"/>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14:m>
                  <m:oMath xmlns:m="http://schemas.openxmlformats.org/officeDocument/2006/math">
                    <m:f>
                      <m:fPr>
                        <m:ctrlPr>
                          <a:rPr kumimoji="0" lang="en-US" altLang="zh-CN" sz="4400" b="1" i="1" u="none" strike="noStrike" kern="1200" cap="none" spc="0" normalizeH="0" baseline="0" noProof="0" dirty="0" smtClean="0">
                            <a:ln>
                              <a:noFill/>
                            </a:ln>
                            <a:solidFill>
                              <a:srgbClr val="99C538"/>
                            </a:solidFill>
                            <a:effectLst/>
                            <a:uLnTx/>
                            <a:uFillTx/>
                            <a:latin typeface="Cambria Math" panose="02040503050406030204" pitchFamily="18" charset="0"/>
                            <a:ea typeface="Microsoft YaHei" panose="020B0503020204020204" pitchFamily="34" charset="-122"/>
                            <a:cs typeface="+mn-cs"/>
                          </a:rPr>
                        </m:ctrlPr>
                      </m:fPr>
                      <m:num>
                        <m:r>
                          <a:rPr kumimoji="0" lang="en-US" altLang="zh-CN" sz="4400" b="1" i="1" u="none" strike="noStrike" kern="1200" cap="none" spc="0" normalizeH="0" baseline="0" noProof="0" dirty="0" smtClean="0">
                            <a:ln>
                              <a:noFill/>
                            </a:ln>
                            <a:solidFill>
                              <a:srgbClr val="99C538"/>
                            </a:solidFill>
                            <a:effectLst/>
                            <a:uLnTx/>
                            <a:uFillTx/>
                            <a:latin typeface="Cambria Math" panose="02040503050406030204" pitchFamily="18" charset="0"/>
                            <a:ea typeface="Microsoft YaHei" panose="020B0503020204020204" pitchFamily="34" charset="-122"/>
                            <a:cs typeface="+mn-cs"/>
                          </a:rPr>
                          <m:t>𝟏</m:t>
                        </m:r>
                      </m:num>
                      <m:den>
                        <m:r>
                          <a:rPr kumimoji="0" lang="en-US" altLang="zh-CN" sz="4400" b="1" i="1" u="none" strike="noStrike" kern="1200" cap="none" spc="0" normalizeH="0" baseline="0" noProof="0" dirty="0" smtClean="0">
                            <a:ln>
                              <a:noFill/>
                            </a:ln>
                            <a:solidFill>
                              <a:srgbClr val="99C538"/>
                            </a:solidFill>
                            <a:effectLst/>
                            <a:uLnTx/>
                            <a:uFillTx/>
                            <a:latin typeface="Cambria Math" panose="02040503050406030204" pitchFamily="18" charset="0"/>
                            <a:ea typeface="Microsoft YaHei" panose="020B0503020204020204" pitchFamily="34" charset="-122"/>
                            <a:cs typeface="+mn-cs"/>
                          </a:rPr>
                          <m:t>𝟒</m:t>
                        </m:r>
                      </m:den>
                    </m:f>
                  </m:oMath>
                </a14:m>
                <a:r>
                  <a:rPr kumimoji="0" lang="zh-CN" altLang="en-US" sz="4400" b="1" i="0" u="none" strike="noStrike" kern="1200" cap="none" spc="0" normalizeH="0" baseline="0" noProof="0" dirty="0">
                    <a:ln>
                      <a:noFill/>
                    </a:ln>
                    <a:solidFill>
                      <a:srgbClr val="99C538"/>
                    </a:solidFill>
                    <a:effectLst/>
                    <a:uLnTx/>
                    <a:uFillTx/>
                    <a:latin typeface="UTM Avo" panose="02040603050506020204" pitchFamily="18" charset="0"/>
                    <a:ea typeface="Microsoft YaHei" panose="020B0503020204020204" pitchFamily="34" charset="-122"/>
                    <a:cs typeface="+mn-cs"/>
                  </a:rPr>
                  <a:t> </a:t>
                </a:r>
                <a:r>
                  <a:rPr kumimoji="0" lang="en-US" altLang="zh-CN" sz="4400" b="1" i="0" u="none" strike="noStrike" kern="1200" cap="none" spc="0" normalizeH="0" baseline="0" noProof="0" dirty="0">
                    <a:ln>
                      <a:noFill/>
                    </a:ln>
                    <a:solidFill>
                      <a:srgbClr val="99C538"/>
                    </a:solidFill>
                    <a:effectLst/>
                    <a:uLnTx/>
                    <a:uFillTx/>
                    <a:latin typeface="UTM Avo" panose="02040603050506020204" pitchFamily="18" charset="0"/>
                    <a:ea typeface="Microsoft YaHei" panose="020B0503020204020204" pitchFamily="34" charset="-122"/>
                    <a:cs typeface="+mn-cs"/>
                  </a:rPr>
                  <a:t>: </a:t>
                </a:r>
                <a:r>
                  <a:rPr kumimoji="0" lang="en-US" altLang="zh-CN" sz="3200" b="1" i="0" u="none" strike="noStrike" kern="1200" cap="none" spc="0" normalizeH="0" baseline="0" noProof="0" dirty="0">
                    <a:ln>
                      <a:noFill/>
                    </a:ln>
                    <a:solidFill>
                      <a:srgbClr val="99C538"/>
                    </a:solidFill>
                    <a:effectLst/>
                    <a:uLnTx/>
                    <a:uFillTx/>
                    <a:latin typeface="UTM Avo" panose="02040603050506020204" pitchFamily="18" charset="0"/>
                    <a:ea typeface="Microsoft YaHei" panose="020B0503020204020204" pitchFamily="34" charset="-122"/>
                    <a:cs typeface="+mn-cs"/>
                  </a:rPr>
                  <a:t>3</a:t>
                </a:r>
                <a:endParaRPr kumimoji="0" lang="zh-CN" altLang="en-US" sz="4400" b="1" i="0" u="none" strike="noStrike" kern="1200" cap="none" spc="0" normalizeH="0" baseline="0" noProof="0" dirty="0">
                  <a:ln>
                    <a:noFill/>
                  </a:ln>
                  <a:solidFill>
                    <a:srgbClr val="99C538"/>
                  </a:solidFill>
                  <a:effectLst/>
                  <a:uLnTx/>
                  <a:uFillTx/>
                  <a:latin typeface="UTM Avo" panose="02040603050506020204" pitchFamily="18" charset="0"/>
                  <a:ea typeface="Microsoft YaHei" panose="020B0503020204020204" pitchFamily="34" charset="-122"/>
                  <a:cs typeface="+mn-cs"/>
                </a:endParaRPr>
              </a:p>
            </p:txBody>
          </p:sp>
        </mc:Choice>
        <mc:Fallback>
          <p:sp>
            <p:nvSpPr>
              <p:cNvPr id="6" name="五边形 5"/>
              <p:cNvSpPr>
                <a:spLocks noRot="1" noChangeAspect="1" noMove="1" noResize="1" noEditPoints="1" noAdjustHandles="1" noChangeArrowheads="1" noChangeShapeType="1" noTextEdit="1"/>
              </p:cNvSpPr>
              <p:nvPr/>
            </p:nvSpPr>
            <p:spPr>
              <a:xfrm>
                <a:off x="2115949" y="3540768"/>
                <a:ext cx="3166664" cy="655607"/>
              </a:xfrm>
              <a:prstGeom prst="homePlate">
                <a:avLst/>
              </a:prstGeom>
              <a:blipFill rotWithShape="1">
                <a:blip r:embed="rId3"/>
                <a:stretch>
                  <a:fillRect l="-4" t="-30608" r="2" b="-3075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7" name="五边形 6"/>
              <p:cNvSpPr/>
              <p:nvPr/>
            </p:nvSpPr>
            <p:spPr>
              <a:xfrm>
                <a:off x="2065433" y="5817513"/>
                <a:ext cx="3166664" cy="655607"/>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srgbClr val="4BB1A8"/>
                    </a:solidFill>
                    <a:effectLst/>
                    <a:uLnTx/>
                    <a:uFillTx/>
                    <a:latin typeface="UTM Avo" panose="02040603050506020204" pitchFamily="18" charset="0"/>
                    <a:ea typeface="Microsoft YaHei" panose="020B0503020204020204" pitchFamily="34" charset="-122"/>
                    <a:cs typeface="+mn-cs"/>
                  </a:rPr>
                  <a:t>4</a:t>
                </a:r>
                <a:r>
                  <a:rPr kumimoji="0" lang="en-US" altLang="zh-CN" sz="4400" b="1" i="0" u="none" strike="noStrike" kern="1200" cap="none" spc="0" normalizeH="0" baseline="0" noProof="0" dirty="0">
                    <a:ln>
                      <a:noFill/>
                    </a:ln>
                    <a:solidFill>
                      <a:srgbClr val="4BB1A8"/>
                    </a:solidFill>
                    <a:effectLst/>
                    <a:uLnTx/>
                    <a:uFillTx/>
                    <a:latin typeface="UTM Avo" panose="02040603050506020204" pitchFamily="18" charset="0"/>
                    <a:ea typeface="Microsoft YaHei" panose="020B0503020204020204" pitchFamily="34" charset="-122"/>
                    <a:cs typeface="+mn-cs"/>
                  </a:rPr>
                  <a:t> : </a:t>
                </a:r>
                <a14:m>
                  <m:oMath xmlns:m="http://schemas.openxmlformats.org/officeDocument/2006/math">
                    <m:f>
                      <m:fPr>
                        <m:ctrlPr>
                          <a:rPr kumimoji="0" lang="en-US" altLang="zh-CN" sz="4400" b="1" i="1" u="none" strike="noStrike" kern="1200" cap="none" spc="0" normalizeH="0" baseline="0" noProof="0" smtClean="0">
                            <a:ln>
                              <a:noFill/>
                            </a:ln>
                            <a:solidFill>
                              <a:srgbClr val="4BB1A8"/>
                            </a:solidFill>
                            <a:effectLst/>
                            <a:uLnTx/>
                            <a:uFillTx/>
                            <a:latin typeface="Cambria Math" panose="02040503050406030204" pitchFamily="18" charset="0"/>
                            <a:ea typeface="Microsoft YaHei" panose="020B0503020204020204" pitchFamily="34" charset="-122"/>
                            <a:cs typeface="+mn-cs"/>
                          </a:rPr>
                        </m:ctrlPr>
                      </m:fPr>
                      <m:num>
                        <m:r>
                          <a:rPr kumimoji="0" lang="en-US" altLang="zh-CN" sz="4400" b="1" i="1" u="none" strike="noStrike" kern="1200" cap="none" spc="0" normalizeH="0" baseline="0" noProof="0" smtClean="0">
                            <a:ln>
                              <a:noFill/>
                            </a:ln>
                            <a:solidFill>
                              <a:srgbClr val="4BB1A8"/>
                            </a:solidFill>
                            <a:effectLst/>
                            <a:uLnTx/>
                            <a:uFillTx/>
                            <a:latin typeface="Cambria Math" panose="02040503050406030204" pitchFamily="18" charset="0"/>
                            <a:ea typeface="Microsoft YaHei" panose="020B0503020204020204" pitchFamily="34" charset="-122"/>
                            <a:cs typeface="+mn-cs"/>
                          </a:rPr>
                          <m:t>𝟏</m:t>
                        </m:r>
                      </m:num>
                      <m:den>
                        <m:r>
                          <a:rPr kumimoji="0" lang="en-US" altLang="zh-CN" sz="4400" b="1" i="1" u="none" strike="noStrike" kern="1200" cap="none" spc="0" normalizeH="0" baseline="0" noProof="0" smtClean="0">
                            <a:ln>
                              <a:noFill/>
                            </a:ln>
                            <a:solidFill>
                              <a:srgbClr val="4BB1A8"/>
                            </a:solidFill>
                            <a:effectLst/>
                            <a:uLnTx/>
                            <a:uFillTx/>
                            <a:latin typeface="Cambria Math" panose="02040503050406030204" pitchFamily="18" charset="0"/>
                            <a:ea typeface="Microsoft YaHei" panose="020B0503020204020204" pitchFamily="34" charset="-122"/>
                            <a:cs typeface="+mn-cs"/>
                          </a:rPr>
                          <m:t>𝟑</m:t>
                        </m:r>
                      </m:den>
                    </m:f>
                  </m:oMath>
                </a14:m>
                <a:endParaRPr kumimoji="0" lang="zh-CN" altLang="en-US" sz="4400" b="1" i="0" u="none" strike="noStrike" kern="1200" cap="none" spc="0" normalizeH="0" baseline="0" noProof="0" dirty="0">
                  <a:ln>
                    <a:noFill/>
                  </a:ln>
                  <a:solidFill>
                    <a:srgbClr val="4BB1A8"/>
                  </a:solidFill>
                  <a:effectLst/>
                  <a:uLnTx/>
                  <a:uFillTx/>
                  <a:latin typeface="UTM Avo" panose="02040603050506020204" pitchFamily="18" charset="0"/>
                  <a:ea typeface="Microsoft YaHei" panose="020B0503020204020204" pitchFamily="34" charset="-122"/>
                  <a:cs typeface="+mn-cs"/>
                </a:endParaRPr>
              </a:p>
            </p:txBody>
          </p:sp>
        </mc:Choice>
        <mc:Fallback>
          <p:sp>
            <p:nvSpPr>
              <p:cNvPr id="7" name="五边形 6"/>
              <p:cNvSpPr>
                <a:spLocks noRot="1" noChangeAspect="1" noMove="1" noResize="1" noEditPoints="1" noAdjustHandles="1" noChangeArrowheads="1" noChangeShapeType="1" noTextEdit="1"/>
              </p:cNvSpPr>
              <p:nvPr/>
            </p:nvSpPr>
            <p:spPr>
              <a:xfrm>
                <a:off x="2065433" y="5817513"/>
                <a:ext cx="3166664" cy="655607"/>
              </a:xfrm>
              <a:prstGeom prst="homePlate">
                <a:avLst/>
              </a:prstGeom>
              <a:blipFill rotWithShape="1">
                <a:blip r:embed="rId4"/>
                <a:stretch>
                  <a:fillRect l="-13" t="-30940" r="10" b="-3100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p:pic>
        <p:nvPicPr>
          <p:cNvPr id="8" name="图片 7" descr="6"/>
          <p:cNvPicPr>
            <a:picLocks noChangeAspect="1"/>
          </p:cNvPicPr>
          <p:nvPr/>
        </p:nvPicPr>
        <p:blipFill>
          <a:blip r:embed="rId5"/>
          <a:srcRect r="74368"/>
          <a:stretch>
            <a:fillRect/>
          </a:stretch>
        </p:blipFill>
        <p:spPr>
          <a:xfrm>
            <a:off x="-3810" y="4604385"/>
            <a:ext cx="1602105" cy="2278380"/>
          </a:xfrm>
          <a:prstGeom prst="rect">
            <a:avLst/>
          </a:prstGeom>
        </p:spPr>
      </p:pic>
      <p:pic>
        <p:nvPicPr>
          <p:cNvPr id="9" name="图片 8" descr="6"/>
          <p:cNvPicPr>
            <a:picLocks noChangeAspect="1"/>
          </p:cNvPicPr>
          <p:nvPr/>
        </p:nvPicPr>
        <p:blipFill>
          <a:blip r:embed="rId5"/>
          <a:srcRect l="47449" t="21697"/>
          <a:stretch>
            <a:fillRect/>
          </a:stretch>
        </p:blipFill>
        <p:spPr>
          <a:xfrm>
            <a:off x="9053195" y="5132705"/>
            <a:ext cx="3137535" cy="1704340"/>
          </a:xfrm>
          <a:prstGeom prst="rect">
            <a:avLst/>
          </a:prstGeom>
        </p:spPr>
      </p:pic>
      <p:sp>
        <p:nvSpPr>
          <p:cNvPr id="14" name="矩形 13"/>
          <p:cNvSpPr/>
          <p:nvPr/>
        </p:nvSpPr>
        <p:spPr>
          <a:xfrm>
            <a:off x="1597708" y="420924"/>
            <a:ext cx="2952906" cy="9761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defRPr/>
            </a:pPr>
            <a:endParaRPr kumimoji="0" lang="zh-CN" altLang="en-US" sz="4400" b="1" i="0" u="none" strike="noStrike" kern="1200" cap="none" spc="300" normalizeH="0" baseline="0" noProof="0" dirty="0">
              <a:ln>
                <a:noFill/>
              </a:ln>
              <a:solidFill>
                <a:prstClr val="white"/>
              </a:solidFill>
              <a:effectLst/>
              <a:uLnTx/>
              <a:uFillTx/>
              <a:latin typeface="UTM Avo" panose="02040603050506020204" pitchFamily="18" charset="0"/>
              <a:ea typeface="Microsoft YaHei" panose="020B0503020204020204" pitchFamily="34" charset="-122"/>
              <a:cs typeface="+mn-cs"/>
              <a:sym typeface="Microsoft YaHei" panose="020B0503020204020204" pitchFamily="34" charset="-122"/>
            </a:endParaRPr>
          </a:p>
        </p:txBody>
      </p:sp>
      <p:pic>
        <p:nvPicPr>
          <p:cNvPr id="21" name="图片 5"/>
          <p:cNvPicPr>
            <a:picLocks noChangeAspect="1"/>
          </p:cNvPicPr>
          <p:nvPr/>
        </p:nvPicPr>
        <p:blipFill rotWithShape="1">
          <a:blip r:embed="rId6">
            <a:lum contrast="20000"/>
          </a:blip>
          <a:srcRect b="83242"/>
          <a:stretch>
            <a:fillRect/>
          </a:stretch>
        </p:blipFill>
        <p:spPr>
          <a:xfrm>
            <a:off x="-330564" y="6674780"/>
            <a:ext cx="12600000" cy="190477"/>
          </a:xfrm>
          <a:prstGeom prst="rect">
            <a:avLst/>
          </a:prstGeom>
          <a:effectLst>
            <a:outerShdw blurRad="63500" sx="102000" sy="102000" algn="ctr" rotWithShape="0">
              <a:prstClr val="black">
                <a:alpha val="40000"/>
              </a:prstClr>
            </a:outerShdw>
          </a:effectLst>
        </p:spPr>
      </p:pic>
      <mc:AlternateContent xmlns:mc="http://schemas.openxmlformats.org/markup-compatibility/2006">
        <mc:Choice xmlns:a14="http://schemas.microsoft.com/office/drawing/2010/main" Requires="a14">
          <p:sp>
            <p:nvSpPr>
              <p:cNvPr id="23" name="文本框 50"/>
              <p:cNvSpPr txBox="1"/>
              <p:nvPr/>
            </p:nvSpPr>
            <p:spPr>
              <a:xfrm>
                <a:off x="5800853" y="5391971"/>
                <a:ext cx="4708525" cy="1014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centerGroup"/>
                    </m:oMathParaPr>
                    <m:oMath xmlns:m="http://schemas.openxmlformats.org/officeDocument/2006/math">
                      <m:f>
                        <m:fPr>
                          <m:ctrlP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ctrlPr>
                        </m:fPr>
                        <m:num>
                          <m: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t>𝟑</m:t>
                          </m:r>
                        </m:num>
                        <m:den>
                          <m: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t>𝟒</m:t>
                          </m:r>
                        </m:den>
                      </m:f>
                    </m:oMath>
                  </m:oMathPara>
                </a14:m>
                <a:endParaRPr kumimoji="0" lang="zh-CN" altLang="en-US" sz="3200" b="1" i="0" u="none" strike="noStrike" kern="1200" cap="none" spc="0" normalizeH="0" baseline="0" noProof="0" dirty="0">
                  <a:ln>
                    <a:noFill/>
                  </a:ln>
                  <a:solidFill>
                    <a:prstClr val="white"/>
                  </a:solidFill>
                  <a:effectLst/>
                  <a:uLnTx/>
                  <a:uFillTx/>
                  <a:latin typeface="Cambria Math" panose="02040503050406030204" pitchFamily="18" charset="0"/>
                  <a:ea typeface="Microsoft YaHei" panose="020B0503020204020204" pitchFamily="34" charset="-122"/>
                  <a:cs typeface="+mn-cs"/>
                </a:endParaRPr>
              </a:p>
            </p:txBody>
          </p:sp>
        </mc:Choice>
        <mc:Fallback>
          <p:sp>
            <p:nvSpPr>
              <p:cNvPr id="23" name="文本框 50"/>
              <p:cNvSpPr txBox="1">
                <a:spLocks noRot="1" noChangeAspect="1" noMove="1" noResize="1" noEditPoints="1" noAdjustHandles="1" noChangeArrowheads="1" noChangeShapeType="1" noTextEdit="1"/>
              </p:cNvSpPr>
              <p:nvPr/>
            </p:nvSpPr>
            <p:spPr>
              <a:xfrm>
                <a:off x="5800853" y="5391971"/>
                <a:ext cx="4708525" cy="1014317"/>
              </a:xfrm>
              <a:prstGeom prst="rect">
                <a:avLst/>
              </a:prstGeom>
              <a:blipFill rotWithShape="1">
                <a:blip r:embed="rId7"/>
                <a:stretch>
                  <a:fillRect l="-3" t="-18" r="3" b="40"/>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24" name="文本框 47"/>
              <p:cNvSpPr txBox="1"/>
              <p:nvPr/>
            </p:nvSpPr>
            <p:spPr>
              <a:xfrm>
                <a:off x="5718314" y="953677"/>
                <a:ext cx="4708525" cy="10125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centerGroup"/>
                    </m:oMathParaPr>
                    <m:oMath xmlns:m="http://schemas.openxmlformats.org/officeDocument/2006/math">
                      <m:f>
                        <m:fPr>
                          <m:ctrlP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ctrlPr>
                        </m:fPr>
                        <m:num>
                          <m: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t>𝟒</m:t>
                          </m:r>
                        </m:num>
                        <m:den>
                          <m: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t>𝟏𝟐</m:t>
                          </m:r>
                        </m:den>
                      </m:f>
                    </m:oMath>
                  </m:oMathPara>
                </a14:m>
                <a:endParaRPr kumimoji="0" lang="zh-CN" altLang="en-US" sz="3200" b="1" i="0" u="none" strike="noStrike" kern="1200" cap="none" spc="0" normalizeH="0" baseline="0" noProof="0" dirty="0">
                  <a:ln>
                    <a:noFill/>
                  </a:ln>
                  <a:solidFill>
                    <a:prstClr val="white"/>
                  </a:solidFill>
                  <a:effectLst/>
                  <a:uLnTx/>
                  <a:uFillTx/>
                  <a:latin typeface="Cambria Math" panose="02040503050406030204" pitchFamily="18" charset="0"/>
                  <a:ea typeface="Microsoft YaHei" panose="020B0503020204020204" pitchFamily="34" charset="-122"/>
                  <a:cs typeface="+mn-cs"/>
                </a:endParaRPr>
              </a:p>
            </p:txBody>
          </p:sp>
        </mc:Choice>
        <mc:Fallback>
          <p:sp>
            <p:nvSpPr>
              <p:cNvPr id="24" name="文本框 47"/>
              <p:cNvSpPr txBox="1">
                <a:spLocks noRot="1" noChangeAspect="1" noMove="1" noResize="1" noEditPoints="1" noAdjustHandles="1" noChangeArrowheads="1" noChangeShapeType="1" noTextEdit="1"/>
              </p:cNvSpPr>
              <p:nvPr/>
            </p:nvSpPr>
            <p:spPr>
              <a:xfrm>
                <a:off x="5718314" y="953677"/>
                <a:ext cx="4708525" cy="1012521"/>
              </a:xfrm>
              <a:prstGeom prst="rect">
                <a:avLst/>
              </a:prstGeom>
              <a:blipFill rotWithShape="1">
                <a:blip r:embed="rId8"/>
                <a:stretch>
                  <a:fillRect l="-3" t="-54" r="3" b="24"/>
                </a:stretch>
              </a:blipFill>
            </p:spPr>
            <p:txBody>
              <a:bodyPr/>
              <a:lstStyle/>
              <a:p>
                <a:r>
                  <a:rPr lang="en-US" altLang="en-US">
                    <a:noFill/>
                  </a:rPr>
                  <a:t> </a:t>
                </a:r>
              </a:p>
            </p:txBody>
          </p:sp>
        </mc:Fallback>
      </mc:AlternateContent>
      <p:sp>
        <p:nvSpPr>
          <p:cNvPr id="25" name="文本框 48"/>
          <p:cNvSpPr txBox="1"/>
          <p:nvPr/>
        </p:nvSpPr>
        <p:spPr>
          <a:xfrm>
            <a:off x="7836088" y="2608290"/>
            <a:ext cx="121710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white"/>
                </a:solidFill>
                <a:effectLst/>
                <a:uLnTx/>
                <a:uFillTx/>
                <a:latin typeface="Cambria Math" panose="02040503050406030204" pitchFamily="18" charset="0"/>
                <a:ea typeface="Cambria Math" panose="02040503050406030204" pitchFamily="18" charset="0"/>
                <a:cs typeface="+mn-cs"/>
              </a:rPr>
              <a:t>12</a:t>
            </a:r>
            <a:endParaRPr kumimoji="0" lang="zh-CN" altLang="en-US" sz="3200" b="1" i="0" u="none" strike="noStrike" kern="1200" cap="none" spc="0" normalizeH="0" baseline="0" noProof="0" dirty="0">
              <a:ln>
                <a:noFill/>
              </a:ln>
              <a:solidFill>
                <a:prstClr val="white"/>
              </a:solidFill>
              <a:effectLst/>
              <a:uLnTx/>
              <a:uFillTx/>
              <a:latin typeface="Cambria Math" panose="02040503050406030204" pitchFamily="18" charset="0"/>
              <a:ea typeface="Microsoft YaHei" panose="020B0503020204020204" pitchFamily="34" charset="-122"/>
              <a:cs typeface="+mn-cs"/>
            </a:endParaRPr>
          </a:p>
        </p:txBody>
      </p:sp>
      <p:sp>
        <p:nvSpPr>
          <p:cNvPr id="26" name="TextBox 25"/>
          <p:cNvSpPr txBox="1"/>
          <p:nvPr/>
        </p:nvSpPr>
        <p:spPr>
          <a:xfrm>
            <a:off x="4253553" y="1217515"/>
            <a:ext cx="556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srgbClr val="02736A"/>
                </a:solidFill>
                <a:effectLst/>
                <a:uLnTx/>
                <a:uFillTx/>
                <a:latin typeface="Calibri" panose="020F0502020204030204"/>
                <a:ea typeface="+mn-ea"/>
                <a:cs typeface="+mn-cs"/>
              </a:rPr>
              <a:t>=</a:t>
            </a:r>
            <a:endParaRPr kumimoji="0" lang="en-US" sz="4400" b="1" i="0" u="none" strike="noStrike" kern="1200" cap="none" spc="0" normalizeH="0" baseline="0" noProof="0" dirty="0">
              <a:ln>
                <a:noFill/>
              </a:ln>
              <a:solidFill>
                <a:srgbClr val="02736A"/>
              </a:solidFill>
              <a:effectLst/>
              <a:uLnTx/>
              <a:uFillTx/>
              <a:latin typeface="Calibri" panose="020F0502020204030204"/>
              <a:ea typeface="+mn-ea"/>
              <a:cs typeface="+mn-cs"/>
            </a:endParaRPr>
          </a:p>
        </p:txBody>
      </p:sp>
      <p:sp>
        <p:nvSpPr>
          <p:cNvPr id="27" name="TextBox 26"/>
          <p:cNvSpPr txBox="1"/>
          <p:nvPr/>
        </p:nvSpPr>
        <p:spPr>
          <a:xfrm>
            <a:off x="4249988" y="3529031"/>
            <a:ext cx="556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srgbClr val="02736A"/>
                </a:solidFill>
                <a:effectLst/>
                <a:uLnTx/>
                <a:uFillTx/>
                <a:latin typeface="Calibri" panose="020F0502020204030204"/>
                <a:ea typeface="+mn-ea"/>
                <a:cs typeface="+mn-cs"/>
              </a:rPr>
              <a:t>=</a:t>
            </a:r>
            <a:endParaRPr kumimoji="0" lang="en-US" sz="4400" b="1" i="0" u="none" strike="noStrike" kern="1200" cap="none" spc="0" normalizeH="0" baseline="0" noProof="0" dirty="0">
              <a:ln>
                <a:noFill/>
              </a:ln>
              <a:solidFill>
                <a:srgbClr val="02736A"/>
              </a:solidFill>
              <a:effectLst/>
              <a:uLnTx/>
              <a:uFillTx/>
              <a:latin typeface="Calibri" panose="020F0502020204030204"/>
              <a:ea typeface="+mn-ea"/>
              <a:cs typeface="+mn-cs"/>
            </a:endParaRPr>
          </a:p>
        </p:txBody>
      </p:sp>
      <p:sp>
        <p:nvSpPr>
          <p:cNvPr id="28" name="TextBox 27"/>
          <p:cNvSpPr txBox="1"/>
          <p:nvPr/>
        </p:nvSpPr>
        <p:spPr>
          <a:xfrm>
            <a:off x="4276090" y="5822429"/>
            <a:ext cx="556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srgbClr val="02736A"/>
                </a:solidFill>
                <a:effectLst/>
                <a:uLnTx/>
                <a:uFillTx/>
                <a:latin typeface="Calibri" panose="020F0502020204030204"/>
                <a:ea typeface="+mn-ea"/>
                <a:cs typeface="+mn-cs"/>
              </a:rPr>
              <a:t>=</a:t>
            </a:r>
            <a:endParaRPr kumimoji="0" lang="en-US" sz="4400" b="1" i="0" u="none" strike="noStrike" kern="1200" cap="none" spc="0" normalizeH="0" baseline="0" noProof="0" dirty="0">
              <a:ln>
                <a:noFill/>
              </a:ln>
              <a:solidFill>
                <a:srgbClr val="02736A"/>
              </a:solidFill>
              <a:effectLst/>
              <a:uLnTx/>
              <a:uFillTx/>
              <a:latin typeface="Calibri" panose="020F0502020204030204"/>
              <a:ea typeface="+mn-ea"/>
              <a:cs typeface="+mn-cs"/>
            </a:endParaRPr>
          </a:p>
        </p:txBody>
      </p:sp>
      <mc:AlternateContent xmlns:mc="http://schemas.openxmlformats.org/markup-compatibility/2006">
        <mc:Choice xmlns:a14="http://schemas.microsoft.com/office/drawing/2010/main" Requires="a14">
          <p:sp>
            <p:nvSpPr>
              <p:cNvPr id="51" name="文本框 50"/>
              <p:cNvSpPr txBox="1"/>
              <p:nvPr/>
            </p:nvSpPr>
            <p:spPr>
              <a:xfrm>
                <a:off x="5838953" y="3745279"/>
                <a:ext cx="4708525" cy="1014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centerGroup"/>
                    </m:oMathParaPr>
                    <m:oMath xmlns:m="http://schemas.openxmlformats.org/officeDocument/2006/math">
                      <m:f>
                        <m:fPr>
                          <m:ctrlP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ctrlPr>
                        </m:fPr>
                        <m:num>
                          <m: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t>𝟏</m:t>
                          </m:r>
                        </m:num>
                        <m:den>
                          <m: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t>𝟏𝟐</m:t>
                          </m:r>
                        </m:den>
                      </m:f>
                    </m:oMath>
                  </m:oMathPara>
                </a14:m>
                <a:endParaRPr kumimoji="0" lang="zh-CN" altLang="en-US" sz="3200" b="1" i="0" u="none" strike="noStrike" kern="1200" cap="none" spc="0" normalizeH="0" baseline="0" noProof="0" dirty="0">
                  <a:ln>
                    <a:noFill/>
                  </a:ln>
                  <a:solidFill>
                    <a:prstClr val="white"/>
                  </a:solidFill>
                  <a:effectLst/>
                  <a:uLnTx/>
                  <a:uFillTx/>
                  <a:latin typeface="Cambria Math" panose="02040503050406030204" pitchFamily="18" charset="0"/>
                  <a:ea typeface="Microsoft YaHei" panose="020B0503020204020204" pitchFamily="34" charset="-122"/>
                  <a:cs typeface="+mn-cs"/>
                </a:endParaRPr>
              </a:p>
            </p:txBody>
          </p:sp>
        </mc:Choice>
        <mc:Fallback>
          <p:sp>
            <p:nvSpPr>
              <p:cNvPr id="51" name="文本框 50"/>
              <p:cNvSpPr txBox="1">
                <a:spLocks noRot="1" noChangeAspect="1" noMove="1" noResize="1" noEditPoints="1" noAdjustHandles="1" noChangeArrowheads="1" noChangeShapeType="1" noTextEdit="1"/>
              </p:cNvSpPr>
              <p:nvPr/>
            </p:nvSpPr>
            <p:spPr>
              <a:xfrm>
                <a:off x="5838953" y="3745279"/>
                <a:ext cx="4708525" cy="1014317"/>
              </a:xfrm>
              <a:prstGeom prst="rect">
                <a:avLst/>
              </a:prstGeom>
              <a:blipFill rotWithShape="1">
                <a:blip r:embed="rId9"/>
                <a:stretch>
                  <a:fillRect l="-3" t="-5" r="3" b="27"/>
                </a:stretch>
              </a:blipFill>
            </p:spPr>
            <p:txBody>
              <a:bodyPr/>
              <a:lstStyle/>
              <a:p>
                <a:r>
                  <a:rPr lang="en-US" altLang="en-US">
                    <a:noFill/>
                  </a:rPr>
                  <a:t> </a:t>
                </a:r>
              </a:p>
            </p:txBody>
          </p:sp>
        </mc:Fallback>
      </mc:AlternateContent>
      <p:pic>
        <p:nvPicPr>
          <p:cNvPr id="33" name="图片 3" descr="ef934acf26a66943004c3543c69f61a0"/>
          <p:cNvPicPr>
            <a:picLocks noChangeAspect="1"/>
          </p:cNvPicPr>
          <p:nvPr/>
        </p:nvPicPr>
        <p:blipFill rotWithShape="1">
          <a:blip r:embed="rId10">
            <a:extLst>
              <a:ext uri="{BEBA8EAE-BF5A-486C-A8C5-ECC9F3942E4B}">
                <a14:imgProps xmlns:a14="http://schemas.microsoft.com/office/drawing/2010/main">
                  <a14:imgLayer r:embed="rId11">
                    <a14:imgEffect>
                      <a14:backgroundRemoval t="230" b="33242" l="1076" r="30823">
                        <a14:foregroundMark x1="5190" y1="6244" x2="21203" y2="8402"/>
                        <a14:foregroundMark x1="21203" y1="8402" x2="9810" y2="13774"/>
                        <a14:foregroundMark x1="9810" y1="13774" x2="9177" y2="13499"/>
                        <a14:foregroundMark x1="4241" y1="5647" x2="16962" y2="4086"/>
                        <a14:foregroundMark x1="16962" y1="4086" x2="29810" y2="11524"/>
                        <a14:foregroundMark x1="29810" y1="11524" x2="13861" y2="17585"/>
                        <a14:foregroundMark x1="13861" y1="17585" x2="3797" y2="16988"/>
                        <a14:foregroundMark x1="8291" y1="1561" x2="13734" y2="7668"/>
                        <a14:foregroundMark x1="13734" y1="7668" x2="18165" y2="31084"/>
                        <a14:foregroundMark x1="22128" y1="19218" x2="24810" y2="2938"/>
                        <a14:foregroundMark x1="24810" y1="2938" x2="17405" y2="28375"/>
                        <a14:foregroundMark x1="17405" y1="28375" x2="4430" y2="8815"/>
                        <a14:foregroundMark x1="4430" y1="8815" x2="3291" y2="781"/>
                        <a14:foregroundMark x1="3291" y1="781" x2="25949" y2="367"/>
                        <a14:foregroundMark x1="24177" y1="9550" x2="16646" y2="33242"/>
                        <a14:foregroundMark x1="23228" y1="14646" x2="7405" y2="16850"/>
                        <a14:foregroundMark x1="7405" y1="16850" x2="5253" y2="9734"/>
                        <a14:foregroundMark x1="5253" y1="9734" x2="15886" y2="4178"/>
                        <a14:foregroundMark x1="15886" y1="4178" x2="19557" y2="15611"/>
                        <a14:foregroundMark x1="19557" y1="15611" x2="13797" y2="24885"/>
                        <a14:foregroundMark x1="13797" y1="24885" x2="2405" y2="20661"/>
                        <a14:foregroundMark x1="2405" y1="20661" x2="2722" y2="781"/>
                        <a14:foregroundMark x1="2722" y1="781" x2="23861" y2="5969"/>
                        <a14:foregroundMark x1="23861" y1="5969" x2="19177" y2="15886"/>
                        <a14:foregroundMark x1="19177" y1="15886" x2="18291" y2="27686"/>
                        <a14:foregroundMark x1="18291" y1="27686" x2="25316" y2="9183"/>
                        <a14:foregroundMark x1="23924" y1="4683" x2="18101" y2="13774"/>
                        <a14:foregroundMark x1="18101" y1="13774" x2="6962" y2="17218"/>
                        <a14:foregroundMark x1="6962" y1="17218" x2="696" y2="9229"/>
                        <a14:foregroundMark x1="696" y1="9229" x2="12975" y2="964"/>
                        <a14:foregroundMark x1="12975" y1="964" x2="30886" y2="3306"/>
                        <a14:foregroundMark x1="30886" y1="3306" x2="13797" y2="18779"/>
                        <a14:foregroundMark x1="6013" y1="18549" x2="1329" y2="7989"/>
                        <a14:foregroundMark x1="1329" y1="7989" x2="3608" y2="19513"/>
                        <a14:foregroundMark x1="3608" y1="19513" x2="6709" y2="18182"/>
                        <a14:foregroundMark x1="3861" y1="11157" x2="13734" y2="22452"/>
                        <a14:foregroundMark x1="13734" y1="22452" x2="1962" y2="22498"/>
                        <a14:foregroundMark x1="1962" y1="22498" x2="1962" y2="22498"/>
                        <a14:foregroundMark x1="316" y1="7622" x2="3354" y2="19605"/>
                        <a14:foregroundMark x1="3354" y1="19605" x2="1076" y2="22865"/>
                        <a14:foregroundMark x1="10000" y1="9550" x2="21139" y2="10560"/>
                        <a14:foregroundMark x1="21139" y1="10560" x2="14114" y2="16391"/>
                        <a14:foregroundMark x1="14114" y1="16391" x2="10316" y2="9734"/>
                        <a14:foregroundMark x1="10316" y1="9734" x2="11456" y2="8770"/>
                        <a14:foregroundMark x1="7658" y1="17769" x2="17152" y2="25574"/>
                        <a14:foregroundMark x1="17152" y1="25574" x2="18987" y2="31084"/>
                        <a14:foregroundMark x1="22975" y1="10927" x2="17848" y2="26768"/>
                        <a14:foregroundMark x1="17848" y1="26768" x2="22025" y2="13866"/>
                        <a14:backgroundMark x1="23481" y1="19330" x2="22025" y2="28558"/>
                      </a14:backgroundRemoval>
                    </a14:imgEffect>
                  </a14:imgLayer>
                </a14:imgProps>
              </a:ext>
            </a:extLst>
          </a:blip>
          <a:srcRect t="-2957" r="70247" b="67859"/>
          <a:stretch>
            <a:fillRect/>
          </a:stretch>
        </p:blipFill>
        <p:spPr>
          <a:xfrm>
            <a:off x="9373188" y="222430"/>
            <a:ext cx="1602104" cy="2278381"/>
          </a:xfrm>
          <a:prstGeom prst="rect">
            <a:avLst/>
          </a:prstGeom>
        </p:spPr>
      </p:pic>
      <p:pic>
        <p:nvPicPr>
          <p:cNvPr id="34" name="图片 3" descr="ef934acf26a66943004c3543c69f61a0"/>
          <p:cNvPicPr>
            <a:picLocks noChangeAspect="1"/>
          </p:cNvPicPr>
          <p:nvPr/>
        </p:nvPicPr>
        <p:blipFill rotWithShape="1">
          <a:blip r:embed="rId12">
            <a:extLst>
              <a:ext uri="{BEBA8EAE-BF5A-486C-A8C5-ECC9F3942E4B}">
                <a14:imgProps xmlns:a14="http://schemas.microsoft.com/office/drawing/2010/main">
                  <a14:imgLayer r:embed="rId11">
                    <a14:imgEffect>
                      <a14:backgroundRemoval t="31589" b="67126" l="443" r="28228">
                        <a14:foregroundMark x1="15063" y1="31589" x2="24557" y2="39945"/>
                        <a14:foregroundMark x1="24557" y1="39945" x2="21962" y2="33747"/>
                        <a14:foregroundMark x1="24747" y1="36088" x2="28354" y2="46924"/>
                        <a14:foregroundMark x1="28354" y1="46924" x2="4241" y2="51974"/>
                        <a14:foregroundMark x1="4241" y1="51974" x2="9114" y2="37282"/>
                        <a14:foregroundMark x1="9114" y1="37282" x2="25000" y2="36501"/>
                        <a14:foregroundMark x1="759" y1="53811" x2="5443" y2="43848"/>
                        <a14:foregroundMark x1="5443" y1="43848" x2="506" y2="41873"/>
                        <a14:foregroundMark x1="16582" y1="57530" x2="17975" y2="67126"/>
                        <a14:foregroundMark x1="21962" y1="47337" x2="11139" y2="44995"/>
                      </a14:backgroundRemoval>
                    </a14:imgEffect>
                  </a14:imgLayer>
                </a14:imgProps>
              </a:ext>
            </a:extLst>
          </a:blip>
          <a:srcRect t="29660" r="70649" b="34242"/>
          <a:stretch>
            <a:fillRect/>
          </a:stretch>
        </p:blipFill>
        <p:spPr>
          <a:xfrm>
            <a:off x="9455462" y="2238758"/>
            <a:ext cx="1580421" cy="2343380"/>
          </a:xfrm>
          <a:prstGeom prst="rect">
            <a:avLst/>
          </a:prstGeom>
        </p:spPr>
      </p:pic>
      <p:pic>
        <p:nvPicPr>
          <p:cNvPr id="35" name="图片 3" descr="ef934acf26a66943004c3543c69f61a0"/>
          <p:cNvPicPr>
            <a:picLocks noChangeAspect="1"/>
          </p:cNvPicPr>
          <p:nvPr/>
        </p:nvPicPr>
        <p:blipFill rotWithShape="1">
          <a:blip r:embed="rId13">
            <a:extLst>
              <a:ext uri="{BEBA8EAE-BF5A-486C-A8C5-ECC9F3942E4B}">
                <a14:imgProps xmlns:a14="http://schemas.microsoft.com/office/drawing/2010/main">
                  <a14:imgLayer r:embed="rId11">
                    <a14:imgEffect>
                      <a14:backgroundRemoval t="68365" b="99862" l="1013" r="26266">
                        <a14:foregroundMark x1="12722" y1="69559" x2="25000" y2="69743"/>
                        <a14:foregroundMark x1="25000" y1="69743" x2="27785" y2="81451"/>
                        <a14:foregroundMark x1="27785" y1="81451" x2="25219" y2="85391"/>
                        <a14:foregroundMark x1="16013" y1="84803" x2="1013" y2="83242"/>
                        <a14:foregroundMark x1="1013" y1="83242" x2="6013" y2="76997"/>
                        <a14:foregroundMark x1="6013" y1="76997" x2="14937" y2="79247"/>
                        <a14:foregroundMark x1="14937" y1="79247" x2="16962" y2="82094"/>
                        <a14:backgroundMark x1="22848" y1="86593" x2="21076" y2="98301"/>
                        <a14:backgroundMark x1="21076" y1="98301" x2="27658" y2="87236"/>
                        <a14:backgroundMark x1="27658" y1="87236" x2="23797" y2="87971"/>
                        <a14:backgroundMark x1="24051" y1="86180" x2="24051" y2="88935"/>
                        <a14:backgroundMark x1="25000" y1="86593" x2="25253" y2="85216"/>
                        <a14:backgroundMark x1="21962" y1="96189" x2="19367" y2="99495"/>
                        <a14:backgroundMark x1="26203" y1="85583" x2="24557" y2="89899"/>
                      </a14:backgroundRemoval>
                    </a14:imgEffect>
                  </a14:imgLayer>
                </a14:imgProps>
              </a:ext>
            </a:extLst>
          </a:blip>
          <a:srcRect t="64902" r="70795"/>
          <a:stretch>
            <a:fillRect/>
          </a:stretch>
        </p:blipFill>
        <p:spPr>
          <a:xfrm>
            <a:off x="9594013" y="4450445"/>
            <a:ext cx="1572620" cy="2278380"/>
          </a:xfrm>
          <a:prstGeom prst="rect">
            <a:avLst/>
          </a:prstGeom>
        </p:spPr>
      </p:pic>
      <p:pic>
        <p:nvPicPr>
          <p:cNvPr id="10" name="Picture 9" descr="A group of people in clothing&#10;&#10;Description automatically generated with low confidence"/>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442754" y="4043468"/>
            <a:ext cx="3711322" cy="3711322"/>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path" presetSubtype="0" accel="50000" decel="50000" fill="hold" grpId="0" nodeType="clickEffect">
                                  <p:stCondLst>
                                    <p:cond delay="0"/>
                                  </p:stCondLst>
                                  <p:childTnLst>
                                    <p:animMotion origin="layout" path="M -2.08333E-7 4.81481E-6 L -0.27435 -0.61945 " pathEditMode="relative" rAng="0" ptsTypes="AA">
                                      <p:cBhvr>
                                        <p:cTn id="13" dur="2000" fill="hold"/>
                                        <p:tgtEl>
                                          <p:spTgt spid="23"/>
                                        </p:tgtEl>
                                        <p:attrNameLst>
                                          <p:attrName>ppt_x</p:attrName>
                                          <p:attrName>ppt_y</p:attrName>
                                        </p:attrNameLst>
                                      </p:cBhvr>
                                      <p:rCtr x="-13724" y="-30972"/>
                                    </p:animMotion>
                                  </p:childTnLst>
                                </p:cTn>
                              </p:par>
                              <p:par>
                                <p:cTn id="14" presetID="3" presetClass="emph" presetSubtype="2" fill="hold" grpId="1" nodeType="withEffect">
                                  <p:stCondLst>
                                    <p:cond delay="0"/>
                                  </p:stCondLst>
                                  <p:childTnLst>
                                    <p:animClr clrSpc="rgb" dir="cw">
                                      <p:cBhvr override="childStyle">
                                        <p:cTn id="15" dur="2000" fill="hold"/>
                                        <p:tgtEl>
                                          <p:spTgt spid="23"/>
                                        </p:tgtEl>
                                        <p:attrNameLst>
                                          <p:attrName>style.color</p:attrName>
                                        </p:attrNameLst>
                                      </p:cBhvr>
                                      <p:to>
                                        <a:schemeClr val="accent2"/>
                                      </p:to>
                                    </p:animClr>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subTnLst>
                                    <p:audio>
                                      <p:cMediaNode>
                                        <p:cTn display="0" masterRel="sameClick">
                                          <p:stCondLst>
                                            <p:cond evt="begin" delay="0">
                                              <p:tn val="18"/>
                                            </p:cond>
                                          </p:stCondLst>
                                          <p:endCondLst>
                                            <p:cond evt="onStopAudio" delay="0">
                                              <p:tgtEl>
                                                <p:sldTgt/>
                                              </p:tgtEl>
                                            </p:cond>
                                          </p:endCondLst>
                                        </p:cTn>
                                        <p:tgtEl>
                                          <p:sndTgt r:embed="rId15" name="chimes.wav"/>
                                        </p:tgtEl>
                                      </p:cMediaNode>
                                    </p:audio>
                                  </p:sub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animEffect transition="in" filter="fade">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49" presetClass="path" presetSubtype="0" accel="50000" decel="50000" fill="hold" grpId="0" nodeType="clickEffect">
                                  <p:stCondLst>
                                    <p:cond delay="0"/>
                                  </p:stCondLst>
                                  <p:iterate type="lt">
                                    <p:tmPct val="0"/>
                                  </p:iterate>
                                  <p:childTnLst>
                                    <p:animMotion origin="layout" path="M 4.79167E-6 2.59259E-6 L -0.25977 -0.06088 " pathEditMode="relative" rAng="0" ptsTypes="AA">
                                      <p:cBhvr>
                                        <p:cTn id="33" dur="2000" fill="hold"/>
                                        <p:tgtEl>
                                          <p:spTgt spid="51"/>
                                        </p:tgtEl>
                                        <p:attrNameLst>
                                          <p:attrName>ppt_x</p:attrName>
                                          <p:attrName>ppt_y</p:attrName>
                                        </p:attrNameLst>
                                      </p:cBhvr>
                                      <p:rCtr x="-12995" y="-3056"/>
                                    </p:animMotion>
                                  </p:childTnLst>
                                </p:cTn>
                              </p:par>
                              <p:par>
                                <p:cTn id="34" presetID="3" presetClass="emph" presetSubtype="2" fill="hold" grpId="1" nodeType="withEffect">
                                  <p:stCondLst>
                                    <p:cond delay="0"/>
                                  </p:stCondLst>
                                  <p:iterate type="lt">
                                    <p:tmPct val="0"/>
                                  </p:iterate>
                                  <p:childTnLst>
                                    <p:animClr clrSpc="rgb" dir="cw">
                                      <p:cBhvr override="childStyle">
                                        <p:cTn id="35" dur="2000" fill="hold"/>
                                        <p:tgtEl>
                                          <p:spTgt spid="51"/>
                                        </p:tgtEl>
                                        <p:attrNameLst>
                                          <p:attrName>style.color</p:attrName>
                                        </p:attrNameLst>
                                      </p:cBhvr>
                                      <p:to>
                                        <a:schemeClr val="accent2"/>
                                      </p:to>
                                    </p:animClr>
                                  </p:childTnLst>
                                  <p:subTnLst>
                                    <p:audio>
                                      <p:cMediaNode>
                                        <p:cTn display="0" masterRel="sameClick">
                                          <p:stCondLst>
                                            <p:cond evt="begin" delay="0">
                                              <p:tn val="34"/>
                                            </p:cond>
                                          </p:stCondLst>
                                          <p:endCondLst>
                                            <p:cond evt="onStopAudio" delay="0">
                                              <p:tgtEl>
                                                <p:sldTgt/>
                                              </p:tgtEl>
                                            </p:cond>
                                          </p:endCondLst>
                                        </p:cTn>
                                        <p:tgtEl>
                                          <p:sndTgt r:embed="rId15" name="chimes.wav"/>
                                        </p:tgtEl>
                                      </p:cMediaNode>
                                    </p:audio>
                                  </p:sub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34"/>
                                        </p:tgtEl>
                                        <p:attrNameLst>
                                          <p:attrName>style.visibility</p:attrName>
                                        </p:attrNameLst>
                                      </p:cBhvr>
                                      <p:to>
                                        <p:strVal val="visible"/>
                                      </p:to>
                                    </p:set>
                                    <p:anim calcmode="lin" valueType="num">
                                      <p:cBhvr>
                                        <p:cTn id="40" dur="500" fill="hold"/>
                                        <p:tgtEl>
                                          <p:spTgt spid="34"/>
                                        </p:tgtEl>
                                        <p:attrNameLst>
                                          <p:attrName>ppt_w</p:attrName>
                                        </p:attrNameLst>
                                      </p:cBhvr>
                                      <p:tavLst>
                                        <p:tav tm="0">
                                          <p:val>
                                            <p:fltVal val="0"/>
                                          </p:val>
                                        </p:tav>
                                        <p:tav tm="100000">
                                          <p:val>
                                            <p:strVal val="#ppt_w"/>
                                          </p:val>
                                        </p:tav>
                                      </p:tavLst>
                                    </p:anim>
                                    <p:anim calcmode="lin" valueType="num">
                                      <p:cBhvr>
                                        <p:cTn id="41" dur="500" fill="hold"/>
                                        <p:tgtEl>
                                          <p:spTgt spid="34"/>
                                        </p:tgtEl>
                                        <p:attrNameLst>
                                          <p:attrName>ppt_h</p:attrName>
                                        </p:attrNameLst>
                                      </p:cBhvr>
                                      <p:tavLst>
                                        <p:tav tm="0">
                                          <p:val>
                                            <p:fltVal val="0"/>
                                          </p:val>
                                        </p:tav>
                                        <p:tav tm="100000">
                                          <p:val>
                                            <p:strVal val="#ppt_h"/>
                                          </p:val>
                                        </p:tav>
                                      </p:tavLst>
                                    </p:anim>
                                    <p:animEffect transition="in" filter="fade">
                                      <p:cBhvr>
                                        <p:cTn id="42" dur="500"/>
                                        <p:tgtEl>
                                          <p:spTgt spid="34"/>
                                        </p:tgtEl>
                                      </p:cBhvr>
                                    </p:animEffect>
                                  </p:childTnLst>
                                  <p:subTnLst>
                                    <p:audio>
                                      <p:cMediaNode>
                                        <p:cTn display="0" masterRel="sameClick">
                                          <p:stCondLst>
                                            <p:cond evt="begin" delay="0">
                                              <p:tn val="38"/>
                                            </p:cond>
                                          </p:stCondLst>
                                          <p:endCondLst>
                                            <p:cond evt="onStopAudio" delay="0">
                                              <p:tgtEl>
                                                <p:sldTgt/>
                                              </p:tgtEl>
                                            </p:cond>
                                          </p:endCondLst>
                                        </p:cTn>
                                        <p:tgtEl>
                                          <p:sndTgt r:embed="rId15" name="chimes.wav"/>
                                        </p:tgtEl>
                                      </p:cMediaNode>
                                    </p:audio>
                                  </p:sub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animEffect transition="in" filter="fade">
                                      <p:cBhvr>
                                        <p:cTn id="49" dur="500"/>
                                        <p:tgtEl>
                                          <p:spTgt spid="28"/>
                                        </p:tgtEl>
                                      </p:cBhvr>
                                    </p:animEffect>
                                  </p:childTnLst>
                                </p:cTn>
                              </p:par>
                            </p:childTnLst>
                          </p:cTn>
                        </p:par>
                      </p:childTnLst>
                    </p:cTn>
                  </p:par>
                  <p:par>
                    <p:cTn id="50" fill="hold">
                      <p:stCondLst>
                        <p:cond delay="indefinite"/>
                      </p:stCondLst>
                      <p:childTnLst>
                        <p:par>
                          <p:cTn id="51" fill="hold">
                            <p:stCondLst>
                              <p:cond delay="0"/>
                            </p:stCondLst>
                            <p:childTnLst>
                              <p:par>
                                <p:cTn id="52" presetID="49" presetClass="path" presetSubtype="0" accel="50000" decel="50000" fill="hold" grpId="0" nodeType="clickEffect">
                                  <p:stCondLst>
                                    <p:cond delay="0"/>
                                  </p:stCondLst>
                                  <p:childTnLst>
                                    <p:animMotion origin="layout" path="M 1.875E-6 3.33333E-6 L -0.25977 0.48078 " pathEditMode="relative" rAng="0" ptsTypes="AA">
                                      <p:cBhvr>
                                        <p:cTn id="53" dur="2000" fill="hold"/>
                                        <p:tgtEl>
                                          <p:spTgt spid="25"/>
                                        </p:tgtEl>
                                        <p:attrNameLst>
                                          <p:attrName>ppt_x</p:attrName>
                                          <p:attrName>ppt_y</p:attrName>
                                        </p:attrNameLst>
                                      </p:cBhvr>
                                      <p:rCtr x="-12995" y="24028"/>
                                    </p:animMotion>
                                  </p:childTnLst>
                                </p:cTn>
                              </p:par>
                              <p:par>
                                <p:cTn id="54" presetID="3" presetClass="emph" presetSubtype="2" fill="hold" grpId="1" nodeType="withEffect">
                                  <p:stCondLst>
                                    <p:cond delay="0"/>
                                  </p:stCondLst>
                                  <p:childTnLst>
                                    <p:animClr clrSpc="rgb" dir="cw">
                                      <p:cBhvr override="childStyle">
                                        <p:cTn id="55" dur="2000" fill="hold"/>
                                        <p:tgtEl>
                                          <p:spTgt spid="25"/>
                                        </p:tgtEl>
                                        <p:attrNameLst>
                                          <p:attrName>style.color</p:attrName>
                                        </p:attrNameLst>
                                      </p:cBhvr>
                                      <p:to>
                                        <a:schemeClr val="accent2"/>
                                      </p:to>
                                    </p:animClr>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nodeType="clickEffect">
                                  <p:stCondLst>
                                    <p:cond delay="0"/>
                                  </p:stCondLst>
                                  <p:childTnLst>
                                    <p:set>
                                      <p:cBhvr>
                                        <p:cTn id="59" dur="1" fill="hold">
                                          <p:stCondLst>
                                            <p:cond delay="0"/>
                                          </p:stCondLst>
                                        </p:cTn>
                                        <p:tgtEl>
                                          <p:spTgt spid="35"/>
                                        </p:tgtEl>
                                        <p:attrNameLst>
                                          <p:attrName>style.visibility</p:attrName>
                                        </p:attrNameLst>
                                      </p:cBhvr>
                                      <p:to>
                                        <p:strVal val="visible"/>
                                      </p:to>
                                    </p:set>
                                    <p:anim calcmode="lin" valueType="num">
                                      <p:cBhvr>
                                        <p:cTn id="60" dur="500" fill="hold"/>
                                        <p:tgtEl>
                                          <p:spTgt spid="35"/>
                                        </p:tgtEl>
                                        <p:attrNameLst>
                                          <p:attrName>ppt_w</p:attrName>
                                        </p:attrNameLst>
                                      </p:cBhvr>
                                      <p:tavLst>
                                        <p:tav tm="0">
                                          <p:val>
                                            <p:fltVal val="0"/>
                                          </p:val>
                                        </p:tav>
                                        <p:tav tm="100000">
                                          <p:val>
                                            <p:strVal val="#ppt_w"/>
                                          </p:val>
                                        </p:tav>
                                      </p:tavLst>
                                    </p:anim>
                                    <p:anim calcmode="lin" valueType="num">
                                      <p:cBhvr>
                                        <p:cTn id="61" dur="500" fill="hold"/>
                                        <p:tgtEl>
                                          <p:spTgt spid="35"/>
                                        </p:tgtEl>
                                        <p:attrNameLst>
                                          <p:attrName>ppt_h</p:attrName>
                                        </p:attrNameLst>
                                      </p:cBhvr>
                                      <p:tavLst>
                                        <p:tav tm="0">
                                          <p:val>
                                            <p:fltVal val="0"/>
                                          </p:val>
                                        </p:tav>
                                        <p:tav tm="100000">
                                          <p:val>
                                            <p:strVal val="#ppt_h"/>
                                          </p:val>
                                        </p:tav>
                                      </p:tavLst>
                                    </p:anim>
                                    <p:animEffect transition="in" filter="fade">
                                      <p:cBhvr>
                                        <p:cTn id="62" dur="500"/>
                                        <p:tgtEl>
                                          <p:spTgt spid="35"/>
                                        </p:tgtEl>
                                      </p:cBhvr>
                                    </p:animEffect>
                                  </p:childTnLst>
                                  <p:subTnLst>
                                    <p:audio>
                                      <p:cMediaNode>
                                        <p:cTn display="0" masterRel="sameClick">
                                          <p:stCondLst>
                                            <p:cond evt="begin" delay="0">
                                              <p:tn val="58"/>
                                            </p:cond>
                                          </p:stCondLst>
                                          <p:endCondLst>
                                            <p:cond evt="onStopAudio" delay="0">
                                              <p:tgtEl>
                                                <p:sldTgt/>
                                              </p:tgtEl>
                                            </p:cond>
                                          </p:endCondLst>
                                        </p:cTn>
                                        <p:tgtEl>
                                          <p:sndTgt r:embed="rId15" name="chimes.wav"/>
                                        </p:tgtEl>
                                      </p:cMediaNode>
                                    </p:audio>
                                  </p:subTnLst>
                                </p:cTn>
                              </p:par>
                            </p:childTnLst>
                          </p:cTn>
                        </p:par>
                      </p:childTnLst>
                    </p:cTn>
                  </p:par>
                  <p:par>
                    <p:cTn id="63" fill="hold">
                      <p:stCondLst>
                        <p:cond delay="indefinite"/>
                      </p:stCondLst>
                      <p:childTnLst>
                        <p:par>
                          <p:cTn id="64" fill="hold">
                            <p:stCondLst>
                              <p:cond delay="0"/>
                            </p:stCondLst>
                            <p:childTnLst>
                              <p:par>
                                <p:cTn id="65" presetID="53" presetClass="exit" presetSubtype="32" fill="hold" grpId="0" nodeType="clickEffect">
                                  <p:stCondLst>
                                    <p:cond delay="0"/>
                                  </p:stCondLst>
                                  <p:childTnLst>
                                    <p:anim calcmode="lin" valueType="num">
                                      <p:cBhvr>
                                        <p:cTn id="66" dur="500"/>
                                        <p:tgtEl>
                                          <p:spTgt spid="24"/>
                                        </p:tgtEl>
                                        <p:attrNameLst>
                                          <p:attrName>ppt_w</p:attrName>
                                        </p:attrNameLst>
                                      </p:cBhvr>
                                      <p:tavLst>
                                        <p:tav tm="0">
                                          <p:val>
                                            <p:strVal val="ppt_w"/>
                                          </p:val>
                                        </p:tav>
                                        <p:tav tm="100000">
                                          <p:val>
                                            <p:fltVal val="0"/>
                                          </p:val>
                                        </p:tav>
                                      </p:tavLst>
                                    </p:anim>
                                    <p:anim calcmode="lin" valueType="num">
                                      <p:cBhvr>
                                        <p:cTn id="67" dur="500"/>
                                        <p:tgtEl>
                                          <p:spTgt spid="24"/>
                                        </p:tgtEl>
                                        <p:attrNameLst>
                                          <p:attrName>ppt_h</p:attrName>
                                        </p:attrNameLst>
                                      </p:cBhvr>
                                      <p:tavLst>
                                        <p:tav tm="0">
                                          <p:val>
                                            <p:strVal val="ppt_h"/>
                                          </p:val>
                                        </p:tav>
                                        <p:tav tm="100000">
                                          <p:val>
                                            <p:fltVal val="0"/>
                                          </p:val>
                                        </p:tav>
                                      </p:tavLst>
                                    </p:anim>
                                    <p:animEffect transition="out" filter="fade">
                                      <p:cBhvr>
                                        <p:cTn id="68" dur="500"/>
                                        <p:tgtEl>
                                          <p:spTgt spid="24"/>
                                        </p:tgtEl>
                                      </p:cBhvr>
                                    </p:animEffect>
                                    <p:set>
                                      <p:cBhvr>
                                        <p:cTn id="69" dur="1" fill="hold">
                                          <p:stCondLst>
                                            <p:cond delay="499"/>
                                          </p:stCondLst>
                                        </p:cTn>
                                        <p:tgtEl>
                                          <p:spTgt spid="24"/>
                                        </p:tgtEl>
                                        <p:attrNameLst>
                                          <p:attrName>style.visibility</p:attrName>
                                        </p:attrNameLst>
                                      </p:cBhvr>
                                      <p:to>
                                        <p:strVal val="hidden"/>
                                      </p:to>
                                    </p:set>
                                  </p:childTnLst>
                                </p:cTn>
                              </p:par>
                              <p:par>
                                <p:cTn id="70" presetID="53" presetClass="exit" presetSubtype="32" fill="hold" grpId="0" nodeType="withEffect">
                                  <p:stCondLst>
                                    <p:cond delay="0"/>
                                  </p:stCondLst>
                                  <p:childTnLst>
                                    <p:anim calcmode="lin" valueType="num">
                                      <p:cBhvr>
                                        <p:cTn id="71" dur="500"/>
                                        <p:tgtEl>
                                          <p:spTgt spid="29"/>
                                        </p:tgtEl>
                                        <p:attrNameLst>
                                          <p:attrName>ppt_w</p:attrName>
                                        </p:attrNameLst>
                                      </p:cBhvr>
                                      <p:tavLst>
                                        <p:tav tm="0">
                                          <p:val>
                                            <p:strVal val="ppt_w"/>
                                          </p:val>
                                        </p:tav>
                                        <p:tav tm="100000">
                                          <p:val>
                                            <p:fltVal val="0"/>
                                          </p:val>
                                        </p:tav>
                                      </p:tavLst>
                                    </p:anim>
                                    <p:anim calcmode="lin" valueType="num">
                                      <p:cBhvr>
                                        <p:cTn id="72" dur="500"/>
                                        <p:tgtEl>
                                          <p:spTgt spid="29"/>
                                        </p:tgtEl>
                                        <p:attrNameLst>
                                          <p:attrName>ppt_h</p:attrName>
                                        </p:attrNameLst>
                                      </p:cBhvr>
                                      <p:tavLst>
                                        <p:tav tm="0">
                                          <p:val>
                                            <p:strVal val="ppt_h"/>
                                          </p:val>
                                        </p:tav>
                                        <p:tav tm="100000">
                                          <p:val>
                                            <p:fltVal val="0"/>
                                          </p:val>
                                        </p:tav>
                                      </p:tavLst>
                                    </p:anim>
                                    <p:animEffect transition="out" filter="fade">
                                      <p:cBhvr>
                                        <p:cTn id="73" dur="500"/>
                                        <p:tgtEl>
                                          <p:spTgt spid="29"/>
                                        </p:tgtEl>
                                      </p:cBhvr>
                                    </p:animEffect>
                                    <p:set>
                                      <p:cBhvr>
                                        <p:cTn id="74" dur="1" fill="hold">
                                          <p:stCondLst>
                                            <p:cond delay="499"/>
                                          </p:stCondLst>
                                        </p:cTn>
                                        <p:tgtEl>
                                          <p:spTgt spid="29"/>
                                        </p:tgtEl>
                                        <p:attrNameLst>
                                          <p:attrName>style.visibility</p:attrName>
                                        </p:attrNameLst>
                                      </p:cBhvr>
                                      <p:to>
                                        <p:strVal val="hidden"/>
                                      </p:to>
                                    </p:set>
                                  </p:childTnLst>
                                </p:cTn>
                              </p:par>
                              <p:par>
                                <p:cTn id="75" presetID="53" presetClass="exit" presetSubtype="32" fill="hold" grpId="0" nodeType="withEffect">
                                  <p:stCondLst>
                                    <p:cond delay="0"/>
                                  </p:stCondLst>
                                  <p:childTnLst>
                                    <p:anim calcmode="lin" valueType="num">
                                      <p:cBhvr>
                                        <p:cTn id="76" dur="500"/>
                                        <p:tgtEl>
                                          <p:spTgt spid="30"/>
                                        </p:tgtEl>
                                        <p:attrNameLst>
                                          <p:attrName>ppt_w</p:attrName>
                                        </p:attrNameLst>
                                      </p:cBhvr>
                                      <p:tavLst>
                                        <p:tav tm="0">
                                          <p:val>
                                            <p:strVal val="ppt_w"/>
                                          </p:val>
                                        </p:tav>
                                        <p:tav tm="100000">
                                          <p:val>
                                            <p:fltVal val="0"/>
                                          </p:val>
                                        </p:tav>
                                      </p:tavLst>
                                    </p:anim>
                                    <p:anim calcmode="lin" valueType="num">
                                      <p:cBhvr>
                                        <p:cTn id="77" dur="500"/>
                                        <p:tgtEl>
                                          <p:spTgt spid="30"/>
                                        </p:tgtEl>
                                        <p:attrNameLst>
                                          <p:attrName>ppt_h</p:attrName>
                                        </p:attrNameLst>
                                      </p:cBhvr>
                                      <p:tavLst>
                                        <p:tav tm="0">
                                          <p:val>
                                            <p:strVal val="ppt_h"/>
                                          </p:val>
                                        </p:tav>
                                        <p:tav tm="100000">
                                          <p:val>
                                            <p:fltVal val="0"/>
                                          </p:val>
                                        </p:tav>
                                      </p:tavLst>
                                    </p:anim>
                                    <p:animEffect transition="out" filter="fade">
                                      <p:cBhvr>
                                        <p:cTn id="78" dur="500"/>
                                        <p:tgtEl>
                                          <p:spTgt spid="30"/>
                                        </p:tgtEl>
                                      </p:cBhvr>
                                    </p:animEffect>
                                    <p:set>
                                      <p:cBhvr>
                                        <p:cTn id="79" dur="1" fill="hold">
                                          <p:stCondLst>
                                            <p:cond delay="499"/>
                                          </p:stCondLst>
                                        </p:cTn>
                                        <p:tgtEl>
                                          <p:spTgt spid="30"/>
                                        </p:tgtEl>
                                        <p:attrNameLst>
                                          <p:attrName>style.visibility</p:attrName>
                                        </p:attrNameLst>
                                      </p:cBhvr>
                                      <p:to>
                                        <p:strVal val="hidden"/>
                                      </p:to>
                                    </p:set>
                                  </p:childTnLst>
                                </p:cTn>
                              </p:par>
                              <p:par>
                                <p:cTn id="80" presetID="53" presetClass="exit" presetSubtype="32" fill="hold" grpId="0" nodeType="withEffect">
                                  <p:stCondLst>
                                    <p:cond delay="0"/>
                                  </p:stCondLst>
                                  <p:childTnLst>
                                    <p:anim calcmode="lin" valueType="num">
                                      <p:cBhvr>
                                        <p:cTn id="81" dur="500"/>
                                        <p:tgtEl>
                                          <p:spTgt spid="31"/>
                                        </p:tgtEl>
                                        <p:attrNameLst>
                                          <p:attrName>ppt_w</p:attrName>
                                        </p:attrNameLst>
                                      </p:cBhvr>
                                      <p:tavLst>
                                        <p:tav tm="0">
                                          <p:val>
                                            <p:strVal val="ppt_w"/>
                                          </p:val>
                                        </p:tav>
                                        <p:tav tm="100000">
                                          <p:val>
                                            <p:fltVal val="0"/>
                                          </p:val>
                                        </p:tav>
                                      </p:tavLst>
                                    </p:anim>
                                    <p:anim calcmode="lin" valueType="num">
                                      <p:cBhvr>
                                        <p:cTn id="82" dur="500"/>
                                        <p:tgtEl>
                                          <p:spTgt spid="31"/>
                                        </p:tgtEl>
                                        <p:attrNameLst>
                                          <p:attrName>ppt_h</p:attrName>
                                        </p:attrNameLst>
                                      </p:cBhvr>
                                      <p:tavLst>
                                        <p:tav tm="0">
                                          <p:val>
                                            <p:strVal val="ppt_h"/>
                                          </p:val>
                                        </p:tav>
                                        <p:tav tm="100000">
                                          <p:val>
                                            <p:fltVal val="0"/>
                                          </p:val>
                                        </p:tav>
                                      </p:tavLst>
                                    </p:anim>
                                    <p:animEffect transition="out" filter="fade">
                                      <p:cBhvr>
                                        <p:cTn id="83" dur="500"/>
                                        <p:tgtEl>
                                          <p:spTgt spid="31"/>
                                        </p:tgtEl>
                                      </p:cBhvr>
                                    </p:animEffect>
                                    <p:set>
                                      <p:cBhvr>
                                        <p:cTn id="84" dur="1" fill="hold">
                                          <p:stCondLst>
                                            <p:cond delay="499"/>
                                          </p:stCondLst>
                                        </p:cTn>
                                        <p:tgtEl>
                                          <p:spTgt spid="31"/>
                                        </p:tgtEl>
                                        <p:attrNameLst>
                                          <p:attrName>style.visibility</p:attrName>
                                        </p:attrNameLst>
                                      </p:cBhvr>
                                      <p:to>
                                        <p:strVal val="hidden"/>
                                      </p:to>
                                    </p:set>
                                  </p:childTnLst>
                                </p:cTn>
                              </p:par>
                              <p:par>
                                <p:cTn id="85" presetID="53" presetClass="exit" presetSubtype="32" fill="hold" grpId="0" nodeType="withEffect">
                                  <p:stCondLst>
                                    <p:cond delay="0"/>
                                  </p:stCondLst>
                                  <p:childTnLst>
                                    <p:anim calcmode="lin" valueType="num">
                                      <p:cBhvr>
                                        <p:cTn id="86" dur="500"/>
                                        <p:tgtEl>
                                          <p:spTgt spid="32"/>
                                        </p:tgtEl>
                                        <p:attrNameLst>
                                          <p:attrName>ppt_w</p:attrName>
                                        </p:attrNameLst>
                                      </p:cBhvr>
                                      <p:tavLst>
                                        <p:tav tm="0">
                                          <p:val>
                                            <p:strVal val="ppt_w"/>
                                          </p:val>
                                        </p:tav>
                                        <p:tav tm="100000">
                                          <p:val>
                                            <p:fltVal val="0"/>
                                          </p:val>
                                        </p:tav>
                                      </p:tavLst>
                                    </p:anim>
                                    <p:anim calcmode="lin" valueType="num">
                                      <p:cBhvr>
                                        <p:cTn id="87" dur="500"/>
                                        <p:tgtEl>
                                          <p:spTgt spid="32"/>
                                        </p:tgtEl>
                                        <p:attrNameLst>
                                          <p:attrName>ppt_h</p:attrName>
                                        </p:attrNameLst>
                                      </p:cBhvr>
                                      <p:tavLst>
                                        <p:tav tm="0">
                                          <p:val>
                                            <p:strVal val="ppt_h"/>
                                          </p:val>
                                        </p:tav>
                                        <p:tav tm="100000">
                                          <p:val>
                                            <p:fltVal val="0"/>
                                          </p:val>
                                        </p:tav>
                                      </p:tavLst>
                                    </p:anim>
                                    <p:animEffect transition="out" filter="fade">
                                      <p:cBhvr>
                                        <p:cTn id="88" dur="500"/>
                                        <p:tgtEl>
                                          <p:spTgt spid="32"/>
                                        </p:tgtEl>
                                      </p:cBhvr>
                                    </p:animEffect>
                                    <p:set>
                                      <p:cBhvr>
                                        <p:cTn id="89" dur="1" fill="hold">
                                          <p:stCondLst>
                                            <p:cond delay="499"/>
                                          </p:stCondLst>
                                        </p:cTn>
                                        <p:tgtEl>
                                          <p:spTgt spid="32"/>
                                        </p:tgtEl>
                                        <p:attrNameLst>
                                          <p:attrName>style.visibility</p:attrName>
                                        </p:attrNameLst>
                                      </p:cBhvr>
                                      <p:to>
                                        <p:strVal val="hidden"/>
                                      </p:to>
                                    </p:set>
                                  </p:childTnLst>
                                </p:cTn>
                              </p:par>
                              <p:par>
                                <p:cTn id="90" presetID="49" presetClass="path" presetSubtype="0" accel="50000" decel="50000" fill="hold" nodeType="withEffect">
                                  <p:stCondLst>
                                    <p:cond delay="0"/>
                                  </p:stCondLst>
                                  <p:childTnLst>
                                    <p:animMotion origin="layout" path="M 4.79167E-6 3.7037E-7 L -0.21576 0.30116 " pathEditMode="relative" rAng="0" ptsTypes="AA">
                                      <p:cBhvr>
                                        <p:cTn id="91" dur="2000" fill="hold"/>
                                        <p:tgtEl>
                                          <p:spTgt spid="33"/>
                                        </p:tgtEl>
                                        <p:attrNameLst>
                                          <p:attrName>ppt_x</p:attrName>
                                          <p:attrName>ppt_y</p:attrName>
                                        </p:attrNameLst>
                                      </p:cBhvr>
                                      <p:rCtr x="-10794" y="15046"/>
                                    </p:animMotion>
                                  </p:childTnLst>
                                </p:cTn>
                              </p:par>
                              <p:par>
                                <p:cTn id="92" presetID="49" presetClass="path" presetSubtype="0" accel="50000" decel="50000" fill="hold" nodeType="withEffect">
                                  <p:stCondLst>
                                    <p:cond delay="0"/>
                                  </p:stCondLst>
                                  <p:childTnLst>
                                    <p:animMotion origin="layout" path="M -4.58333E-6 -2.22222E-6 L -0.09987 0.03912 " pathEditMode="relative" rAng="0" ptsTypes="AA">
                                      <p:cBhvr>
                                        <p:cTn id="93" dur="2000" fill="hold"/>
                                        <p:tgtEl>
                                          <p:spTgt spid="34"/>
                                        </p:tgtEl>
                                        <p:attrNameLst>
                                          <p:attrName>ppt_x</p:attrName>
                                          <p:attrName>ppt_y</p:attrName>
                                        </p:attrNameLst>
                                      </p:cBhvr>
                                      <p:rCtr x="-5000" y="1944"/>
                                    </p:animMotion>
                                  </p:childTnLst>
                                </p:cTn>
                              </p:par>
                              <p:par>
                                <p:cTn id="94" presetID="56" presetClass="path" presetSubtype="0" accel="50000" decel="50000" fill="hold" nodeType="withEffect">
                                  <p:stCondLst>
                                    <p:cond delay="0"/>
                                  </p:stCondLst>
                                  <p:childTnLst>
                                    <p:animMotion origin="layout" path="M -2.08333E-6 3.7037E-6 L 0.04245 -0.33797 " pathEditMode="relative" rAng="0" ptsTypes="AA">
                                      <p:cBhvr>
                                        <p:cTn id="95" dur="2000" fill="hold"/>
                                        <p:tgtEl>
                                          <p:spTgt spid="35"/>
                                        </p:tgtEl>
                                        <p:attrNameLst>
                                          <p:attrName>ppt_x</p:attrName>
                                          <p:attrName>ppt_y</p:attrName>
                                        </p:attrNameLst>
                                      </p:cBhvr>
                                      <p:rCtr x="2122" y="-16898"/>
                                    </p:animMotion>
                                  </p:childTnLst>
                                </p:cTn>
                              </p:par>
                              <p:par>
                                <p:cTn id="96" presetID="53" presetClass="entr" presetSubtype="16" fill="hold" nodeType="with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500" fill="hold"/>
                                        <p:tgtEl>
                                          <p:spTgt spid="10"/>
                                        </p:tgtEl>
                                        <p:attrNameLst>
                                          <p:attrName>ppt_w</p:attrName>
                                        </p:attrNameLst>
                                      </p:cBhvr>
                                      <p:tavLst>
                                        <p:tav tm="0">
                                          <p:val>
                                            <p:fltVal val="0"/>
                                          </p:val>
                                        </p:tav>
                                        <p:tav tm="100000">
                                          <p:val>
                                            <p:strVal val="#ppt_w"/>
                                          </p:val>
                                        </p:tav>
                                      </p:tavLst>
                                    </p:anim>
                                    <p:anim calcmode="lin" valueType="num">
                                      <p:cBhvr>
                                        <p:cTn id="99" dur="500" fill="hold"/>
                                        <p:tgtEl>
                                          <p:spTgt spid="10"/>
                                        </p:tgtEl>
                                        <p:attrNameLst>
                                          <p:attrName>ppt_h</p:attrName>
                                        </p:attrNameLst>
                                      </p:cBhvr>
                                      <p:tavLst>
                                        <p:tav tm="0">
                                          <p:val>
                                            <p:fltVal val="0"/>
                                          </p:val>
                                        </p:tav>
                                        <p:tav tm="100000">
                                          <p:val>
                                            <p:strVal val="#ppt_h"/>
                                          </p:val>
                                        </p:tav>
                                      </p:tavLst>
                                    </p:anim>
                                    <p:animEffect transition="in" filter="fade">
                                      <p:cBhvr>
                                        <p:cTn id="100" dur="500"/>
                                        <p:tgtEl>
                                          <p:spTgt spid="10"/>
                                        </p:tgtEl>
                                      </p:cBhvr>
                                    </p:animEffect>
                                  </p:childTnLst>
                                  <p:subTnLst>
                                    <p:audio>
                                      <p:cMediaNode>
                                        <p:cTn display="0" masterRel="sameClick">
                                          <p:stCondLst>
                                            <p:cond evt="begin" delay="0">
                                              <p:tn val="96"/>
                                            </p:cond>
                                          </p:stCondLst>
                                          <p:endCondLst>
                                            <p:cond evt="onStopAudio" delay="0">
                                              <p:tgtEl>
                                                <p:sldTgt/>
                                              </p:tgtEl>
                                            </p:cond>
                                          </p:endCondLst>
                                        </p:cTn>
                                        <p:tgtEl>
                                          <p:sndTgt r:embed="rId16"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29" grpId="0" animBg="1"/>
      <p:bldP spid="23" grpId="0"/>
      <p:bldP spid="23" grpId="1"/>
      <p:bldP spid="24" grpId="0"/>
      <p:bldP spid="25" grpId="0"/>
      <p:bldP spid="25" grpId="1"/>
      <p:bldP spid="26" grpId="0"/>
      <p:bldP spid="27" grpId="0"/>
      <p:bldP spid="28" grpId="0"/>
      <p:bldP spid="51" grpId="0"/>
      <p:bldP spid="51"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lum contrast="20000"/>
          </a:blip>
          <a:srcRect b="83242"/>
          <a:stretch>
            <a:fillRect/>
          </a:stretch>
        </p:blipFill>
        <p:spPr>
          <a:xfrm>
            <a:off x="-330564" y="6468838"/>
            <a:ext cx="12600000" cy="396420"/>
          </a:xfrm>
          <a:prstGeom prst="rect">
            <a:avLst/>
          </a:prstGeom>
          <a:effectLst>
            <a:outerShdw blurRad="63500" sx="102000" sy="102000" algn="ctr" rotWithShape="0">
              <a:prstClr val="black">
                <a:alpha val="40000"/>
              </a:prstClr>
            </a:outerShdw>
          </a:effectLst>
        </p:spPr>
      </p:pic>
      <p:pic>
        <p:nvPicPr>
          <p:cNvPr id="11" name="图片 10"/>
          <p:cNvPicPr>
            <a:picLocks noChangeAspect="1"/>
          </p:cNvPicPr>
          <p:nvPr/>
        </p:nvPicPr>
        <p:blipFill>
          <a:blip r:embed="rId2">
            <a:lum contrast="20000"/>
          </a:blip>
          <a:stretch>
            <a:fillRect/>
          </a:stretch>
        </p:blipFill>
        <p:spPr>
          <a:xfrm>
            <a:off x="10177608" y="-707253"/>
            <a:ext cx="2722500" cy="2553750"/>
          </a:xfrm>
          <a:prstGeom prst="rect">
            <a:avLst/>
          </a:prstGeom>
          <a:effectLst>
            <a:outerShdw blurRad="63500" sx="102000" sy="102000" algn="ctr" rotWithShape="0">
              <a:prstClr val="black">
                <a:alpha val="40000"/>
              </a:prstClr>
            </a:outerShdw>
          </a:effectLst>
        </p:spPr>
      </p:pic>
      <p:sp>
        <p:nvSpPr>
          <p:cNvPr id="10" name="Freeform 8"/>
          <p:cNvSpPr/>
          <p:nvPr/>
        </p:nvSpPr>
        <p:spPr bwMode="auto">
          <a:xfrm>
            <a:off x="5509846" y="1833390"/>
            <a:ext cx="6435969" cy="3786373"/>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0070C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5" name="文本框 14"/>
          <p:cNvSpPr txBox="1"/>
          <p:nvPr/>
        </p:nvSpPr>
        <p:spPr>
          <a:xfrm>
            <a:off x="6585151" y="-85311"/>
            <a:ext cx="2771913" cy="538609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4400" b="0" i="1" u="none" strike="noStrike" kern="1200" cap="none" spc="0" normalizeH="0" baseline="0" noProof="0" dirty="0">
                <a:ln w="0">
                  <a:noFill/>
                </a:ln>
                <a:solidFill>
                  <a:srgbClr val="FA0B41"/>
                </a:solidFill>
                <a:effectLst/>
                <a:uLnTx/>
                <a:uFillTx/>
                <a:latin typeface="Microsoft YaHei" panose="020B0503020204020204" pitchFamily="34" charset="-122"/>
                <a:ea typeface="Microsoft YaHei" panose="020B0503020204020204" pitchFamily="34" charset="-122"/>
                <a:cs typeface="+mn-cs"/>
              </a:rPr>
              <a:t>4</a:t>
            </a:r>
            <a:endParaRPr kumimoji="0" lang="zh-CN" altLang="en-US" sz="34400" b="0" i="1" u="none" strike="noStrike" kern="1200" cap="none" spc="0" normalizeH="0" baseline="0" noProof="0" dirty="0">
              <a:ln w="0">
                <a:noFill/>
              </a:ln>
              <a:solidFill>
                <a:srgbClr val="FA0B41"/>
              </a:solidFill>
              <a:effectLst/>
              <a:uLnTx/>
              <a:uFillTx/>
              <a:latin typeface="Microsoft YaHei" panose="020B0503020204020204" pitchFamily="34" charset="-122"/>
              <a:ea typeface="Microsoft YaHei" panose="020B0503020204020204" pitchFamily="34" charset="-122"/>
              <a:cs typeface="+mn-cs"/>
            </a:endParaRPr>
          </a:p>
        </p:txBody>
      </p:sp>
      <p:pic>
        <p:nvPicPr>
          <p:cNvPr id="16" name="图片 15"/>
          <p:cNvPicPr>
            <a:picLocks noChangeAspect="1"/>
          </p:cNvPicPr>
          <p:nvPr/>
        </p:nvPicPr>
        <p:blipFill>
          <a:blip r:embed="rId3">
            <a:lum contrast="20000"/>
          </a:blip>
          <a:stretch>
            <a:fillRect/>
          </a:stretch>
        </p:blipFill>
        <p:spPr>
          <a:xfrm>
            <a:off x="8418832" y="2434711"/>
            <a:ext cx="1776058" cy="944997"/>
          </a:xfrm>
          <a:prstGeom prst="rect">
            <a:avLst/>
          </a:prstGeom>
          <a:effectLst>
            <a:outerShdw blurRad="63500" sx="102000" sy="102000" algn="ctr" rotWithShape="0">
              <a:prstClr val="black">
                <a:alpha val="40000"/>
              </a:prstClr>
            </a:outerShdw>
          </a:effectLst>
        </p:spPr>
      </p:pic>
      <p:pic>
        <p:nvPicPr>
          <p:cNvPr id="2" name="图片 1"/>
          <p:cNvPicPr>
            <a:picLocks noChangeAspect="1"/>
          </p:cNvPicPr>
          <p:nvPr/>
        </p:nvPicPr>
        <p:blipFill>
          <a:blip r:embed="rId4">
            <a:lum contrast="20000"/>
          </a:blip>
          <a:stretch>
            <a:fillRect/>
          </a:stretch>
        </p:blipFill>
        <p:spPr>
          <a:xfrm>
            <a:off x="-1319104" y="1213011"/>
            <a:ext cx="8399229" cy="5644989"/>
          </a:xfrm>
          <a:prstGeom prst="rect">
            <a:avLst/>
          </a:prstGeom>
          <a:effectLst>
            <a:outerShdw blurRad="63500" sx="102000" sy="102000" algn="ctr" rotWithShape="0">
              <a:prstClr val="black">
                <a:alpha val="40000"/>
              </a:prstClr>
            </a:outerShdw>
          </a:effectLst>
        </p:spPr>
      </p:pic>
      <p:pic>
        <p:nvPicPr>
          <p:cNvPr id="3" name="Picture 2"/>
          <p:cNvPicPr>
            <a:picLocks noChangeAspect="1"/>
          </p:cNvPicPr>
          <p:nvPr/>
        </p:nvPicPr>
        <p:blipFill>
          <a:blip r:embed="rId5"/>
          <a:stretch>
            <a:fillRect/>
          </a:stretch>
        </p:blipFill>
        <p:spPr>
          <a:xfrm>
            <a:off x="6150340" y="3316442"/>
            <a:ext cx="6041660" cy="3749365"/>
          </a:xfrm>
          <a:prstGeom prst="rect">
            <a:avLst/>
          </a:prstGeom>
        </p:spPr>
      </p:pic>
    </p:spTree>
  </p:cSld>
  <p:clrMapOvr>
    <a:masterClrMapping/>
  </p:clrMapOvr>
  <p:transition spd="slow">
    <p:fad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2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0000">
                                          <p:cBhvr additive="base">
                                            <p:cTn id="7" dur="750" fill="hold"/>
                                            <p:tgtEl>
                                              <p:spTgt spid="2"/>
                                            </p:tgtEl>
                                            <p:attrNameLst>
                                              <p:attrName>ppt_x</p:attrName>
                                            </p:attrNameLst>
                                          </p:cBhvr>
                                          <p:tavLst>
                                            <p:tav tm="0">
                                              <p:val>
                                                <p:strVal val="#ppt_x"/>
                                              </p:val>
                                            </p:tav>
                                            <p:tav tm="100000">
                                              <p:val>
                                                <p:strVal val="#ppt_x"/>
                                              </p:val>
                                            </p:tav>
                                          </p:tavLst>
                                        </p:anim>
                                        <p:anim calcmode="lin" valueType="num" p14:bounceEnd="20000">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14:presetBounceEnd="20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20000">
                                          <p:cBhvr additive="base">
                                            <p:cTn id="11"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 calcmode="lin" valueType="num">
                                          <p:cBhvr>
                                            <p:cTn id="23" dur="500" fill="hold"/>
                                            <p:tgtEl>
                                              <p:spTgt spid="15"/>
                                            </p:tgtEl>
                                            <p:attrNameLst>
                                              <p:attrName>style.rotation</p:attrName>
                                            </p:attrNameLst>
                                          </p:cBhvr>
                                          <p:tavLst>
                                            <p:tav tm="0">
                                              <p:val>
                                                <p:fltVal val="360"/>
                                              </p:val>
                                            </p:tav>
                                            <p:tav tm="100000">
                                              <p:val>
                                                <p:fltVal val="0"/>
                                              </p:val>
                                            </p:tav>
                                          </p:tavLst>
                                        </p:anim>
                                        <p:animEffect transition="in" filter="fade">
                                          <p:cBhvr>
                                            <p:cTn id="24" dur="500"/>
                                            <p:tgtEl>
                                              <p:spTgt spid="15"/>
                                            </p:tgtEl>
                                          </p:cBhvr>
                                        </p:animEffect>
                                      </p:childTnLst>
                                    </p:cTn>
                                  </p:par>
                                  <p:par>
                                    <p:cTn id="25" presetID="2" presetClass="entr" presetSubtype="2" fill="hold" nodeType="withEffect" p14:presetBounceEnd="20000">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14:bounceEnd="20000">
                                          <p:cBhvr additive="base">
                                            <p:cTn id="27" dur="750" fill="hold"/>
                                            <p:tgtEl>
                                              <p:spTgt spid="16"/>
                                            </p:tgtEl>
                                            <p:attrNameLst>
                                              <p:attrName>ppt_x</p:attrName>
                                            </p:attrNameLst>
                                          </p:cBhvr>
                                          <p:tavLst>
                                            <p:tav tm="0">
                                              <p:val>
                                                <p:strVal val="1+#ppt_w/2"/>
                                              </p:val>
                                            </p:tav>
                                            <p:tav tm="100000">
                                              <p:val>
                                                <p:strVal val="#ppt_x"/>
                                              </p:val>
                                            </p:tav>
                                          </p:tavLst>
                                        </p:anim>
                                        <p:anim calcmode="lin" valueType="num" p14:bounceEnd="20000">
                                          <p:cBhvr additive="base">
                                            <p:cTn id="28" dur="75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 calcmode="lin" valueType="num">
                                          <p:cBhvr>
                                            <p:cTn id="23" dur="500" fill="hold"/>
                                            <p:tgtEl>
                                              <p:spTgt spid="15"/>
                                            </p:tgtEl>
                                            <p:attrNameLst>
                                              <p:attrName>style.rotation</p:attrName>
                                            </p:attrNameLst>
                                          </p:cBhvr>
                                          <p:tavLst>
                                            <p:tav tm="0">
                                              <p:val>
                                                <p:fltVal val="360"/>
                                              </p:val>
                                            </p:tav>
                                            <p:tav tm="100000">
                                              <p:val>
                                                <p:fltVal val="0"/>
                                              </p:val>
                                            </p:tav>
                                          </p:tavLst>
                                        </p:anim>
                                        <p:animEffect transition="in" filter="fade">
                                          <p:cBhvr>
                                            <p:cTn id="24" dur="500"/>
                                            <p:tgtEl>
                                              <p:spTgt spid="15"/>
                                            </p:tgtEl>
                                          </p:cBhvr>
                                        </p:animEffect>
                                      </p:childTnLst>
                                    </p:cTn>
                                  </p:par>
                                  <p:par>
                                    <p:cTn id="25" presetID="2" presetClass="entr" presetSubtype="2"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750" fill="hold"/>
                                            <p:tgtEl>
                                              <p:spTgt spid="16"/>
                                            </p:tgtEl>
                                            <p:attrNameLst>
                                              <p:attrName>ppt_x</p:attrName>
                                            </p:attrNameLst>
                                          </p:cBhvr>
                                          <p:tavLst>
                                            <p:tav tm="0">
                                              <p:val>
                                                <p:strVal val="1+#ppt_w/2"/>
                                              </p:val>
                                            </p:tav>
                                            <p:tav tm="100000">
                                              <p:val>
                                                <p:strVal val="#ppt_x"/>
                                              </p:val>
                                            </p:tav>
                                          </p:tavLst>
                                        </p:anim>
                                        <p:anim calcmode="lin" valueType="num">
                                          <p:cBhvr additive="base">
                                            <p:cTn id="28" dur="75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lum contrast="20000"/>
          </a:blip>
          <a:stretch>
            <a:fillRect/>
          </a:stretch>
        </p:blipFill>
        <p:spPr>
          <a:xfrm>
            <a:off x="133592" y="401031"/>
            <a:ext cx="3115194" cy="2406588"/>
          </a:xfrm>
          <a:prstGeom prst="rect">
            <a:avLst/>
          </a:prstGeom>
          <a:effectLst>
            <a:outerShdw blurRad="63500" sx="102000" sy="102000" algn="ctr" rotWithShape="0">
              <a:prstClr val="black">
                <a:alpha val="40000"/>
              </a:prstClr>
            </a:outerShdw>
          </a:effectLst>
        </p:spPr>
      </p:pic>
      <p:grpSp>
        <p:nvGrpSpPr>
          <p:cNvPr id="59" name="组合 58"/>
          <p:cNvGrpSpPr/>
          <p:nvPr/>
        </p:nvGrpSpPr>
        <p:grpSpPr>
          <a:xfrm>
            <a:off x="3193724" y="116619"/>
            <a:ext cx="8998277" cy="2991255"/>
            <a:chOff x="-118244" y="612700"/>
            <a:chExt cx="16216505" cy="5622216"/>
          </a:xfrm>
        </p:grpSpPr>
        <p:sp>
          <p:nvSpPr>
            <p:cNvPr id="10" name="椭圆 9"/>
            <p:cNvSpPr/>
            <p:nvPr/>
          </p:nvSpPr>
          <p:spPr>
            <a:xfrm>
              <a:off x="1083107" y="612700"/>
              <a:ext cx="2192391" cy="2234353"/>
            </a:xfrm>
            <a:prstGeom prst="ellipse">
              <a:avLst/>
            </a:prstGeom>
            <a:gradFill flip="none" rotWithShape="1">
              <a:gsLst>
                <a:gs pos="0">
                  <a:srgbClr val="8D5EB0"/>
                </a:gs>
                <a:gs pos="100000">
                  <a:srgbClr val="552D6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9Slide07 SVNErika Ormig" panose="020B0609050302020204" pitchFamily="49" charset="0"/>
                <a:ea typeface="SimSun" panose="02010600030101010101" pitchFamily="2" charset="-122"/>
                <a:cs typeface="+mn-cs"/>
              </a:endParaRPr>
            </a:p>
          </p:txBody>
        </p:sp>
        <p:pic>
          <p:nvPicPr>
            <p:cNvPr id="15" name="图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8207" y="612700"/>
              <a:ext cx="1652458" cy="1863630"/>
            </a:xfrm>
            <a:custGeom>
              <a:avLst/>
              <a:gdLst>
                <a:gd name="connsiteX0" fmla="*/ 0 w 2506924"/>
                <a:gd name="connsiteY0" fmla="*/ 0 h 2015322"/>
                <a:gd name="connsiteX1" fmla="*/ 2506924 w 2506924"/>
                <a:gd name="connsiteY1" fmla="*/ 0 h 2015322"/>
                <a:gd name="connsiteX2" fmla="*/ 2506924 w 2506924"/>
                <a:gd name="connsiteY2" fmla="*/ 1647633 h 2015322"/>
                <a:gd name="connsiteX3" fmla="*/ 0 w 2506924"/>
                <a:gd name="connsiteY3" fmla="*/ 2015322 h 2015322"/>
              </a:gdLst>
              <a:ahLst/>
              <a:cxnLst>
                <a:cxn ang="0">
                  <a:pos x="connsiteX0" y="connsiteY0"/>
                </a:cxn>
                <a:cxn ang="0">
                  <a:pos x="connsiteX1" y="connsiteY1"/>
                </a:cxn>
                <a:cxn ang="0">
                  <a:pos x="connsiteX2" y="connsiteY2"/>
                </a:cxn>
                <a:cxn ang="0">
                  <a:pos x="connsiteX3" y="connsiteY3"/>
                </a:cxn>
              </a:cxnLst>
              <a:rect l="l" t="t" r="r" b="b"/>
              <a:pathLst>
                <a:path w="2506924" h="2015322">
                  <a:moveTo>
                    <a:pt x="0" y="0"/>
                  </a:moveTo>
                  <a:lnTo>
                    <a:pt x="2506924" y="0"/>
                  </a:lnTo>
                  <a:lnTo>
                    <a:pt x="2506924" y="1647633"/>
                  </a:lnTo>
                  <a:lnTo>
                    <a:pt x="0" y="2015322"/>
                  </a:lnTo>
                  <a:close/>
                </a:path>
              </a:pathLst>
            </a:custGeom>
            <a:effectLst>
              <a:outerShdw blurRad="63500" sx="102000" sy="102000" algn="ctr" rotWithShape="0">
                <a:prstClr val="black">
                  <a:alpha val="40000"/>
                </a:prstClr>
              </a:outerShdw>
            </a:effectLst>
          </p:spPr>
        </p:pic>
        <p:sp>
          <p:nvSpPr>
            <p:cNvPr id="11" name="文本框 10"/>
            <p:cNvSpPr txBox="1"/>
            <p:nvPr/>
          </p:nvSpPr>
          <p:spPr>
            <a:xfrm>
              <a:off x="-118244" y="845909"/>
              <a:ext cx="1167693" cy="179699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6000" b="0" i="1" u="none" strike="noStrike" kern="1200" cap="none" spc="0" normalizeH="0" baseline="0" noProof="0" dirty="0">
                  <a:ln w="0">
                    <a:noFill/>
                  </a:ln>
                  <a:solidFill>
                    <a:srgbClr val="AA5C3F"/>
                  </a:solidFill>
                  <a:effectLst/>
                  <a:uLnTx/>
                  <a:uFillTx/>
                  <a:latin typeface="#9Slide07 SVNErika Ormig" panose="020B0609050302020204" pitchFamily="49" charset="0"/>
                  <a:ea typeface="Microsoft YaHei" panose="020B0503020204020204" pitchFamily="34" charset="-122"/>
                  <a:cs typeface="+mn-cs"/>
                </a:rPr>
                <a:t>1</a:t>
              </a:r>
              <a:endParaRPr kumimoji="0" lang="zh-CN" altLang="en-US" sz="6000" b="0" i="1" u="none" strike="noStrike" kern="1200" cap="none" spc="0" normalizeH="0" baseline="0" noProof="0" dirty="0">
                <a:ln w="0">
                  <a:noFill/>
                </a:ln>
                <a:solidFill>
                  <a:srgbClr val="AA5C3F"/>
                </a:solidFill>
                <a:effectLst/>
                <a:uLnTx/>
                <a:uFillTx/>
                <a:latin typeface="#9Slide07 SVNErika Ormig" panose="020B0609050302020204" pitchFamily="49" charset="0"/>
                <a:ea typeface="Microsoft YaHei" panose="020B0503020204020204" pitchFamily="34" charset="-122"/>
                <a:cs typeface="+mn-cs"/>
              </a:endParaRPr>
            </a:p>
          </p:txBody>
        </p:sp>
        <p:sp>
          <p:nvSpPr>
            <p:cNvPr id="53" name="圆角矩形 52"/>
            <p:cNvSpPr/>
            <p:nvPr/>
          </p:nvSpPr>
          <p:spPr>
            <a:xfrm>
              <a:off x="2914962" y="984300"/>
              <a:ext cx="13183299" cy="5250616"/>
            </a:xfrm>
            <a:custGeom>
              <a:avLst/>
              <a:gdLst>
                <a:gd name="connsiteX0" fmla="*/ 0 w 2532914"/>
                <a:gd name="connsiteY0" fmla="*/ 361508 h 723016"/>
                <a:gd name="connsiteX1" fmla="*/ 361508 w 2532914"/>
                <a:gd name="connsiteY1" fmla="*/ 0 h 723016"/>
                <a:gd name="connsiteX2" fmla="*/ 2171406 w 2532914"/>
                <a:gd name="connsiteY2" fmla="*/ 0 h 723016"/>
                <a:gd name="connsiteX3" fmla="*/ 2532914 w 2532914"/>
                <a:gd name="connsiteY3" fmla="*/ 361508 h 723016"/>
                <a:gd name="connsiteX4" fmla="*/ 2532914 w 2532914"/>
                <a:gd name="connsiteY4" fmla="*/ 361508 h 723016"/>
                <a:gd name="connsiteX5" fmla="*/ 2171406 w 2532914"/>
                <a:gd name="connsiteY5" fmla="*/ 723016 h 723016"/>
                <a:gd name="connsiteX6" fmla="*/ 361508 w 2532914"/>
                <a:gd name="connsiteY6" fmla="*/ 723016 h 723016"/>
                <a:gd name="connsiteX7" fmla="*/ 0 w 2532914"/>
                <a:gd name="connsiteY7" fmla="*/ 361508 h 723016"/>
                <a:gd name="connsiteX0-1" fmla="*/ 0 w 2532914"/>
                <a:gd name="connsiteY0-2" fmla="*/ 361508 h 723016"/>
                <a:gd name="connsiteX1-3" fmla="*/ 361508 w 2532914"/>
                <a:gd name="connsiteY1-4" fmla="*/ 0 h 723016"/>
                <a:gd name="connsiteX2-5" fmla="*/ 2258492 w 2532914"/>
                <a:gd name="connsiteY2-6" fmla="*/ 0 h 723016"/>
                <a:gd name="connsiteX3-7" fmla="*/ 2532914 w 2532914"/>
                <a:gd name="connsiteY3-8" fmla="*/ 361508 h 723016"/>
                <a:gd name="connsiteX4-9" fmla="*/ 2532914 w 2532914"/>
                <a:gd name="connsiteY4-10" fmla="*/ 361508 h 723016"/>
                <a:gd name="connsiteX5-11" fmla="*/ 2171406 w 2532914"/>
                <a:gd name="connsiteY5-12" fmla="*/ 723016 h 723016"/>
                <a:gd name="connsiteX6-13" fmla="*/ 361508 w 2532914"/>
                <a:gd name="connsiteY6-14" fmla="*/ 723016 h 723016"/>
                <a:gd name="connsiteX7-15" fmla="*/ 0 w 2532914"/>
                <a:gd name="connsiteY7-16" fmla="*/ 361508 h 723016"/>
                <a:gd name="connsiteX0-17" fmla="*/ 8392 w 2541306"/>
                <a:gd name="connsiteY0-18" fmla="*/ 361508 h 723016"/>
                <a:gd name="connsiteX1-19" fmla="*/ 369900 w 2541306"/>
                <a:gd name="connsiteY1-20" fmla="*/ 0 h 723016"/>
                <a:gd name="connsiteX2-21" fmla="*/ 2266884 w 2541306"/>
                <a:gd name="connsiteY2-22" fmla="*/ 0 h 723016"/>
                <a:gd name="connsiteX3-23" fmla="*/ 2541306 w 2541306"/>
                <a:gd name="connsiteY3-24" fmla="*/ 361508 h 723016"/>
                <a:gd name="connsiteX4-25" fmla="*/ 2541306 w 2541306"/>
                <a:gd name="connsiteY4-26" fmla="*/ 361508 h 723016"/>
                <a:gd name="connsiteX5-27" fmla="*/ 2179798 w 2541306"/>
                <a:gd name="connsiteY5-28" fmla="*/ 723016 h 723016"/>
                <a:gd name="connsiteX6-29" fmla="*/ 210243 w 2541306"/>
                <a:gd name="connsiteY6-30" fmla="*/ 693987 h 723016"/>
                <a:gd name="connsiteX7-31" fmla="*/ 8392 w 2541306"/>
                <a:gd name="connsiteY7-32" fmla="*/ 361508 h 723016"/>
                <a:gd name="connsiteX0-33" fmla="*/ 47051 w 2579965"/>
                <a:gd name="connsiteY0-34" fmla="*/ 361508 h 723016"/>
                <a:gd name="connsiteX1-35" fmla="*/ 408559 w 2579965"/>
                <a:gd name="connsiteY1-36" fmla="*/ 0 h 723016"/>
                <a:gd name="connsiteX2-37" fmla="*/ 2305543 w 2579965"/>
                <a:gd name="connsiteY2-38" fmla="*/ 0 h 723016"/>
                <a:gd name="connsiteX3-39" fmla="*/ 2579965 w 2579965"/>
                <a:gd name="connsiteY3-40" fmla="*/ 361508 h 723016"/>
                <a:gd name="connsiteX4-41" fmla="*/ 2579965 w 2579965"/>
                <a:gd name="connsiteY4-42" fmla="*/ 361508 h 723016"/>
                <a:gd name="connsiteX5-43" fmla="*/ 2218457 w 2579965"/>
                <a:gd name="connsiteY5-44" fmla="*/ 723016 h 723016"/>
                <a:gd name="connsiteX6-45" fmla="*/ 248902 w 2579965"/>
                <a:gd name="connsiteY6-46" fmla="*/ 693987 h 723016"/>
                <a:gd name="connsiteX7-47" fmla="*/ 47051 w 2579965"/>
                <a:gd name="connsiteY7-48" fmla="*/ 361508 h 723016"/>
                <a:gd name="connsiteX0-49" fmla="*/ 172854 w 2503917"/>
                <a:gd name="connsiteY0-50" fmla="*/ 693987 h 723016"/>
                <a:gd name="connsiteX1-51" fmla="*/ 332511 w 2503917"/>
                <a:gd name="connsiteY1-52" fmla="*/ 0 h 723016"/>
                <a:gd name="connsiteX2-53" fmla="*/ 2229495 w 2503917"/>
                <a:gd name="connsiteY2-54" fmla="*/ 0 h 723016"/>
                <a:gd name="connsiteX3-55" fmla="*/ 2503917 w 2503917"/>
                <a:gd name="connsiteY3-56" fmla="*/ 361508 h 723016"/>
                <a:gd name="connsiteX4-57" fmla="*/ 2503917 w 2503917"/>
                <a:gd name="connsiteY4-58" fmla="*/ 361508 h 723016"/>
                <a:gd name="connsiteX5-59" fmla="*/ 2142409 w 2503917"/>
                <a:gd name="connsiteY5-60" fmla="*/ 723016 h 723016"/>
                <a:gd name="connsiteX6-61" fmla="*/ 172854 w 2503917"/>
                <a:gd name="connsiteY6-62" fmla="*/ 693987 h 723016"/>
                <a:gd name="connsiteX0-63" fmla="*/ 172854 w 2503917"/>
                <a:gd name="connsiteY0-64" fmla="*/ 693987 h 723016"/>
                <a:gd name="connsiteX1-65" fmla="*/ 332511 w 2503917"/>
                <a:gd name="connsiteY1-66" fmla="*/ 0 h 723016"/>
                <a:gd name="connsiteX2-67" fmla="*/ 2229495 w 2503917"/>
                <a:gd name="connsiteY2-68" fmla="*/ 0 h 723016"/>
                <a:gd name="connsiteX3-69" fmla="*/ 2503917 w 2503917"/>
                <a:gd name="connsiteY3-70" fmla="*/ 361508 h 723016"/>
                <a:gd name="connsiteX4-71" fmla="*/ 2142409 w 2503917"/>
                <a:gd name="connsiteY4-72" fmla="*/ 723016 h 723016"/>
                <a:gd name="connsiteX5-73" fmla="*/ 172854 w 2503917"/>
                <a:gd name="connsiteY5-74" fmla="*/ 693987 h 723016"/>
                <a:gd name="connsiteX0-75" fmla="*/ 172854 w 2430178"/>
                <a:gd name="connsiteY0-76" fmla="*/ 693987 h 723016"/>
                <a:gd name="connsiteX1-77" fmla="*/ 332511 w 2430178"/>
                <a:gd name="connsiteY1-78" fmla="*/ 0 h 723016"/>
                <a:gd name="connsiteX2-79" fmla="*/ 2229495 w 2430178"/>
                <a:gd name="connsiteY2-80" fmla="*/ 0 h 723016"/>
                <a:gd name="connsiteX3-81" fmla="*/ 2142409 w 2430178"/>
                <a:gd name="connsiteY3-82" fmla="*/ 723016 h 723016"/>
                <a:gd name="connsiteX4-83" fmla="*/ 172854 w 2430178"/>
                <a:gd name="connsiteY4-84" fmla="*/ 693987 h 723016"/>
                <a:gd name="connsiteX0-85" fmla="*/ 172854 w 2548372"/>
                <a:gd name="connsiteY0-86" fmla="*/ 693987 h 723129"/>
                <a:gd name="connsiteX1-87" fmla="*/ 332511 w 2548372"/>
                <a:gd name="connsiteY1-88" fmla="*/ 0 h 723129"/>
                <a:gd name="connsiteX2-89" fmla="*/ 2229495 w 2548372"/>
                <a:gd name="connsiteY2-90" fmla="*/ 0 h 723129"/>
                <a:gd name="connsiteX3-91" fmla="*/ 2142409 w 2548372"/>
                <a:gd name="connsiteY3-92" fmla="*/ 723016 h 723129"/>
                <a:gd name="connsiteX4-93" fmla="*/ 172854 w 2548372"/>
                <a:gd name="connsiteY4-94" fmla="*/ 693987 h 723129"/>
                <a:gd name="connsiteX0-95" fmla="*/ 172854 w 2570805"/>
                <a:gd name="connsiteY0-96" fmla="*/ 693987 h 723016"/>
                <a:gd name="connsiteX1-97" fmla="*/ 332511 w 2570805"/>
                <a:gd name="connsiteY1-98" fmla="*/ 0 h 723016"/>
                <a:gd name="connsiteX2-99" fmla="*/ 2229495 w 2570805"/>
                <a:gd name="connsiteY2-100" fmla="*/ 0 h 723016"/>
                <a:gd name="connsiteX3-101" fmla="*/ 2142409 w 2570805"/>
                <a:gd name="connsiteY3-102" fmla="*/ 723016 h 723016"/>
                <a:gd name="connsiteX4-103" fmla="*/ 172854 w 2570805"/>
                <a:gd name="connsiteY4-104" fmla="*/ 693987 h 723016"/>
                <a:gd name="connsiteX0-105" fmla="*/ 172854 w 2589743"/>
                <a:gd name="connsiteY0-106" fmla="*/ 848805 h 877834"/>
                <a:gd name="connsiteX1-107" fmla="*/ 332511 w 2589743"/>
                <a:gd name="connsiteY1-108" fmla="*/ 154818 h 877834"/>
                <a:gd name="connsiteX2-109" fmla="*/ 2229495 w 2589743"/>
                <a:gd name="connsiteY2-110" fmla="*/ 154818 h 877834"/>
                <a:gd name="connsiteX3-111" fmla="*/ 2142409 w 2589743"/>
                <a:gd name="connsiteY3-112" fmla="*/ 877834 h 877834"/>
                <a:gd name="connsiteX4-113" fmla="*/ 172854 w 2589743"/>
                <a:gd name="connsiteY4-114" fmla="*/ 848805 h 877834"/>
                <a:gd name="connsiteX0-115" fmla="*/ 270426 w 2687315"/>
                <a:gd name="connsiteY0-116" fmla="*/ 848805 h 877834"/>
                <a:gd name="connsiteX1-117" fmla="*/ 430083 w 2687315"/>
                <a:gd name="connsiteY1-118" fmla="*/ 154818 h 877834"/>
                <a:gd name="connsiteX2-119" fmla="*/ 2327067 w 2687315"/>
                <a:gd name="connsiteY2-120" fmla="*/ 154818 h 877834"/>
                <a:gd name="connsiteX3-121" fmla="*/ 2239981 w 2687315"/>
                <a:gd name="connsiteY3-122" fmla="*/ 877834 h 877834"/>
                <a:gd name="connsiteX4-123" fmla="*/ 270426 w 2687315"/>
                <a:gd name="connsiteY4-124" fmla="*/ 848805 h 877834"/>
                <a:gd name="connsiteX0-125" fmla="*/ 292635 w 2709524"/>
                <a:gd name="connsiteY0-126" fmla="*/ 873945 h 902974"/>
                <a:gd name="connsiteX1-127" fmla="*/ 452292 w 2709524"/>
                <a:gd name="connsiteY1-128" fmla="*/ 179958 h 902974"/>
                <a:gd name="connsiteX2-129" fmla="*/ 2349276 w 2709524"/>
                <a:gd name="connsiteY2-130" fmla="*/ 179958 h 902974"/>
                <a:gd name="connsiteX3-131" fmla="*/ 2262190 w 2709524"/>
                <a:gd name="connsiteY3-132" fmla="*/ 902974 h 902974"/>
                <a:gd name="connsiteX4-133" fmla="*/ 292635 w 2709524"/>
                <a:gd name="connsiteY4-134" fmla="*/ 873945 h 9029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09524" h="902974">
                  <a:moveTo>
                    <a:pt x="292635" y="873945"/>
                  </a:moveTo>
                  <a:cubicBezTo>
                    <a:pt x="-9015" y="753442"/>
                    <a:pt x="-238093" y="281558"/>
                    <a:pt x="452292" y="179958"/>
                  </a:cubicBezTo>
                  <a:cubicBezTo>
                    <a:pt x="1142677" y="78358"/>
                    <a:pt x="1673405" y="-168384"/>
                    <a:pt x="2349276" y="179958"/>
                  </a:cubicBezTo>
                  <a:cubicBezTo>
                    <a:pt x="3025147" y="528300"/>
                    <a:pt x="2604963" y="787310"/>
                    <a:pt x="2262190" y="902974"/>
                  </a:cubicBezTo>
                  <a:lnTo>
                    <a:pt x="292635" y="873945"/>
                  </a:lnTo>
                  <a:close/>
                </a:path>
              </a:pathLst>
            </a:custGeom>
            <a:gradFill flip="none" rotWithShape="1">
              <a:gsLst>
                <a:gs pos="0">
                  <a:srgbClr val="8D5EB0"/>
                </a:gs>
                <a:gs pos="100000">
                  <a:srgbClr val="552D6D"/>
                </a:gs>
              </a:gsLst>
              <a:path path="circle">
                <a:fillToRect l="50000" t="50000" r="50000" b="50000"/>
              </a:path>
              <a:tileRect/>
            </a:gra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9Slide07 SVNErika Ormig" panose="020B0609050302020204" pitchFamily="49" charset="0"/>
                <a:ea typeface="SimSun" panose="02010600030101010101" pitchFamily="2" charset="-122"/>
                <a:cs typeface="+mn-cs"/>
              </a:endParaRPr>
            </a:p>
          </p:txBody>
        </p:sp>
        <p:sp>
          <p:nvSpPr>
            <p:cNvPr id="5" name="文本框 4"/>
            <p:cNvSpPr txBox="1"/>
            <p:nvPr/>
          </p:nvSpPr>
          <p:spPr>
            <a:xfrm>
              <a:off x="149234" y="2682035"/>
              <a:ext cx="4289939" cy="1099114"/>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dirty="0">
                <a:ln w="0">
                  <a:noFill/>
                </a:ln>
                <a:solidFill>
                  <a:prstClr val="white"/>
                </a:solidFill>
                <a:effectLst/>
                <a:uLnTx/>
                <a:uFillTx/>
                <a:latin typeface="#9Slide07 SVNErika Ormig" panose="020B0609050302020204" pitchFamily="49" charset="0"/>
                <a:ea typeface="Microsoft YaHei" panose="020B0503020204020204" pitchFamily="34" charset="-122"/>
                <a:cs typeface="+mn-cs"/>
              </a:endParaRPr>
            </a:p>
          </p:txBody>
        </p:sp>
      </p:grpSp>
      <p:grpSp>
        <p:nvGrpSpPr>
          <p:cNvPr id="62" name="组合 61"/>
          <p:cNvGrpSpPr/>
          <p:nvPr/>
        </p:nvGrpSpPr>
        <p:grpSpPr>
          <a:xfrm>
            <a:off x="3461579" y="3642690"/>
            <a:ext cx="8883018" cy="2857273"/>
            <a:chOff x="7124642" y="-288737"/>
            <a:chExt cx="8883018" cy="2857273"/>
          </a:xfrm>
        </p:grpSpPr>
        <p:sp>
          <p:nvSpPr>
            <p:cNvPr id="20" name="椭圆 19"/>
            <p:cNvSpPr/>
            <p:nvPr/>
          </p:nvSpPr>
          <p:spPr>
            <a:xfrm>
              <a:off x="7790459" y="-237455"/>
              <a:ext cx="1286162" cy="1187512"/>
            </a:xfrm>
            <a:prstGeom prst="ellipse">
              <a:avLst/>
            </a:prstGeom>
            <a:gradFill>
              <a:gsLst>
                <a:gs pos="0">
                  <a:srgbClr val="FED754"/>
                </a:gs>
                <a:gs pos="100000">
                  <a:srgbClr val="FDAD02"/>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9Slide07 SVNErika Ormig" panose="020B0609050302020204" pitchFamily="49" charset="0"/>
                <a:ea typeface="SimSun" panose="02010600030101010101" pitchFamily="2" charset="-122"/>
                <a:cs typeface="+mn-cs"/>
              </a:endParaRPr>
            </a:p>
          </p:txBody>
        </p:sp>
        <p:pic>
          <p:nvPicPr>
            <p:cNvPr id="34" name="图片 33"/>
            <p:cNvPicPr>
              <a:picLocks noChangeAspect="1"/>
            </p:cNvPicPr>
            <p:nvPr/>
          </p:nvPicPr>
          <p:blipFill rotWithShape="1">
            <a:blip r:embed="rId3" cstate="print">
              <a:extLst>
                <a:ext uri="{28A0092B-C50C-407E-A947-70E740481C1C}">
                  <a14:useLocalDpi xmlns:a14="http://schemas.microsoft.com/office/drawing/2010/main" val="0"/>
                </a:ext>
              </a:extLst>
            </a:blip>
            <a:srcRect b="-65497"/>
            <a:stretch>
              <a:fillRect/>
            </a:stretch>
          </p:blipFill>
          <p:spPr>
            <a:xfrm rot="497207" flipH="1">
              <a:off x="7672603" y="-255274"/>
              <a:ext cx="1256607" cy="2059788"/>
            </a:xfrm>
            <a:custGeom>
              <a:avLst/>
              <a:gdLst>
                <a:gd name="connsiteX0" fmla="*/ 4576382 w 4576382"/>
                <a:gd name="connsiteY0" fmla="*/ 0 h 4358199"/>
                <a:gd name="connsiteX1" fmla="*/ 4576382 w 4576382"/>
                <a:gd name="connsiteY1" fmla="*/ 4358199 h 4358199"/>
                <a:gd name="connsiteX2" fmla="*/ 4157235 w 4576382"/>
                <a:gd name="connsiteY2" fmla="*/ 4358199 h 4358199"/>
                <a:gd name="connsiteX3" fmla="*/ 4473927 w 4576382"/>
                <a:gd name="connsiteY3" fmla="*/ 2183841 h 4358199"/>
                <a:gd name="connsiteX4" fmla="*/ 0 w 4576382"/>
                <a:gd name="connsiteY4" fmla="*/ 1532220 h 4358199"/>
                <a:gd name="connsiteX5" fmla="*/ 0 w 4576382"/>
                <a:gd name="connsiteY5" fmla="*/ 0 h 4358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6382" h="4358199">
                  <a:moveTo>
                    <a:pt x="4576382" y="0"/>
                  </a:moveTo>
                  <a:lnTo>
                    <a:pt x="4576382" y="4358199"/>
                  </a:lnTo>
                  <a:lnTo>
                    <a:pt x="4157235" y="4358199"/>
                  </a:lnTo>
                  <a:lnTo>
                    <a:pt x="4473927" y="2183841"/>
                  </a:lnTo>
                  <a:lnTo>
                    <a:pt x="0" y="1532220"/>
                  </a:lnTo>
                  <a:lnTo>
                    <a:pt x="0" y="0"/>
                  </a:lnTo>
                  <a:close/>
                </a:path>
              </a:pathLst>
            </a:custGeom>
            <a:effectLst>
              <a:outerShdw blurRad="63500" sx="102000" sy="102000" algn="ctr" rotWithShape="0">
                <a:prstClr val="black">
                  <a:alpha val="40000"/>
                </a:prstClr>
              </a:outerShdw>
            </a:effectLst>
          </p:spPr>
        </p:pic>
        <p:sp>
          <p:nvSpPr>
            <p:cNvPr id="23" name="文本框 22"/>
            <p:cNvSpPr txBox="1"/>
            <p:nvPr/>
          </p:nvSpPr>
          <p:spPr>
            <a:xfrm>
              <a:off x="7124642" y="-288737"/>
              <a:ext cx="647934" cy="1015663"/>
            </a:xfrm>
            <a:prstGeom prst="rect">
              <a:avLst/>
            </a:prstGeom>
            <a:noFill/>
          </p:spPr>
          <p:txBody>
            <a:bodyPr wrap="none" rtlCol="0">
              <a:spAutoFit/>
            </a:bodyPr>
            <a:lstStyle>
              <a:defPPr>
                <a:defRPr lang="zh-CN"/>
              </a:defPPr>
              <a:lvl1pPr>
                <a:defRPr sz="16600" i="1">
                  <a:ln w="0">
                    <a:noFill/>
                  </a:ln>
                  <a:solidFill>
                    <a:srgbClr val="D9EEE3"/>
                  </a:solidFill>
                  <a:effectLst>
                    <a:outerShdw blurRad="38100" dist="38100" dir="2700000" algn="tl">
                      <a:srgbClr val="000000">
                        <a:alpha val="43137"/>
                      </a:srgbClr>
                    </a:outerShdw>
                  </a:effectLst>
                  <a:latin typeface="方正卡通简体" panose="03000509000000000000" pitchFamily="65" charset="-122"/>
                  <a:ea typeface="方正卡通简体" panose="03000509000000000000" pitchFamily="65"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6000" b="0" i="1" u="none" strike="noStrike" kern="1200" cap="none" spc="0" normalizeH="0" baseline="0" noProof="0" dirty="0">
                  <a:ln w="0">
                    <a:noFill/>
                  </a:ln>
                  <a:solidFill>
                    <a:srgbClr val="000000"/>
                  </a:solidFill>
                  <a:effectLst/>
                  <a:uLnTx/>
                  <a:uFillTx/>
                  <a:latin typeface="#9Slide07 SVNErika Ormig" panose="020B0609050302020204" pitchFamily="49" charset="0"/>
                  <a:ea typeface="Microsoft YaHei" panose="020B0503020204020204" pitchFamily="34" charset="-122"/>
                  <a:cs typeface="+mn-cs"/>
                </a:rPr>
                <a:t>2</a:t>
              </a:r>
              <a:endParaRPr kumimoji="0" lang="zh-CN" altLang="en-US" sz="6000" b="0" i="1" u="none" strike="noStrike" kern="1200" cap="none" spc="0" normalizeH="0" baseline="0" noProof="0" dirty="0">
                <a:ln w="0">
                  <a:noFill/>
                </a:ln>
                <a:solidFill>
                  <a:srgbClr val="000000"/>
                </a:solidFill>
                <a:effectLst/>
                <a:uLnTx/>
                <a:uFillTx/>
                <a:latin typeface="#9Slide07 SVNErika Ormig" panose="020B0609050302020204" pitchFamily="49" charset="0"/>
                <a:ea typeface="Microsoft YaHei" panose="020B0503020204020204" pitchFamily="34" charset="-122"/>
                <a:cs typeface="+mn-cs"/>
              </a:endParaRPr>
            </a:p>
          </p:txBody>
        </p:sp>
        <p:sp>
          <p:nvSpPr>
            <p:cNvPr id="54" name="圆角矩形 52"/>
            <p:cNvSpPr/>
            <p:nvPr/>
          </p:nvSpPr>
          <p:spPr>
            <a:xfrm>
              <a:off x="8673213" y="583830"/>
              <a:ext cx="7334447" cy="1984706"/>
            </a:xfrm>
            <a:custGeom>
              <a:avLst/>
              <a:gdLst>
                <a:gd name="connsiteX0" fmla="*/ 0 w 2532914"/>
                <a:gd name="connsiteY0" fmla="*/ 361508 h 723016"/>
                <a:gd name="connsiteX1" fmla="*/ 361508 w 2532914"/>
                <a:gd name="connsiteY1" fmla="*/ 0 h 723016"/>
                <a:gd name="connsiteX2" fmla="*/ 2171406 w 2532914"/>
                <a:gd name="connsiteY2" fmla="*/ 0 h 723016"/>
                <a:gd name="connsiteX3" fmla="*/ 2532914 w 2532914"/>
                <a:gd name="connsiteY3" fmla="*/ 361508 h 723016"/>
                <a:gd name="connsiteX4" fmla="*/ 2532914 w 2532914"/>
                <a:gd name="connsiteY4" fmla="*/ 361508 h 723016"/>
                <a:gd name="connsiteX5" fmla="*/ 2171406 w 2532914"/>
                <a:gd name="connsiteY5" fmla="*/ 723016 h 723016"/>
                <a:gd name="connsiteX6" fmla="*/ 361508 w 2532914"/>
                <a:gd name="connsiteY6" fmla="*/ 723016 h 723016"/>
                <a:gd name="connsiteX7" fmla="*/ 0 w 2532914"/>
                <a:gd name="connsiteY7" fmla="*/ 361508 h 723016"/>
                <a:gd name="connsiteX0-1" fmla="*/ 0 w 2532914"/>
                <a:gd name="connsiteY0-2" fmla="*/ 361508 h 723016"/>
                <a:gd name="connsiteX1-3" fmla="*/ 361508 w 2532914"/>
                <a:gd name="connsiteY1-4" fmla="*/ 0 h 723016"/>
                <a:gd name="connsiteX2-5" fmla="*/ 2258492 w 2532914"/>
                <a:gd name="connsiteY2-6" fmla="*/ 0 h 723016"/>
                <a:gd name="connsiteX3-7" fmla="*/ 2532914 w 2532914"/>
                <a:gd name="connsiteY3-8" fmla="*/ 361508 h 723016"/>
                <a:gd name="connsiteX4-9" fmla="*/ 2532914 w 2532914"/>
                <a:gd name="connsiteY4-10" fmla="*/ 361508 h 723016"/>
                <a:gd name="connsiteX5-11" fmla="*/ 2171406 w 2532914"/>
                <a:gd name="connsiteY5-12" fmla="*/ 723016 h 723016"/>
                <a:gd name="connsiteX6-13" fmla="*/ 361508 w 2532914"/>
                <a:gd name="connsiteY6-14" fmla="*/ 723016 h 723016"/>
                <a:gd name="connsiteX7-15" fmla="*/ 0 w 2532914"/>
                <a:gd name="connsiteY7-16" fmla="*/ 361508 h 723016"/>
                <a:gd name="connsiteX0-17" fmla="*/ 8392 w 2541306"/>
                <a:gd name="connsiteY0-18" fmla="*/ 361508 h 723016"/>
                <a:gd name="connsiteX1-19" fmla="*/ 369900 w 2541306"/>
                <a:gd name="connsiteY1-20" fmla="*/ 0 h 723016"/>
                <a:gd name="connsiteX2-21" fmla="*/ 2266884 w 2541306"/>
                <a:gd name="connsiteY2-22" fmla="*/ 0 h 723016"/>
                <a:gd name="connsiteX3-23" fmla="*/ 2541306 w 2541306"/>
                <a:gd name="connsiteY3-24" fmla="*/ 361508 h 723016"/>
                <a:gd name="connsiteX4-25" fmla="*/ 2541306 w 2541306"/>
                <a:gd name="connsiteY4-26" fmla="*/ 361508 h 723016"/>
                <a:gd name="connsiteX5-27" fmla="*/ 2179798 w 2541306"/>
                <a:gd name="connsiteY5-28" fmla="*/ 723016 h 723016"/>
                <a:gd name="connsiteX6-29" fmla="*/ 210243 w 2541306"/>
                <a:gd name="connsiteY6-30" fmla="*/ 693987 h 723016"/>
                <a:gd name="connsiteX7-31" fmla="*/ 8392 w 2541306"/>
                <a:gd name="connsiteY7-32" fmla="*/ 361508 h 723016"/>
                <a:gd name="connsiteX0-33" fmla="*/ 47051 w 2579965"/>
                <a:gd name="connsiteY0-34" fmla="*/ 361508 h 723016"/>
                <a:gd name="connsiteX1-35" fmla="*/ 408559 w 2579965"/>
                <a:gd name="connsiteY1-36" fmla="*/ 0 h 723016"/>
                <a:gd name="connsiteX2-37" fmla="*/ 2305543 w 2579965"/>
                <a:gd name="connsiteY2-38" fmla="*/ 0 h 723016"/>
                <a:gd name="connsiteX3-39" fmla="*/ 2579965 w 2579965"/>
                <a:gd name="connsiteY3-40" fmla="*/ 361508 h 723016"/>
                <a:gd name="connsiteX4-41" fmla="*/ 2579965 w 2579965"/>
                <a:gd name="connsiteY4-42" fmla="*/ 361508 h 723016"/>
                <a:gd name="connsiteX5-43" fmla="*/ 2218457 w 2579965"/>
                <a:gd name="connsiteY5-44" fmla="*/ 723016 h 723016"/>
                <a:gd name="connsiteX6-45" fmla="*/ 248902 w 2579965"/>
                <a:gd name="connsiteY6-46" fmla="*/ 693987 h 723016"/>
                <a:gd name="connsiteX7-47" fmla="*/ 47051 w 2579965"/>
                <a:gd name="connsiteY7-48" fmla="*/ 361508 h 723016"/>
                <a:gd name="connsiteX0-49" fmla="*/ 172854 w 2503917"/>
                <a:gd name="connsiteY0-50" fmla="*/ 693987 h 723016"/>
                <a:gd name="connsiteX1-51" fmla="*/ 332511 w 2503917"/>
                <a:gd name="connsiteY1-52" fmla="*/ 0 h 723016"/>
                <a:gd name="connsiteX2-53" fmla="*/ 2229495 w 2503917"/>
                <a:gd name="connsiteY2-54" fmla="*/ 0 h 723016"/>
                <a:gd name="connsiteX3-55" fmla="*/ 2503917 w 2503917"/>
                <a:gd name="connsiteY3-56" fmla="*/ 361508 h 723016"/>
                <a:gd name="connsiteX4-57" fmla="*/ 2503917 w 2503917"/>
                <a:gd name="connsiteY4-58" fmla="*/ 361508 h 723016"/>
                <a:gd name="connsiteX5-59" fmla="*/ 2142409 w 2503917"/>
                <a:gd name="connsiteY5-60" fmla="*/ 723016 h 723016"/>
                <a:gd name="connsiteX6-61" fmla="*/ 172854 w 2503917"/>
                <a:gd name="connsiteY6-62" fmla="*/ 693987 h 723016"/>
                <a:gd name="connsiteX0-63" fmla="*/ 172854 w 2503917"/>
                <a:gd name="connsiteY0-64" fmla="*/ 693987 h 723016"/>
                <a:gd name="connsiteX1-65" fmla="*/ 332511 w 2503917"/>
                <a:gd name="connsiteY1-66" fmla="*/ 0 h 723016"/>
                <a:gd name="connsiteX2-67" fmla="*/ 2229495 w 2503917"/>
                <a:gd name="connsiteY2-68" fmla="*/ 0 h 723016"/>
                <a:gd name="connsiteX3-69" fmla="*/ 2503917 w 2503917"/>
                <a:gd name="connsiteY3-70" fmla="*/ 361508 h 723016"/>
                <a:gd name="connsiteX4-71" fmla="*/ 2142409 w 2503917"/>
                <a:gd name="connsiteY4-72" fmla="*/ 723016 h 723016"/>
                <a:gd name="connsiteX5-73" fmla="*/ 172854 w 2503917"/>
                <a:gd name="connsiteY5-74" fmla="*/ 693987 h 723016"/>
                <a:gd name="connsiteX0-75" fmla="*/ 172854 w 2430178"/>
                <a:gd name="connsiteY0-76" fmla="*/ 693987 h 723016"/>
                <a:gd name="connsiteX1-77" fmla="*/ 332511 w 2430178"/>
                <a:gd name="connsiteY1-78" fmla="*/ 0 h 723016"/>
                <a:gd name="connsiteX2-79" fmla="*/ 2229495 w 2430178"/>
                <a:gd name="connsiteY2-80" fmla="*/ 0 h 723016"/>
                <a:gd name="connsiteX3-81" fmla="*/ 2142409 w 2430178"/>
                <a:gd name="connsiteY3-82" fmla="*/ 723016 h 723016"/>
                <a:gd name="connsiteX4-83" fmla="*/ 172854 w 2430178"/>
                <a:gd name="connsiteY4-84" fmla="*/ 693987 h 723016"/>
                <a:gd name="connsiteX0-85" fmla="*/ 172854 w 2548372"/>
                <a:gd name="connsiteY0-86" fmla="*/ 693987 h 723129"/>
                <a:gd name="connsiteX1-87" fmla="*/ 332511 w 2548372"/>
                <a:gd name="connsiteY1-88" fmla="*/ 0 h 723129"/>
                <a:gd name="connsiteX2-89" fmla="*/ 2229495 w 2548372"/>
                <a:gd name="connsiteY2-90" fmla="*/ 0 h 723129"/>
                <a:gd name="connsiteX3-91" fmla="*/ 2142409 w 2548372"/>
                <a:gd name="connsiteY3-92" fmla="*/ 723016 h 723129"/>
                <a:gd name="connsiteX4-93" fmla="*/ 172854 w 2548372"/>
                <a:gd name="connsiteY4-94" fmla="*/ 693987 h 723129"/>
                <a:gd name="connsiteX0-95" fmla="*/ 172854 w 2570805"/>
                <a:gd name="connsiteY0-96" fmla="*/ 693987 h 723016"/>
                <a:gd name="connsiteX1-97" fmla="*/ 332511 w 2570805"/>
                <a:gd name="connsiteY1-98" fmla="*/ 0 h 723016"/>
                <a:gd name="connsiteX2-99" fmla="*/ 2229495 w 2570805"/>
                <a:gd name="connsiteY2-100" fmla="*/ 0 h 723016"/>
                <a:gd name="connsiteX3-101" fmla="*/ 2142409 w 2570805"/>
                <a:gd name="connsiteY3-102" fmla="*/ 723016 h 723016"/>
                <a:gd name="connsiteX4-103" fmla="*/ 172854 w 2570805"/>
                <a:gd name="connsiteY4-104" fmla="*/ 693987 h 723016"/>
                <a:gd name="connsiteX0-105" fmla="*/ 172854 w 2589743"/>
                <a:gd name="connsiteY0-106" fmla="*/ 848805 h 877834"/>
                <a:gd name="connsiteX1-107" fmla="*/ 332511 w 2589743"/>
                <a:gd name="connsiteY1-108" fmla="*/ 154818 h 877834"/>
                <a:gd name="connsiteX2-109" fmla="*/ 2229495 w 2589743"/>
                <a:gd name="connsiteY2-110" fmla="*/ 154818 h 877834"/>
                <a:gd name="connsiteX3-111" fmla="*/ 2142409 w 2589743"/>
                <a:gd name="connsiteY3-112" fmla="*/ 877834 h 877834"/>
                <a:gd name="connsiteX4-113" fmla="*/ 172854 w 2589743"/>
                <a:gd name="connsiteY4-114" fmla="*/ 848805 h 877834"/>
                <a:gd name="connsiteX0-115" fmla="*/ 270426 w 2687315"/>
                <a:gd name="connsiteY0-116" fmla="*/ 848805 h 877834"/>
                <a:gd name="connsiteX1-117" fmla="*/ 430083 w 2687315"/>
                <a:gd name="connsiteY1-118" fmla="*/ 154818 h 877834"/>
                <a:gd name="connsiteX2-119" fmla="*/ 2327067 w 2687315"/>
                <a:gd name="connsiteY2-120" fmla="*/ 154818 h 877834"/>
                <a:gd name="connsiteX3-121" fmla="*/ 2239981 w 2687315"/>
                <a:gd name="connsiteY3-122" fmla="*/ 877834 h 877834"/>
                <a:gd name="connsiteX4-123" fmla="*/ 270426 w 2687315"/>
                <a:gd name="connsiteY4-124" fmla="*/ 848805 h 877834"/>
                <a:gd name="connsiteX0-125" fmla="*/ 292635 w 2709524"/>
                <a:gd name="connsiteY0-126" fmla="*/ 873945 h 902974"/>
                <a:gd name="connsiteX1-127" fmla="*/ 452292 w 2709524"/>
                <a:gd name="connsiteY1-128" fmla="*/ 179958 h 902974"/>
                <a:gd name="connsiteX2-129" fmla="*/ 2349276 w 2709524"/>
                <a:gd name="connsiteY2-130" fmla="*/ 179958 h 902974"/>
                <a:gd name="connsiteX3-131" fmla="*/ 2262190 w 2709524"/>
                <a:gd name="connsiteY3-132" fmla="*/ 902974 h 902974"/>
                <a:gd name="connsiteX4-133" fmla="*/ 292635 w 2709524"/>
                <a:gd name="connsiteY4-134" fmla="*/ 873945 h 9029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09524" h="902974">
                  <a:moveTo>
                    <a:pt x="292635" y="873945"/>
                  </a:moveTo>
                  <a:cubicBezTo>
                    <a:pt x="-9015" y="753442"/>
                    <a:pt x="-238093" y="281558"/>
                    <a:pt x="452292" y="179958"/>
                  </a:cubicBezTo>
                  <a:cubicBezTo>
                    <a:pt x="1142677" y="78358"/>
                    <a:pt x="1673405" y="-168384"/>
                    <a:pt x="2349276" y="179958"/>
                  </a:cubicBezTo>
                  <a:cubicBezTo>
                    <a:pt x="3025147" y="528300"/>
                    <a:pt x="2604963" y="787310"/>
                    <a:pt x="2262190" y="902974"/>
                  </a:cubicBezTo>
                  <a:lnTo>
                    <a:pt x="292635" y="873945"/>
                  </a:lnTo>
                  <a:close/>
                </a:path>
              </a:pathLst>
            </a:custGeom>
            <a:gradFill>
              <a:gsLst>
                <a:gs pos="0">
                  <a:srgbClr val="FED754"/>
                </a:gs>
                <a:gs pos="100000">
                  <a:srgbClr val="FDAD02"/>
                </a:gs>
              </a:gsLst>
              <a:path path="circle">
                <a:fillToRect l="50000" t="50000" r="50000" b="50000"/>
              </a:path>
            </a:gra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9Slide07 SVNErika Ormig" panose="020B0609050302020204" pitchFamily="49" charset="0"/>
                <a:ea typeface="SimSun" panose="02010600030101010101" pitchFamily="2" charset="-122"/>
                <a:cs typeface="+mn-cs"/>
              </a:endParaRPr>
            </a:p>
          </p:txBody>
        </p:sp>
        <p:sp>
          <p:nvSpPr>
            <p:cNvPr id="55" name="文本框 54"/>
            <p:cNvSpPr txBox="1"/>
            <p:nvPr/>
          </p:nvSpPr>
          <p:spPr>
            <a:xfrm>
              <a:off x="7267277" y="849513"/>
              <a:ext cx="184731" cy="584775"/>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dirty="0">
                <a:ln w="0">
                  <a:noFill/>
                </a:ln>
                <a:solidFill>
                  <a:prstClr val="white"/>
                </a:solidFill>
                <a:effectLst/>
                <a:uLnTx/>
                <a:uFillTx/>
                <a:latin typeface="#9Slide07 SVNErika Ormig" panose="020B0609050302020204" pitchFamily="49" charset="0"/>
                <a:ea typeface="Microsoft YaHei" panose="020B0503020204020204" pitchFamily="34" charset="-122"/>
                <a:cs typeface="+mn-cs"/>
              </a:endParaRPr>
            </a:p>
          </p:txBody>
        </p:sp>
      </p:grpSp>
      <p:sp>
        <p:nvSpPr>
          <p:cNvPr id="35" name="TextBox 34"/>
          <p:cNvSpPr txBox="1"/>
          <p:nvPr/>
        </p:nvSpPr>
        <p:spPr>
          <a:xfrm>
            <a:off x="5353050" y="1024933"/>
            <a:ext cx="6601823" cy="1815882"/>
          </a:xfrm>
          <a:prstGeom prst="rect">
            <a:avLst/>
          </a:prstGeom>
          <a:noFill/>
        </p:spPr>
        <p:txBody>
          <a:bodyPr wrap="square">
            <a:spAutoFit/>
          </a:bodyPr>
          <a:lstStyle/>
          <a:p>
            <a:pPr lvl="0"/>
            <a:r>
              <a:rPr lang="vi-VN" sz="2800" dirty="0">
                <a:solidFill>
                  <a:prstClr val="white"/>
                </a:solidFill>
                <a:latin typeface="Cambria" panose="02040503050406030204" pitchFamily="18" charset="0"/>
                <a:ea typeface="Cambria" panose="02040503050406030204" pitchFamily="18" charset="0"/>
              </a:rPr>
              <a:t>Thực hiện được phép chia phân số bao gồm: phép chia phân số với phân số, chia với số tự nhiên cho phân số và phép chia phân số cho số tự nhiên.</a:t>
            </a:r>
            <a:endParaRPr kumimoji="0" lang="en-US" sz="2800" b="0" i="1"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37" name="TextBox 36"/>
          <p:cNvSpPr txBox="1"/>
          <p:nvPr/>
        </p:nvSpPr>
        <p:spPr>
          <a:xfrm>
            <a:off x="5800725" y="5029657"/>
            <a:ext cx="6391275" cy="1077218"/>
          </a:xfrm>
          <a:prstGeom prst="rect">
            <a:avLst/>
          </a:prstGeom>
          <a:noFill/>
        </p:spPr>
        <p:txBody>
          <a:bodyPr wrap="square">
            <a:spAutoFit/>
          </a:bodyPr>
          <a:lstStyle/>
          <a:p>
            <a:pPr lvl="0"/>
            <a:r>
              <a:rPr lang="vi-VN" sz="3200" dirty="0">
                <a:solidFill>
                  <a:srgbClr val="FF0000"/>
                </a:solidFill>
                <a:latin typeface="Cambria" panose="02040503050406030204" pitchFamily="18" charset="0"/>
                <a:ea typeface="Cambria" panose="02040503050406030204" pitchFamily="18" charset="0"/>
              </a:rPr>
              <a:t>Giải được một số bài toán thực tế liên quan đến phép chia phân số.</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41" name="图片 13"/>
          <p:cNvPicPr>
            <a:picLocks noChangeAspect="1"/>
          </p:cNvPicPr>
          <p:nvPr/>
        </p:nvPicPr>
        <p:blipFill>
          <a:blip r:embed="rId4">
            <a:lum contrast="20000"/>
          </a:blip>
          <a:stretch>
            <a:fillRect/>
          </a:stretch>
        </p:blipFill>
        <p:spPr>
          <a:xfrm rot="900000">
            <a:off x="-1324948" y="3234907"/>
            <a:ext cx="4226672" cy="4889019"/>
          </a:xfrm>
          <a:prstGeom prst="rect">
            <a:avLst/>
          </a:prstGeom>
          <a:effectLst>
            <a:outerShdw blurRad="63500" sx="102000" sy="102000" algn="ctr" rotWithShape="0">
              <a:prstClr val="black">
                <a:alpha val="40000"/>
              </a:prstClr>
            </a:outerShdw>
          </a:effectLst>
        </p:spPr>
      </p:pic>
      <p:pic>
        <p:nvPicPr>
          <p:cNvPr id="2" name="Picture 1"/>
          <p:cNvPicPr>
            <a:picLocks noChangeAspect="1"/>
          </p:cNvPicPr>
          <p:nvPr/>
        </p:nvPicPr>
        <p:blipFill>
          <a:blip r:embed="rId5"/>
          <a:stretch>
            <a:fillRect/>
          </a:stretch>
        </p:blipFill>
        <p:spPr>
          <a:xfrm>
            <a:off x="129409" y="523776"/>
            <a:ext cx="3017782" cy="2286198"/>
          </a:xfrm>
          <a:prstGeom prst="rect">
            <a:avLst/>
          </a:prstGeom>
        </p:spPr>
      </p:pic>
    </p:spTree>
  </p:cSld>
  <p:clrMapOvr>
    <a:masterClrMapping/>
  </p:clrMapOvr>
  <p:transition spd="slow">
    <p:fad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20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20000">
                                          <p:cBhvr additive="base">
                                            <p:cTn id="7" dur="750" fill="hold"/>
                                            <p:tgtEl>
                                              <p:spTgt spid="41"/>
                                            </p:tgtEl>
                                            <p:attrNameLst>
                                              <p:attrName>ppt_x</p:attrName>
                                            </p:attrNameLst>
                                          </p:cBhvr>
                                          <p:tavLst>
                                            <p:tav tm="0">
                                              <p:val>
                                                <p:strVal val="0-#ppt_w/2"/>
                                              </p:val>
                                            </p:tav>
                                            <p:tav tm="100000">
                                              <p:val>
                                                <p:strVal val="#ppt_x"/>
                                              </p:val>
                                            </p:tav>
                                          </p:tavLst>
                                        </p:anim>
                                        <p:anim calcmode="lin" valueType="num" p14:bounceEnd="20000">
                                          <p:cBhvr additive="base">
                                            <p:cTn id="8" dur="750" fill="hold"/>
                                            <p:tgtEl>
                                              <p:spTgt spid="41"/>
                                            </p:tgtEl>
                                            <p:attrNameLst>
                                              <p:attrName>ppt_y</p:attrName>
                                            </p:attrNameLst>
                                          </p:cBhvr>
                                          <p:tavLst>
                                            <p:tav tm="0">
                                              <p:val>
                                                <p:strVal val="1+#ppt_h/2"/>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1000"/>
                                            <p:tgtEl>
                                              <p:spTgt spid="59"/>
                                            </p:tgtEl>
                                          </p:cBhvr>
                                        </p:animEffect>
                                        <p:anim calcmode="lin" valueType="num">
                                          <p:cBhvr>
                                            <p:cTn id="17" dur="1000" fill="hold"/>
                                            <p:tgtEl>
                                              <p:spTgt spid="59"/>
                                            </p:tgtEl>
                                            <p:attrNameLst>
                                              <p:attrName>ppt_x</p:attrName>
                                            </p:attrNameLst>
                                          </p:cBhvr>
                                          <p:tavLst>
                                            <p:tav tm="0">
                                              <p:val>
                                                <p:strVal val="#ppt_x"/>
                                              </p:val>
                                            </p:tav>
                                            <p:tav tm="100000">
                                              <p:val>
                                                <p:strVal val="#ppt_x"/>
                                              </p:val>
                                            </p:tav>
                                          </p:tavLst>
                                        </p:anim>
                                        <p:anim calcmode="lin" valueType="num">
                                          <p:cBhvr>
                                            <p:cTn id="18" dur="1000" fill="hold"/>
                                            <p:tgtEl>
                                              <p:spTgt spid="5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1000"/>
                                            <p:tgtEl>
                                              <p:spTgt spid="35"/>
                                            </p:tgtEl>
                                          </p:cBhvr>
                                        </p:animEffect>
                                        <p:anim calcmode="lin" valueType="num">
                                          <p:cBhvr>
                                            <p:cTn id="22" dur="1000" fill="hold"/>
                                            <p:tgtEl>
                                              <p:spTgt spid="35"/>
                                            </p:tgtEl>
                                            <p:attrNameLst>
                                              <p:attrName>ppt_x</p:attrName>
                                            </p:attrNameLst>
                                          </p:cBhvr>
                                          <p:tavLst>
                                            <p:tav tm="0">
                                              <p:val>
                                                <p:strVal val="#ppt_x"/>
                                              </p:val>
                                            </p:tav>
                                            <p:tav tm="100000">
                                              <p:val>
                                                <p:strVal val="#ppt_x"/>
                                              </p:val>
                                            </p:tav>
                                          </p:tavLst>
                                        </p:anim>
                                        <p:anim calcmode="lin" valueType="num">
                                          <p:cBhvr>
                                            <p:cTn id="2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fade">
                                          <p:cBhvr>
                                            <p:cTn id="28" dur="1000"/>
                                            <p:tgtEl>
                                              <p:spTgt spid="62"/>
                                            </p:tgtEl>
                                          </p:cBhvr>
                                        </p:animEffect>
                                        <p:anim calcmode="lin" valueType="num">
                                          <p:cBhvr>
                                            <p:cTn id="29" dur="1000" fill="hold"/>
                                            <p:tgtEl>
                                              <p:spTgt spid="62"/>
                                            </p:tgtEl>
                                            <p:attrNameLst>
                                              <p:attrName>ppt_x</p:attrName>
                                            </p:attrNameLst>
                                          </p:cBhvr>
                                          <p:tavLst>
                                            <p:tav tm="0">
                                              <p:val>
                                                <p:strVal val="#ppt_x"/>
                                              </p:val>
                                            </p:tav>
                                            <p:tav tm="100000">
                                              <p:val>
                                                <p:strVal val="#ppt_x"/>
                                              </p:val>
                                            </p:tav>
                                          </p:tavLst>
                                        </p:anim>
                                        <p:anim calcmode="lin" valueType="num">
                                          <p:cBhvr>
                                            <p:cTn id="30" dur="1000" fill="hold"/>
                                            <p:tgtEl>
                                              <p:spTgt spid="62"/>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1000"/>
                                            <p:tgtEl>
                                              <p:spTgt spid="37"/>
                                            </p:tgtEl>
                                          </p:cBhvr>
                                        </p:animEffect>
                                        <p:anim calcmode="lin" valueType="num">
                                          <p:cBhvr>
                                            <p:cTn id="34" dur="1000" fill="hold"/>
                                            <p:tgtEl>
                                              <p:spTgt spid="37"/>
                                            </p:tgtEl>
                                            <p:attrNameLst>
                                              <p:attrName>ppt_x</p:attrName>
                                            </p:attrNameLst>
                                          </p:cBhvr>
                                          <p:tavLst>
                                            <p:tav tm="0">
                                              <p:val>
                                                <p:strVal val="#ppt_x"/>
                                              </p:val>
                                            </p:tav>
                                            <p:tav tm="100000">
                                              <p:val>
                                                <p:strVal val="#ppt_x"/>
                                              </p:val>
                                            </p:tav>
                                          </p:tavLst>
                                        </p:anim>
                                        <p:anim calcmode="lin" valueType="num">
                                          <p:cBhvr>
                                            <p:cTn id="35"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750" fill="hold"/>
                                            <p:tgtEl>
                                              <p:spTgt spid="41"/>
                                            </p:tgtEl>
                                            <p:attrNameLst>
                                              <p:attrName>ppt_x</p:attrName>
                                            </p:attrNameLst>
                                          </p:cBhvr>
                                          <p:tavLst>
                                            <p:tav tm="0">
                                              <p:val>
                                                <p:strVal val="0-#ppt_w/2"/>
                                              </p:val>
                                            </p:tav>
                                            <p:tav tm="100000">
                                              <p:val>
                                                <p:strVal val="#ppt_x"/>
                                              </p:val>
                                            </p:tav>
                                          </p:tavLst>
                                        </p:anim>
                                        <p:anim calcmode="lin" valueType="num">
                                          <p:cBhvr additive="base">
                                            <p:cTn id="8" dur="750" fill="hold"/>
                                            <p:tgtEl>
                                              <p:spTgt spid="41"/>
                                            </p:tgtEl>
                                            <p:attrNameLst>
                                              <p:attrName>ppt_y</p:attrName>
                                            </p:attrNameLst>
                                          </p:cBhvr>
                                          <p:tavLst>
                                            <p:tav tm="0">
                                              <p:val>
                                                <p:strVal val="1+#ppt_h/2"/>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1000"/>
                                            <p:tgtEl>
                                              <p:spTgt spid="59"/>
                                            </p:tgtEl>
                                          </p:cBhvr>
                                        </p:animEffect>
                                        <p:anim calcmode="lin" valueType="num">
                                          <p:cBhvr>
                                            <p:cTn id="17" dur="1000" fill="hold"/>
                                            <p:tgtEl>
                                              <p:spTgt spid="59"/>
                                            </p:tgtEl>
                                            <p:attrNameLst>
                                              <p:attrName>ppt_x</p:attrName>
                                            </p:attrNameLst>
                                          </p:cBhvr>
                                          <p:tavLst>
                                            <p:tav tm="0">
                                              <p:val>
                                                <p:strVal val="#ppt_x"/>
                                              </p:val>
                                            </p:tav>
                                            <p:tav tm="100000">
                                              <p:val>
                                                <p:strVal val="#ppt_x"/>
                                              </p:val>
                                            </p:tav>
                                          </p:tavLst>
                                        </p:anim>
                                        <p:anim calcmode="lin" valueType="num">
                                          <p:cBhvr>
                                            <p:cTn id="18" dur="1000" fill="hold"/>
                                            <p:tgtEl>
                                              <p:spTgt spid="5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1000"/>
                                            <p:tgtEl>
                                              <p:spTgt spid="35"/>
                                            </p:tgtEl>
                                          </p:cBhvr>
                                        </p:animEffect>
                                        <p:anim calcmode="lin" valueType="num">
                                          <p:cBhvr>
                                            <p:cTn id="22" dur="1000" fill="hold"/>
                                            <p:tgtEl>
                                              <p:spTgt spid="35"/>
                                            </p:tgtEl>
                                            <p:attrNameLst>
                                              <p:attrName>ppt_x</p:attrName>
                                            </p:attrNameLst>
                                          </p:cBhvr>
                                          <p:tavLst>
                                            <p:tav tm="0">
                                              <p:val>
                                                <p:strVal val="#ppt_x"/>
                                              </p:val>
                                            </p:tav>
                                            <p:tav tm="100000">
                                              <p:val>
                                                <p:strVal val="#ppt_x"/>
                                              </p:val>
                                            </p:tav>
                                          </p:tavLst>
                                        </p:anim>
                                        <p:anim calcmode="lin" valueType="num">
                                          <p:cBhvr>
                                            <p:cTn id="2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fade">
                                          <p:cBhvr>
                                            <p:cTn id="28" dur="1000"/>
                                            <p:tgtEl>
                                              <p:spTgt spid="62"/>
                                            </p:tgtEl>
                                          </p:cBhvr>
                                        </p:animEffect>
                                        <p:anim calcmode="lin" valueType="num">
                                          <p:cBhvr>
                                            <p:cTn id="29" dur="1000" fill="hold"/>
                                            <p:tgtEl>
                                              <p:spTgt spid="62"/>
                                            </p:tgtEl>
                                            <p:attrNameLst>
                                              <p:attrName>ppt_x</p:attrName>
                                            </p:attrNameLst>
                                          </p:cBhvr>
                                          <p:tavLst>
                                            <p:tav tm="0">
                                              <p:val>
                                                <p:strVal val="#ppt_x"/>
                                              </p:val>
                                            </p:tav>
                                            <p:tav tm="100000">
                                              <p:val>
                                                <p:strVal val="#ppt_x"/>
                                              </p:val>
                                            </p:tav>
                                          </p:tavLst>
                                        </p:anim>
                                        <p:anim calcmode="lin" valueType="num">
                                          <p:cBhvr>
                                            <p:cTn id="30" dur="1000" fill="hold"/>
                                            <p:tgtEl>
                                              <p:spTgt spid="62"/>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1000"/>
                                            <p:tgtEl>
                                              <p:spTgt spid="37"/>
                                            </p:tgtEl>
                                          </p:cBhvr>
                                        </p:animEffect>
                                        <p:anim calcmode="lin" valueType="num">
                                          <p:cBhvr>
                                            <p:cTn id="34" dur="1000" fill="hold"/>
                                            <p:tgtEl>
                                              <p:spTgt spid="37"/>
                                            </p:tgtEl>
                                            <p:attrNameLst>
                                              <p:attrName>ppt_x</p:attrName>
                                            </p:attrNameLst>
                                          </p:cBhvr>
                                          <p:tavLst>
                                            <p:tav tm="0">
                                              <p:val>
                                                <p:strVal val="#ppt_x"/>
                                              </p:val>
                                            </p:tav>
                                            <p:tav tm="100000">
                                              <p:val>
                                                <p:strVal val="#ppt_x"/>
                                              </p:val>
                                            </p:tav>
                                          </p:tavLst>
                                        </p:anim>
                                        <p:anim calcmode="lin" valueType="num">
                                          <p:cBhvr>
                                            <p:cTn id="35"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SubTitle_1"/>
          <p:cNvSpPr/>
          <p:nvPr>
            <p:custDataLst>
              <p:tags r:id="rId1"/>
            </p:custDataLst>
          </p:nvPr>
        </p:nvSpPr>
        <p:spPr bwMode="auto">
          <a:xfrm>
            <a:off x="3311848" y="2089242"/>
            <a:ext cx="1238766" cy="1189215"/>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chemeClr val="accent1">
              <a:lumMod val="40000"/>
              <a:lumOff val="60000"/>
            </a:schemeClr>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1" i="0" u="none" strike="noStrike" kern="1200" cap="none" spc="0" normalizeH="0" baseline="0" noProof="0" dirty="0">
              <a:ln>
                <a:noFill/>
              </a:ln>
              <a:solidFill>
                <a:prstClr val="white"/>
              </a:solidFill>
              <a:effectLst/>
              <a:uLnTx/>
              <a:uFillTx/>
              <a:latin typeface="Cambria" panose="02040503050406030204" pitchFamily="18" charset="0"/>
              <a:ea typeface="Microsoft YaHei" panose="020B0503020204020204" pitchFamily="34" charset="-122"/>
            </a:endParaRPr>
          </a:p>
        </p:txBody>
      </p:sp>
      <p:sp>
        <p:nvSpPr>
          <p:cNvPr id="4" name="MH_SubTitle_2"/>
          <p:cNvSpPr/>
          <p:nvPr>
            <p:custDataLst>
              <p:tags r:id="rId2"/>
            </p:custDataLst>
          </p:nvPr>
        </p:nvSpPr>
        <p:spPr bwMode="auto">
          <a:xfrm>
            <a:off x="3311848" y="3943490"/>
            <a:ext cx="1238766" cy="1189215"/>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E46B62"/>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1" i="0" u="none" strike="noStrike" kern="1200" cap="none" spc="0" normalizeH="0" baseline="0" noProof="0" dirty="0">
              <a:ln>
                <a:noFill/>
              </a:ln>
              <a:solidFill>
                <a:prstClr val="white"/>
              </a:solidFill>
              <a:effectLst/>
              <a:uLnTx/>
              <a:uFillTx/>
              <a:latin typeface="Cambria" panose="02040503050406030204" pitchFamily="18" charset="0"/>
              <a:ea typeface="Microsoft YaHei" panose="020B0503020204020204" pitchFamily="34" charset="-122"/>
            </a:endParaRPr>
          </a:p>
        </p:txBody>
      </p:sp>
      <p:sp>
        <p:nvSpPr>
          <p:cNvPr id="11" name="TextBox 1"/>
          <p:cNvSpPr txBox="1"/>
          <p:nvPr/>
        </p:nvSpPr>
        <p:spPr>
          <a:xfrm>
            <a:off x="4809175" y="2299128"/>
            <a:ext cx="7544750" cy="769441"/>
          </a:xfrm>
          <a:prstGeom prst="rect">
            <a:avLst/>
          </a:prstGeom>
          <a:noFill/>
        </p:spPr>
        <p:txBody>
          <a:bodyPr wrap="square" rtlCol="0">
            <a:spAutoFit/>
          </a:bodyPr>
          <a:lstStyle/>
          <a:p>
            <a:pPr marL="0" marR="0" lvl="1" indent="0" algn="l" defTabSz="914400" rtl="0" eaLnBrk="1" fontAlgn="auto" latinLnBrk="0" hangingPunct="1">
              <a:lnSpc>
                <a:spcPct val="100000"/>
              </a:lnSpc>
              <a:spcBef>
                <a:spcPts val="0"/>
              </a:spcBef>
              <a:spcAft>
                <a:spcPts val="0"/>
              </a:spcAft>
              <a:buClrTx/>
              <a:buSzTx/>
              <a:buFontTx/>
              <a:buNone/>
              <a:defRPr/>
            </a:pP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Hoàn</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thành</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các</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 bài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tập</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a:t>
            </a: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Microsoft YaHei" panose="020B0503020204020204" pitchFamily="34" charset="-122"/>
              <a:sym typeface="Century Gothic" panose="020B0502020202020204" pitchFamily="34" charset="0"/>
            </a:endParaRPr>
          </a:p>
        </p:txBody>
      </p:sp>
      <p:sp>
        <p:nvSpPr>
          <p:cNvPr id="13" name="TextBox 1"/>
          <p:cNvSpPr txBox="1"/>
          <p:nvPr/>
        </p:nvSpPr>
        <p:spPr>
          <a:xfrm>
            <a:off x="4809175" y="4025425"/>
            <a:ext cx="7382825" cy="769441"/>
          </a:xfrm>
          <a:prstGeom prst="rect">
            <a:avLst/>
          </a:prstGeom>
          <a:noFill/>
        </p:spPr>
        <p:txBody>
          <a:bodyPr wrap="square" rtlCol="0">
            <a:spAutoFit/>
          </a:bodyPr>
          <a:lstStyle/>
          <a:p>
            <a:pPr marL="0" marR="0" lvl="1" indent="0" algn="l" defTabSz="914400" rtl="0" eaLnBrk="1" fontAlgn="auto" latinLnBrk="0" hangingPunct="1">
              <a:lnSpc>
                <a:spcPct val="100000"/>
              </a:lnSpc>
              <a:spcBef>
                <a:spcPts val="0"/>
              </a:spcBef>
              <a:spcAft>
                <a:spcPts val="0"/>
              </a:spcAft>
              <a:buClrTx/>
              <a:buSzTx/>
              <a:buFontTx/>
              <a:buNone/>
              <a:defRPr/>
            </a:pP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Chuẩn</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bị</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 bài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Luyên</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tập</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a:t>
            </a: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Microsoft YaHei" panose="020B0503020204020204" pitchFamily="34" charset="-122"/>
              <a:sym typeface="Century Gothic" panose="020B0502020202020204" pitchFamily="34" charset="0"/>
            </a:endParaRPr>
          </a:p>
        </p:txBody>
      </p:sp>
      <p:grpSp>
        <p:nvGrpSpPr>
          <p:cNvPr id="21" name="组合 20"/>
          <p:cNvGrpSpPr/>
          <p:nvPr/>
        </p:nvGrpSpPr>
        <p:grpSpPr>
          <a:xfrm>
            <a:off x="548924" y="420924"/>
            <a:ext cx="4975575" cy="1484722"/>
            <a:chOff x="1589485" y="3073040"/>
            <a:chExt cx="4975575" cy="1484722"/>
          </a:xfrm>
        </p:grpSpPr>
        <p:sp>
          <p:nvSpPr>
            <p:cNvPr id="22" name="文本框 1"/>
            <p:cNvSpPr txBox="1">
              <a:spLocks noChangeArrowheads="1"/>
            </p:cNvSpPr>
            <p:nvPr/>
          </p:nvSpPr>
          <p:spPr bwMode="auto">
            <a:xfrm>
              <a:off x="1589485" y="3234323"/>
              <a:ext cx="497557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Microsoft YaHei" panose="020B0503020204020204" pitchFamily="34" charset="-122"/>
                </a:defRPr>
              </a:lvl1pPr>
              <a:lvl2pPr marL="742950" indent="-285750">
                <a:defRPr sz="1300">
                  <a:solidFill>
                    <a:schemeClr val="tx1"/>
                  </a:solidFill>
                  <a:latin typeface="Nexa Light" panose="02000000000000000000" pitchFamily="50" charset="0"/>
                  <a:ea typeface="Microsoft YaHei" panose="020B0503020204020204" pitchFamily="34" charset="-122"/>
                </a:defRPr>
              </a:lvl2pPr>
              <a:lvl3pPr marL="1143000" indent="-228600">
                <a:defRPr sz="1300">
                  <a:solidFill>
                    <a:schemeClr val="tx1"/>
                  </a:solidFill>
                  <a:latin typeface="Nexa Light" panose="02000000000000000000" pitchFamily="50" charset="0"/>
                  <a:ea typeface="Microsoft YaHei" panose="020B0503020204020204" pitchFamily="34" charset="-122"/>
                </a:defRPr>
              </a:lvl3pPr>
              <a:lvl4pPr marL="1600200" indent="-228600">
                <a:defRPr sz="1300">
                  <a:solidFill>
                    <a:schemeClr val="tx1"/>
                  </a:solidFill>
                  <a:latin typeface="Nexa Light" panose="02000000000000000000" pitchFamily="50" charset="0"/>
                  <a:ea typeface="Microsoft YaHei" panose="020B0503020204020204" pitchFamily="34" charset="-122"/>
                </a:defRPr>
              </a:lvl4pPr>
              <a:lvl5pPr marL="2057400" indent="-228600">
                <a:defRPr sz="1300">
                  <a:solidFill>
                    <a:schemeClr val="tx1"/>
                  </a:solidFill>
                  <a:latin typeface="Nexa Light" panose="02000000000000000000" pitchFamily="50" charset="0"/>
                  <a:ea typeface="Microsoft YaHei"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Microsoft YaHei"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Microsoft YaHei"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Microsoft YaHei"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Microsoft YaHei" panose="020B0503020204020204" pitchFamily="34"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8000" b="1" i="0" u="none" strike="noStrike" kern="1200" cap="none" spc="0" normalizeH="0" baseline="0" noProof="0" dirty="0">
                  <a:ln w="0">
                    <a:noFill/>
                  </a:ln>
                  <a:solidFill>
                    <a:prstClr val="white"/>
                  </a:solidFill>
                  <a:effectLst>
                    <a:outerShdw blurRad="50800" dist="38100" algn="l" rotWithShape="0">
                      <a:prstClr val="black">
                        <a:alpha val="40000"/>
                      </a:prstClr>
                    </a:outerShdw>
                    <a:reflection blurRad="6350" stA="55000" endA="300" endPos="45500" dir="5400000" sy="-100000" algn="bl" rotWithShape="0"/>
                  </a:effectLst>
                  <a:uLnTx/>
                  <a:uFillTx/>
                  <a:latin typeface="Cambria" panose="02040503050406030204" pitchFamily="18" charset="0"/>
                  <a:ea typeface="Cambria" panose="02040503050406030204" pitchFamily="18" charset="0"/>
                </a:rPr>
                <a:t>DẶN DÒ</a:t>
              </a:r>
              <a:endParaRPr kumimoji="0" lang="zh-CN" altLang="en-US" sz="8000" b="1" i="0" u="none" strike="noStrike" kern="1200" cap="none" spc="0" normalizeH="0" baseline="0" noProof="0" dirty="0">
                <a:ln w="0">
                  <a:noFill/>
                </a:ln>
                <a:solidFill>
                  <a:prstClr val="white"/>
                </a:solidFill>
                <a:effectLst>
                  <a:outerShdw blurRad="50800" dist="38100" algn="l" rotWithShape="0">
                    <a:prstClr val="black">
                      <a:alpha val="40000"/>
                    </a:prstClr>
                  </a:outerShdw>
                  <a:reflection blurRad="6350" stA="55000" endA="300" endPos="45500" dir="5400000" sy="-100000" algn="bl" rotWithShape="0"/>
                </a:effectLst>
                <a:uLnTx/>
                <a:uFillTx/>
                <a:latin typeface="Cambria" panose="02040503050406030204" pitchFamily="18" charset="0"/>
                <a:ea typeface="Microsoft YaHei" panose="020B0503020204020204" pitchFamily="34" charset="-122"/>
              </a:endParaRPr>
            </a:p>
          </p:txBody>
        </p:sp>
        <p:sp>
          <p:nvSpPr>
            <p:cNvPr id="23" name="矩形 22"/>
            <p:cNvSpPr/>
            <p:nvPr/>
          </p:nvSpPr>
          <p:spPr>
            <a:xfrm>
              <a:off x="2638269" y="3073040"/>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defRPr/>
              </a:pP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Microsoft YaHei" panose="020B0503020204020204" pitchFamily="34" charset="-122"/>
                <a:sym typeface="Microsoft YaHei" panose="020B0503020204020204" pitchFamily="34" charset="-122"/>
              </a:endParaRPr>
            </a:p>
          </p:txBody>
        </p:sp>
      </p:grpSp>
      <p:pic>
        <p:nvPicPr>
          <p:cNvPr id="20" name="图片 19" descr="6"/>
          <p:cNvPicPr>
            <a:picLocks noChangeAspect="1"/>
          </p:cNvPicPr>
          <p:nvPr/>
        </p:nvPicPr>
        <p:blipFill>
          <a:blip r:embed="rId3"/>
          <a:srcRect r="74368"/>
          <a:stretch>
            <a:fillRect/>
          </a:stretch>
        </p:blipFill>
        <p:spPr>
          <a:xfrm>
            <a:off x="-3810" y="4604385"/>
            <a:ext cx="1602105" cy="2278380"/>
          </a:xfrm>
          <a:prstGeom prst="rect">
            <a:avLst/>
          </a:prstGeom>
        </p:spPr>
      </p:pic>
      <p:pic>
        <p:nvPicPr>
          <p:cNvPr id="27" name="图片 26" descr="6"/>
          <p:cNvPicPr>
            <a:picLocks noChangeAspect="1"/>
          </p:cNvPicPr>
          <p:nvPr/>
        </p:nvPicPr>
        <p:blipFill>
          <a:blip r:embed="rId3"/>
          <a:srcRect l="47449" t="21697"/>
          <a:stretch>
            <a:fillRect/>
          </a:stretch>
        </p:blipFill>
        <p:spPr>
          <a:xfrm>
            <a:off x="9053195" y="5132705"/>
            <a:ext cx="3137535" cy="1704340"/>
          </a:xfrm>
          <a:prstGeom prst="rect">
            <a:avLst/>
          </a:prstGeom>
        </p:spPr>
      </p:pic>
      <p:pic>
        <p:nvPicPr>
          <p:cNvPr id="28" name="图片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84552" y="308452"/>
            <a:ext cx="1436235" cy="1436235"/>
          </a:xfrm>
          <a:prstGeom prst="rect">
            <a:avLst/>
          </a:prstGeom>
        </p:spPr>
      </p:pic>
      <p:pic>
        <p:nvPicPr>
          <p:cNvPr id="30" name="图片 2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02671" y="-544642"/>
            <a:ext cx="2289329" cy="2289329"/>
          </a:xfrm>
          <a:prstGeom prst="rect">
            <a:avLst/>
          </a:prstGeom>
        </p:spPr>
      </p:pic>
      <p:pic>
        <p:nvPicPr>
          <p:cNvPr id="32" name="图片 5"/>
          <p:cNvPicPr>
            <a:picLocks noChangeAspect="1"/>
          </p:cNvPicPr>
          <p:nvPr/>
        </p:nvPicPr>
        <p:blipFill rotWithShape="1">
          <a:blip r:embed="rId6">
            <a:lum contrast="20000"/>
          </a:blip>
          <a:srcRect t="-1" r="66688" b="80816"/>
          <a:stretch>
            <a:fillRect/>
          </a:stretch>
        </p:blipFill>
        <p:spPr>
          <a:xfrm>
            <a:off x="-840715" y="4876800"/>
            <a:ext cx="13031445" cy="1961180"/>
          </a:xfrm>
          <a:prstGeom prst="rect">
            <a:avLst/>
          </a:prstGeom>
          <a:effectLst>
            <a:outerShdw blurRad="63500" sx="102000" sy="102000" algn="ctr" rotWithShape="0">
              <a:prstClr val="black">
                <a:alpha val="40000"/>
              </a:prstClr>
            </a:outerShdw>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1000"/>
                                        <p:tgtEl>
                                          <p:spTgt spid="11">
                                            <p:txEl>
                                              <p:pRg st="0" end="0"/>
                                            </p:txEl>
                                          </p:spTgt>
                                        </p:tgtEl>
                                      </p:cBhvr>
                                    </p:animEffect>
                                    <p:anim calcmode="lin" valueType="num">
                                      <p:cBhvr>
                                        <p:cTn id="15"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8"/>
          <p:cNvSpPr/>
          <p:nvPr/>
        </p:nvSpPr>
        <p:spPr bwMode="auto">
          <a:xfrm>
            <a:off x="0" y="387647"/>
            <a:ext cx="12192000" cy="6229943"/>
          </a:xfrm>
          <a:custGeom>
            <a:avLst/>
            <a:gdLst>
              <a:gd name="T0" fmla="*/ 2061 w 2368"/>
              <a:gd name="T1" fmla="*/ 709 h 1583"/>
              <a:gd name="T2" fmla="*/ 1558 w 2368"/>
              <a:gd name="T3" fmla="*/ 270 h 1583"/>
              <a:gd name="T4" fmla="*/ 1308 w 2368"/>
              <a:gd name="T5" fmla="*/ 54 h 1583"/>
              <a:gd name="T6" fmla="*/ 1121 w 2368"/>
              <a:gd name="T7" fmla="*/ 136 h 1583"/>
              <a:gd name="T8" fmla="*/ 773 w 2368"/>
              <a:gd name="T9" fmla="*/ 0 h 1583"/>
              <a:gd name="T10" fmla="*/ 258 w 2368"/>
              <a:gd name="T11" fmla="*/ 514 h 1583"/>
              <a:gd name="T12" fmla="*/ 270 w 2368"/>
              <a:gd name="T13" fmla="*/ 622 h 1583"/>
              <a:gd name="T14" fmla="*/ 0 w 2368"/>
              <a:gd name="T15" fmla="*/ 1002 h 1583"/>
              <a:gd name="T16" fmla="*/ 403 w 2368"/>
              <a:gd name="T17" fmla="*/ 1406 h 1583"/>
              <a:gd name="T18" fmla="*/ 723 w 2368"/>
              <a:gd name="T19" fmla="*/ 1247 h 1583"/>
              <a:gd name="T20" fmla="*/ 1156 w 2368"/>
              <a:gd name="T21" fmla="*/ 1583 h 1583"/>
              <a:gd name="T22" fmla="*/ 1512 w 2368"/>
              <a:gd name="T23" fmla="*/ 1406 h 1583"/>
              <a:gd name="T24" fmla="*/ 2018 w 2368"/>
              <a:gd name="T25" fmla="*/ 1406 h 1583"/>
              <a:gd name="T26" fmla="*/ 2368 w 2368"/>
              <a:gd name="T27" fmla="*/ 1056 h 1583"/>
              <a:gd name="T28" fmla="*/ 2061 w 2368"/>
              <a:gd name="T29" fmla="*/ 709 h 1583"/>
              <a:gd name="connsiteX0" fmla="*/ 8704 w 10000"/>
              <a:gd name="connsiteY0" fmla="*/ 4479 h 10000"/>
              <a:gd name="connsiteX1" fmla="*/ 6492 w 10000"/>
              <a:gd name="connsiteY1" fmla="*/ 2461 h 10000"/>
              <a:gd name="connsiteX2" fmla="*/ 5524 w 10000"/>
              <a:gd name="connsiteY2" fmla="*/ 341 h 10000"/>
              <a:gd name="connsiteX3" fmla="*/ 4734 w 10000"/>
              <a:gd name="connsiteY3" fmla="*/ 859 h 10000"/>
              <a:gd name="connsiteX4" fmla="*/ 3264 w 10000"/>
              <a:gd name="connsiteY4" fmla="*/ 0 h 10000"/>
              <a:gd name="connsiteX5" fmla="*/ 1090 w 10000"/>
              <a:gd name="connsiteY5" fmla="*/ 3247 h 10000"/>
              <a:gd name="connsiteX6" fmla="*/ 1140 w 10000"/>
              <a:gd name="connsiteY6" fmla="*/ 3929 h 10000"/>
              <a:gd name="connsiteX7" fmla="*/ 0 w 10000"/>
              <a:gd name="connsiteY7" fmla="*/ 6330 h 10000"/>
              <a:gd name="connsiteX8" fmla="*/ 1702 w 10000"/>
              <a:gd name="connsiteY8" fmla="*/ 8882 h 10000"/>
              <a:gd name="connsiteX9" fmla="*/ 3053 w 10000"/>
              <a:gd name="connsiteY9" fmla="*/ 7877 h 10000"/>
              <a:gd name="connsiteX10" fmla="*/ 4882 w 10000"/>
              <a:gd name="connsiteY10" fmla="*/ 10000 h 10000"/>
              <a:gd name="connsiteX11" fmla="*/ 6385 w 10000"/>
              <a:gd name="connsiteY11" fmla="*/ 8882 h 10000"/>
              <a:gd name="connsiteX12" fmla="*/ 8522 w 10000"/>
              <a:gd name="connsiteY12" fmla="*/ 8882 h 10000"/>
              <a:gd name="connsiteX13" fmla="*/ 10000 w 10000"/>
              <a:gd name="connsiteY13" fmla="*/ 6671 h 10000"/>
              <a:gd name="connsiteX14" fmla="*/ 8704 w 10000"/>
              <a:gd name="connsiteY14" fmla="*/ 4479 h 10000"/>
              <a:gd name="connsiteX0-1" fmla="*/ 8704 w 10000"/>
              <a:gd name="connsiteY0-2" fmla="*/ 4479 h 10000"/>
              <a:gd name="connsiteX1-3" fmla="*/ 6492 w 10000"/>
              <a:gd name="connsiteY1-4" fmla="*/ 2461 h 10000"/>
              <a:gd name="connsiteX2-5" fmla="*/ 5872 w 10000"/>
              <a:gd name="connsiteY2-6" fmla="*/ 776 h 10000"/>
              <a:gd name="connsiteX3-7" fmla="*/ 4734 w 10000"/>
              <a:gd name="connsiteY3-8" fmla="*/ 859 h 10000"/>
              <a:gd name="connsiteX4-9" fmla="*/ 3264 w 10000"/>
              <a:gd name="connsiteY4-10" fmla="*/ 0 h 10000"/>
              <a:gd name="connsiteX5-11" fmla="*/ 1090 w 10000"/>
              <a:gd name="connsiteY5-12" fmla="*/ 3247 h 10000"/>
              <a:gd name="connsiteX6-13" fmla="*/ 1140 w 10000"/>
              <a:gd name="connsiteY6-14" fmla="*/ 3929 h 10000"/>
              <a:gd name="connsiteX7-15" fmla="*/ 0 w 10000"/>
              <a:gd name="connsiteY7-16" fmla="*/ 6330 h 10000"/>
              <a:gd name="connsiteX8-17" fmla="*/ 1702 w 10000"/>
              <a:gd name="connsiteY8-18" fmla="*/ 8882 h 10000"/>
              <a:gd name="connsiteX9-19" fmla="*/ 3053 w 10000"/>
              <a:gd name="connsiteY9-20" fmla="*/ 7877 h 10000"/>
              <a:gd name="connsiteX10-21" fmla="*/ 4882 w 10000"/>
              <a:gd name="connsiteY10-22" fmla="*/ 10000 h 10000"/>
              <a:gd name="connsiteX11-23" fmla="*/ 6385 w 10000"/>
              <a:gd name="connsiteY11-24" fmla="*/ 8882 h 10000"/>
              <a:gd name="connsiteX12-25" fmla="*/ 8522 w 10000"/>
              <a:gd name="connsiteY12-26" fmla="*/ 8882 h 10000"/>
              <a:gd name="connsiteX13-27" fmla="*/ 10000 w 10000"/>
              <a:gd name="connsiteY13-28" fmla="*/ 6671 h 10000"/>
              <a:gd name="connsiteX14-29" fmla="*/ 8704 w 10000"/>
              <a:gd name="connsiteY14-30" fmla="*/ 4479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00">
                <a:moveTo>
                  <a:pt x="8704" y="4479"/>
                </a:moveTo>
                <a:cubicBezTo>
                  <a:pt x="8518" y="2950"/>
                  <a:pt x="7561" y="2530"/>
                  <a:pt x="6492" y="2461"/>
                </a:cubicBezTo>
                <a:cubicBezTo>
                  <a:pt x="6416" y="1690"/>
                  <a:pt x="6165" y="1043"/>
                  <a:pt x="5872" y="776"/>
                </a:cubicBezTo>
                <a:cubicBezTo>
                  <a:pt x="5579" y="509"/>
                  <a:pt x="4928" y="543"/>
                  <a:pt x="4734" y="859"/>
                </a:cubicBezTo>
                <a:cubicBezTo>
                  <a:pt x="4345" y="328"/>
                  <a:pt x="3830" y="0"/>
                  <a:pt x="3264" y="0"/>
                </a:cubicBezTo>
                <a:cubicBezTo>
                  <a:pt x="2065" y="0"/>
                  <a:pt x="1090" y="1453"/>
                  <a:pt x="1090" y="3247"/>
                </a:cubicBezTo>
                <a:cubicBezTo>
                  <a:pt x="1090" y="3481"/>
                  <a:pt x="1111" y="3708"/>
                  <a:pt x="1140" y="3929"/>
                </a:cubicBezTo>
                <a:cubicBezTo>
                  <a:pt x="477" y="4277"/>
                  <a:pt x="0" y="5218"/>
                  <a:pt x="0" y="6330"/>
                </a:cubicBezTo>
                <a:cubicBezTo>
                  <a:pt x="0" y="7738"/>
                  <a:pt x="764" y="8882"/>
                  <a:pt x="1702" y="8882"/>
                </a:cubicBezTo>
                <a:cubicBezTo>
                  <a:pt x="2255" y="8882"/>
                  <a:pt x="2745" y="8484"/>
                  <a:pt x="3053" y="7877"/>
                </a:cubicBezTo>
                <a:cubicBezTo>
                  <a:pt x="3264" y="9097"/>
                  <a:pt x="4003" y="10000"/>
                  <a:pt x="4882" y="10000"/>
                </a:cubicBezTo>
                <a:cubicBezTo>
                  <a:pt x="5494" y="10000"/>
                  <a:pt x="6039" y="9558"/>
                  <a:pt x="6385" y="8882"/>
                </a:cubicBezTo>
                <a:lnTo>
                  <a:pt x="8522" y="8882"/>
                </a:lnTo>
                <a:cubicBezTo>
                  <a:pt x="9337" y="8882"/>
                  <a:pt x="10000" y="7890"/>
                  <a:pt x="10000" y="6671"/>
                </a:cubicBezTo>
                <a:cubicBezTo>
                  <a:pt x="10000" y="5540"/>
                  <a:pt x="9434" y="4611"/>
                  <a:pt x="8704" y="4479"/>
                </a:cubicBezTo>
                <a:close/>
              </a:path>
            </a:pathLst>
          </a:custGeom>
          <a:solidFill>
            <a:schemeClr val="accent4">
              <a:lumMod val="20000"/>
              <a:lumOff val="80000"/>
            </a:schemeClr>
          </a:solidFill>
          <a:ln w="63500">
            <a:solidFill>
              <a:srgbClr val="C0000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pic>
        <p:nvPicPr>
          <p:cNvPr id="3" name="图片 2"/>
          <p:cNvPicPr>
            <a:picLocks noChangeAspect="1"/>
          </p:cNvPicPr>
          <p:nvPr/>
        </p:nvPicPr>
        <p:blipFill>
          <a:blip r:embed="rId1">
            <a:lum contrast="20000"/>
          </a:blip>
          <a:stretch>
            <a:fillRect/>
          </a:stretch>
        </p:blipFill>
        <p:spPr>
          <a:xfrm rot="18390134">
            <a:off x="4892" y="830978"/>
            <a:ext cx="3254133" cy="1934274"/>
          </a:xfrm>
          <a:prstGeom prst="rect">
            <a:avLst/>
          </a:prstGeom>
          <a:effectLst>
            <a:outerShdw blurRad="63500" sx="102000" sy="102000" algn="ctr" rotWithShape="0">
              <a:prstClr val="black">
                <a:alpha val="40000"/>
              </a:prstClr>
            </a:outerShdw>
          </a:effectLst>
        </p:spPr>
      </p:pic>
      <p:pic>
        <p:nvPicPr>
          <p:cNvPr id="6" name="图片 5"/>
          <p:cNvPicPr>
            <a:picLocks noChangeAspect="1"/>
          </p:cNvPicPr>
          <p:nvPr/>
        </p:nvPicPr>
        <p:blipFill>
          <a:blip r:embed="rId2">
            <a:lum contrast="20000"/>
          </a:blip>
          <a:stretch>
            <a:fillRect/>
          </a:stretch>
        </p:blipFill>
        <p:spPr>
          <a:xfrm>
            <a:off x="2997424" y="4401153"/>
            <a:ext cx="6490253" cy="1721519"/>
          </a:xfrm>
          <a:prstGeom prst="rect">
            <a:avLst/>
          </a:prstGeom>
        </p:spPr>
      </p:pic>
      <p:pic>
        <p:nvPicPr>
          <p:cNvPr id="24" name="图片 23"/>
          <p:cNvPicPr>
            <a:picLocks noChangeAspect="1"/>
          </p:cNvPicPr>
          <p:nvPr/>
        </p:nvPicPr>
        <p:blipFill>
          <a:blip r:embed="rId3">
            <a:lum contrast="20000"/>
          </a:blip>
          <a:stretch>
            <a:fillRect/>
          </a:stretch>
        </p:blipFill>
        <p:spPr>
          <a:xfrm>
            <a:off x="4088219" y="1571288"/>
            <a:ext cx="1801231" cy="958391"/>
          </a:xfrm>
          <a:prstGeom prst="rect">
            <a:avLst/>
          </a:prstGeom>
          <a:effectLst>
            <a:outerShdw blurRad="63500" sx="102000" sy="102000" algn="ctr" rotWithShape="0">
              <a:prstClr val="black">
                <a:alpha val="40000"/>
              </a:prstClr>
            </a:outerShdw>
          </a:effectLst>
        </p:spPr>
      </p:pic>
      <p:pic>
        <p:nvPicPr>
          <p:cNvPr id="27" name="图片 26"/>
          <p:cNvPicPr>
            <a:picLocks noChangeAspect="1"/>
          </p:cNvPicPr>
          <p:nvPr/>
        </p:nvPicPr>
        <p:blipFill>
          <a:blip r:embed="rId4">
            <a:lum contrast="20000"/>
          </a:blip>
          <a:stretch>
            <a:fillRect/>
          </a:stretch>
        </p:blipFill>
        <p:spPr>
          <a:xfrm>
            <a:off x="9034375" y="5807549"/>
            <a:ext cx="3206250" cy="1057500"/>
          </a:xfrm>
          <a:prstGeom prst="rect">
            <a:avLst/>
          </a:prstGeom>
          <a:effectLst>
            <a:outerShdw blurRad="63500" sx="102000" sy="102000" algn="ctr" rotWithShape="0">
              <a:prstClr val="black">
                <a:alpha val="40000"/>
              </a:prstClr>
            </a:outerShdw>
          </a:effectLst>
        </p:spPr>
      </p:pic>
      <p:pic>
        <p:nvPicPr>
          <p:cNvPr id="29" name="图片 28"/>
          <p:cNvPicPr>
            <a:picLocks noChangeAspect="1"/>
          </p:cNvPicPr>
          <p:nvPr/>
        </p:nvPicPr>
        <p:blipFill>
          <a:blip r:embed="rId5">
            <a:lum contrast="20000"/>
          </a:blip>
          <a:stretch>
            <a:fillRect/>
          </a:stretch>
        </p:blipFill>
        <p:spPr>
          <a:xfrm>
            <a:off x="6754487" y="945657"/>
            <a:ext cx="1046250" cy="990000"/>
          </a:xfrm>
          <a:prstGeom prst="rect">
            <a:avLst/>
          </a:prstGeom>
        </p:spPr>
      </p:pic>
      <p:pic>
        <p:nvPicPr>
          <p:cNvPr id="2" name="图片 1"/>
          <p:cNvPicPr>
            <a:picLocks noChangeAspect="1"/>
          </p:cNvPicPr>
          <p:nvPr/>
        </p:nvPicPr>
        <p:blipFill>
          <a:blip r:embed="rId6">
            <a:lum contrast="20000"/>
          </a:blip>
          <a:stretch>
            <a:fillRect/>
          </a:stretch>
        </p:blipFill>
        <p:spPr>
          <a:xfrm rot="1275709">
            <a:off x="9130999" y="791240"/>
            <a:ext cx="2970000" cy="2013750"/>
          </a:xfrm>
          <a:prstGeom prst="rect">
            <a:avLst/>
          </a:prstGeom>
          <a:effectLst>
            <a:outerShdw blurRad="63500" sx="102000" sy="102000" algn="ctr" rotWithShape="0">
              <a:prstClr val="black">
                <a:alpha val="40000"/>
              </a:prstClr>
            </a:outerShdw>
          </a:effectLst>
        </p:spPr>
      </p:pic>
      <p:pic>
        <p:nvPicPr>
          <p:cNvPr id="19" name="图片 26"/>
          <p:cNvPicPr>
            <a:picLocks noChangeAspect="1"/>
          </p:cNvPicPr>
          <p:nvPr/>
        </p:nvPicPr>
        <p:blipFill>
          <a:blip r:embed="rId4">
            <a:lum contrast="20000"/>
          </a:blip>
          <a:stretch>
            <a:fillRect/>
          </a:stretch>
        </p:blipFill>
        <p:spPr>
          <a:xfrm flipH="1">
            <a:off x="-48624" y="5822132"/>
            <a:ext cx="3206250" cy="1057500"/>
          </a:xfrm>
          <a:prstGeom prst="rect">
            <a:avLst/>
          </a:prstGeom>
          <a:effectLst>
            <a:outerShdw blurRad="63500" sx="102000" sy="102000" algn="ctr" rotWithShape="0">
              <a:prstClr val="black">
                <a:alpha val="40000"/>
              </a:prstClr>
            </a:outerShdw>
          </a:effectLst>
        </p:spPr>
      </p:pic>
      <p:pic>
        <p:nvPicPr>
          <p:cNvPr id="4" name="Picture 3"/>
          <p:cNvPicPr>
            <a:picLocks noChangeAspect="1"/>
          </p:cNvPicPr>
          <p:nvPr/>
        </p:nvPicPr>
        <p:blipFill>
          <a:blip r:embed="rId7"/>
          <a:stretch>
            <a:fillRect/>
          </a:stretch>
        </p:blipFill>
        <p:spPr>
          <a:xfrm>
            <a:off x="84829" y="3202222"/>
            <a:ext cx="11869941" cy="1920406"/>
          </a:xfrm>
          <a:prstGeom prst="rect">
            <a:avLst/>
          </a:prstGeom>
        </p:spPr>
      </p:pic>
    </p:spTree>
  </p:cSld>
  <p:clrMapOvr>
    <a:masterClrMapping/>
  </p:clrMapOvr>
  <p:transition spd="slow">
    <p:fad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14:presetBounceEnd="20000">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14:bounceEnd="20000">
                                          <p:cBhvr additive="base">
                                            <p:cTn id="12" dur="750" fill="hold"/>
                                            <p:tgtEl>
                                              <p:spTgt spid="3"/>
                                            </p:tgtEl>
                                            <p:attrNameLst>
                                              <p:attrName>ppt_x</p:attrName>
                                            </p:attrNameLst>
                                          </p:cBhvr>
                                          <p:tavLst>
                                            <p:tav tm="0">
                                              <p:val>
                                                <p:strVal val="0-#ppt_w/2"/>
                                              </p:val>
                                            </p:tav>
                                            <p:tav tm="100000">
                                              <p:val>
                                                <p:strVal val="#ppt_x"/>
                                              </p:val>
                                            </p:tav>
                                          </p:tavLst>
                                        </p:anim>
                                        <p:anim calcmode="lin" valueType="num" p14:bounceEnd="20000">
                                          <p:cBhvr additive="base">
                                            <p:cTn id="13" dur="750" fill="hold"/>
                                            <p:tgtEl>
                                              <p:spTgt spid="3"/>
                                            </p:tgtEl>
                                            <p:attrNameLst>
                                              <p:attrName>ppt_y</p:attrName>
                                            </p:attrNameLst>
                                          </p:cBhvr>
                                          <p:tavLst>
                                            <p:tav tm="0">
                                              <p:val>
                                                <p:strVal val="0-#ppt_h/2"/>
                                              </p:val>
                                            </p:tav>
                                            <p:tav tm="100000">
                                              <p:val>
                                                <p:strVal val="#ppt_y"/>
                                              </p:val>
                                            </p:tav>
                                          </p:tavLst>
                                        </p:anim>
                                      </p:childTnLst>
                                    </p:cTn>
                                  </p:par>
                                  <p:par>
                                    <p:cTn id="14" presetID="2" presetClass="entr" presetSubtype="6" fill="hold" nodeType="withEffect" p14:presetBounceEnd="20000">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14:bounceEnd="20000">
                                          <p:cBhvr additive="base">
                                            <p:cTn id="16" dur="750" fill="hold"/>
                                            <p:tgtEl>
                                              <p:spTgt spid="2"/>
                                            </p:tgtEl>
                                            <p:attrNameLst>
                                              <p:attrName>ppt_x</p:attrName>
                                            </p:attrNameLst>
                                          </p:cBhvr>
                                          <p:tavLst>
                                            <p:tav tm="0">
                                              <p:val>
                                                <p:strVal val="1+#ppt_w/2"/>
                                              </p:val>
                                            </p:tav>
                                            <p:tav tm="100000">
                                              <p:val>
                                                <p:strVal val="#ppt_x"/>
                                              </p:val>
                                            </p:tav>
                                          </p:tavLst>
                                        </p:anim>
                                        <p:anim calcmode="lin" valueType="num" p14:bounceEnd="20000">
                                          <p:cBhvr additive="base">
                                            <p:cTn id="17" dur="750" fill="hold"/>
                                            <p:tgtEl>
                                              <p:spTgt spid="2"/>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14:presetBounceEnd="20000">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14:bounceEnd="20000">
                                          <p:cBhvr additive="base">
                                            <p:cTn id="20" dur="750" fill="hold"/>
                                            <p:tgtEl>
                                              <p:spTgt spid="24"/>
                                            </p:tgtEl>
                                            <p:attrNameLst>
                                              <p:attrName>ppt_x</p:attrName>
                                            </p:attrNameLst>
                                          </p:cBhvr>
                                          <p:tavLst>
                                            <p:tav tm="0">
                                              <p:val>
                                                <p:strVal val="1+#ppt_w/2"/>
                                              </p:val>
                                            </p:tav>
                                            <p:tav tm="100000">
                                              <p:val>
                                                <p:strVal val="#ppt_x"/>
                                              </p:val>
                                            </p:tav>
                                          </p:tavLst>
                                        </p:anim>
                                        <p:anim calcmode="lin" valueType="num" p14:bounceEnd="20000">
                                          <p:cBhvr additive="base">
                                            <p:cTn id="21" dur="750" fill="hold"/>
                                            <p:tgtEl>
                                              <p:spTgt spid="24"/>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14:presetBounceEnd="20000">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14:bounceEnd="20000">
                                          <p:cBhvr additive="base">
                                            <p:cTn id="24" dur="750" fill="hold"/>
                                            <p:tgtEl>
                                              <p:spTgt spid="27"/>
                                            </p:tgtEl>
                                            <p:attrNameLst>
                                              <p:attrName>ppt_x</p:attrName>
                                            </p:attrNameLst>
                                          </p:cBhvr>
                                          <p:tavLst>
                                            <p:tav tm="0">
                                              <p:val>
                                                <p:strVal val="1+#ppt_w/2"/>
                                              </p:val>
                                            </p:tav>
                                            <p:tav tm="100000">
                                              <p:val>
                                                <p:strVal val="#ppt_x"/>
                                              </p:val>
                                            </p:tav>
                                          </p:tavLst>
                                        </p:anim>
                                        <p:anim calcmode="lin" valueType="num" p14:bounceEnd="20000">
                                          <p:cBhvr additive="base">
                                            <p:cTn id="25" dur="750" fill="hold"/>
                                            <p:tgtEl>
                                              <p:spTgt spid="27"/>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14:presetBounceEnd="20000">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14:bounceEnd="20000">
                                          <p:cBhvr additive="base">
                                            <p:cTn id="28" dur="750" fill="hold"/>
                                            <p:tgtEl>
                                              <p:spTgt spid="19"/>
                                            </p:tgtEl>
                                            <p:attrNameLst>
                                              <p:attrName>ppt_x</p:attrName>
                                            </p:attrNameLst>
                                          </p:cBhvr>
                                          <p:tavLst>
                                            <p:tav tm="0">
                                              <p:val>
                                                <p:strVal val="1+#ppt_w/2"/>
                                              </p:val>
                                            </p:tav>
                                            <p:tav tm="100000">
                                              <p:val>
                                                <p:strVal val="#ppt_x"/>
                                              </p:val>
                                            </p:tav>
                                          </p:tavLst>
                                        </p:anim>
                                        <p:anim calcmode="lin" valueType="num" p14:bounceEnd="20000">
                                          <p:cBhvr additive="base">
                                            <p:cTn id="29" dur="750" fill="hold"/>
                                            <p:tgtEl>
                                              <p:spTgt spid="19"/>
                                            </p:tgtEl>
                                            <p:attrNameLst>
                                              <p:attrName>ppt_y</p:attrName>
                                            </p:attrNameLst>
                                          </p:cBhvr>
                                          <p:tavLst>
                                            <p:tav tm="0">
                                              <p:val>
                                                <p:strVal val="#ppt_y"/>
                                              </p:val>
                                            </p:tav>
                                            <p:tav tm="100000">
                                              <p:val>
                                                <p:strVal val="#ppt_y"/>
                                              </p:val>
                                            </p:tav>
                                          </p:tavLst>
                                        </p:anim>
                                      </p:childTnLst>
                                    </p:cTn>
                                  </p:par>
                                </p:childTnLst>
                              </p:cTn>
                            </p:par>
                            <p:par>
                              <p:cTn id="30" fill="hold">
                                <p:stCondLst>
                                  <p:cond delay="500"/>
                                </p:stCondLst>
                                <p:childTnLst>
                                  <p:par>
                                    <p:cTn id="31" presetID="53" presetClass="entr" presetSubtype="16" fill="hold" nodeType="after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p:cTn id="33" dur="500" fill="hold"/>
                                            <p:tgtEl>
                                              <p:spTgt spid="29"/>
                                            </p:tgtEl>
                                            <p:attrNameLst>
                                              <p:attrName>ppt_w</p:attrName>
                                            </p:attrNameLst>
                                          </p:cBhvr>
                                          <p:tavLst>
                                            <p:tav tm="0">
                                              <p:val>
                                                <p:fltVal val="0"/>
                                              </p:val>
                                            </p:tav>
                                            <p:tav tm="100000">
                                              <p:val>
                                                <p:strVal val="#ppt_w"/>
                                              </p:val>
                                            </p:tav>
                                          </p:tavLst>
                                        </p:anim>
                                        <p:anim calcmode="lin" valueType="num">
                                          <p:cBhvr>
                                            <p:cTn id="34" dur="500" fill="hold"/>
                                            <p:tgtEl>
                                              <p:spTgt spid="29"/>
                                            </p:tgtEl>
                                            <p:attrNameLst>
                                              <p:attrName>ppt_h</p:attrName>
                                            </p:attrNameLst>
                                          </p:cBhvr>
                                          <p:tavLst>
                                            <p:tav tm="0">
                                              <p:val>
                                                <p:fltVal val="0"/>
                                              </p:val>
                                            </p:tav>
                                            <p:tav tm="100000">
                                              <p:val>
                                                <p:strVal val="#ppt_h"/>
                                              </p:val>
                                            </p:tav>
                                          </p:tavLst>
                                        </p:anim>
                                        <p:animEffect transition="in" filter="fade">
                                          <p:cBhvr>
                                            <p:cTn id="35" dur="500"/>
                                            <p:tgtEl>
                                              <p:spTgt spid="29"/>
                                            </p:tgtEl>
                                          </p:cBhvr>
                                        </p:animEffect>
                                      </p:childTnLst>
                                    </p:cTn>
                                  </p:par>
                                </p:childTnLst>
                              </p:cTn>
                            </p:par>
                            <p:par>
                              <p:cTn id="36" fill="hold">
                                <p:stCondLst>
                                  <p:cond delay="1000"/>
                                </p:stCondLst>
                                <p:childTnLst>
                                  <p:par>
                                    <p:cTn id="37" presetID="16" presetClass="entr" presetSubtype="37"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arn(outVertical)">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1000"/>
                                            <p:tgtEl>
                                              <p:spTgt spid="4"/>
                                            </p:tgtEl>
                                          </p:cBhvr>
                                        </p:animEffect>
                                        <p:anim calcmode="lin" valueType="num">
                                          <p:cBhvr>
                                            <p:cTn id="45" dur="1000" fill="hold"/>
                                            <p:tgtEl>
                                              <p:spTgt spid="4"/>
                                            </p:tgtEl>
                                            <p:attrNameLst>
                                              <p:attrName>ppt_x</p:attrName>
                                            </p:attrNameLst>
                                          </p:cBhvr>
                                          <p:tavLst>
                                            <p:tav tm="0">
                                              <p:val>
                                                <p:strVal val="#ppt_x"/>
                                              </p:val>
                                            </p:tav>
                                            <p:tav tm="100000">
                                              <p:val>
                                                <p:strVal val="#ppt_x"/>
                                              </p:val>
                                            </p:tav>
                                          </p:tavLst>
                                        </p:anim>
                                        <p:anim calcmode="lin" valueType="num">
                                          <p:cBhvr>
                                            <p:cTn id="4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750" fill="hold"/>
                                            <p:tgtEl>
                                              <p:spTgt spid="3"/>
                                            </p:tgtEl>
                                            <p:attrNameLst>
                                              <p:attrName>ppt_x</p:attrName>
                                            </p:attrNameLst>
                                          </p:cBhvr>
                                          <p:tavLst>
                                            <p:tav tm="0">
                                              <p:val>
                                                <p:strVal val="0-#ppt_w/2"/>
                                              </p:val>
                                            </p:tav>
                                            <p:tav tm="100000">
                                              <p:val>
                                                <p:strVal val="#ppt_x"/>
                                              </p:val>
                                            </p:tav>
                                          </p:tavLst>
                                        </p:anim>
                                        <p:anim calcmode="lin" valueType="num">
                                          <p:cBhvr additive="base">
                                            <p:cTn id="13" dur="750" fill="hold"/>
                                            <p:tgtEl>
                                              <p:spTgt spid="3"/>
                                            </p:tgtEl>
                                            <p:attrNameLst>
                                              <p:attrName>ppt_y</p:attrName>
                                            </p:attrNameLst>
                                          </p:cBhvr>
                                          <p:tavLst>
                                            <p:tav tm="0">
                                              <p:val>
                                                <p:strVal val="0-#ppt_h/2"/>
                                              </p:val>
                                            </p:tav>
                                            <p:tav tm="100000">
                                              <p:val>
                                                <p:strVal val="#ppt_y"/>
                                              </p:val>
                                            </p:tav>
                                          </p:tavLst>
                                        </p:anim>
                                      </p:childTnLst>
                                    </p:cTn>
                                  </p:par>
                                  <p:par>
                                    <p:cTn id="14" presetID="2" presetClass="entr" presetSubtype="6"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750" fill="hold"/>
                                            <p:tgtEl>
                                              <p:spTgt spid="2"/>
                                            </p:tgtEl>
                                            <p:attrNameLst>
                                              <p:attrName>ppt_x</p:attrName>
                                            </p:attrNameLst>
                                          </p:cBhvr>
                                          <p:tavLst>
                                            <p:tav tm="0">
                                              <p:val>
                                                <p:strVal val="1+#ppt_w/2"/>
                                              </p:val>
                                            </p:tav>
                                            <p:tav tm="100000">
                                              <p:val>
                                                <p:strVal val="#ppt_x"/>
                                              </p:val>
                                            </p:tav>
                                          </p:tavLst>
                                        </p:anim>
                                        <p:anim calcmode="lin" valueType="num">
                                          <p:cBhvr additive="base">
                                            <p:cTn id="17" dur="750" fill="hold"/>
                                            <p:tgtEl>
                                              <p:spTgt spid="2"/>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1+#ppt_w/2"/>
                                              </p:val>
                                            </p:tav>
                                            <p:tav tm="100000">
                                              <p:val>
                                                <p:strVal val="#ppt_x"/>
                                              </p:val>
                                            </p:tav>
                                          </p:tavLst>
                                        </p:anim>
                                        <p:anim calcmode="lin" valueType="num">
                                          <p:cBhvr additive="base">
                                            <p:cTn id="21" dur="750" fill="hold"/>
                                            <p:tgtEl>
                                              <p:spTgt spid="24"/>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750" fill="hold"/>
                                            <p:tgtEl>
                                              <p:spTgt spid="27"/>
                                            </p:tgtEl>
                                            <p:attrNameLst>
                                              <p:attrName>ppt_x</p:attrName>
                                            </p:attrNameLst>
                                          </p:cBhvr>
                                          <p:tavLst>
                                            <p:tav tm="0">
                                              <p:val>
                                                <p:strVal val="1+#ppt_w/2"/>
                                              </p:val>
                                            </p:tav>
                                            <p:tav tm="100000">
                                              <p:val>
                                                <p:strVal val="#ppt_x"/>
                                              </p:val>
                                            </p:tav>
                                          </p:tavLst>
                                        </p:anim>
                                        <p:anim calcmode="lin" valueType="num">
                                          <p:cBhvr additive="base">
                                            <p:cTn id="25" dur="750" fill="hold"/>
                                            <p:tgtEl>
                                              <p:spTgt spid="27"/>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750" fill="hold"/>
                                            <p:tgtEl>
                                              <p:spTgt spid="19"/>
                                            </p:tgtEl>
                                            <p:attrNameLst>
                                              <p:attrName>ppt_x</p:attrName>
                                            </p:attrNameLst>
                                          </p:cBhvr>
                                          <p:tavLst>
                                            <p:tav tm="0">
                                              <p:val>
                                                <p:strVal val="1+#ppt_w/2"/>
                                              </p:val>
                                            </p:tav>
                                            <p:tav tm="100000">
                                              <p:val>
                                                <p:strVal val="#ppt_x"/>
                                              </p:val>
                                            </p:tav>
                                          </p:tavLst>
                                        </p:anim>
                                        <p:anim calcmode="lin" valueType="num">
                                          <p:cBhvr additive="base">
                                            <p:cTn id="29" dur="750" fill="hold"/>
                                            <p:tgtEl>
                                              <p:spTgt spid="19"/>
                                            </p:tgtEl>
                                            <p:attrNameLst>
                                              <p:attrName>ppt_y</p:attrName>
                                            </p:attrNameLst>
                                          </p:cBhvr>
                                          <p:tavLst>
                                            <p:tav tm="0">
                                              <p:val>
                                                <p:strVal val="#ppt_y"/>
                                              </p:val>
                                            </p:tav>
                                            <p:tav tm="100000">
                                              <p:val>
                                                <p:strVal val="#ppt_y"/>
                                              </p:val>
                                            </p:tav>
                                          </p:tavLst>
                                        </p:anim>
                                      </p:childTnLst>
                                    </p:cTn>
                                  </p:par>
                                </p:childTnLst>
                              </p:cTn>
                            </p:par>
                            <p:par>
                              <p:cTn id="30" fill="hold">
                                <p:stCondLst>
                                  <p:cond delay="500"/>
                                </p:stCondLst>
                                <p:childTnLst>
                                  <p:par>
                                    <p:cTn id="31" presetID="53" presetClass="entr" presetSubtype="16" fill="hold" nodeType="after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p:cTn id="33" dur="500" fill="hold"/>
                                            <p:tgtEl>
                                              <p:spTgt spid="29"/>
                                            </p:tgtEl>
                                            <p:attrNameLst>
                                              <p:attrName>ppt_w</p:attrName>
                                            </p:attrNameLst>
                                          </p:cBhvr>
                                          <p:tavLst>
                                            <p:tav tm="0">
                                              <p:val>
                                                <p:fltVal val="0"/>
                                              </p:val>
                                            </p:tav>
                                            <p:tav tm="100000">
                                              <p:val>
                                                <p:strVal val="#ppt_w"/>
                                              </p:val>
                                            </p:tav>
                                          </p:tavLst>
                                        </p:anim>
                                        <p:anim calcmode="lin" valueType="num">
                                          <p:cBhvr>
                                            <p:cTn id="34" dur="500" fill="hold"/>
                                            <p:tgtEl>
                                              <p:spTgt spid="29"/>
                                            </p:tgtEl>
                                            <p:attrNameLst>
                                              <p:attrName>ppt_h</p:attrName>
                                            </p:attrNameLst>
                                          </p:cBhvr>
                                          <p:tavLst>
                                            <p:tav tm="0">
                                              <p:val>
                                                <p:fltVal val="0"/>
                                              </p:val>
                                            </p:tav>
                                            <p:tav tm="100000">
                                              <p:val>
                                                <p:strVal val="#ppt_h"/>
                                              </p:val>
                                            </p:tav>
                                          </p:tavLst>
                                        </p:anim>
                                        <p:animEffect transition="in" filter="fade">
                                          <p:cBhvr>
                                            <p:cTn id="35" dur="500"/>
                                            <p:tgtEl>
                                              <p:spTgt spid="29"/>
                                            </p:tgtEl>
                                          </p:cBhvr>
                                        </p:animEffect>
                                      </p:childTnLst>
                                    </p:cTn>
                                  </p:par>
                                </p:childTnLst>
                              </p:cTn>
                            </p:par>
                            <p:par>
                              <p:cTn id="36" fill="hold">
                                <p:stCondLst>
                                  <p:cond delay="1000"/>
                                </p:stCondLst>
                                <p:childTnLst>
                                  <p:par>
                                    <p:cTn id="37" presetID="16" presetClass="entr" presetSubtype="37"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arn(outVertical)">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1000"/>
                                            <p:tgtEl>
                                              <p:spTgt spid="4"/>
                                            </p:tgtEl>
                                          </p:cBhvr>
                                        </p:animEffect>
                                        <p:anim calcmode="lin" valueType="num">
                                          <p:cBhvr>
                                            <p:cTn id="45" dur="1000" fill="hold"/>
                                            <p:tgtEl>
                                              <p:spTgt spid="4"/>
                                            </p:tgtEl>
                                            <p:attrNameLst>
                                              <p:attrName>ppt_x</p:attrName>
                                            </p:attrNameLst>
                                          </p:cBhvr>
                                          <p:tavLst>
                                            <p:tav tm="0">
                                              <p:val>
                                                <p:strVal val="#ppt_x"/>
                                              </p:val>
                                            </p:tav>
                                            <p:tav tm="100000">
                                              <p:val>
                                                <p:strVal val="#ppt_x"/>
                                              </p:val>
                                            </p:tav>
                                          </p:tavLst>
                                        </p:anim>
                                        <p:anim calcmode="lin" valueType="num">
                                          <p:cBhvr>
                                            <p:cTn id="4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8"/>
          <p:cNvSpPr/>
          <p:nvPr/>
        </p:nvSpPr>
        <p:spPr bwMode="auto">
          <a:xfrm>
            <a:off x="5267739" y="1838739"/>
            <a:ext cx="6924261" cy="4532244"/>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7030A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pic>
        <p:nvPicPr>
          <p:cNvPr id="14" name="图片 1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900000">
            <a:off x="-2212356" y="-431138"/>
            <a:ext cx="8471251" cy="9553806"/>
          </a:xfrm>
          <a:prstGeom prst="rect">
            <a:avLst/>
          </a:prstGeom>
          <a:effectLst>
            <a:outerShdw blurRad="63500" sx="102000" sy="102000" algn="ctr" rotWithShape="0">
              <a:prstClr val="black">
                <a:alpha val="40000"/>
              </a:prstClr>
            </a:outerShdw>
          </a:effectLst>
        </p:spPr>
      </p:pic>
      <p:sp>
        <p:nvSpPr>
          <p:cNvPr id="5" name="文本框 4"/>
          <p:cNvSpPr txBox="1"/>
          <p:nvPr/>
        </p:nvSpPr>
        <p:spPr>
          <a:xfrm>
            <a:off x="6368738" y="-437049"/>
            <a:ext cx="2771913" cy="538609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4400" b="0" i="1" u="none" strike="noStrike" kern="1200" cap="none" spc="0" normalizeH="0" baseline="0" noProof="0" dirty="0">
                <a:ln w="0">
                  <a:noFill/>
                </a:ln>
                <a:solidFill>
                  <a:srgbClr val="F93712"/>
                </a:solidFill>
                <a:effectLst/>
                <a:uLnTx/>
                <a:uFillTx/>
                <a:latin typeface="Microsoft YaHei" panose="020B0503020204020204" pitchFamily="34" charset="-122"/>
                <a:ea typeface="Microsoft YaHei" panose="020B0503020204020204" pitchFamily="34" charset="-122"/>
                <a:cs typeface="+mn-cs"/>
              </a:rPr>
              <a:t>1</a:t>
            </a:r>
            <a:endParaRPr kumimoji="0" lang="zh-CN" altLang="en-US" sz="34400" b="0" i="1" u="none" strike="noStrike" kern="1200" cap="none" spc="0" normalizeH="0" baseline="0" noProof="0" dirty="0">
              <a:ln w="0">
                <a:noFill/>
              </a:ln>
              <a:solidFill>
                <a:srgbClr val="F93712"/>
              </a:solidFill>
              <a:effectLst/>
              <a:uLnTx/>
              <a:uFillTx/>
              <a:latin typeface="Microsoft YaHei" panose="020B0503020204020204" pitchFamily="34" charset="-122"/>
              <a:ea typeface="Microsoft YaHei" panose="020B0503020204020204" pitchFamily="34" charset="-122"/>
              <a:cs typeface="+mn-cs"/>
            </a:endParaRPr>
          </a:p>
        </p:txBody>
      </p:sp>
      <p:pic>
        <p:nvPicPr>
          <p:cNvPr id="6" name="图片 5"/>
          <p:cNvPicPr>
            <a:picLocks noChangeAspect="1"/>
          </p:cNvPicPr>
          <p:nvPr/>
        </p:nvPicPr>
        <p:blipFill rotWithShape="1">
          <a:blip r:embed="rId2">
            <a:lum contrast="20000"/>
          </a:blip>
          <a:srcRect b="83242"/>
          <a:stretch>
            <a:fillRect/>
          </a:stretch>
        </p:blipFill>
        <p:spPr>
          <a:xfrm>
            <a:off x="-330564" y="6468838"/>
            <a:ext cx="12600000" cy="396420"/>
          </a:xfrm>
          <a:prstGeom prst="rect">
            <a:avLst/>
          </a:prstGeom>
          <a:effectLst>
            <a:outerShdw blurRad="63500" sx="102000" sy="102000" algn="ctr" rotWithShape="0">
              <a:prstClr val="black">
                <a:alpha val="40000"/>
              </a:prstClr>
            </a:outerShdw>
          </a:effectLst>
        </p:spPr>
      </p:pic>
      <p:pic>
        <p:nvPicPr>
          <p:cNvPr id="11" name="图片 10"/>
          <p:cNvPicPr>
            <a:picLocks noChangeAspect="1"/>
          </p:cNvPicPr>
          <p:nvPr/>
        </p:nvPicPr>
        <p:blipFill>
          <a:blip r:embed="rId3">
            <a:lum contrast="20000"/>
          </a:blip>
          <a:stretch>
            <a:fillRect/>
          </a:stretch>
        </p:blipFill>
        <p:spPr>
          <a:xfrm>
            <a:off x="10030855" y="-437049"/>
            <a:ext cx="2722500" cy="2553750"/>
          </a:xfrm>
          <a:prstGeom prst="rect">
            <a:avLst/>
          </a:prstGeom>
          <a:effectLst>
            <a:outerShdw blurRad="63500" sx="102000" sy="102000" algn="ctr" rotWithShape="0">
              <a:prstClr val="black">
                <a:alpha val="40000"/>
              </a:prstClr>
            </a:outerShdw>
          </a:effectLst>
        </p:spPr>
      </p:pic>
      <p:pic>
        <p:nvPicPr>
          <p:cNvPr id="13" name="图片 12"/>
          <p:cNvPicPr>
            <a:picLocks noChangeAspect="1"/>
          </p:cNvPicPr>
          <p:nvPr/>
        </p:nvPicPr>
        <p:blipFill>
          <a:blip r:embed="rId4">
            <a:lum contrast="20000"/>
          </a:blip>
          <a:stretch>
            <a:fillRect/>
          </a:stretch>
        </p:blipFill>
        <p:spPr>
          <a:xfrm>
            <a:off x="8418832" y="2434711"/>
            <a:ext cx="1776058" cy="944997"/>
          </a:xfrm>
          <a:prstGeom prst="rect">
            <a:avLst/>
          </a:prstGeom>
          <a:effectLst>
            <a:outerShdw blurRad="63500" sx="102000" sy="102000" algn="ctr" rotWithShape="0">
              <a:prstClr val="black">
                <a:alpha val="40000"/>
              </a:prstClr>
            </a:outerShdw>
          </a:effectLst>
        </p:spPr>
      </p:pic>
      <p:pic>
        <p:nvPicPr>
          <p:cNvPr id="2" name="Picture 1"/>
          <p:cNvPicPr>
            <a:picLocks noChangeAspect="1"/>
          </p:cNvPicPr>
          <p:nvPr/>
        </p:nvPicPr>
        <p:blipFill>
          <a:blip r:embed="rId5"/>
          <a:stretch>
            <a:fillRect/>
          </a:stretch>
        </p:blipFill>
        <p:spPr>
          <a:xfrm>
            <a:off x="6131057" y="4038104"/>
            <a:ext cx="5553937" cy="2341067"/>
          </a:xfrm>
          <a:prstGeom prst="rect">
            <a:avLst/>
          </a:prstGeom>
        </p:spPr>
      </p:pic>
    </p:spTree>
  </p:cSld>
  <p:clrMapOvr>
    <a:masterClrMapping/>
  </p:clrMapOvr>
  <p:transition spd="slow" advClick="0">
    <p:fad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20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20000">
                                          <p:cBhvr additive="base">
                                            <p:cTn id="7" dur="750" fill="hold"/>
                                            <p:tgtEl>
                                              <p:spTgt spid="14"/>
                                            </p:tgtEl>
                                            <p:attrNameLst>
                                              <p:attrName>ppt_x</p:attrName>
                                            </p:attrNameLst>
                                          </p:cBhvr>
                                          <p:tavLst>
                                            <p:tav tm="0">
                                              <p:val>
                                                <p:strVal val="0-#ppt_w/2"/>
                                              </p:val>
                                            </p:tav>
                                            <p:tav tm="100000">
                                              <p:val>
                                                <p:strVal val="#ppt_x"/>
                                              </p:val>
                                            </p:tav>
                                          </p:tavLst>
                                        </p:anim>
                                        <p:anim calcmode="lin" valueType="num" p14:bounceEnd="20000">
                                          <p:cBhvr additive="base">
                                            <p:cTn id="8" dur="75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14:presetBounceEnd="20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20000">
                                          <p:cBhvr additive="base">
                                            <p:cTn id="11"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anim calcmode="lin" valueType="num">
                                          <p:cBhvr>
                                            <p:cTn id="16" dur="500" fill="hold"/>
                                            <p:tgtEl>
                                              <p:spTgt spid="20"/>
                                            </p:tgtEl>
                                            <p:attrNameLst>
                                              <p:attrName>ppt_x</p:attrName>
                                            </p:attrNameLst>
                                          </p:cBhvr>
                                          <p:tavLst>
                                            <p:tav tm="0">
                                              <p:val>
                                                <p:strVal val="#ppt_x"/>
                                              </p:val>
                                            </p:tav>
                                            <p:tav tm="100000">
                                              <p:val>
                                                <p:strVal val="#ppt_x"/>
                                              </p:val>
                                            </p:tav>
                                          </p:tavLst>
                                        </p:anim>
                                        <p:anim calcmode="lin" valueType="num">
                                          <p:cBhvr>
                                            <p:cTn id="17" dur="500" fill="hold"/>
                                            <p:tgtEl>
                                              <p:spTgt spid="2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 calcmode="lin" valueType="num">
                                          <p:cBhvr>
                                            <p:cTn id="23" dur="500" fill="hold"/>
                                            <p:tgtEl>
                                              <p:spTgt spid="5"/>
                                            </p:tgtEl>
                                            <p:attrNameLst>
                                              <p:attrName>style.rotation</p:attrName>
                                            </p:attrNameLst>
                                          </p:cBhvr>
                                          <p:tavLst>
                                            <p:tav tm="0">
                                              <p:val>
                                                <p:fltVal val="360"/>
                                              </p:val>
                                            </p:tav>
                                            <p:tav tm="100000">
                                              <p:val>
                                                <p:fltVal val="0"/>
                                              </p:val>
                                            </p:tav>
                                          </p:tavLst>
                                        </p:anim>
                                        <p:animEffect transition="in" filter="fade">
                                          <p:cBhvr>
                                            <p:cTn id="24" dur="500"/>
                                            <p:tgtEl>
                                              <p:spTgt spid="5"/>
                                            </p:tgtEl>
                                          </p:cBhvr>
                                        </p:animEffect>
                                      </p:childTnLst>
                                    </p:cTn>
                                  </p:par>
                                  <p:par>
                                    <p:cTn id="25" presetID="2" presetClass="entr" presetSubtype="2" fill="hold" nodeType="withEffect" p14:presetBounceEnd="20000">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14:bounceEnd="20000">
                                          <p:cBhvr additive="base">
                                            <p:cTn id="27" dur="750" fill="hold"/>
                                            <p:tgtEl>
                                              <p:spTgt spid="13"/>
                                            </p:tgtEl>
                                            <p:attrNameLst>
                                              <p:attrName>ppt_x</p:attrName>
                                            </p:attrNameLst>
                                          </p:cBhvr>
                                          <p:tavLst>
                                            <p:tav tm="0">
                                              <p:val>
                                                <p:strVal val="1+#ppt_w/2"/>
                                              </p:val>
                                            </p:tav>
                                            <p:tav tm="100000">
                                              <p:val>
                                                <p:strVal val="#ppt_x"/>
                                              </p:val>
                                            </p:tav>
                                          </p:tavLst>
                                        </p:anim>
                                        <p:anim calcmode="lin" valueType="num" p14:bounceEnd="20000">
                                          <p:cBhvr additive="base">
                                            <p:cTn id="28" dur="75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0-#ppt_w/2"/>
                                              </p:val>
                                            </p:tav>
                                            <p:tav tm="100000">
                                              <p:val>
                                                <p:strVal val="#ppt_x"/>
                                              </p:val>
                                            </p:tav>
                                          </p:tavLst>
                                        </p:anim>
                                        <p:anim calcmode="lin" valueType="num">
                                          <p:cBhvr additive="base">
                                            <p:cTn id="8" dur="75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anim calcmode="lin" valueType="num">
                                          <p:cBhvr>
                                            <p:cTn id="16" dur="500" fill="hold"/>
                                            <p:tgtEl>
                                              <p:spTgt spid="20"/>
                                            </p:tgtEl>
                                            <p:attrNameLst>
                                              <p:attrName>ppt_x</p:attrName>
                                            </p:attrNameLst>
                                          </p:cBhvr>
                                          <p:tavLst>
                                            <p:tav tm="0">
                                              <p:val>
                                                <p:strVal val="#ppt_x"/>
                                              </p:val>
                                            </p:tav>
                                            <p:tav tm="100000">
                                              <p:val>
                                                <p:strVal val="#ppt_x"/>
                                              </p:val>
                                            </p:tav>
                                          </p:tavLst>
                                        </p:anim>
                                        <p:anim calcmode="lin" valueType="num">
                                          <p:cBhvr>
                                            <p:cTn id="17" dur="500" fill="hold"/>
                                            <p:tgtEl>
                                              <p:spTgt spid="2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 calcmode="lin" valueType="num">
                                          <p:cBhvr>
                                            <p:cTn id="23" dur="500" fill="hold"/>
                                            <p:tgtEl>
                                              <p:spTgt spid="5"/>
                                            </p:tgtEl>
                                            <p:attrNameLst>
                                              <p:attrName>style.rotation</p:attrName>
                                            </p:attrNameLst>
                                          </p:cBhvr>
                                          <p:tavLst>
                                            <p:tav tm="0">
                                              <p:val>
                                                <p:fltVal val="360"/>
                                              </p:val>
                                            </p:tav>
                                            <p:tav tm="100000">
                                              <p:val>
                                                <p:fltVal val="0"/>
                                              </p:val>
                                            </p:tav>
                                          </p:tavLst>
                                        </p:anim>
                                        <p:animEffect transition="in" filter="fade">
                                          <p:cBhvr>
                                            <p:cTn id="24" dur="500"/>
                                            <p:tgtEl>
                                              <p:spTgt spid="5"/>
                                            </p:tgtEl>
                                          </p:cBhvr>
                                        </p:animEffect>
                                      </p:childTnLst>
                                    </p:cTn>
                                  </p:par>
                                  <p:par>
                                    <p:cTn id="25" presetID="2" presetClass="entr" presetSubtype="2"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750" fill="hold"/>
                                            <p:tgtEl>
                                              <p:spTgt spid="13"/>
                                            </p:tgtEl>
                                            <p:attrNameLst>
                                              <p:attrName>ppt_x</p:attrName>
                                            </p:attrNameLst>
                                          </p:cBhvr>
                                          <p:tavLst>
                                            <p:tav tm="0">
                                              <p:val>
                                                <p:strVal val="1+#ppt_w/2"/>
                                              </p:val>
                                            </p:tav>
                                            <p:tav tm="100000">
                                              <p:val>
                                                <p:strVal val="#ppt_x"/>
                                              </p:val>
                                            </p:tav>
                                          </p:tavLst>
                                        </p:anim>
                                        <p:anim calcmode="lin" valueType="num">
                                          <p:cBhvr additive="base">
                                            <p:cTn id="28" dur="75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5"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521508" y="257308"/>
            <a:ext cx="3551555" cy="1090399"/>
            <a:chOff x="2638269" y="2965026"/>
            <a:chExt cx="3551555" cy="1090399"/>
          </a:xfrm>
        </p:grpSpPr>
        <p:sp>
          <p:nvSpPr>
            <p:cNvPr id="7" name="文本框 1"/>
            <p:cNvSpPr txBox="1">
              <a:spLocks noChangeArrowheads="1"/>
            </p:cNvSpPr>
            <p:nvPr/>
          </p:nvSpPr>
          <p:spPr bwMode="auto">
            <a:xfrm>
              <a:off x="2638269" y="2965026"/>
              <a:ext cx="35515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Microsoft YaHei" panose="020B0503020204020204" pitchFamily="34" charset="-122"/>
                </a:defRPr>
              </a:lvl1pPr>
              <a:lvl2pPr marL="742950" indent="-285750">
                <a:defRPr sz="1300">
                  <a:solidFill>
                    <a:schemeClr val="tx1"/>
                  </a:solidFill>
                  <a:latin typeface="Nexa Light" panose="02000000000000000000" pitchFamily="50" charset="0"/>
                  <a:ea typeface="Microsoft YaHei" panose="020B0503020204020204" pitchFamily="34" charset="-122"/>
                </a:defRPr>
              </a:lvl2pPr>
              <a:lvl3pPr marL="1143000" indent="-228600">
                <a:defRPr sz="1300">
                  <a:solidFill>
                    <a:schemeClr val="tx1"/>
                  </a:solidFill>
                  <a:latin typeface="Nexa Light" panose="02000000000000000000" pitchFamily="50" charset="0"/>
                  <a:ea typeface="Microsoft YaHei" panose="020B0503020204020204" pitchFamily="34" charset="-122"/>
                </a:defRPr>
              </a:lvl3pPr>
              <a:lvl4pPr marL="1600200" indent="-228600">
                <a:defRPr sz="1300">
                  <a:solidFill>
                    <a:schemeClr val="tx1"/>
                  </a:solidFill>
                  <a:latin typeface="Nexa Light" panose="02000000000000000000" pitchFamily="50" charset="0"/>
                  <a:ea typeface="Microsoft YaHei" panose="020B0503020204020204" pitchFamily="34" charset="-122"/>
                </a:defRPr>
              </a:lvl4pPr>
              <a:lvl5pPr marL="2057400" indent="-228600">
                <a:defRPr sz="1300">
                  <a:solidFill>
                    <a:schemeClr val="tx1"/>
                  </a:solidFill>
                  <a:latin typeface="Nexa Light" panose="02000000000000000000" pitchFamily="50" charset="0"/>
                  <a:ea typeface="Microsoft YaHei"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Microsoft YaHei"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Microsoft YaHei"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Microsoft YaHei"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Microsoft YaHei" panose="020B0503020204020204" pitchFamily="34"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ea"/>
                  <a:sym typeface="+mn-lt"/>
                </a:rPr>
                <a:t>KHỞI ĐỘNG</a:t>
              </a:r>
              <a:endParaRPr kumimoji="0" lang="zh-CN" altLang="en-US" sz="4400" b="1" i="0" u="none" strike="noStrike" kern="1200" cap="none" spc="0" normalizeH="0" baseline="0" noProof="0" dirty="0">
                <a:ln>
                  <a:noFill/>
                </a:ln>
                <a:solidFill>
                  <a:prstClr val="white"/>
                </a:solidFill>
                <a:effectLst/>
                <a:uLnTx/>
                <a:uFillTx/>
                <a:latin typeface="Cambria" panose="02040503050406030204" pitchFamily="18" charset="0"/>
                <a:ea typeface="Microsoft YaHei" panose="020B0503020204020204" pitchFamily="34" charset="-122"/>
                <a:cs typeface="+mn-ea"/>
                <a:sym typeface="+mn-lt"/>
              </a:endParaRPr>
            </a:p>
          </p:txBody>
        </p:sp>
        <p:sp>
          <p:nvSpPr>
            <p:cNvPr id="8" name="矩形 7"/>
            <p:cNvSpPr/>
            <p:nvPr/>
          </p:nvSpPr>
          <p:spPr>
            <a:xfrm>
              <a:off x="2638269" y="3073040"/>
              <a:ext cx="2952906" cy="98238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defRPr/>
              </a:pP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Microsoft YaHei" panose="020B0503020204020204" pitchFamily="34" charset="-122"/>
                <a:sym typeface="Microsoft YaHei" panose="020B0503020204020204" pitchFamily="34" charset="-122"/>
              </a:endParaRPr>
            </a:p>
          </p:txBody>
        </p:sp>
      </p:grpSp>
      <p:grpSp>
        <p:nvGrpSpPr>
          <p:cNvPr id="9" name="组合 8"/>
          <p:cNvGrpSpPr/>
          <p:nvPr/>
        </p:nvGrpSpPr>
        <p:grpSpPr>
          <a:xfrm>
            <a:off x="525931" y="0"/>
            <a:ext cx="910170" cy="1109471"/>
            <a:chOff x="6219365" y="418888"/>
            <a:chExt cx="910170" cy="1109471"/>
          </a:xfrm>
        </p:grpSpPr>
        <p:sp>
          <p:nvSpPr>
            <p:cNvPr id="10" name="椭圆 9"/>
            <p:cNvSpPr/>
            <p:nvPr/>
          </p:nvSpPr>
          <p:spPr>
            <a:xfrm>
              <a:off x="6219365" y="600685"/>
              <a:ext cx="910170"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Microsoft YaHei" panose="020B0503020204020204" pitchFamily="34" charset="-122"/>
              </a:endParaRPr>
            </a:p>
          </p:txBody>
        </p:sp>
        <p:pic>
          <p:nvPicPr>
            <p:cNvPr id="11" name="图片 10"/>
            <p:cNvPicPr>
              <a:picLocks noChangeAspect="1"/>
            </p:cNvPicPr>
            <p:nvPr/>
          </p:nvPicPr>
          <p:blipFill rotWithShape="1">
            <a:blip r:embed="rId1" cstate="print">
              <a:extLst>
                <a:ext uri="{28A0092B-C50C-407E-A947-70E740481C1C}">
                  <a14:useLocalDpi xmlns:a14="http://schemas.microsoft.com/office/drawing/2010/main" val="0"/>
                </a:ext>
              </a:extLst>
            </a:blip>
            <a:srcRect r="83312" b="67495"/>
            <a:stretch>
              <a:fillRect/>
            </a:stretch>
          </p:blipFill>
          <p:spPr>
            <a:xfrm>
              <a:off x="6473953" y="418888"/>
              <a:ext cx="562601" cy="1109471"/>
            </a:xfrm>
            <a:prstGeom prst="rect">
              <a:avLst/>
            </a:prstGeom>
          </p:spPr>
        </p:pic>
      </p:grpSp>
      <p:sp>
        <p:nvSpPr>
          <p:cNvPr id="12" name="圆角矩形标注 11"/>
          <p:cNvSpPr/>
          <p:nvPr/>
        </p:nvSpPr>
        <p:spPr>
          <a:xfrm>
            <a:off x="545209" y="2368254"/>
            <a:ext cx="4623468" cy="3724202"/>
          </a:xfrm>
          <a:prstGeom prst="wedgeRoundRectCallout">
            <a:avLst>
              <a:gd name="adj1" fmla="val -30410"/>
              <a:gd name="adj2" fmla="val -59514"/>
              <a:gd name="adj3" fmla="val 16667"/>
            </a:avLst>
          </a:prstGeom>
          <a:noFill/>
          <a:ln w="28575">
            <a:solidFill>
              <a:srgbClr val="4BB1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Microsoft YaHei" panose="020B0503020204020204" pitchFamily="34" charset="-122"/>
            </a:endParaRPr>
          </a:p>
        </p:txBody>
      </p:sp>
      <p:sp>
        <p:nvSpPr>
          <p:cNvPr id="23" name="圆角矩形标注 22"/>
          <p:cNvSpPr/>
          <p:nvPr/>
        </p:nvSpPr>
        <p:spPr>
          <a:xfrm rot="10800000">
            <a:off x="7263423" y="2168179"/>
            <a:ext cx="4661875" cy="2985479"/>
          </a:xfrm>
          <a:prstGeom prst="wedgeRoundRectCallout">
            <a:avLst/>
          </a:prstGeom>
          <a:noFill/>
          <a:ln w="28575">
            <a:solidFill>
              <a:srgbClr val="FED2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Microsoft YaHei" panose="020B0503020204020204" pitchFamily="34" charset="-122"/>
            </a:endParaRPr>
          </a:p>
        </p:txBody>
      </p:sp>
      <p:pic>
        <p:nvPicPr>
          <p:cNvPr id="16" name="图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65515" y="2192945"/>
            <a:ext cx="2507644" cy="4585883"/>
          </a:xfrm>
          <a:prstGeom prst="rect">
            <a:avLst/>
          </a:prstGeom>
        </p:spPr>
      </p:pic>
      <mc:AlternateContent xmlns:mc="http://schemas.openxmlformats.org/markup-compatibility/2006">
        <mc:Choice xmlns:a14="http://schemas.microsoft.com/office/drawing/2010/main" Requires="a14">
          <p:sp>
            <p:nvSpPr>
              <p:cNvPr id="25" name="文本框 24"/>
              <p:cNvSpPr txBox="1"/>
              <p:nvPr/>
            </p:nvSpPr>
            <p:spPr>
              <a:xfrm>
                <a:off x="632405" y="2469960"/>
                <a:ext cx="4813516" cy="35296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Hình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chữ</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nhật</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ABCD có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diện</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tích</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14:m>
                  <m:oMath xmlns:m="http://schemas.openxmlformats.org/officeDocument/2006/math">
                    <m:f>
                      <m:fPr>
                        <m:ctrlPr>
                          <a:rPr kumimoji="0" lang="en-US" altLang="en-US" sz="4000" b="1" i="1" u="none" strike="noStrike" kern="1200" cap="none" spc="0" normalizeH="0" baseline="0" noProof="0" smtClean="0">
                            <a:ln>
                              <a:noFill/>
                            </a:ln>
                            <a:solidFill>
                              <a:schemeClr val="bg1"/>
                            </a:solidFill>
                            <a:effectLst/>
                            <a:uLnTx/>
                            <a:uFillTx/>
                            <a:latin typeface="Cambria Math" panose="02040503050406030204" pitchFamily="18" charset="0"/>
                          </a:rPr>
                        </m:ctrlPr>
                      </m:fPr>
                      <m:num>
                        <m:r>
                          <a:rPr kumimoji="0" lang="en-US" altLang="en-US" sz="4000" b="1" i="1" u="none" strike="noStrike" kern="1200" cap="none" spc="0" normalizeH="0" baseline="0" noProof="0" smtClean="0">
                            <a:ln>
                              <a:noFill/>
                            </a:ln>
                            <a:solidFill>
                              <a:schemeClr val="bg1"/>
                            </a:solidFill>
                            <a:effectLst/>
                            <a:uLnTx/>
                            <a:uFillTx/>
                            <a:latin typeface="Cambria Math" panose="02040503050406030204" pitchFamily="18" charset="0"/>
                          </a:rPr>
                          <m:t>𝟕</m:t>
                        </m:r>
                      </m:num>
                      <m:den>
                        <m:r>
                          <a:rPr kumimoji="0" lang="en-US" altLang="en-US" sz="4000" b="1" i="1" u="none" strike="noStrike" kern="1200" cap="none" spc="0" normalizeH="0" baseline="0" noProof="0" smtClean="0">
                            <a:ln>
                              <a:noFill/>
                            </a:ln>
                            <a:solidFill>
                              <a:schemeClr val="bg1"/>
                            </a:solidFill>
                            <a:effectLst/>
                            <a:uLnTx/>
                            <a:uFillTx/>
                            <a:latin typeface="Cambria Math" panose="02040503050406030204" pitchFamily="18" charset="0"/>
                          </a:rPr>
                          <m:t>𝟏𝟗</m:t>
                        </m:r>
                      </m:den>
                    </m:f>
                  </m:oMath>
                </a14:m>
                <a:r>
                  <a:rPr kumimoji="0" lang="en-US" altLang="en-US" sz="40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m</a:t>
                </a:r>
                <a:r>
                  <a:rPr kumimoji="0" lang="en-US" altLang="en-US" sz="3600" b="1" i="0" u="none" strike="noStrike" kern="1200" cap="none" spc="0" normalizeH="0" baseline="30000" noProof="0" dirty="0">
                    <a:ln>
                      <a:noFill/>
                    </a:ln>
                    <a:solidFill>
                      <a:schemeClr val="bg1"/>
                    </a:solidFill>
                    <a:effectLst/>
                    <a:uLnTx/>
                    <a:uFillTx/>
                    <a:latin typeface="Cambria" panose="02040503050406030204" pitchFamily="18" charset="0"/>
                    <a:ea typeface="Cambria" panose="02040503050406030204" pitchFamily="18" charset="0"/>
                  </a:rPr>
                  <a:t>2</a:t>
                </a:r>
                <a:r>
                  <a:rPr kumimoji="0" lang="en-US" altLang="en-US" sz="36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chiều</a:t>
                </a:r>
                <a:r>
                  <a:rPr kumimoji="0" lang="en-US" altLang="en-US" sz="36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rộng</a:t>
                </a:r>
                <a:r>
                  <a:rPr kumimoji="0" lang="en-US" altLang="en-US" sz="36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là </a:t>
                </a:r>
                <a14:m>
                  <m:oMath xmlns:m="http://schemas.openxmlformats.org/officeDocument/2006/math">
                    <m:f>
                      <m:fPr>
                        <m:ctrlPr>
                          <a:rPr kumimoji="0" lang="en-US" altLang="en-US" sz="4000" b="1" i="1" u="none" strike="noStrike" kern="1200" cap="none" spc="0" normalizeH="0" baseline="0" noProof="0" smtClean="0">
                            <a:ln>
                              <a:noFill/>
                            </a:ln>
                            <a:solidFill>
                              <a:schemeClr val="bg1"/>
                            </a:solidFill>
                            <a:effectLst/>
                            <a:uLnTx/>
                            <a:uFillTx/>
                            <a:latin typeface="Cambria Math" panose="02040503050406030204" pitchFamily="18" charset="0"/>
                          </a:rPr>
                        </m:ctrlPr>
                      </m:fPr>
                      <m:num>
                        <m:r>
                          <a:rPr kumimoji="0" lang="en-US" altLang="en-US" sz="4000" b="1" i="1" u="none" strike="noStrike" kern="1200" cap="none" spc="0" normalizeH="0" baseline="0" noProof="0" smtClean="0">
                            <a:ln>
                              <a:noFill/>
                            </a:ln>
                            <a:solidFill>
                              <a:schemeClr val="bg1"/>
                            </a:solidFill>
                            <a:effectLst/>
                            <a:uLnTx/>
                            <a:uFillTx/>
                            <a:latin typeface="Cambria Math" panose="02040503050406030204" pitchFamily="18" charset="0"/>
                          </a:rPr>
                          <m:t>𝟐</m:t>
                        </m:r>
                      </m:num>
                      <m:den>
                        <m:r>
                          <a:rPr kumimoji="0" lang="en-US" altLang="en-US" sz="4000" b="1" i="1" u="none" strike="noStrike" kern="1200" cap="none" spc="0" normalizeH="0" baseline="0" noProof="0" smtClean="0">
                            <a:ln>
                              <a:noFill/>
                            </a:ln>
                            <a:solidFill>
                              <a:schemeClr val="bg1"/>
                            </a:solidFill>
                            <a:effectLst/>
                            <a:uLnTx/>
                            <a:uFillTx/>
                            <a:latin typeface="Cambria Math" panose="02040503050406030204" pitchFamily="18" charset="0"/>
                          </a:rPr>
                          <m:t>𝟓</m:t>
                        </m:r>
                      </m:den>
                    </m:f>
                  </m:oMath>
                </a14:m>
                <a:r>
                  <a:rPr kumimoji="0" lang="en-US" alt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m.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Tính</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chiều</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dài</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của</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hình</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đó</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endParaRPr kumimoji="0" lang="zh-CN" altLang="en-US" sz="3600" b="1" i="0" u="none" strike="noStrike" kern="1200" cap="none" spc="0" normalizeH="0" baseline="0" noProof="0" dirty="0">
                  <a:ln>
                    <a:noFill/>
                  </a:ln>
                  <a:solidFill>
                    <a:prstClr val="white"/>
                  </a:solidFill>
                  <a:effectLst/>
                  <a:uLnTx/>
                  <a:uFillTx/>
                  <a:latin typeface="Cambria" panose="02040503050406030204" pitchFamily="18" charset="0"/>
                  <a:ea typeface="Microsoft YaHei" panose="020B0503020204020204" pitchFamily="34" charset="-122"/>
                </a:endParaRPr>
              </a:p>
            </p:txBody>
          </p:sp>
        </mc:Choice>
        <mc:Fallback>
          <p:sp>
            <p:nvSpPr>
              <p:cNvPr id="25" name="文本框 24"/>
              <p:cNvSpPr txBox="1">
                <a:spLocks noRot="1" noChangeAspect="1" noMove="1" noResize="1" noEditPoints="1" noAdjustHandles="1" noChangeArrowheads="1" noChangeShapeType="1" noTextEdit="1"/>
              </p:cNvSpPr>
              <p:nvPr/>
            </p:nvSpPr>
            <p:spPr>
              <a:xfrm>
                <a:off x="632405" y="2469960"/>
                <a:ext cx="4813516" cy="3529621"/>
              </a:xfrm>
              <a:prstGeom prst="rect">
                <a:avLst/>
              </a:prstGeom>
              <a:blipFill rotWithShape="1">
                <a:blip r:embed="rId3"/>
                <a:stretch>
                  <a:fillRect l="-12" t="-13" r="3" b="3"/>
                </a:stretch>
              </a:blipFill>
            </p:spPr>
            <p:txBody>
              <a:bodyPr/>
              <a:lstStyle/>
              <a:p>
                <a:r>
                  <a:rPr lang="en-US" altLang="en-US">
                    <a:noFill/>
                  </a:rPr>
                  <a:t> </a:t>
                </a:r>
              </a:p>
            </p:txBody>
          </p:sp>
        </mc:Fallback>
      </mc:AlternateContent>
      <p:sp>
        <p:nvSpPr>
          <p:cNvPr id="22" name="波形 21"/>
          <p:cNvSpPr/>
          <p:nvPr/>
        </p:nvSpPr>
        <p:spPr>
          <a:xfrm>
            <a:off x="525931" y="1265913"/>
            <a:ext cx="2509517" cy="793631"/>
          </a:xfrm>
          <a:prstGeom prst="wave">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Ví</a:t>
            </a:r>
            <a:r>
              <a:rPr kumimoji="0" lang="en-US" altLang="zh-CN"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zh-CN"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dụ</a:t>
            </a:r>
            <a:r>
              <a:rPr kumimoji="0" lang="en-US" altLang="zh-CN"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t>
            </a:r>
            <a:endParaRPr kumimoji="0" lang="zh-CN" altLang="en-US" sz="3600" b="1" i="0" u="none" strike="noStrike" kern="1200" cap="none" spc="0" normalizeH="0" baseline="0" noProof="0" dirty="0">
              <a:ln>
                <a:noFill/>
              </a:ln>
              <a:solidFill>
                <a:prstClr val="white"/>
              </a:solidFill>
              <a:effectLst/>
              <a:uLnTx/>
              <a:uFillTx/>
              <a:latin typeface="Cambria" panose="02040503050406030204" pitchFamily="18" charset="0"/>
              <a:ea typeface="Microsoft YaHei" panose="020B0503020204020204" pitchFamily="34" charset="-122"/>
            </a:endParaRPr>
          </a:p>
        </p:txBody>
      </p:sp>
      <p:pic>
        <p:nvPicPr>
          <p:cNvPr id="3" name="图片 2" descr="6"/>
          <p:cNvPicPr>
            <a:picLocks noChangeAspect="1"/>
          </p:cNvPicPr>
          <p:nvPr/>
        </p:nvPicPr>
        <p:blipFill>
          <a:blip r:embed="rId4"/>
          <a:srcRect r="74368"/>
          <a:stretch>
            <a:fillRect/>
          </a:stretch>
        </p:blipFill>
        <p:spPr>
          <a:xfrm>
            <a:off x="-3810" y="4604385"/>
            <a:ext cx="1602105" cy="2278380"/>
          </a:xfrm>
          <a:prstGeom prst="rect">
            <a:avLst/>
          </a:prstGeom>
        </p:spPr>
      </p:pic>
      <p:pic>
        <p:nvPicPr>
          <p:cNvPr id="5" name="图片 4" descr="6"/>
          <p:cNvPicPr>
            <a:picLocks noChangeAspect="1"/>
          </p:cNvPicPr>
          <p:nvPr/>
        </p:nvPicPr>
        <p:blipFill>
          <a:blip r:embed="rId4"/>
          <a:srcRect l="47449" t="21697"/>
          <a:stretch>
            <a:fillRect/>
          </a:stretch>
        </p:blipFill>
        <p:spPr>
          <a:xfrm>
            <a:off x="9123073" y="5091203"/>
            <a:ext cx="3137535" cy="1704340"/>
          </a:xfrm>
          <a:prstGeom prst="rect">
            <a:avLst/>
          </a:prstGeom>
        </p:spPr>
      </p:pic>
      <p:pic>
        <p:nvPicPr>
          <p:cNvPr id="19" name="图片 5"/>
          <p:cNvPicPr>
            <a:picLocks noChangeAspect="1"/>
          </p:cNvPicPr>
          <p:nvPr/>
        </p:nvPicPr>
        <p:blipFill rotWithShape="1">
          <a:blip r:embed="rId5">
            <a:lum contrast="20000"/>
          </a:blip>
          <a:srcRect t="-1" r="42475" b="77784"/>
          <a:stretch>
            <a:fillRect/>
          </a:stretch>
        </p:blipFill>
        <p:spPr>
          <a:xfrm>
            <a:off x="-581028" y="5862678"/>
            <a:ext cx="12814112" cy="1020087"/>
          </a:xfrm>
          <a:prstGeom prst="rect">
            <a:avLst/>
          </a:prstGeom>
          <a:effectLst>
            <a:outerShdw blurRad="63500" sx="102000" sy="102000" algn="ctr" rotWithShape="0">
              <a:prstClr val="black">
                <a:alpha val="40000"/>
              </a:prstClr>
            </a:outerShdw>
          </a:effectLst>
        </p:spPr>
      </p:pic>
      <p:grpSp>
        <p:nvGrpSpPr>
          <p:cNvPr id="43" name="Group 35"/>
          <p:cNvGrpSpPr/>
          <p:nvPr/>
        </p:nvGrpSpPr>
        <p:grpSpPr bwMode="auto">
          <a:xfrm>
            <a:off x="7569200" y="2569110"/>
            <a:ext cx="3251199" cy="2533650"/>
            <a:chOff x="3271" y="2107"/>
            <a:chExt cx="2048" cy="1596"/>
          </a:xfrm>
        </p:grpSpPr>
        <p:sp>
          <p:nvSpPr>
            <p:cNvPr id="44" name="Rectangle 11"/>
            <p:cNvSpPr>
              <a:spLocks noChangeArrowheads="1"/>
            </p:cNvSpPr>
            <p:nvPr/>
          </p:nvSpPr>
          <p:spPr bwMode="auto">
            <a:xfrm>
              <a:off x="3516" y="2417"/>
              <a:ext cx="1630" cy="955"/>
            </a:xfrm>
            <a:prstGeom prst="rect">
              <a:avLst/>
            </a:prstGeom>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en-US" altLang="en-US" sz="32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endParaRPr>
            </a:p>
          </p:txBody>
        </p:sp>
        <p:sp>
          <p:nvSpPr>
            <p:cNvPr id="45" name="Text Box 13"/>
            <p:cNvSpPr txBox="1">
              <a:spLocks noChangeArrowheads="1"/>
            </p:cNvSpPr>
            <p:nvPr/>
          </p:nvSpPr>
          <p:spPr bwMode="auto">
            <a:xfrm>
              <a:off x="3271" y="2107"/>
              <a:ext cx="2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a:t>
              </a:r>
              <a:endPar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46" name="Text Box 14"/>
            <p:cNvSpPr txBox="1">
              <a:spLocks noChangeArrowheads="1"/>
            </p:cNvSpPr>
            <p:nvPr/>
          </p:nvSpPr>
          <p:spPr bwMode="auto">
            <a:xfrm>
              <a:off x="5115" y="2149"/>
              <a:ext cx="2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B</a:t>
              </a:r>
              <a:endPar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47" name="Text Box 15"/>
            <p:cNvSpPr txBox="1">
              <a:spLocks noChangeArrowheads="1"/>
            </p:cNvSpPr>
            <p:nvPr/>
          </p:nvSpPr>
          <p:spPr bwMode="auto">
            <a:xfrm>
              <a:off x="5095" y="3335"/>
              <a:ext cx="16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en-US" altLang="en-US" sz="32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rPr>
                <a:t>C</a:t>
              </a:r>
              <a:endParaRPr kumimoji="0" lang="en-US" altLang="en-US" sz="32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8" name="Text Box 16"/>
            <p:cNvSpPr txBox="1">
              <a:spLocks noChangeArrowheads="1"/>
            </p:cNvSpPr>
            <p:nvPr/>
          </p:nvSpPr>
          <p:spPr bwMode="auto">
            <a:xfrm>
              <a:off x="3292" y="3335"/>
              <a:ext cx="16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D</a:t>
              </a:r>
              <a:endPar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sp>
        <p:nvSpPr>
          <p:cNvPr id="49" name="Text Box 17"/>
          <p:cNvSpPr txBox="1">
            <a:spLocks noChangeArrowheads="1"/>
          </p:cNvSpPr>
          <p:nvPr/>
        </p:nvSpPr>
        <p:spPr bwMode="auto">
          <a:xfrm>
            <a:off x="8701881" y="2482902"/>
            <a:ext cx="11001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en-US" alt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a:t>
            </a:r>
            <a:r>
              <a:rPr kumimoji="0" lang="en-US" altLang="en-US" sz="3200" b="1" i="0" u="none" strike="noStrike" kern="1200" cap="none" spc="0" normalizeH="0" baseline="0" noProof="0" dirty="0">
                <a:ln>
                  <a:noFill/>
                </a:ln>
                <a:solidFill>
                  <a:srgbClr val="FF3300"/>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m</a:t>
            </a:r>
            <a:endPar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54" name="Text Box 21"/>
          <p:cNvSpPr txBox="1">
            <a:spLocks noChangeArrowheads="1"/>
          </p:cNvSpPr>
          <p:nvPr/>
        </p:nvSpPr>
        <p:spPr bwMode="auto">
          <a:xfrm>
            <a:off x="8701093" y="3354927"/>
            <a:ext cx="5826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en-US" altLang="en-US" sz="2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endParaRPr kumimoji="0" lang="en-US" altLang="en-US" sz="2800" b="1" i="0" u="sng"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mc:AlternateContent xmlns:mc="http://schemas.openxmlformats.org/markup-compatibility/2006">
        <mc:Choice xmlns:a14="http://schemas.microsoft.com/office/drawing/2010/main" Requires="a14">
          <p:sp>
            <p:nvSpPr>
              <p:cNvPr id="57" name="TextBox 56"/>
              <p:cNvSpPr txBox="1"/>
              <p:nvPr/>
            </p:nvSpPr>
            <p:spPr>
              <a:xfrm>
                <a:off x="8635628" y="3211014"/>
                <a:ext cx="1106072" cy="8862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14:m>
                  <m:oMath xmlns:m="http://schemas.openxmlformats.org/officeDocument/2006/math">
                    <m:f>
                      <m:fPr>
                        <m:ctrlP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𝟕</m:t>
                        </m:r>
                      </m:num>
                      <m:den>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𝟏𝟗</m:t>
                        </m:r>
                      </m:den>
                    </m:f>
                  </m:oMath>
                </a14:m>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m²</a:t>
                </a:r>
                <a:endPar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mc:Choice>
        <mc:Fallback>
          <p:sp>
            <p:nvSpPr>
              <p:cNvPr id="57" name="TextBox 56"/>
              <p:cNvSpPr txBox="1">
                <a:spLocks noRot="1" noChangeAspect="1" noMove="1" noResize="1" noEditPoints="1" noAdjustHandles="1" noChangeArrowheads="1" noChangeShapeType="1" noTextEdit="1"/>
              </p:cNvSpPr>
              <p:nvPr/>
            </p:nvSpPr>
            <p:spPr>
              <a:xfrm>
                <a:off x="8635628" y="3211014"/>
                <a:ext cx="1106072" cy="886205"/>
              </a:xfrm>
              <a:prstGeom prst="rect">
                <a:avLst/>
              </a:prstGeom>
              <a:blipFill rotWithShape="1">
                <a:blip r:embed="rId6"/>
                <a:stretch>
                  <a:fillRect l="-24" t="-51" r="-10262" b="22"/>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4" name="TextBox 3"/>
              <p:cNvSpPr txBox="1"/>
              <p:nvPr/>
            </p:nvSpPr>
            <p:spPr>
              <a:xfrm>
                <a:off x="10746872" y="3335091"/>
                <a:ext cx="702115" cy="88909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14:m>
                  <m:oMath xmlns:m="http://schemas.openxmlformats.org/officeDocument/2006/math">
                    <m:f>
                      <m:fPr>
                        <m:ctrlPr>
                          <a:rPr kumimoji="0" lang="en-US" sz="4000" b="1" i="1" u="none" strike="noStrike" kern="1200" cap="none" spc="0" normalizeH="0" baseline="0" noProof="0" smtClean="0">
                            <a:ln>
                              <a:noFill/>
                            </a:ln>
                            <a:solidFill>
                              <a:schemeClr val="bg1"/>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chemeClr val="bg1"/>
                            </a:solidFill>
                            <a:effectLst/>
                            <a:uLnTx/>
                            <a:uFillTx/>
                            <a:latin typeface="Cambria Math" panose="02040503050406030204" pitchFamily="18" charset="0"/>
                          </a:rPr>
                          <m:t>𝟐</m:t>
                        </m:r>
                      </m:num>
                      <m:den>
                        <m:r>
                          <a:rPr kumimoji="0" lang="en-US" sz="4000" b="1" i="1" u="none" strike="noStrike" kern="1200" cap="none" spc="0" normalizeH="0" baseline="0" noProof="0" smtClean="0">
                            <a:ln>
                              <a:noFill/>
                            </a:ln>
                            <a:solidFill>
                              <a:schemeClr val="bg1"/>
                            </a:solidFill>
                            <a:effectLst/>
                            <a:uLnTx/>
                            <a:uFillTx/>
                            <a:latin typeface="Cambria Math" panose="02040503050406030204" pitchFamily="18" charset="0"/>
                          </a:rPr>
                          <m:t>𝟓</m:t>
                        </m:r>
                      </m:den>
                    </m:f>
                  </m:oMath>
                </a14:m>
                <a:r>
                  <a:rPr kumimoji="0" lang="en-US" sz="40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m</a:t>
                </a:r>
                <a:endPar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endParaRPr>
              </a:p>
            </p:txBody>
          </p:sp>
        </mc:Choice>
        <mc:Fallback>
          <p:sp>
            <p:nvSpPr>
              <p:cNvPr id="4" name="TextBox 3"/>
              <p:cNvSpPr txBox="1">
                <a:spLocks noRot="1" noChangeAspect="1" noMove="1" noResize="1" noEditPoints="1" noAdjustHandles="1" noChangeArrowheads="1" noChangeShapeType="1" noTextEdit="1"/>
              </p:cNvSpPr>
              <p:nvPr/>
            </p:nvSpPr>
            <p:spPr>
              <a:xfrm>
                <a:off x="10746872" y="3335091"/>
                <a:ext cx="702115" cy="889090"/>
              </a:xfrm>
              <a:prstGeom prst="rect">
                <a:avLst/>
              </a:prstGeom>
              <a:blipFill rotWithShape="1">
                <a:blip r:embed="rId7"/>
                <a:stretch>
                  <a:fillRect l="-19" t="-8" r="-17012" b="18"/>
                </a:stretch>
              </a:blipFill>
            </p:spPr>
            <p:txBody>
              <a:bodyPr/>
              <a:lstStyle/>
              <a:p>
                <a:r>
                  <a:rPr lang="en-US" altLang="en-US">
                    <a:noFill/>
                  </a:rPr>
                  <a:t> </a:t>
                </a:r>
              </a:p>
            </p:txBody>
          </p:sp>
        </mc:Fallback>
      </mc:AlternateContent>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par>
                                <p:cTn id="24" presetID="10"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blinds(horizontal)">
                                      <p:cBhvr>
                                        <p:cTn id="34" dur="500"/>
                                        <p:tgtEl>
                                          <p:spTgt spid="43"/>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barn(inVertical)">
                                      <p:cBhvr>
                                        <p:cTn id="39" dur="500"/>
                                        <p:tgtEl>
                                          <p:spTgt spid="57"/>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barn(inVertical)">
                                      <p:cBhvr>
                                        <p:cTn id="44" dur="5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grpId="0" nodeType="click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checkerboard(across)">
                                      <p:cBhvr>
                                        <p:cTn id="4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bldLvl="0" animBg="1"/>
      <p:bldP spid="25" grpId="0"/>
      <p:bldP spid="22" grpId="0" animBg="1"/>
      <p:bldP spid="49" grpId="0"/>
      <p:bldP spid="57"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521508" y="257308"/>
            <a:ext cx="3551555" cy="1090399"/>
            <a:chOff x="2638269" y="2965026"/>
            <a:chExt cx="3551555" cy="1090399"/>
          </a:xfrm>
        </p:grpSpPr>
        <p:sp>
          <p:nvSpPr>
            <p:cNvPr id="7" name="文本框 1"/>
            <p:cNvSpPr txBox="1">
              <a:spLocks noChangeArrowheads="1"/>
            </p:cNvSpPr>
            <p:nvPr/>
          </p:nvSpPr>
          <p:spPr bwMode="auto">
            <a:xfrm>
              <a:off x="2638269" y="2965026"/>
              <a:ext cx="35515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Microsoft YaHei" panose="020B0503020204020204" pitchFamily="34" charset="-122"/>
                </a:defRPr>
              </a:lvl1pPr>
              <a:lvl2pPr marL="742950" indent="-285750">
                <a:defRPr sz="1300">
                  <a:solidFill>
                    <a:schemeClr val="tx1"/>
                  </a:solidFill>
                  <a:latin typeface="Nexa Light" panose="02000000000000000000" pitchFamily="50" charset="0"/>
                  <a:ea typeface="Microsoft YaHei" panose="020B0503020204020204" pitchFamily="34" charset="-122"/>
                </a:defRPr>
              </a:lvl2pPr>
              <a:lvl3pPr marL="1143000" indent="-228600">
                <a:defRPr sz="1300">
                  <a:solidFill>
                    <a:schemeClr val="tx1"/>
                  </a:solidFill>
                  <a:latin typeface="Nexa Light" panose="02000000000000000000" pitchFamily="50" charset="0"/>
                  <a:ea typeface="Microsoft YaHei" panose="020B0503020204020204" pitchFamily="34" charset="-122"/>
                </a:defRPr>
              </a:lvl3pPr>
              <a:lvl4pPr marL="1600200" indent="-228600">
                <a:defRPr sz="1300">
                  <a:solidFill>
                    <a:schemeClr val="tx1"/>
                  </a:solidFill>
                  <a:latin typeface="Nexa Light" panose="02000000000000000000" pitchFamily="50" charset="0"/>
                  <a:ea typeface="Microsoft YaHei" panose="020B0503020204020204" pitchFamily="34" charset="-122"/>
                </a:defRPr>
              </a:lvl4pPr>
              <a:lvl5pPr marL="2057400" indent="-228600">
                <a:defRPr sz="1300">
                  <a:solidFill>
                    <a:schemeClr val="tx1"/>
                  </a:solidFill>
                  <a:latin typeface="Nexa Light" panose="02000000000000000000" pitchFamily="50" charset="0"/>
                  <a:ea typeface="Microsoft YaHei"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Microsoft YaHei"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Microsoft YaHei"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Microsoft YaHei"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Microsoft YaHei" panose="020B0503020204020204" pitchFamily="34"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ea"/>
                  <a:sym typeface="+mn-lt"/>
                </a:rPr>
                <a:t>KHỞI ĐỘNG</a:t>
              </a:r>
              <a:endParaRPr kumimoji="0" lang="zh-CN" altLang="en-US" sz="4400" b="1" i="0" u="none" strike="noStrike" kern="1200" cap="none" spc="0" normalizeH="0" baseline="0" noProof="0" dirty="0">
                <a:ln>
                  <a:noFill/>
                </a:ln>
                <a:solidFill>
                  <a:prstClr val="white"/>
                </a:solidFill>
                <a:effectLst/>
                <a:uLnTx/>
                <a:uFillTx/>
                <a:latin typeface="Cambria" panose="02040503050406030204" pitchFamily="18" charset="0"/>
                <a:ea typeface="Microsoft YaHei" panose="020B0503020204020204" pitchFamily="34" charset="-122"/>
                <a:cs typeface="+mn-ea"/>
                <a:sym typeface="+mn-lt"/>
              </a:endParaRPr>
            </a:p>
          </p:txBody>
        </p:sp>
        <p:sp>
          <p:nvSpPr>
            <p:cNvPr id="8" name="矩形 7"/>
            <p:cNvSpPr/>
            <p:nvPr/>
          </p:nvSpPr>
          <p:spPr>
            <a:xfrm>
              <a:off x="2638269" y="3073040"/>
              <a:ext cx="2952906" cy="98238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defRPr/>
              </a:pP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Microsoft YaHei" panose="020B0503020204020204" pitchFamily="34" charset="-122"/>
                <a:sym typeface="Microsoft YaHei" panose="020B0503020204020204" pitchFamily="34" charset="-122"/>
              </a:endParaRPr>
            </a:p>
          </p:txBody>
        </p:sp>
      </p:grpSp>
      <p:grpSp>
        <p:nvGrpSpPr>
          <p:cNvPr id="9" name="组合 8"/>
          <p:cNvGrpSpPr/>
          <p:nvPr/>
        </p:nvGrpSpPr>
        <p:grpSpPr>
          <a:xfrm>
            <a:off x="525931" y="0"/>
            <a:ext cx="910170" cy="1109471"/>
            <a:chOff x="6219365" y="418888"/>
            <a:chExt cx="910170" cy="1109471"/>
          </a:xfrm>
        </p:grpSpPr>
        <p:sp>
          <p:nvSpPr>
            <p:cNvPr id="10" name="椭圆 9"/>
            <p:cNvSpPr/>
            <p:nvPr/>
          </p:nvSpPr>
          <p:spPr>
            <a:xfrm>
              <a:off x="6219365" y="600685"/>
              <a:ext cx="910170"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Microsoft YaHei" panose="020B0503020204020204" pitchFamily="34" charset="-122"/>
              </a:endParaRPr>
            </a:p>
          </p:txBody>
        </p:sp>
        <p:pic>
          <p:nvPicPr>
            <p:cNvPr id="11" name="图片 10"/>
            <p:cNvPicPr>
              <a:picLocks noChangeAspect="1"/>
            </p:cNvPicPr>
            <p:nvPr/>
          </p:nvPicPr>
          <p:blipFill rotWithShape="1">
            <a:blip r:embed="rId1" cstate="print">
              <a:extLst>
                <a:ext uri="{28A0092B-C50C-407E-A947-70E740481C1C}">
                  <a14:useLocalDpi xmlns:a14="http://schemas.microsoft.com/office/drawing/2010/main" val="0"/>
                </a:ext>
              </a:extLst>
            </a:blip>
            <a:srcRect r="83312" b="67495"/>
            <a:stretch>
              <a:fillRect/>
            </a:stretch>
          </p:blipFill>
          <p:spPr>
            <a:xfrm>
              <a:off x="6473953" y="418888"/>
              <a:ext cx="562601" cy="1109471"/>
            </a:xfrm>
            <a:prstGeom prst="rect">
              <a:avLst/>
            </a:prstGeom>
          </p:spPr>
        </p:pic>
      </p:grpSp>
      <p:sp>
        <p:nvSpPr>
          <p:cNvPr id="12" name="圆角矩形标注 11"/>
          <p:cNvSpPr/>
          <p:nvPr/>
        </p:nvSpPr>
        <p:spPr>
          <a:xfrm>
            <a:off x="4681064" y="2679020"/>
            <a:ext cx="4332317" cy="3024285"/>
          </a:xfrm>
          <a:prstGeom prst="wedgeRoundRectCallout">
            <a:avLst>
              <a:gd name="adj1" fmla="val 62710"/>
              <a:gd name="adj2" fmla="val 1516"/>
              <a:gd name="adj3" fmla="val 16667"/>
            </a:avLst>
          </a:prstGeom>
          <a:solidFill>
            <a:schemeClr val="accent2"/>
          </a:solidFill>
          <a:ln w="28575">
            <a:solidFill>
              <a:srgbClr val="4BB1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Microsoft YaHei" panose="020B0503020204020204" pitchFamily="34" charset="-122"/>
            </a:endParaRPr>
          </a:p>
        </p:txBody>
      </p:sp>
      <p:pic>
        <p:nvPicPr>
          <p:cNvPr id="16" name="图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02771" y="2214383"/>
            <a:ext cx="2507644" cy="4585883"/>
          </a:xfrm>
          <a:prstGeom prst="rect">
            <a:avLst/>
          </a:prstGeom>
        </p:spPr>
      </p:pic>
      <p:sp>
        <p:nvSpPr>
          <p:cNvPr id="29" name="文本框 28"/>
          <p:cNvSpPr txBox="1"/>
          <p:nvPr/>
        </p:nvSpPr>
        <p:spPr>
          <a:xfrm>
            <a:off x="4706922" y="2918054"/>
            <a:ext cx="4417535" cy="28315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Muốn</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tìm</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chiều</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dài</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của</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hình</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chữ</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nhật</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ta làm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thế</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nào</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t>
            </a:r>
            <a:endPar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dirty="0">
              <a:ln>
                <a:noFill/>
              </a:ln>
              <a:solidFill>
                <a:prstClr val="white"/>
              </a:solidFill>
              <a:effectLst/>
              <a:uLnTx/>
              <a:uFillTx/>
              <a:latin typeface="Cambria" panose="02040503050406030204" pitchFamily="18" charset="0"/>
              <a:ea typeface="Microsoft YaHei" panose="020B0503020204020204" pitchFamily="34" charset="-122"/>
            </a:endParaRPr>
          </a:p>
        </p:txBody>
      </p:sp>
      <p:sp>
        <p:nvSpPr>
          <p:cNvPr id="22" name="波形 21"/>
          <p:cNvSpPr/>
          <p:nvPr/>
        </p:nvSpPr>
        <p:spPr>
          <a:xfrm>
            <a:off x="588807" y="1335459"/>
            <a:ext cx="3078732" cy="949583"/>
          </a:xfrm>
          <a:prstGeom prst="wave">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Ví</a:t>
            </a:r>
            <a:r>
              <a:rPr kumimoji="0" lang="en-US" altLang="zh-C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zh-CN" sz="4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dụ</a:t>
            </a:r>
            <a:r>
              <a:rPr kumimoji="0" lang="en-US" altLang="zh-C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t>
            </a:r>
            <a:endParaRPr kumimoji="0" lang="zh-CN" altLang="en-US" sz="4400" b="1" i="0" u="none" strike="noStrike" kern="1200" cap="none" spc="0" normalizeH="0" baseline="0" noProof="0" dirty="0">
              <a:ln>
                <a:noFill/>
              </a:ln>
              <a:solidFill>
                <a:prstClr val="white"/>
              </a:solidFill>
              <a:effectLst/>
              <a:uLnTx/>
              <a:uFillTx/>
              <a:latin typeface="Cambria" panose="02040503050406030204" pitchFamily="18" charset="0"/>
              <a:ea typeface="Microsoft YaHei" panose="020B0503020204020204" pitchFamily="34" charset="-122"/>
            </a:endParaRPr>
          </a:p>
        </p:txBody>
      </p:sp>
      <p:pic>
        <p:nvPicPr>
          <p:cNvPr id="3" name="图片 2" descr="6"/>
          <p:cNvPicPr>
            <a:picLocks noChangeAspect="1"/>
          </p:cNvPicPr>
          <p:nvPr/>
        </p:nvPicPr>
        <p:blipFill>
          <a:blip r:embed="rId3"/>
          <a:srcRect r="74368"/>
          <a:stretch>
            <a:fillRect/>
          </a:stretch>
        </p:blipFill>
        <p:spPr>
          <a:xfrm>
            <a:off x="-3810" y="4604385"/>
            <a:ext cx="1602105" cy="2278380"/>
          </a:xfrm>
          <a:prstGeom prst="rect">
            <a:avLst/>
          </a:prstGeom>
        </p:spPr>
      </p:pic>
      <p:pic>
        <p:nvPicPr>
          <p:cNvPr id="5" name="图片 4" descr="6"/>
          <p:cNvPicPr>
            <a:picLocks noChangeAspect="1"/>
          </p:cNvPicPr>
          <p:nvPr/>
        </p:nvPicPr>
        <p:blipFill>
          <a:blip r:embed="rId3"/>
          <a:srcRect l="47449" t="21697"/>
          <a:stretch>
            <a:fillRect/>
          </a:stretch>
        </p:blipFill>
        <p:spPr>
          <a:xfrm>
            <a:off x="9054465" y="5163721"/>
            <a:ext cx="3137535" cy="1704340"/>
          </a:xfrm>
          <a:prstGeom prst="rect">
            <a:avLst/>
          </a:prstGeom>
        </p:spPr>
      </p:pic>
      <p:pic>
        <p:nvPicPr>
          <p:cNvPr id="19" name="图片 5"/>
          <p:cNvPicPr>
            <a:picLocks noChangeAspect="1"/>
          </p:cNvPicPr>
          <p:nvPr/>
        </p:nvPicPr>
        <p:blipFill rotWithShape="1">
          <a:blip r:embed="rId4">
            <a:lum contrast="20000"/>
          </a:blip>
          <a:srcRect t="-1" r="54732" b="80724"/>
          <a:stretch>
            <a:fillRect/>
          </a:stretch>
        </p:blipFill>
        <p:spPr>
          <a:xfrm>
            <a:off x="-839446" y="5623693"/>
            <a:ext cx="13031445" cy="1278372"/>
          </a:xfrm>
          <a:prstGeom prst="rect">
            <a:avLst/>
          </a:prstGeom>
          <a:effectLst>
            <a:outerShdw blurRad="63500" sx="102000" sy="102000" algn="ctr" rotWithShape="0">
              <a:prstClr val="black">
                <a:alpha val="40000"/>
              </a:prstClr>
            </a:outerShdw>
          </a:effectLst>
        </p:spPr>
      </p:pic>
      <p:grpSp>
        <p:nvGrpSpPr>
          <p:cNvPr id="20" name="Group 35"/>
          <p:cNvGrpSpPr/>
          <p:nvPr/>
        </p:nvGrpSpPr>
        <p:grpSpPr bwMode="auto">
          <a:xfrm>
            <a:off x="331450" y="2808958"/>
            <a:ext cx="3241674" cy="2530476"/>
            <a:chOff x="3273" y="2109"/>
            <a:chExt cx="2042" cy="1594"/>
          </a:xfrm>
        </p:grpSpPr>
        <p:sp>
          <p:nvSpPr>
            <p:cNvPr id="21" name="Rectangle 11"/>
            <p:cNvSpPr>
              <a:spLocks noChangeArrowheads="1"/>
            </p:cNvSpPr>
            <p:nvPr/>
          </p:nvSpPr>
          <p:spPr bwMode="auto">
            <a:xfrm>
              <a:off x="3516" y="2417"/>
              <a:ext cx="1630" cy="955"/>
            </a:xfrm>
            <a:prstGeom prst="rect">
              <a:avLst/>
            </a:prstGeom>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en-US" altLang="en-US" sz="32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endParaRPr>
            </a:p>
          </p:txBody>
        </p:sp>
        <p:sp>
          <p:nvSpPr>
            <p:cNvPr id="24" name="Text Box 13"/>
            <p:cNvSpPr txBox="1">
              <a:spLocks noChangeArrowheads="1"/>
            </p:cNvSpPr>
            <p:nvPr/>
          </p:nvSpPr>
          <p:spPr bwMode="auto">
            <a:xfrm>
              <a:off x="3273" y="2109"/>
              <a:ext cx="2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a:t>
              </a:r>
              <a:endPar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26" name="Text Box 14"/>
            <p:cNvSpPr txBox="1">
              <a:spLocks noChangeArrowheads="1"/>
            </p:cNvSpPr>
            <p:nvPr/>
          </p:nvSpPr>
          <p:spPr bwMode="auto">
            <a:xfrm>
              <a:off x="5111" y="2132"/>
              <a:ext cx="2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B</a:t>
              </a:r>
              <a:endPar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27" name="Text Box 15"/>
            <p:cNvSpPr txBox="1">
              <a:spLocks noChangeArrowheads="1"/>
            </p:cNvSpPr>
            <p:nvPr/>
          </p:nvSpPr>
          <p:spPr bwMode="auto">
            <a:xfrm>
              <a:off x="5095" y="3335"/>
              <a:ext cx="16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en-US" altLang="en-US" sz="32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rPr>
                <a:t>C</a:t>
              </a:r>
              <a:endParaRPr kumimoji="0" lang="en-US" altLang="en-US" sz="32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8" name="Text Box 16"/>
            <p:cNvSpPr txBox="1">
              <a:spLocks noChangeArrowheads="1"/>
            </p:cNvSpPr>
            <p:nvPr/>
          </p:nvSpPr>
          <p:spPr bwMode="auto">
            <a:xfrm>
              <a:off x="3297" y="3335"/>
              <a:ext cx="16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D</a:t>
              </a:r>
              <a:endPar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sp>
        <p:nvSpPr>
          <p:cNvPr id="33" name="Text Box 17"/>
          <p:cNvSpPr txBox="1">
            <a:spLocks noChangeArrowheads="1"/>
          </p:cNvSpPr>
          <p:nvPr/>
        </p:nvSpPr>
        <p:spPr bwMode="auto">
          <a:xfrm>
            <a:off x="1460956" y="2719574"/>
            <a:ext cx="11001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en-US" altLang="en-US" sz="3200" b="1" i="0" u="none" strike="noStrike" kern="1200" cap="none" spc="0" normalizeH="0" baseline="0" noProof="0" dirty="0">
                <a:ln>
                  <a:noFill/>
                </a:ln>
                <a:solidFill>
                  <a:srgbClr val="FF3300"/>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m</a:t>
            </a:r>
            <a:endPar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mc:AlternateContent xmlns:mc="http://schemas.openxmlformats.org/markup-compatibility/2006">
        <mc:Choice xmlns:a14="http://schemas.microsoft.com/office/drawing/2010/main" Requires="a14">
          <p:sp>
            <p:nvSpPr>
              <p:cNvPr id="34" name="TextBox 33"/>
              <p:cNvSpPr txBox="1"/>
              <p:nvPr/>
            </p:nvSpPr>
            <p:spPr>
              <a:xfrm>
                <a:off x="1394703" y="3447686"/>
                <a:ext cx="1106072" cy="8862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14:m>
                  <m:oMath xmlns:m="http://schemas.openxmlformats.org/officeDocument/2006/math">
                    <m:f>
                      <m:fPr>
                        <m:ctrlP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𝟕</m:t>
                        </m:r>
                      </m:num>
                      <m:den>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𝟏𝟗</m:t>
                        </m:r>
                      </m:den>
                    </m:f>
                  </m:oMath>
                </a14:m>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m²</a:t>
                </a:r>
                <a:endPar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mc:Choice>
        <mc:Fallback>
          <p:sp>
            <p:nvSpPr>
              <p:cNvPr id="34" name="TextBox 33"/>
              <p:cNvSpPr txBox="1">
                <a:spLocks noRot="1" noChangeAspect="1" noMove="1" noResize="1" noEditPoints="1" noAdjustHandles="1" noChangeArrowheads="1" noChangeShapeType="1" noTextEdit="1"/>
              </p:cNvSpPr>
              <p:nvPr/>
            </p:nvSpPr>
            <p:spPr>
              <a:xfrm>
                <a:off x="1394703" y="3447686"/>
                <a:ext cx="1106072" cy="886205"/>
              </a:xfrm>
              <a:prstGeom prst="rect">
                <a:avLst/>
              </a:prstGeom>
              <a:blipFill rotWithShape="1">
                <a:blip r:embed="rId5"/>
                <a:stretch>
                  <a:fillRect l="-22" t="-31" r="-10263" b="2"/>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35" name="TextBox 34"/>
              <p:cNvSpPr txBox="1"/>
              <p:nvPr/>
            </p:nvSpPr>
            <p:spPr>
              <a:xfrm>
                <a:off x="3505947" y="3571763"/>
                <a:ext cx="702115" cy="88909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14:m>
                  <m:oMath xmlns:m="http://schemas.openxmlformats.org/officeDocument/2006/math">
                    <m:f>
                      <m:fPr>
                        <m:ctrlPr>
                          <a:rPr kumimoji="0" lang="en-US" sz="4000" b="1" i="1" u="none" strike="noStrike" kern="1200" cap="none" spc="0" normalizeH="0" baseline="0" noProof="0" smtClean="0">
                            <a:ln>
                              <a:noFill/>
                            </a:ln>
                            <a:solidFill>
                              <a:schemeClr val="bg1"/>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chemeClr val="bg1"/>
                            </a:solidFill>
                            <a:effectLst/>
                            <a:uLnTx/>
                            <a:uFillTx/>
                            <a:latin typeface="Cambria Math" panose="02040503050406030204" pitchFamily="18" charset="0"/>
                          </a:rPr>
                          <m:t>𝟐</m:t>
                        </m:r>
                      </m:num>
                      <m:den>
                        <m:r>
                          <a:rPr kumimoji="0" lang="en-US" sz="4000" b="1" i="1" u="none" strike="noStrike" kern="1200" cap="none" spc="0" normalizeH="0" baseline="0" noProof="0" smtClean="0">
                            <a:ln>
                              <a:noFill/>
                            </a:ln>
                            <a:solidFill>
                              <a:schemeClr val="bg1"/>
                            </a:solidFill>
                            <a:effectLst/>
                            <a:uLnTx/>
                            <a:uFillTx/>
                            <a:latin typeface="Cambria Math" panose="02040503050406030204" pitchFamily="18" charset="0"/>
                          </a:rPr>
                          <m:t>𝟓</m:t>
                        </m:r>
                      </m:den>
                    </m:f>
                  </m:oMath>
                </a14:m>
                <a:r>
                  <a:rPr kumimoji="0" lang="en-US" sz="40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m</a:t>
                </a:r>
                <a:endPar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endParaRPr>
              </a:p>
            </p:txBody>
          </p:sp>
        </mc:Choice>
        <mc:Fallback>
          <p:sp>
            <p:nvSpPr>
              <p:cNvPr id="35" name="TextBox 34"/>
              <p:cNvSpPr txBox="1">
                <a:spLocks noRot="1" noChangeAspect="1" noMove="1" noResize="1" noEditPoints="1" noAdjustHandles="1" noChangeArrowheads="1" noChangeShapeType="1" noTextEdit="1"/>
              </p:cNvSpPr>
              <p:nvPr/>
            </p:nvSpPr>
            <p:spPr>
              <a:xfrm>
                <a:off x="3505947" y="3571763"/>
                <a:ext cx="702115" cy="889090"/>
              </a:xfrm>
              <a:prstGeom prst="rect">
                <a:avLst/>
              </a:prstGeom>
              <a:blipFill rotWithShape="1">
                <a:blip r:embed="rId6"/>
                <a:stretch>
                  <a:fillRect l="-16" t="-59" r="-17015" b="69"/>
                </a:stretch>
              </a:blipFill>
            </p:spPr>
            <p:txBody>
              <a:bodyPr/>
              <a:lstStyle/>
              <a:p>
                <a:r>
                  <a:rPr lang="en-US" altLang="en-US">
                    <a:noFill/>
                  </a:rPr>
                  <a:t> </a:t>
                </a:r>
              </a:p>
            </p:txBody>
          </p:sp>
        </mc:Fallback>
      </mc:AlternateContent>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521508" y="257308"/>
            <a:ext cx="3551555" cy="1090399"/>
            <a:chOff x="2638269" y="2965026"/>
            <a:chExt cx="3551555" cy="1090399"/>
          </a:xfrm>
        </p:grpSpPr>
        <p:sp>
          <p:nvSpPr>
            <p:cNvPr id="7" name="文本框 1"/>
            <p:cNvSpPr txBox="1">
              <a:spLocks noChangeArrowheads="1"/>
            </p:cNvSpPr>
            <p:nvPr/>
          </p:nvSpPr>
          <p:spPr bwMode="auto">
            <a:xfrm>
              <a:off x="2638269" y="2965026"/>
              <a:ext cx="35515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Microsoft YaHei" panose="020B0503020204020204" pitchFamily="34" charset="-122"/>
                </a:defRPr>
              </a:lvl1pPr>
              <a:lvl2pPr marL="742950" indent="-285750">
                <a:defRPr sz="1300">
                  <a:solidFill>
                    <a:schemeClr val="tx1"/>
                  </a:solidFill>
                  <a:latin typeface="Nexa Light" panose="02000000000000000000" pitchFamily="50" charset="0"/>
                  <a:ea typeface="Microsoft YaHei" panose="020B0503020204020204" pitchFamily="34" charset="-122"/>
                </a:defRPr>
              </a:lvl2pPr>
              <a:lvl3pPr marL="1143000" indent="-228600">
                <a:defRPr sz="1300">
                  <a:solidFill>
                    <a:schemeClr val="tx1"/>
                  </a:solidFill>
                  <a:latin typeface="Nexa Light" panose="02000000000000000000" pitchFamily="50" charset="0"/>
                  <a:ea typeface="Microsoft YaHei" panose="020B0503020204020204" pitchFamily="34" charset="-122"/>
                </a:defRPr>
              </a:lvl3pPr>
              <a:lvl4pPr marL="1600200" indent="-228600">
                <a:defRPr sz="1300">
                  <a:solidFill>
                    <a:schemeClr val="tx1"/>
                  </a:solidFill>
                  <a:latin typeface="Nexa Light" panose="02000000000000000000" pitchFamily="50" charset="0"/>
                  <a:ea typeface="Microsoft YaHei" panose="020B0503020204020204" pitchFamily="34" charset="-122"/>
                </a:defRPr>
              </a:lvl4pPr>
              <a:lvl5pPr marL="2057400" indent="-228600">
                <a:defRPr sz="1300">
                  <a:solidFill>
                    <a:schemeClr val="tx1"/>
                  </a:solidFill>
                  <a:latin typeface="Nexa Light" panose="02000000000000000000" pitchFamily="50" charset="0"/>
                  <a:ea typeface="Microsoft YaHei"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Microsoft YaHei"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Microsoft YaHei"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Microsoft YaHei"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Microsoft YaHei" panose="020B0503020204020204" pitchFamily="34"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ea"/>
                  <a:sym typeface="+mn-lt"/>
                </a:rPr>
                <a:t>KHỞI ĐỘNG</a:t>
              </a:r>
              <a:endParaRPr kumimoji="0" lang="zh-CN" altLang="en-US" sz="4400" b="1" i="0" u="none" strike="noStrike" kern="1200" cap="none" spc="0" normalizeH="0" baseline="0" noProof="0" dirty="0">
                <a:ln>
                  <a:noFill/>
                </a:ln>
                <a:solidFill>
                  <a:prstClr val="white"/>
                </a:solidFill>
                <a:effectLst/>
                <a:uLnTx/>
                <a:uFillTx/>
                <a:latin typeface="Cambria" panose="02040503050406030204" pitchFamily="18" charset="0"/>
                <a:ea typeface="Microsoft YaHei" panose="020B0503020204020204" pitchFamily="34" charset="-122"/>
                <a:cs typeface="+mn-ea"/>
                <a:sym typeface="+mn-lt"/>
              </a:endParaRPr>
            </a:p>
          </p:txBody>
        </p:sp>
        <p:sp>
          <p:nvSpPr>
            <p:cNvPr id="8" name="矩形 7"/>
            <p:cNvSpPr/>
            <p:nvPr/>
          </p:nvSpPr>
          <p:spPr>
            <a:xfrm>
              <a:off x="2638269" y="3073040"/>
              <a:ext cx="2952906" cy="98238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defRPr/>
              </a:pP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Microsoft YaHei" panose="020B0503020204020204" pitchFamily="34" charset="-122"/>
                <a:sym typeface="Microsoft YaHei" panose="020B0503020204020204" pitchFamily="34" charset="-122"/>
              </a:endParaRPr>
            </a:p>
          </p:txBody>
        </p:sp>
      </p:grpSp>
      <p:grpSp>
        <p:nvGrpSpPr>
          <p:cNvPr id="9" name="组合 8"/>
          <p:cNvGrpSpPr/>
          <p:nvPr/>
        </p:nvGrpSpPr>
        <p:grpSpPr>
          <a:xfrm>
            <a:off x="525931" y="0"/>
            <a:ext cx="910170" cy="1109471"/>
            <a:chOff x="6219365" y="418888"/>
            <a:chExt cx="910170" cy="1109471"/>
          </a:xfrm>
        </p:grpSpPr>
        <p:sp>
          <p:nvSpPr>
            <p:cNvPr id="10" name="椭圆 9"/>
            <p:cNvSpPr/>
            <p:nvPr/>
          </p:nvSpPr>
          <p:spPr>
            <a:xfrm>
              <a:off x="6219365" y="600685"/>
              <a:ext cx="910170"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Microsoft YaHei" panose="020B0503020204020204" pitchFamily="34" charset="-122"/>
              </a:endParaRPr>
            </a:p>
          </p:txBody>
        </p:sp>
        <p:pic>
          <p:nvPicPr>
            <p:cNvPr id="11" name="图片 10"/>
            <p:cNvPicPr>
              <a:picLocks noChangeAspect="1"/>
            </p:cNvPicPr>
            <p:nvPr/>
          </p:nvPicPr>
          <p:blipFill rotWithShape="1">
            <a:blip r:embed="rId1" cstate="print">
              <a:extLst>
                <a:ext uri="{28A0092B-C50C-407E-A947-70E740481C1C}">
                  <a14:useLocalDpi xmlns:a14="http://schemas.microsoft.com/office/drawing/2010/main" val="0"/>
                </a:ext>
              </a:extLst>
            </a:blip>
            <a:srcRect r="83312" b="67495"/>
            <a:stretch>
              <a:fillRect/>
            </a:stretch>
          </p:blipFill>
          <p:spPr>
            <a:xfrm>
              <a:off x="6473953" y="418888"/>
              <a:ext cx="562601" cy="1109471"/>
            </a:xfrm>
            <a:prstGeom prst="rect">
              <a:avLst/>
            </a:prstGeom>
          </p:spPr>
        </p:pic>
      </p:grpSp>
      <p:sp>
        <p:nvSpPr>
          <p:cNvPr id="12" name="圆角矩形标注 11"/>
          <p:cNvSpPr/>
          <p:nvPr/>
        </p:nvSpPr>
        <p:spPr>
          <a:xfrm>
            <a:off x="3993016" y="1405912"/>
            <a:ext cx="7022965" cy="1880326"/>
          </a:xfrm>
          <a:prstGeom prst="wedgeRoundRectCallout">
            <a:avLst>
              <a:gd name="adj1" fmla="val 49823"/>
              <a:gd name="adj2" fmla="val 5131"/>
              <a:gd name="adj3" fmla="val 16667"/>
            </a:avLst>
          </a:prstGeom>
          <a:solidFill>
            <a:schemeClr val="accent2"/>
          </a:solidFill>
          <a:ln w="28575">
            <a:solidFill>
              <a:srgbClr val="4BB1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Microsoft YaHei" panose="020B0503020204020204" pitchFamily="34" charset="-122"/>
            </a:endParaRPr>
          </a:p>
        </p:txBody>
      </p:sp>
      <p:pic>
        <p:nvPicPr>
          <p:cNvPr id="16" name="图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17264" y="2181126"/>
            <a:ext cx="2174735" cy="4676874"/>
          </a:xfrm>
          <a:prstGeom prst="rect">
            <a:avLst/>
          </a:prstGeom>
        </p:spPr>
      </p:pic>
      <p:sp>
        <p:nvSpPr>
          <p:cNvPr id="29" name="文本框 28"/>
          <p:cNvSpPr txBox="1"/>
          <p:nvPr/>
        </p:nvSpPr>
        <p:spPr>
          <a:xfrm>
            <a:off x="3982327" y="1397853"/>
            <a:ext cx="7022965" cy="22159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Muốn</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tính</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chiều</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dài</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của</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hình</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chữ</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nhật</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bên</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ta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thực</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hiện</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phép</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tính</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t>
            </a:r>
            <a:endPar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dirty="0">
              <a:ln>
                <a:noFill/>
              </a:ln>
              <a:solidFill>
                <a:prstClr val="white"/>
              </a:solidFill>
              <a:effectLst/>
              <a:uLnTx/>
              <a:uFillTx/>
              <a:latin typeface="Cambria" panose="02040503050406030204" pitchFamily="18" charset="0"/>
              <a:ea typeface="Microsoft YaHei" panose="020B0503020204020204" pitchFamily="34" charset="-122"/>
            </a:endParaRPr>
          </a:p>
        </p:txBody>
      </p:sp>
      <p:sp>
        <p:nvSpPr>
          <p:cNvPr id="22" name="波形 21"/>
          <p:cNvSpPr/>
          <p:nvPr/>
        </p:nvSpPr>
        <p:spPr>
          <a:xfrm>
            <a:off x="588807" y="1335459"/>
            <a:ext cx="3078732" cy="949583"/>
          </a:xfrm>
          <a:prstGeom prst="wave">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Ví</a:t>
            </a:r>
            <a:r>
              <a:rPr kumimoji="0" lang="en-US" altLang="zh-C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zh-CN" sz="4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dụ</a:t>
            </a:r>
            <a:r>
              <a:rPr kumimoji="0" lang="en-US" altLang="zh-C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t>
            </a:r>
            <a:endParaRPr kumimoji="0" lang="zh-CN" altLang="en-US" sz="4400" b="1" i="0" u="none" strike="noStrike" kern="1200" cap="none" spc="0" normalizeH="0" baseline="0" noProof="0" dirty="0">
              <a:ln>
                <a:noFill/>
              </a:ln>
              <a:solidFill>
                <a:prstClr val="white"/>
              </a:solidFill>
              <a:effectLst/>
              <a:uLnTx/>
              <a:uFillTx/>
              <a:latin typeface="Cambria" panose="02040503050406030204" pitchFamily="18" charset="0"/>
              <a:ea typeface="Microsoft YaHei" panose="020B0503020204020204" pitchFamily="34" charset="-122"/>
            </a:endParaRPr>
          </a:p>
        </p:txBody>
      </p:sp>
      <p:pic>
        <p:nvPicPr>
          <p:cNvPr id="3" name="图片 2" descr="6"/>
          <p:cNvPicPr>
            <a:picLocks noChangeAspect="1"/>
          </p:cNvPicPr>
          <p:nvPr/>
        </p:nvPicPr>
        <p:blipFill>
          <a:blip r:embed="rId3"/>
          <a:srcRect r="74368"/>
          <a:stretch>
            <a:fillRect/>
          </a:stretch>
        </p:blipFill>
        <p:spPr>
          <a:xfrm>
            <a:off x="-3810" y="4604385"/>
            <a:ext cx="1602105" cy="2278380"/>
          </a:xfrm>
          <a:prstGeom prst="rect">
            <a:avLst/>
          </a:prstGeom>
        </p:spPr>
      </p:pic>
      <p:pic>
        <p:nvPicPr>
          <p:cNvPr id="5" name="图片 4" descr="6"/>
          <p:cNvPicPr>
            <a:picLocks noChangeAspect="1"/>
          </p:cNvPicPr>
          <p:nvPr/>
        </p:nvPicPr>
        <p:blipFill>
          <a:blip r:embed="rId3"/>
          <a:srcRect l="47449" t="21697"/>
          <a:stretch>
            <a:fillRect/>
          </a:stretch>
        </p:blipFill>
        <p:spPr>
          <a:xfrm>
            <a:off x="9054465" y="5163721"/>
            <a:ext cx="3137535" cy="1704340"/>
          </a:xfrm>
          <a:prstGeom prst="rect">
            <a:avLst/>
          </a:prstGeom>
        </p:spPr>
      </p:pic>
      <p:pic>
        <p:nvPicPr>
          <p:cNvPr id="19" name="图片 5"/>
          <p:cNvPicPr>
            <a:picLocks noChangeAspect="1"/>
          </p:cNvPicPr>
          <p:nvPr/>
        </p:nvPicPr>
        <p:blipFill rotWithShape="1">
          <a:blip r:embed="rId4">
            <a:lum contrast="20000"/>
          </a:blip>
          <a:srcRect t="-1" r="54732" b="80724"/>
          <a:stretch>
            <a:fillRect/>
          </a:stretch>
        </p:blipFill>
        <p:spPr>
          <a:xfrm>
            <a:off x="-839446" y="5623693"/>
            <a:ext cx="13031445" cy="1278372"/>
          </a:xfrm>
          <a:prstGeom prst="rect">
            <a:avLst/>
          </a:prstGeom>
          <a:effectLst>
            <a:outerShdw blurRad="63500" sx="102000" sy="102000" algn="ctr" rotWithShape="0">
              <a:prstClr val="black">
                <a:alpha val="40000"/>
              </a:prstClr>
            </a:outerShdw>
          </a:effectLst>
        </p:spPr>
      </p:pic>
      <p:grpSp>
        <p:nvGrpSpPr>
          <p:cNvPr id="20" name="Group 35"/>
          <p:cNvGrpSpPr/>
          <p:nvPr/>
        </p:nvGrpSpPr>
        <p:grpSpPr bwMode="auto">
          <a:xfrm>
            <a:off x="331450" y="2808958"/>
            <a:ext cx="3241674" cy="2530476"/>
            <a:chOff x="3273" y="2109"/>
            <a:chExt cx="2042" cy="1594"/>
          </a:xfrm>
        </p:grpSpPr>
        <p:sp>
          <p:nvSpPr>
            <p:cNvPr id="21" name="Rectangle 11"/>
            <p:cNvSpPr>
              <a:spLocks noChangeArrowheads="1"/>
            </p:cNvSpPr>
            <p:nvPr/>
          </p:nvSpPr>
          <p:spPr bwMode="auto">
            <a:xfrm>
              <a:off x="3516" y="2417"/>
              <a:ext cx="1630" cy="955"/>
            </a:xfrm>
            <a:prstGeom prst="rect">
              <a:avLst/>
            </a:prstGeom>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en-US" altLang="en-US" sz="32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endParaRPr>
            </a:p>
          </p:txBody>
        </p:sp>
        <p:sp>
          <p:nvSpPr>
            <p:cNvPr id="24" name="Text Box 13"/>
            <p:cNvSpPr txBox="1">
              <a:spLocks noChangeArrowheads="1"/>
            </p:cNvSpPr>
            <p:nvPr/>
          </p:nvSpPr>
          <p:spPr bwMode="auto">
            <a:xfrm>
              <a:off x="3273" y="2109"/>
              <a:ext cx="2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a:t>
              </a:r>
              <a:endPar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26" name="Text Box 14"/>
            <p:cNvSpPr txBox="1">
              <a:spLocks noChangeArrowheads="1"/>
            </p:cNvSpPr>
            <p:nvPr/>
          </p:nvSpPr>
          <p:spPr bwMode="auto">
            <a:xfrm>
              <a:off x="5111" y="2132"/>
              <a:ext cx="2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B</a:t>
              </a:r>
              <a:endPar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27" name="Text Box 15"/>
            <p:cNvSpPr txBox="1">
              <a:spLocks noChangeArrowheads="1"/>
            </p:cNvSpPr>
            <p:nvPr/>
          </p:nvSpPr>
          <p:spPr bwMode="auto">
            <a:xfrm>
              <a:off x="5095" y="3335"/>
              <a:ext cx="16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en-US" altLang="en-US" sz="32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rPr>
                <a:t>C</a:t>
              </a:r>
              <a:endParaRPr kumimoji="0" lang="en-US" altLang="en-US" sz="32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8" name="Text Box 16"/>
            <p:cNvSpPr txBox="1">
              <a:spLocks noChangeArrowheads="1"/>
            </p:cNvSpPr>
            <p:nvPr/>
          </p:nvSpPr>
          <p:spPr bwMode="auto">
            <a:xfrm>
              <a:off x="3297" y="3335"/>
              <a:ext cx="16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D</a:t>
              </a:r>
              <a:endPar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sp>
        <p:nvSpPr>
          <p:cNvPr id="33" name="Text Box 17"/>
          <p:cNvSpPr txBox="1">
            <a:spLocks noChangeArrowheads="1"/>
          </p:cNvSpPr>
          <p:nvPr/>
        </p:nvSpPr>
        <p:spPr bwMode="auto">
          <a:xfrm>
            <a:off x="1460956" y="2719574"/>
            <a:ext cx="11001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en-US" altLang="en-US" sz="3200" b="1" i="0" u="none" strike="noStrike" kern="1200" cap="none" spc="0" normalizeH="0" baseline="0" noProof="0" dirty="0">
                <a:ln>
                  <a:noFill/>
                </a:ln>
                <a:solidFill>
                  <a:srgbClr val="FF3300"/>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m</a:t>
            </a:r>
            <a:endPar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mc:AlternateContent xmlns:mc="http://schemas.openxmlformats.org/markup-compatibility/2006">
        <mc:Choice xmlns:a14="http://schemas.microsoft.com/office/drawing/2010/main" Requires="a14">
          <p:sp>
            <p:nvSpPr>
              <p:cNvPr id="34" name="TextBox 33"/>
              <p:cNvSpPr txBox="1"/>
              <p:nvPr/>
            </p:nvSpPr>
            <p:spPr>
              <a:xfrm>
                <a:off x="1394703" y="3447686"/>
                <a:ext cx="1106072" cy="8862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14:m>
                  <m:oMath xmlns:m="http://schemas.openxmlformats.org/officeDocument/2006/math">
                    <m:f>
                      <m:fPr>
                        <m:ctrlP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𝟕</m:t>
                        </m:r>
                      </m:num>
                      <m:den>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𝟏𝟗</m:t>
                        </m:r>
                      </m:den>
                    </m:f>
                  </m:oMath>
                </a14:m>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m²</a:t>
                </a:r>
                <a:endPar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mc:Choice>
        <mc:Fallback>
          <p:sp>
            <p:nvSpPr>
              <p:cNvPr id="34" name="TextBox 33"/>
              <p:cNvSpPr txBox="1">
                <a:spLocks noRot="1" noChangeAspect="1" noMove="1" noResize="1" noEditPoints="1" noAdjustHandles="1" noChangeArrowheads="1" noChangeShapeType="1" noTextEdit="1"/>
              </p:cNvSpPr>
              <p:nvPr/>
            </p:nvSpPr>
            <p:spPr>
              <a:xfrm>
                <a:off x="1394703" y="3447686"/>
                <a:ext cx="1106072" cy="886205"/>
              </a:xfrm>
              <a:prstGeom prst="rect">
                <a:avLst/>
              </a:prstGeom>
              <a:blipFill rotWithShape="1">
                <a:blip r:embed="rId5"/>
                <a:stretch>
                  <a:fillRect l="-22" t="-31" r="-10263" b="2"/>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35" name="TextBox 34"/>
              <p:cNvSpPr txBox="1"/>
              <p:nvPr/>
            </p:nvSpPr>
            <p:spPr>
              <a:xfrm>
                <a:off x="3505947" y="3571763"/>
                <a:ext cx="702115" cy="88909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14:m>
                  <m:oMath xmlns:m="http://schemas.openxmlformats.org/officeDocument/2006/math">
                    <m:f>
                      <m:fPr>
                        <m:ctrlPr>
                          <a:rPr kumimoji="0" lang="en-US" sz="4000" b="1" i="1" u="none" strike="noStrike" kern="1200" cap="none" spc="0" normalizeH="0" baseline="0" noProof="0" smtClean="0">
                            <a:ln>
                              <a:noFill/>
                            </a:ln>
                            <a:solidFill>
                              <a:schemeClr val="bg1"/>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chemeClr val="bg1"/>
                            </a:solidFill>
                            <a:effectLst/>
                            <a:uLnTx/>
                            <a:uFillTx/>
                            <a:latin typeface="Cambria Math" panose="02040503050406030204" pitchFamily="18" charset="0"/>
                          </a:rPr>
                          <m:t>𝟐</m:t>
                        </m:r>
                      </m:num>
                      <m:den>
                        <m:r>
                          <a:rPr kumimoji="0" lang="en-US" sz="4000" b="1" i="1" u="none" strike="noStrike" kern="1200" cap="none" spc="0" normalizeH="0" baseline="0" noProof="0" smtClean="0">
                            <a:ln>
                              <a:noFill/>
                            </a:ln>
                            <a:solidFill>
                              <a:schemeClr val="bg1"/>
                            </a:solidFill>
                            <a:effectLst/>
                            <a:uLnTx/>
                            <a:uFillTx/>
                            <a:latin typeface="Cambria Math" panose="02040503050406030204" pitchFamily="18" charset="0"/>
                          </a:rPr>
                          <m:t>𝟓</m:t>
                        </m:r>
                      </m:den>
                    </m:f>
                  </m:oMath>
                </a14:m>
                <a:r>
                  <a:rPr kumimoji="0" lang="en-US" sz="40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m</a:t>
                </a:r>
                <a:endPar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endParaRPr>
              </a:p>
            </p:txBody>
          </p:sp>
        </mc:Choice>
        <mc:Fallback>
          <p:sp>
            <p:nvSpPr>
              <p:cNvPr id="35" name="TextBox 34"/>
              <p:cNvSpPr txBox="1">
                <a:spLocks noRot="1" noChangeAspect="1" noMove="1" noResize="1" noEditPoints="1" noAdjustHandles="1" noChangeArrowheads="1" noChangeShapeType="1" noTextEdit="1"/>
              </p:cNvSpPr>
              <p:nvPr/>
            </p:nvSpPr>
            <p:spPr>
              <a:xfrm>
                <a:off x="3505947" y="3571763"/>
                <a:ext cx="702115" cy="889090"/>
              </a:xfrm>
              <a:prstGeom prst="rect">
                <a:avLst/>
              </a:prstGeom>
              <a:blipFill rotWithShape="1">
                <a:blip r:embed="rId6"/>
                <a:stretch>
                  <a:fillRect l="-16" t="-59" r="-17015" b="69"/>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25" name="TextBox 24"/>
              <p:cNvSpPr txBox="1"/>
              <p:nvPr/>
            </p:nvSpPr>
            <p:spPr>
              <a:xfrm>
                <a:off x="5417876" y="3843830"/>
                <a:ext cx="863654" cy="15545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14:m>
                  <m:oMath xmlns:m="http://schemas.openxmlformats.org/officeDocument/2006/math">
                    <m:f>
                      <m:fPr>
                        <m:ctrlPr>
                          <a:rPr kumimoji="0" lang="en-US" sz="6600" b="1" i="1" u="none" strike="noStrike" kern="1200" cap="none" spc="0" normalizeH="0" baseline="0" noProof="0" smtClean="0">
                            <a:ln>
                              <a:noFill/>
                            </a:ln>
                            <a:solidFill>
                              <a:prstClr val="white"/>
                            </a:solidFill>
                            <a:effectLst/>
                            <a:uLnTx/>
                            <a:uFillTx/>
                            <a:latin typeface="Cambria Math" panose="02040503050406030204" pitchFamily="18" charset="0"/>
                          </a:rPr>
                        </m:ctrlPr>
                      </m:fPr>
                      <m:num>
                        <m:r>
                          <a:rPr kumimoji="0" lang="en-US" sz="6600" b="1" i="1" u="none" strike="noStrike" kern="1200" cap="none" spc="0" normalizeH="0" baseline="0" noProof="0" smtClean="0">
                            <a:ln>
                              <a:noFill/>
                            </a:ln>
                            <a:solidFill>
                              <a:prstClr val="white"/>
                            </a:solidFill>
                            <a:effectLst/>
                            <a:uLnTx/>
                            <a:uFillTx/>
                            <a:latin typeface="Cambria Math" panose="02040503050406030204" pitchFamily="18" charset="0"/>
                          </a:rPr>
                          <m:t>𝟕</m:t>
                        </m:r>
                      </m:num>
                      <m:den>
                        <m:r>
                          <a:rPr kumimoji="0" lang="en-US" sz="6600" b="1" i="1" u="none" strike="noStrike" kern="1200" cap="none" spc="0" normalizeH="0" baseline="0" noProof="0" smtClean="0">
                            <a:ln>
                              <a:noFill/>
                            </a:ln>
                            <a:solidFill>
                              <a:prstClr val="white"/>
                            </a:solidFill>
                            <a:effectLst/>
                            <a:uLnTx/>
                            <a:uFillTx/>
                            <a:latin typeface="Cambria Math" panose="02040503050406030204" pitchFamily="18" charset="0"/>
                          </a:rPr>
                          <m:t>𝟏𝟗</m:t>
                        </m:r>
                      </m:den>
                    </m:f>
                  </m:oMath>
                </a14:m>
                <a:r>
                  <a:rPr kumimoji="0" lang="en-US" sz="6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endParaRPr kumimoji="0" lang="en-US" sz="6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mc:Choice>
        <mc:Fallback>
          <p:sp>
            <p:nvSpPr>
              <p:cNvPr id="25" name="TextBox 24"/>
              <p:cNvSpPr txBox="1">
                <a:spLocks noRot="1" noChangeAspect="1" noMove="1" noResize="1" noEditPoints="1" noAdjustHandles="1" noChangeArrowheads="1" noChangeShapeType="1" noTextEdit="1"/>
              </p:cNvSpPr>
              <p:nvPr/>
            </p:nvSpPr>
            <p:spPr>
              <a:xfrm>
                <a:off x="5417876" y="3843830"/>
                <a:ext cx="863654" cy="1554528"/>
              </a:xfrm>
              <a:prstGeom prst="rect">
                <a:avLst/>
              </a:prstGeom>
              <a:blipFill rotWithShape="1">
                <a:blip r:embed="rId7"/>
                <a:stretch>
                  <a:fillRect l="-6" t="-11" r="13" b="14"/>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30" name="TextBox 29"/>
              <p:cNvSpPr txBox="1"/>
              <p:nvPr/>
            </p:nvSpPr>
            <p:spPr>
              <a:xfrm>
                <a:off x="7220828" y="3827912"/>
                <a:ext cx="863654" cy="155459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14:m>
                  <m:oMath xmlns:m="http://schemas.openxmlformats.org/officeDocument/2006/math">
                    <m:f>
                      <m:fPr>
                        <m:ctrlPr>
                          <a:rPr kumimoji="0" lang="en-US" sz="6600" b="1" i="1" u="none" strike="noStrike" kern="1200" cap="none" spc="0" normalizeH="0" baseline="0" noProof="0" smtClean="0">
                            <a:ln>
                              <a:noFill/>
                            </a:ln>
                            <a:solidFill>
                              <a:prstClr val="white"/>
                            </a:solidFill>
                            <a:effectLst/>
                            <a:uLnTx/>
                            <a:uFillTx/>
                            <a:latin typeface="Cambria Math" panose="02040503050406030204" pitchFamily="18" charset="0"/>
                          </a:rPr>
                        </m:ctrlPr>
                      </m:fPr>
                      <m:num>
                        <m:r>
                          <a:rPr kumimoji="0" lang="en-US" sz="6600" b="1" i="1" u="none" strike="noStrike" kern="1200" cap="none" spc="0" normalizeH="0" baseline="0" noProof="0" smtClean="0">
                            <a:ln>
                              <a:noFill/>
                            </a:ln>
                            <a:solidFill>
                              <a:prstClr val="white"/>
                            </a:solidFill>
                            <a:effectLst/>
                            <a:uLnTx/>
                            <a:uFillTx/>
                            <a:latin typeface="Cambria Math" panose="02040503050406030204" pitchFamily="18" charset="0"/>
                          </a:rPr>
                          <m:t>𝟐</m:t>
                        </m:r>
                      </m:num>
                      <m:den>
                        <m:r>
                          <a:rPr kumimoji="0" lang="en-US" sz="6600" b="1" i="1" u="none" strike="noStrike" kern="1200" cap="none" spc="0" normalizeH="0" baseline="0" noProof="0" smtClean="0">
                            <a:ln>
                              <a:noFill/>
                            </a:ln>
                            <a:solidFill>
                              <a:prstClr val="white"/>
                            </a:solidFill>
                            <a:effectLst/>
                            <a:uLnTx/>
                            <a:uFillTx/>
                            <a:latin typeface="Cambria Math" panose="02040503050406030204" pitchFamily="18" charset="0"/>
                          </a:rPr>
                          <m:t>𝟓</m:t>
                        </m:r>
                      </m:den>
                    </m:f>
                  </m:oMath>
                </a14:m>
                <a:r>
                  <a:rPr kumimoji="0" lang="en-US" sz="6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endParaRPr kumimoji="0" lang="en-US" sz="6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mc:Choice>
        <mc:Fallback>
          <p:sp>
            <p:nvSpPr>
              <p:cNvPr id="30" name="TextBox 29"/>
              <p:cNvSpPr txBox="1">
                <a:spLocks noRot="1" noChangeAspect="1" noMove="1" noResize="1" noEditPoints="1" noAdjustHandles="1" noChangeArrowheads="1" noChangeShapeType="1" noTextEdit="1"/>
              </p:cNvSpPr>
              <p:nvPr/>
            </p:nvSpPr>
            <p:spPr>
              <a:xfrm>
                <a:off x="7220828" y="3827912"/>
                <a:ext cx="863654" cy="1554593"/>
              </a:xfrm>
              <a:prstGeom prst="rect">
                <a:avLst/>
              </a:prstGeom>
              <a:blipFill rotWithShape="1">
                <a:blip r:embed="rId8"/>
                <a:stretch>
                  <a:fillRect l="-28" t="-8" r="34" b="16"/>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31" name="TextBox 30"/>
              <p:cNvSpPr txBox="1"/>
              <p:nvPr/>
            </p:nvSpPr>
            <p:spPr>
              <a:xfrm>
                <a:off x="6367793" y="4023666"/>
                <a:ext cx="863654"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centerGroup"/>
                    </m:oMathParaPr>
                    <m:oMath xmlns:m="http://schemas.openxmlformats.org/officeDocument/2006/math">
                      <m:r>
                        <a:rPr kumimoji="0" lang="en-US" sz="6600" b="1" i="1" u="none" strike="noStrike" kern="1200" cap="none" spc="0" normalizeH="0" baseline="0" noProof="0" smtClean="0">
                          <a:ln>
                            <a:noFill/>
                          </a:ln>
                          <a:solidFill>
                            <a:prstClr val="white"/>
                          </a:solidFill>
                          <a:effectLst/>
                          <a:uLnTx/>
                          <a:uFillTx/>
                          <a:latin typeface="Cambria Math" panose="02040503050406030204" pitchFamily="18" charset="0"/>
                        </a:rPr>
                        <m:t>:</m:t>
                      </m:r>
                    </m:oMath>
                  </m:oMathPara>
                </a14:m>
                <a:endParaRPr kumimoji="0" lang="en-US" sz="6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mc:Choice>
        <mc:Fallback>
          <p:sp>
            <p:nvSpPr>
              <p:cNvPr id="31" name="TextBox 30"/>
              <p:cNvSpPr txBox="1">
                <a:spLocks noRot="1" noChangeAspect="1" noMove="1" noResize="1" noEditPoints="1" noAdjustHandles="1" noChangeArrowheads="1" noChangeShapeType="1" noTextEdit="1"/>
              </p:cNvSpPr>
              <p:nvPr/>
            </p:nvSpPr>
            <p:spPr>
              <a:xfrm>
                <a:off x="6367793" y="4023666"/>
                <a:ext cx="863654" cy="1107996"/>
              </a:xfrm>
              <a:prstGeom prst="rect">
                <a:avLst/>
              </a:prstGeom>
              <a:blipFill rotWithShape="1">
                <a:blip r:embed="rId9"/>
                <a:stretch>
                  <a:fillRect l="-2" t="-28" r="8" b="20"/>
                </a:stretch>
              </a:blipFill>
            </p:spPr>
            <p:txBody>
              <a:bodyPr/>
              <a:lstStyle/>
              <a:p>
                <a:r>
                  <a:rPr lang="en-US" altLang="en-US">
                    <a:noFill/>
                  </a:rPr>
                  <a:t> </a:t>
                </a:r>
              </a:p>
            </p:txBody>
          </p:sp>
        </mc:Fallback>
      </mc:AlternateContent>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down)">
                                      <p:cBhvr>
                                        <p:cTn id="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0"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8"/>
          <p:cNvSpPr/>
          <p:nvPr/>
        </p:nvSpPr>
        <p:spPr bwMode="auto">
          <a:xfrm>
            <a:off x="5509846" y="1833390"/>
            <a:ext cx="6435969" cy="3786373"/>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FFC00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pic>
        <p:nvPicPr>
          <p:cNvPr id="6" name="图片 5"/>
          <p:cNvPicPr>
            <a:picLocks noChangeAspect="1"/>
          </p:cNvPicPr>
          <p:nvPr/>
        </p:nvPicPr>
        <p:blipFill rotWithShape="1">
          <a:blip r:embed="rId1"/>
          <a:srcRect b="83242"/>
          <a:stretch>
            <a:fillRect/>
          </a:stretch>
        </p:blipFill>
        <p:spPr>
          <a:xfrm>
            <a:off x="-330564" y="6468838"/>
            <a:ext cx="12600000" cy="396420"/>
          </a:xfrm>
          <a:prstGeom prst="rect">
            <a:avLst/>
          </a:prstGeom>
          <a:effectLst>
            <a:outerShdw blurRad="63500" sx="102000" sy="102000" algn="ctr" rotWithShape="0">
              <a:prstClr val="black">
                <a:alpha val="40000"/>
              </a:prstClr>
            </a:outerShdw>
          </a:effectLst>
        </p:spPr>
      </p:pic>
      <p:pic>
        <p:nvPicPr>
          <p:cNvPr id="11" name="图片 10"/>
          <p:cNvPicPr>
            <a:picLocks noChangeAspect="1"/>
          </p:cNvPicPr>
          <p:nvPr/>
        </p:nvPicPr>
        <p:blipFill>
          <a:blip r:embed="rId2">
            <a:lum contrast="20000"/>
          </a:blip>
          <a:stretch>
            <a:fillRect/>
          </a:stretch>
        </p:blipFill>
        <p:spPr>
          <a:xfrm>
            <a:off x="10177608" y="-707253"/>
            <a:ext cx="2722500" cy="2553750"/>
          </a:xfrm>
          <a:prstGeom prst="rect">
            <a:avLst/>
          </a:prstGeom>
          <a:effectLst>
            <a:outerShdw blurRad="63500" sx="102000" sy="102000" algn="ctr" rotWithShape="0">
              <a:prstClr val="black">
                <a:alpha val="40000"/>
              </a:prstClr>
            </a:outerShdw>
          </a:effectLst>
        </p:spPr>
      </p:pic>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67339">
            <a:off x="8651" y="21274"/>
            <a:ext cx="9075498" cy="8988751"/>
          </a:xfrm>
          <a:prstGeom prst="rect">
            <a:avLst/>
          </a:prstGeom>
          <a:effectLst>
            <a:outerShdw blurRad="63500" sx="102000" sy="102000" algn="ctr" rotWithShape="0">
              <a:prstClr val="black">
                <a:alpha val="40000"/>
              </a:prstClr>
            </a:outerShdw>
          </a:effectLst>
        </p:spPr>
      </p:pic>
      <p:sp>
        <p:nvSpPr>
          <p:cNvPr id="16" name="文本框 15"/>
          <p:cNvSpPr txBox="1"/>
          <p:nvPr/>
        </p:nvSpPr>
        <p:spPr>
          <a:xfrm>
            <a:off x="6583838" y="-483254"/>
            <a:ext cx="2771913" cy="538609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4400" b="0" i="1" u="none" strike="noStrike" kern="1200" cap="none" spc="0" normalizeH="0" baseline="0" noProof="0" dirty="0">
                <a:ln w="0">
                  <a:noFill/>
                </a:ln>
                <a:solidFill>
                  <a:srgbClr val="96BA27"/>
                </a:solidFill>
                <a:effectLst/>
                <a:uLnTx/>
                <a:uFillTx/>
                <a:latin typeface="Microsoft YaHei" panose="020B0503020204020204" pitchFamily="34" charset="-122"/>
                <a:ea typeface="Microsoft YaHei" panose="020B0503020204020204" pitchFamily="34" charset="-122"/>
                <a:cs typeface="+mn-cs"/>
              </a:rPr>
              <a:t>2</a:t>
            </a:r>
            <a:endParaRPr kumimoji="0" lang="zh-CN" altLang="en-US" sz="34400" b="0" i="1" u="none" strike="noStrike" kern="1200" cap="none" spc="0" normalizeH="0" baseline="0" noProof="0" dirty="0">
              <a:ln w="0">
                <a:noFill/>
              </a:ln>
              <a:solidFill>
                <a:srgbClr val="96BA27"/>
              </a:solidFill>
              <a:effectLst/>
              <a:uLnTx/>
              <a:uFillTx/>
              <a:latin typeface="Microsoft YaHei" panose="020B0503020204020204" pitchFamily="34" charset="-122"/>
              <a:ea typeface="Microsoft YaHei" panose="020B0503020204020204" pitchFamily="34" charset="-122"/>
              <a:cs typeface="+mn-cs"/>
            </a:endParaRPr>
          </a:p>
        </p:txBody>
      </p:sp>
      <p:pic>
        <p:nvPicPr>
          <p:cNvPr id="17" name="图片 16"/>
          <p:cNvPicPr>
            <a:picLocks noChangeAspect="1"/>
          </p:cNvPicPr>
          <p:nvPr/>
        </p:nvPicPr>
        <p:blipFill>
          <a:blip r:embed="rId4">
            <a:lum contrast="20000"/>
          </a:blip>
          <a:stretch>
            <a:fillRect/>
          </a:stretch>
        </p:blipFill>
        <p:spPr>
          <a:xfrm>
            <a:off x="8418832" y="2434711"/>
            <a:ext cx="1776058" cy="944997"/>
          </a:xfrm>
          <a:prstGeom prst="rect">
            <a:avLst/>
          </a:prstGeom>
          <a:effectLst>
            <a:outerShdw blurRad="63500" sx="102000" sy="102000" algn="ctr" rotWithShape="0">
              <a:prstClr val="black">
                <a:alpha val="40000"/>
              </a:prstClr>
            </a:outerShdw>
          </a:effectLst>
        </p:spPr>
      </p:pic>
      <p:sp>
        <p:nvSpPr>
          <p:cNvPr id="13" name="椭圆 15"/>
          <p:cNvSpPr/>
          <p:nvPr/>
        </p:nvSpPr>
        <p:spPr>
          <a:xfrm>
            <a:off x="-1000078" y="-253602"/>
            <a:ext cx="45719" cy="101992"/>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endParaRPr>
          </a:p>
        </p:txBody>
      </p:sp>
      <p:sp>
        <p:nvSpPr>
          <p:cNvPr id="14" name="文本框 1"/>
          <p:cNvSpPr txBox="1">
            <a:spLocks noChangeArrowheads="1"/>
          </p:cNvSpPr>
          <p:nvPr/>
        </p:nvSpPr>
        <p:spPr bwMode="auto">
          <a:xfrm>
            <a:off x="-77884" y="-73266"/>
            <a:ext cx="457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Microsoft YaHei" panose="020B0503020204020204" pitchFamily="34" charset="-122"/>
              </a:defRPr>
            </a:lvl1pPr>
            <a:lvl2pPr marL="742950" indent="-285750">
              <a:defRPr sz="1300">
                <a:solidFill>
                  <a:schemeClr val="tx1"/>
                </a:solidFill>
                <a:latin typeface="Nexa Light" panose="02000000000000000000" pitchFamily="50" charset="0"/>
                <a:ea typeface="Microsoft YaHei" panose="020B0503020204020204" pitchFamily="34" charset="-122"/>
              </a:defRPr>
            </a:lvl2pPr>
            <a:lvl3pPr marL="1143000" indent="-228600">
              <a:defRPr sz="1300">
                <a:solidFill>
                  <a:schemeClr val="tx1"/>
                </a:solidFill>
                <a:latin typeface="Nexa Light" panose="02000000000000000000" pitchFamily="50" charset="0"/>
                <a:ea typeface="Microsoft YaHei" panose="020B0503020204020204" pitchFamily="34" charset="-122"/>
              </a:defRPr>
            </a:lvl3pPr>
            <a:lvl4pPr marL="1600200" indent="-228600">
              <a:defRPr sz="1300">
                <a:solidFill>
                  <a:schemeClr val="tx1"/>
                </a:solidFill>
                <a:latin typeface="Nexa Light" panose="02000000000000000000" pitchFamily="50" charset="0"/>
                <a:ea typeface="Microsoft YaHei" panose="020B0503020204020204" pitchFamily="34" charset="-122"/>
              </a:defRPr>
            </a:lvl4pPr>
            <a:lvl5pPr marL="2057400" indent="-228600">
              <a:defRPr sz="1300">
                <a:solidFill>
                  <a:schemeClr val="tx1"/>
                </a:solidFill>
                <a:latin typeface="Nexa Light" panose="02000000000000000000" pitchFamily="50" charset="0"/>
                <a:ea typeface="Microsoft YaHei"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Microsoft YaHei"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Microsoft YaHei"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Microsoft YaHei"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Microsoft YaHei" panose="020B0503020204020204" pitchFamily="34"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0" b="1" i="0" u="none" strike="noStrike" kern="1200" cap="none" spc="0" normalizeH="0" baseline="0" noProof="0" dirty="0" err="1">
                <a:ln>
                  <a:noFill/>
                </a:ln>
                <a:solidFill>
                  <a:srgbClr val="02453E"/>
                </a:solidFill>
                <a:effectLst/>
                <a:uLnTx/>
                <a:uFillTx/>
                <a:latin typeface="UTM Loko" panose="02040603050506020204" pitchFamily="18" charset="0"/>
                <a:ea typeface="Microsoft YaHei" panose="020B0503020204020204" pitchFamily="34" charset="-122"/>
                <a:cs typeface="+mn-ea"/>
                <a:sym typeface="+mn-lt"/>
              </a:rPr>
              <a:t>Phân</a:t>
            </a:r>
            <a:r>
              <a:rPr kumimoji="0" lang="en-US" altLang="zh-CN" sz="100" b="1" i="0" u="none" strike="noStrike" kern="1200" cap="none" spc="0" normalizeH="0" baseline="0" noProof="0" dirty="0">
                <a:ln>
                  <a:noFill/>
                </a:ln>
                <a:solidFill>
                  <a:srgbClr val="02453E"/>
                </a:solidFill>
                <a:effectLst/>
                <a:uLnTx/>
                <a:uFillTx/>
                <a:latin typeface="UTM Loko" panose="02040603050506020204" pitchFamily="18" charset="0"/>
                <a:ea typeface="Microsoft YaHei" panose="020B0503020204020204" pitchFamily="34" charset="-122"/>
                <a:cs typeface="+mn-ea"/>
                <a:sym typeface="+mn-lt"/>
              </a:rPr>
              <a:t> </a:t>
            </a:r>
            <a:r>
              <a:rPr kumimoji="0" lang="en-US" altLang="zh-CN" sz="100" b="1" i="0" u="none" strike="noStrike" kern="1200" cap="none" spc="0" normalizeH="0" baseline="0" noProof="0" dirty="0" err="1">
                <a:ln>
                  <a:noFill/>
                </a:ln>
                <a:solidFill>
                  <a:srgbClr val="02453E"/>
                </a:solidFill>
                <a:effectLst/>
                <a:uLnTx/>
                <a:uFillTx/>
                <a:latin typeface="UTM Loko" panose="02040603050506020204" pitchFamily="18" charset="0"/>
                <a:ea typeface="Microsoft YaHei" panose="020B0503020204020204" pitchFamily="34" charset="-122"/>
                <a:cs typeface="+mn-ea"/>
                <a:sym typeface="+mn-lt"/>
              </a:rPr>
              <a:t>số</a:t>
            </a:r>
            <a:r>
              <a:rPr kumimoji="0" lang="en-US" altLang="zh-CN" sz="100" b="1" i="0" u="none" strike="noStrike" kern="1200" cap="none" spc="0" normalizeH="0" baseline="0" noProof="0" dirty="0">
                <a:ln>
                  <a:noFill/>
                </a:ln>
                <a:solidFill>
                  <a:srgbClr val="02453E"/>
                </a:solidFill>
                <a:effectLst/>
                <a:uLnTx/>
                <a:uFillTx/>
                <a:latin typeface="UTM Loko" panose="02040603050506020204" pitchFamily="18" charset="0"/>
                <a:ea typeface="Microsoft YaHei" panose="020B0503020204020204" pitchFamily="34" charset="-122"/>
                <a:cs typeface="+mn-ea"/>
                <a:sym typeface="+mn-lt"/>
              </a:rPr>
              <a:t> </a:t>
            </a:r>
            <a:r>
              <a:rPr kumimoji="0" lang="en-US" altLang="zh-CN" sz="100" b="1" i="0" u="none" strike="noStrike" kern="1200" cap="none" spc="0" normalizeH="0" baseline="0" noProof="0" dirty="0" err="1">
                <a:ln>
                  <a:noFill/>
                </a:ln>
                <a:solidFill>
                  <a:srgbClr val="02453E"/>
                </a:solidFill>
                <a:effectLst/>
                <a:uLnTx/>
                <a:uFillTx/>
                <a:latin typeface="UTM Loko" panose="02040603050506020204" pitchFamily="18" charset="0"/>
                <a:ea typeface="Microsoft YaHei" panose="020B0503020204020204" pitchFamily="34" charset="-122"/>
                <a:cs typeface="+mn-ea"/>
                <a:sym typeface="+mn-lt"/>
              </a:rPr>
              <a:t>đảo</a:t>
            </a:r>
            <a:r>
              <a:rPr kumimoji="0" lang="en-US" altLang="zh-CN" sz="100" b="1" i="0" u="none" strike="noStrike" kern="1200" cap="none" spc="0" normalizeH="0" baseline="0" noProof="0" dirty="0">
                <a:ln>
                  <a:noFill/>
                </a:ln>
                <a:solidFill>
                  <a:srgbClr val="02453E"/>
                </a:solidFill>
                <a:effectLst/>
                <a:uLnTx/>
                <a:uFillTx/>
                <a:latin typeface="UTM Loko" panose="02040603050506020204" pitchFamily="18" charset="0"/>
                <a:ea typeface="Microsoft YaHei" panose="020B0503020204020204" pitchFamily="34" charset="-122"/>
                <a:cs typeface="+mn-ea"/>
                <a:sym typeface="+mn-lt"/>
              </a:rPr>
              <a:t> </a:t>
            </a:r>
            <a:r>
              <a:rPr kumimoji="0" lang="en-US" altLang="zh-CN" sz="100" b="1" i="0" u="none" strike="noStrike" kern="1200" cap="none" spc="0" normalizeH="0" baseline="0" noProof="0" dirty="0" err="1">
                <a:ln>
                  <a:noFill/>
                </a:ln>
                <a:solidFill>
                  <a:srgbClr val="02453E"/>
                </a:solidFill>
                <a:effectLst/>
                <a:uLnTx/>
                <a:uFillTx/>
                <a:latin typeface="UTM Loko" panose="02040603050506020204" pitchFamily="18" charset="0"/>
                <a:ea typeface="Microsoft YaHei" panose="020B0503020204020204" pitchFamily="34" charset="-122"/>
                <a:cs typeface="+mn-ea"/>
                <a:sym typeface="+mn-lt"/>
              </a:rPr>
              <a:t>ngược</a:t>
            </a:r>
            <a:endParaRPr kumimoji="0" lang="zh-CN" altLang="en-US" sz="100" b="1" i="0" u="none" strike="noStrike" kern="1200" cap="none" spc="0" normalizeH="0" baseline="0" noProof="0" dirty="0">
              <a:ln>
                <a:noFill/>
              </a:ln>
              <a:solidFill>
                <a:srgbClr val="02453E"/>
              </a:solidFill>
              <a:effectLst/>
              <a:uLnTx/>
              <a:uFillTx/>
              <a:latin typeface="UTM Loko" panose="02040603050506020204" pitchFamily="18" charset="0"/>
              <a:ea typeface="Microsoft YaHei" panose="020B0503020204020204" pitchFamily="34" charset="-122"/>
              <a:cs typeface="+mn-ea"/>
              <a:sym typeface="+mn-lt"/>
            </a:endParaRPr>
          </a:p>
        </p:txBody>
      </p:sp>
      <p:pic>
        <p:nvPicPr>
          <p:cNvPr id="3" name="Picture 2"/>
          <p:cNvPicPr>
            <a:picLocks noChangeAspect="1"/>
          </p:cNvPicPr>
          <p:nvPr/>
        </p:nvPicPr>
        <p:blipFill>
          <a:blip r:embed="rId5"/>
          <a:stretch>
            <a:fillRect/>
          </a:stretch>
        </p:blipFill>
        <p:spPr>
          <a:xfrm>
            <a:off x="5443066" y="3500492"/>
            <a:ext cx="6468417" cy="313361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2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0000">
                                          <p:cBhvr additive="base">
                                            <p:cTn id="7" dur="750" fill="hold"/>
                                            <p:tgtEl>
                                              <p:spTgt spid="2"/>
                                            </p:tgtEl>
                                            <p:attrNameLst>
                                              <p:attrName>ppt_x</p:attrName>
                                            </p:attrNameLst>
                                          </p:cBhvr>
                                          <p:tavLst>
                                            <p:tav tm="0">
                                              <p:val>
                                                <p:strVal val="#ppt_x"/>
                                              </p:val>
                                            </p:tav>
                                            <p:tav tm="100000">
                                              <p:val>
                                                <p:strVal val="#ppt_x"/>
                                              </p:val>
                                            </p:tav>
                                          </p:tavLst>
                                        </p:anim>
                                        <p:anim calcmode="lin" valueType="num" p14:bounceEnd="20000">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14:presetBounceEnd="20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20000">
                                          <p:cBhvr additive="base">
                                            <p:cTn id="11"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 calcmode="lin" valueType="num">
                                          <p:cBhvr>
                                            <p:cTn id="23" dur="500" fill="hold"/>
                                            <p:tgtEl>
                                              <p:spTgt spid="16"/>
                                            </p:tgtEl>
                                            <p:attrNameLst>
                                              <p:attrName>style.rotation</p:attrName>
                                            </p:attrNameLst>
                                          </p:cBhvr>
                                          <p:tavLst>
                                            <p:tav tm="0">
                                              <p:val>
                                                <p:fltVal val="360"/>
                                              </p:val>
                                            </p:tav>
                                            <p:tav tm="100000">
                                              <p:val>
                                                <p:fltVal val="0"/>
                                              </p:val>
                                            </p:tav>
                                          </p:tavLst>
                                        </p:anim>
                                        <p:animEffect transition="in" filter="fade">
                                          <p:cBhvr>
                                            <p:cTn id="24" dur="500"/>
                                            <p:tgtEl>
                                              <p:spTgt spid="16"/>
                                            </p:tgtEl>
                                          </p:cBhvr>
                                        </p:animEffect>
                                      </p:childTnLst>
                                    </p:cTn>
                                  </p:par>
                                  <p:par>
                                    <p:cTn id="25" presetID="2" presetClass="entr" presetSubtype="2" fill="hold" nodeType="withEffect" p14:presetBounceEnd="20000">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14:bounceEnd="20000">
                                          <p:cBhvr additive="base">
                                            <p:cTn id="27" dur="750" fill="hold"/>
                                            <p:tgtEl>
                                              <p:spTgt spid="17"/>
                                            </p:tgtEl>
                                            <p:attrNameLst>
                                              <p:attrName>ppt_x</p:attrName>
                                            </p:attrNameLst>
                                          </p:cBhvr>
                                          <p:tavLst>
                                            <p:tav tm="0">
                                              <p:val>
                                                <p:strVal val="1+#ppt_w/2"/>
                                              </p:val>
                                            </p:tav>
                                            <p:tav tm="100000">
                                              <p:val>
                                                <p:strVal val="#ppt_x"/>
                                              </p:val>
                                            </p:tav>
                                          </p:tavLst>
                                        </p:anim>
                                        <p:anim calcmode="lin" valueType="num" p14:bounceEnd="20000">
                                          <p:cBhvr additive="base">
                                            <p:cTn id="28" dur="75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 calcmode="lin" valueType="num">
                                          <p:cBhvr>
                                            <p:cTn id="23" dur="500" fill="hold"/>
                                            <p:tgtEl>
                                              <p:spTgt spid="16"/>
                                            </p:tgtEl>
                                            <p:attrNameLst>
                                              <p:attrName>style.rotation</p:attrName>
                                            </p:attrNameLst>
                                          </p:cBhvr>
                                          <p:tavLst>
                                            <p:tav tm="0">
                                              <p:val>
                                                <p:fltVal val="360"/>
                                              </p:val>
                                            </p:tav>
                                            <p:tav tm="100000">
                                              <p:val>
                                                <p:fltVal val="0"/>
                                              </p:val>
                                            </p:tav>
                                          </p:tavLst>
                                        </p:anim>
                                        <p:animEffect transition="in" filter="fade">
                                          <p:cBhvr>
                                            <p:cTn id="24" dur="500"/>
                                            <p:tgtEl>
                                              <p:spTgt spid="16"/>
                                            </p:tgtEl>
                                          </p:cBhvr>
                                        </p:animEffect>
                                      </p:childTnLst>
                                    </p:cTn>
                                  </p:par>
                                  <p:par>
                                    <p:cTn id="25" presetID="2" presetClass="entr" presetSubtype="2"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750" fill="hold"/>
                                            <p:tgtEl>
                                              <p:spTgt spid="17"/>
                                            </p:tgtEl>
                                            <p:attrNameLst>
                                              <p:attrName>ppt_x</p:attrName>
                                            </p:attrNameLst>
                                          </p:cBhvr>
                                          <p:tavLst>
                                            <p:tav tm="0">
                                              <p:val>
                                                <p:strVal val="1+#ppt_w/2"/>
                                              </p:val>
                                            </p:tav>
                                            <p:tav tm="100000">
                                              <p:val>
                                                <p:strVal val="#ppt_x"/>
                                              </p:val>
                                            </p:tav>
                                          </p:tavLst>
                                        </p:anim>
                                        <p:anim calcmode="lin" valueType="num">
                                          <p:cBhvr additive="base">
                                            <p:cTn id="28" dur="75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圆角 11"/>
          <p:cNvSpPr/>
          <p:nvPr/>
        </p:nvSpPr>
        <p:spPr>
          <a:xfrm>
            <a:off x="260822" y="1441011"/>
            <a:ext cx="11605235" cy="6291632"/>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SimSun" panose="02010600030101010101" pitchFamily="2" charset="-122"/>
            </a:endParaRPr>
          </a:p>
        </p:txBody>
      </p:sp>
      <p:sp>
        <p:nvSpPr>
          <p:cNvPr id="25" name="云形 1"/>
          <p:cNvSpPr/>
          <p:nvPr/>
        </p:nvSpPr>
        <p:spPr>
          <a:xfrm>
            <a:off x="2616284" y="3166234"/>
            <a:ext cx="6959432" cy="2730500"/>
          </a:xfrm>
          <a:prstGeom prst="cloud">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Microsoft YaHei" panose="020B0503020204020204" pitchFamily="34" charset="-122"/>
            </a:endParaRPr>
          </a:p>
        </p:txBody>
      </p:sp>
      <p:pic>
        <p:nvPicPr>
          <p:cNvPr id="8" name="图片 7" descr="6"/>
          <p:cNvPicPr>
            <a:picLocks noChangeAspect="1"/>
          </p:cNvPicPr>
          <p:nvPr/>
        </p:nvPicPr>
        <p:blipFill>
          <a:blip r:embed="rId1"/>
          <a:srcRect r="74368"/>
          <a:stretch>
            <a:fillRect/>
          </a:stretch>
        </p:blipFill>
        <p:spPr>
          <a:xfrm>
            <a:off x="-3810" y="4604385"/>
            <a:ext cx="1602105" cy="2278380"/>
          </a:xfrm>
          <a:prstGeom prst="rect">
            <a:avLst/>
          </a:prstGeom>
        </p:spPr>
      </p:pic>
      <p:pic>
        <p:nvPicPr>
          <p:cNvPr id="9" name="图片 8" descr="6"/>
          <p:cNvPicPr>
            <a:picLocks noChangeAspect="1"/>
          </p:cNvPicPr>
          <p:nvPr/>
        </p:nvPicPr>
        <p:blipFill>
          <a:blip r:embed="rId1"/>
          <a:srcRect l="47449" t="21697"/>
          <a:stretch>
            <a:fillRect/>
          </a:stretch>
        </p:blipFill>
        <p:spPr>
          <a:xfrm>
            <a:off x="9053195" y="5132705"/>
            <a:ext cx="3137535" cy="1704340"/>
          </a:xfrm>
          <a:prstGeom prst="rect">
            <a:avLst/>
          </a:prstGeom>
        </p:spPr>
      </p:pic>
      <p:sp>
        <p:nvSpPr>
          <p:cNvPr id="14" name="矩形 13"/>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defRPr/>
            </a:pP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Microsoft YaHei" panose="020B0503020204020204" pitchFamily="34" charset="-122"/>
              <a:sym typeface="Microsoft YaHei" panose="020B0503020204020204" pitchFamily="34" charset="-122"/>
            </a:endParaRPr>
          </a:p>
        </p:txBody>
      </p:sp>
      <p:sp>
        <p:nvSpPr>
          <p:cNvPr id="16" name="椭圆 15"/>
          <p:cNvSpPr/>
          <p:nvPr/>
        </p:nvSpPr>
        <p:spPr>
          <a:xfrm>
            <a:off x="325943" y="263330"/>
            <a:ext cx="5758503"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Microsoft YaHei" panose="020B0503020204020204" pitchFamily="34" charset="-122"/>
            </a:endParaRPr>
          </a:p>
        </p:txBody>
      </p:sp>
      <p:sp>
        <p:nvSpPr>
          <p:cNvPr id="18" name="文本框 1"/>
          <p:cNvSpPr txBox="1">
            <a:spLocks noChangeArrowheads="1"/>
          </p:cNvSpPr>
          <p:nvPr/>
        </p:nvSpPr>
        <p:spPr bwMode="auto">
          <a:xfrm>
            <a:off x="1133836" y="376991"/>
            <a:ext cx="42469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Microsoft YaHei" panose="020B0503020204020204" pitchFamily="34" charset="-122"/>
              </a:defRPr>
            </a:lvl1pPr>
            <a:lvl2pPr marL="742950" indent="-285750">
              <a:defRPr sz="1300">
                <a:solidFill>
                  <a:schemeClr val="tx1"/>
                </a:solidFill>
                <a:latin typeface="Nexa Light" panose="02000000000000000000" pitchFamily="50" charset="0"/>
                <a:ea typeface="Microsoft YaHei" panose="020B0503020204020204" pitchFamily="34" charset="-122"/>
              </a:defRPr>
            </a:lvl2pPr>
            <a:lvl3pPr marL="1143000" indent="-228600">
              <a:defRPr sz="1300">
                <a:solidFill>
                  <a:schemeClr val="tx1"/>
                </a:solidFill>
                <a:latin typeface="Nexa Light" panose="02000000000000000000" pitchFamily="50" charset="0"/>
                <a:ea typeface="Microsoft YaHei" panose="020B0503020204020204" pitchFamily="34" charset="-122"/>
              </a:defRPr>
            </a:lvl3pPr>
            <a:lvl4pPr marL="1600200" indent="-228600">
              <a:defRPr sz="1300">
                <a:solidFill>
                  <a:schemeClr val="tx1"/>
                </a:solidFill>
                <a:latin typeface="Nexa Light" panose="02000000000000000000" pitchFamily="50" charset="0"/>
                <a:ea typeface="Microsoft YaHei" panose="020B0503020204020204" pitchFamily="34" charset="-122"/>
              </a:defRPr>
            </a:lvl4pPr>
            <a:lvl5pPr marL="2057400" indent="-228600">
              <a:defRPr sz="1300">
                <a:solidFill>
                  <a:schemeClr val="tx1"/>
                </a:solidFill>
                <a:latin typeface="Nexa Light" panose="02000000000000000000" pitchFamily="50" charset="0"/>
                <a:ea typeface="Microsoft YaHei"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Microsoft YaHei"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Microsoft YaHei"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Microsoft YaHei"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Microsoft YaHei" panose="020B0503020204020204" pitchFamily="34"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err="1">
                <a:ln>
                  <a:noFill/>
                </a:ln>
                <a:solidFill>
                  <a:srgbClr val="02453E"/>
                </a:solidFill>
                <a:effectLst/>
                <a:uLnTx/>
                <a:uFillTx/>
                <a:latin typeface="Cambria" panose="02040503050406030204" pitchFamily="18" charset="0"/>
                <a:ea typeface="Cambria" panose="02040503050406030204" pitchFamily="18" charset="0"/>
                <a:cs typeface="+mn-ea"/>
                <a:sym typeface="+mn-lt"/>
              </a:rPr>
              <a:t>Phân</a:t>
            </a:r>
            <a:r>
              <a:rPr kumimoji="0" lang="en-US" altLang="zh-CN" sz="3600" b="1" i="0" u="none" strike="noStrike" kern="1200" cap="none" spc="0" normalizeH="0" baseline="0" noProof="0" dirty="0">
                <a:ln>
                  <a:noFill/>
                </a:ln>
                <a:solidFill>
                  <a:srgbClr val="02453E"/>
                </a:solidFill>
                <a:effectLst/>
                <a:uLnTx/>
                <a:uFillTx/>
                <a:latin typeface="Cambria" panose="02040503050406030204" pitchFamily="18" charset="0"/>
                <a:ea typeface="Cambria" panose="02040503050406030204" pitchFamily="18" charset="0"/>
                <a:cs typeface="+mn-ea"/>
                <a:sym typeface="+mn-lt"/>
              </a:rPr>
              <a:t> </a:t>
            </a:r>
            <a:r>
              <a:rPr kumimoji="0" lang="en-US" altLang="zh-CN" sz="3600" b="1" i="0" u="none" strike="noStrike" kern="1200" cap="none" spc="0" normalizeH="0" baseline="0" noProof="0" dirty="0" err="1">
                <a:ln>
                  <a:noFill/>
                </a:ln>
                <a:solidFill>
                  <a:srgbClr val="02453E"/>
                </a:solidFill>
                <a:effectLst/>
                <a:uLnTx/>
                <a:uFillTx/>
                <a:latin typeface="Cambria" panose="02040503050406030204" pitchFamily="18" charset="0"/>
                <a:ea typeface="Cambria" panose="02040503050406030204" pitchFamily="18" charset="0"/>
                <a:cs typeface="+mn-ea"/>
                <a:sym typeface="+mn-lt"/>
              </a:rPr>
              <a:t>số</a:t>
            </a:r>
            <a:r>
              <a:rPr kumimoji="0" lang="en-US" altLang="zh-CN" sz="3600" b="1" i="0" u="none" strike="noStrike" kern="1200" cap="none" spc="0" normalizeH="0" baseline="0" noProof="0" dirty="0">
                <a:ln>
                  <a:noFill/>
                </a:ln>
                <a:solidFill>
                  <a:srgbClr val="02453E"/>
                </a:solidFill>
                <a:effectLst/>
                <a:uLnTx/>
                <a:uFillTx/>
                <a:latin typeface="Cambria" panose="02040503050406030204" pitchFamily="18" charset="0"/>
                <a:ea typeface="Cambria" panose="02040503050406030204" pitchFamily="18" charset="0"/>
                <a:cs typeface="+mn-ea"/>
                <a:sym typeface="+mn-lt"/>
              </a:rPr>
              <a:t> </a:t>
            </a:r>
            <a:r>
              <a:rPr kumimoji="0" lang="en-US" altLang="zh-CN" sz="3600" b="1" i="0" u="none" strike="noStrike" kern="1200" cap="none" spc="0" normalizeH="0" baseline="0" noProof="0" dirty="0" err="1">
                <a:ln>
                  <a:noFill/>
                </a:ln>
                <a:solidFill>
                  <a:srgbClr val="02453E"/>
                </a:solidFill>
                <a:effectLst/>
                <a:uLnTx/>
                <a:uFillTx/>
                <a:latin typeface="Cambria" panose="02040503050406030204" pitchFamily="18" charset="0"/>
                <a:ea typeface="Cambria" panose="02040503050406030204" pitchFamily="18" charset="0"/>
                <a:cs typeface="+mn-ea"/>
                <a:sym typeface="+mn-lt"/>
              </a:rPr>
              <a:t>đảo</a:t>
            </a:r>
            <a:r>
              <a:rPr kumimoji="0" lang="en-US" altLang="zh-CN" sz="3600" b="1" i="0" u="none" strike="noStrike" kern="1200" cap="none" spc="0" normalizeH="0" baseline="0" noProof="0" dirty="0">
                <a:ln>
                  <a:noFill/>
                </a:ln>
                <a:solidFill>
                  <a:srgbClr val="02453E"/>
                </a:solidFill>
                <a:effectLst/>
                <a:uLnTx/>
                <a:uFillTx/>
                <a:latin typeface="Cambria" panose="02040503050406030204" pitchFamily="18" charset="0"/>
                <a:ea typeface="Cambria" panose="02040503050406030204" pitchFamily="18" charset="0"/>
                <a:cs typeface="+mn-ea"/>
                <a:sym typeface="+mn-lt"/>
              </a:rPr>
              <a:t> </a:t>
            </a:r>
            <a:r>
              <a:rPr kumimoji="0" lang="en-US" altLang="zh-CN" sz="3600" b="1" i="0" u="none" strike="noStrike" kern="1200" cap="none" spc="0" normalizeH="0" baseline="0" noProof="0" dirty="0" err="1">
                <a:ln>
                  <a:noFill/>
                </a:ln>
                <a:solidFill>
                  <a:srgbClr val="02453E"/>
                </a:solidFill>
                <a:effectLst/>
                <a:uLnTx/>
                <a:uFillTx/>
                <a:latin typeface="Cambria" panose="02040503050406030204" pitchFamily="18" charset="0"/>
                <a:ea typeface="Cambria" panose="02040503050406030204" pitchFamily="18" charset="0"/>
                <a:cs typeface="+mn-ea"/>
                <a:sym typeface="+mn-lt"/>
              </a:rPr>
              <a:t>ngược</a:t>
            </a:r>
            <a:endParaRPr kumimoji="0" lang="zh-CN" altLang="en-US" sz="3600" b="1" i="0" u="none" strike="noStrike" kern="1200" cap="none" spc="0" normalizeH="0" baseline="0" noProof="0" dirty="0">
              <a:ln>
                <a:noFill/>
              </a:ln>
              <a:solidFill>
                <a:srgbClr val="02453E"/>
              </a:solidFill>
              <a:effectLst/>
              <a:uLnTx/>
              <a:uFillTx/>
              <a:latin typeface="Cambria" panose="02040503050406030204" pitchFamily="18" charset="0"/>
              <a:ea typeface="Microsoft YaHei" panose="020B0503020204020204" pitchFamily="34" charset="-122"/>
              <a:cs typeface="+mn-ea"/>
              <a:sym typeface="+mn-lt"/>
            </a:endParaRPr>
          </a:p>
        </p:txBody>
      </p:sp>
      <p:pic>
        <p:nvPicPr>
          <p:cNvPr id="19" name="图片 5"/>
          <p:cNvPicPr>
            <a:picLocks noChangeAspect="1"/>
          </p:cNvPicPr>
          <p:nvPr/>
        </p:nvPicPr>
        <p:blipFill rotWithShape="1">
          <a:blip r:embed="rId2">
            <a:lum contrast="20000"/>
          </a:blip>
          <a:srcRect t="-1" r="42475" b="77784"/>
          <a:stretch>
            <a:fillRect/>
          </a:stretch>
        </p:blipFill>
        <p:spPr>
          <a:xfrm>
            <a:off x="-581028" y="5862678"/>
            <a:ext cx="12814112" cy="1020087"/>
          </a:xfrm>
          <a:prstGeom prst="rect">
            <a:avLst/>
          </a:prstGeom>
          <a:effectLst>
            <a:outerShdw blurRad="63500" sx="102000" sy="102000" algn="ctr" rotWithShape="0">
              <a:prstClr val="black">
                <a:alpha val="40000"/>
              </a:prstClr>
            </a:outerShdw>
          </a:effectLst>
        </p:spPr>
      </p:pic>
      <mc:AlternateContent xmlns:mc="http://schemas.openxmlformats.org/markup-compatibility/2006">
        <mc:Choice xmlns:a14="http://schemas.microsoft.com/office/drawing/2010/main" Requires="a14">
          <p:sp>
            <p:nvSpPr>
              <p:cNvPr id="2" name="TextBox 1"/>
              <p:cNvSpPr txBox="1"/>
              <p:nvPr/>
            </p:nvSpPr>
            <p:spPr>
              <a:xfrm>
                <a:off x="687912" y="1876920"/>
                <a:ext cx="10962861" cy="9785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Phân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đảo</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ngược</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của</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14:m>
                  <m:oMath xmlns:m="http://schemas.openxmlformats.org/officeDocument/2006/math">
                    <m:f>
                      <m:fPr>
                        <m:ctrlP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rPr>
                          <m:t>𝟑</m:t>
                        </m:r>
                      </m:num>
                      <m:den>
                        <m: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rPr>
                          <m:t>𝟐</m:t>
                        </m:r>
                      </m:den>
                    </m:f>
                  </m:oMath>
                </a14:m>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là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14:m>
                  <m:oMath xmlns:m="http://schemas.openxmlformats.org/officeDocument/2006/math">
                    <m:f>
                      <m:fPr>
                        <m:ctrlP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rPr>
                          <m:t>𝟐</m:t>
                        </m:r>
                      </m:num>
                      <m:den>
                        <m: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rPr>
                          <m:t>𝟑</m:t>
                        </m:r>
                      </m:den>
                    </m:f>
                  </m:oMath>
                </a14:m>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mc:Choice>
        <mc:Fallback>
          <p:sp>
            <p:nvSpPr>
              <p:cNvPr id="2" name="TextBox 1"/>
              <p:cNvSpPr txBox="1">
                <a:spLocks noRot="1" noChangeAspect="1" noMove="1" noResize="1" noEditPoints="1" noAdjustHandles="1" noChangeArrowheads="1" noChangeShapeType="1" noTextEdit="1"/>
              </p:cNvSpPr>
              <p:nvPr/>
            </p:nvSpPr>
            <p:spPr>
              <a:xfrm>
                <a:off x="687912" y="1876920"/>
                <a:ext cx="10962861" cy="978538"/>
              </a:xfrm>
              <a:prstGeom prst="rect">
                <a:avLst/>
              </a:prstGeom>
              <a:blipFill rotWithShape="1">
                <a:blip r:embed="rId3"/>
                <a:stretch>
                  <a:fillRect l="-2" t="-51" r="4" b="51"/>
                </a:stretch>
              </a:blipFill>
            </p:spPr>
            <p:txBody>
              <a:bodyPr/>
              <a:lstStyle/>
              <a:p>
                <a:r>
                  <a:rPr lang="en-US" altLang="en-US">
                    <a:noFill/>
                  </a:rPr>
                  <a:t> </a:t>
                </a:r>
              </a:p>
            </p:txBody>
          </p:sp>
        </mc:Fallback>
      </mc:AlternateContent>
      <p:sp>
        <p:nvSpPr>
          <p:cNvPr id="10" name="TextBox 9"/>
          <p:cNvSpPr txBox="1"/>
          <p:nvPr/>
        </p:nvSpPr>
        <p:spPr>
          <a:xfrm>
            <a:off x="3601951" y="3786982"/>
            <a:ext cx="5695797"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đảo</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ngược</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là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như</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thế</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nào</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t>
            </a:r>
            <a:endPar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down)">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圆角 11"/>
          <p:cNvSpPr/>
          <p:nvPr/>
        </p:nvSpPr>
        <p:spPr>
          <a:xfrm>
            <a:off x="260822" y="1441011"/>
            <a:ext cx="11605235" cy="6291632"/>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SimSun" panose="02010600030101010101" pitchFamily="2" charset="-122"/>
            </a:endParaRPr>
          </a:p>
        </p:txBody>
      </p:sp>
      <p:pic>
        <p:nvPicPr>
          <p:cNvPr id="8" name="图片 7" descr="6"/>
          <p:cNvPicPr>
            <a:picLocks noChangeAspect="1"/>
          </p:cNvPicPr>
          <p:nvPr/>
        </p:nvPicPr>
        <p:blipFill>
          <a:blip r:embed="rId1"/>
          <a:srcRect r="74368"/>
          <a:stretch>
            <a:fillRect/>
          </a:stretch>
        </p:blipFill>
        <p:spPr>
          <a:xfrm>
            <a:off x="-3810" y="4604385"/>
            <a:ext cx="1602105" cy="2278380"/>
          </a:xfrm>
          <a:prstGeom prst="rect">
            <a:avLst/>
          </a:prstGeom>
        </p:spPr>
      </p:pic>
      <p:pic>
        <p:nvPicPr>
          <p:cNvPr id="9" name="图片 8" descr="6"/>
          <p:cNvPicPr>
            <a:picLocks noChangeAspect="1"/>
          </p:cNvPicPr>
          <p:nvPr/>
        </p:nvPicPr>
        <p:blipFill>
          <a:blip r:embed="rId1"/>
          <a:srcRect l="47449" t="21697"/>
          <a:stretch>
            <a:fillRect/>
          </a:stretch>
        </p:blipFill>
        <p:spPr>
          <a:xfrm>
            <a:off x="9053195" y="5132705"/>
            <a:ext cx="3137535" cy="1704340"/>
          </a:xfrm>
          <a:prstGeom prst="rect">
            <a:avLst/>
          </a:prstGeom>
        </p:spPr>
      </p:pic>
      <p:sp>
        <p:nvSpPr>
          <p:cNvPr id="14" name="矩形 13"/>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defRPr/>
            </a:pP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Microsoft YaHei" panose="020B0503020204020204" pitchFamily="34" charset="-122"/>
              <a:sym typeface="Microsoft YaHei" panose="020B0503020204020204" pitchFamily="34" charset="-122"/>
            </a:endParaRPr>
          </a:p>
        </p:txBody>
      </p:sp>
      <p:sp>
        <p:nvSpPr>
          <p:cNvPr id="16" name="椭圆 15"/>
          <p:cNvSpPr/>
          <p:nvPr/>
        </p:nvSpPr>
        <p:spPr>
          <a:xfrm>
            <a:off x="325943" y="263330"/>
            <a:ext cx="5758503"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Microsoft YaHei" panose="020B0503020204020204" pitchFamily="34" charset="-122"/>
            </a:endParaRPr>
          </a:p>
        </p:txBody>
      </p:sp>
      <p:sp>
        <p:nvSpPr>
          <p:cNvPr id="18" name="文本框 1"/>
          <p:cNvSpPr txBox="1">
            <a:spLocks noChangeArrowheads="1"/>
          </p:cNvSpPr>
          <p:nvPr/>
        </p:nvSpPr>
        <p:spPr bwMode="auto">
          <a:xfrm>
            <a:off x="1248136" y="443666"/>
            <a:ext cx="424695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Microsoft YaHei" panose="020B0503020204020204" pitchFamily="34" charset="-122"/>
              </a:defRPr>
            </a:lvl1pPr>
            <a:lvl2pPr marL="742950" indent="-285750">
              <a:defRPr sz="1300">
                <a:solidFill>
                  <a:schemeClr val="tx1"/>
                </a:solidFill>
                <a:latin typeface="Nexa Light" panose="02000000000000000000" pitchFamily="50" charset="0"/>
                <a:ea typeface="Microsoft YaHei" panose="020B0503020204020204" pitchFamily="34" charset="-122"/>
              </a:defRPr>
            </a:lvl2pPr>
            <a:lvl3pPr marL="1143000" indent="-228600">
              <a:defRPr sz="1300">
                <a:solidFill>
                  <a:schemeClr val="tx1"/>
                </a:solidFill>
                <a:latin typeface="Nexa Light" panose="02000000000000000000" pitchFamily="50" charset="0"/>
                <a:ea typeface="Microsoft YaHei" panose="020B0503020204020204" pitchFamily="34" charset="-122"/>
              </a:defRPr>
            </a:lvl3pPr>
            <a:lvl4pPr marL="1600200" indent="-228600">
              <a:defRPr sz="1300">
                <a:solidFill>
                  <a:schemeClr val="tx1"/>
                </a:solidFill>
                <a:latin typeface="Nexa Light" panose="02000000000000000000" pitchFamily="50" charset="0"/>
                <a:ea typeface="Microsoft YaHei" panose="020B0503020204020204" pitchFamily="34" charset="-122"/>
              </a:defRPr>
            </a:lvl4pPr>
            <a:lvl5pPr marL="2057400" indent="-228600">
              <a:defRPr sz="1300">
                <a:solidFill>
                  <a:schemeClr val="tx1"/>
                </a:solidFill>
                <a:latin typeface="Nexa Light" panose="02000000000000000000" pitchFamily="50" charset="0"/>
                <a:ea typeface="Microsoft YaHei"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Microsoft YaHei"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Microsoft YaHei"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Microsoft YaHei"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Microsoft YaHei" panose="020B0503020204020204" pitchFamily="34"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err="1">
                <a:ln>
                  <a:noFill/>
                </a:ln>
                <a:solidFill>
                  <a:srgbClr val="02453E"/>
                </a:solidFill>
                <a:effectLst/>
                <a:uLnTx/>
                <a:uFillTx/>
                <a:latin typeface="Cambria" panose="02040503050406030204" pitchFamily="18" charset="0"/>
                <a:ea typeface="Cambria" panose="02040503050406030204" pitchFamily="18" charset="0"/>
                <a:cs typeface="+mn-ea"/>
                <a:sym typeface="+mn-lt"/>
              </a:rPr>
              <a:t>Phân</a:t>
            </a:r>
            <a:r>
              <a:rPr kumimoji="0" lang="en-US" altLang="zh-CN" sz="3200" b="1" i="0" u="none" strike="noStrike" kern="1200" cap="none" spc="0" normalizeH="0" baseline="0" noProof="0" dirty="0">
                <a:ln>
                  <a:noFill/>
                </a:ln>
                <a:solidFill>
                  <a:srgbClr val="02453E"/>
                </a:solidFill>
                <a:effectLst/>
                <a:uLnTx/>
                <a:uFillTx/>
                <a:latin typeface="Cambria" panose="02040503050406030204" pitchFamily="18" charset="0"/>
                <a:ea typeface="Cambria" panose="02040503050406030204" pitchFamily="18" charset="0"/>
                <a:cs typeface="+mn-ea"/>
                <a:sym typeface="+mn-lt"/>
              </a:rPr>
              <a:t> </a:t>
            </a:r>
            <a:r>
              <a:rPr kumimoji="0" lang="en-US" altLang="zh-CN" sz="3200" b="1" i="0" u="none" strike="noStrike" kern="1200" cap="none" spc="0" normalizeH="0" baseline="0" noProof="0" dirty="0" err="1">
                <a:ln>
                  <a:noFill/>
                </a:ln>
                <a:solidFill>
                  <a:srgbClr val="02453E"/>
                </a:solidFill>
                <a:effectLst/>
                <a:uLnTx/>
                <a:uFillTx/>
                <a:latin typeface="Cambria" panose="02040503050406030204" pitchFamily="18" charset="0"/>
                <a:ea typeface="Cambria" panose="02040503050406030204" pitchFamily="18" charset="0"/>
                <a:cs typeface="+mn-ea"/>
                <a:sym typeface="+mn-lt"/>
              </a:rPr>
              <a:t>số</a:t>
            </a:r>
            <a:r>
              <a:rPr kumimoji="0" lang="en-US" altLang="zh-CN" sz="3200" b="1" i="0" u="none" strike="noStrike" kern="1200" cap="none" spc="0" normalizeH="0" baseline="0" noProof="0" dirty="0">
                <a:ln>
                  <a:noFill/>
                </a:ln>
                <a:solidFill>
                  <a:srgbClr val="02453E"/>
                </a:solidFill>
                <a:effectLst/>
                <a:uLnTx/>
                <a:uFillTx/>
                <a:latin typeface="Cambria" panose="02040503050406030204" pitchFamily="18" charset="0"/>
                <a:ea typeface="Cambria" panose="02040503050406030204" pitchFamily="18" charset="0"/>
                <a:cs typeface="+mn-ea"/>
                <a:sym typeface="+mn-lt"/>
              </a:rPr>
              <a:t> </a:t>
            </a:r>
            <a:r>
              <a:rPr kumimoji="0" lang="en-US" altLang="zh-CN" sz="3200" b="1" i="0" u="none" strike="noStrike" kern="1200" cap="none" spc="0" normalizeH="0" baseline="0" noProof="0" dirty="0" err="1">
                <a:ln>
                  <a:noFill/>
                </a:ln>
                <a:solidFill>
                  <a:srgbClr val="02453E"/>
                </a:solidFill>
                <a:effectLst/>
                <a:uLnTx/>
                <a:uFillTx/>
                <a:latin typeface="Cambria" panose="02040503050406030204" pitchFamily="18" charset="0"/>
                <a:ea typeface="Cambria" panose="02040503050406030204" pitchFamily="18" charset="0"/>
                <a:cs typeface="+mn-ea"/>
                <a:sym typeface="+mn-lt"/>
              </a:rPr>
              <a:t>đảo</a:t>
            </a:r>
            <a:r>
              <a:rPr kumimoji="0" lang="en-US" altLang="zh-CN" sz="3200" b="1" i="0" u="none" strike="noStrike" kern="1200" cap="none" spc="0" normalizeH="0" baseline="0" noProof="0" dirty="0">
                <a:ln>
                  <a:noFill/>
                </a:ln>
                <a:solidFill>
                  <a:srgbClr val="02453E"/>
                </a:solidFill>
                <a:effectLst/>
                <a:uLnTx/>
                <a:uFillTx/>
                <a:latin typeface="Cambria" panose="02040503050406030204" pitchFamily="18" charset="0"/>
                <a:ea typeface="Cambria" panose="02040503050406030204" pitchFamily="18" charset="0"/>
                <a:cs typeface="+mn-ea"/>
                <a:sym typeface="+mn-lt"/>
              </a:rPr>
              <a:t> </a:t>
            </a:r>
            <a:r>
              <a:rPr kumimoji="0" lang="en-US" altLang="zh-CN" sz="3200" b="1" i="0" u="none" strike="noStrike" kern="1200" cap="none" spc="0" normalizeH="0" baseline="0" noProof="0" dirty="0" err="1">
                <a:ln>
                  <a:noFill/>
                </a:ln>
                <a:solidFill>
                  <a:srgbClr val="02453E"/>
                </a:solidFill>
                <a:effectLst/>
                <a:uLnTx/>
                <a:uFillTx/>
                <a:latin typeface="Cambria" panose="02040503050406030204" pitchFamily="18" charset="0"/>
                <a:ea typeface="Cambria" panose="02040503050406030204" pitchFamily="18" charset="0"/>
                <a:cs typeface="+mn-ea"/>
                <a:sym typeface="+mn-lt"/>
              </a:rPr>
              <a:t>ngược</a:t>
            </a:r>
            <a:endParaRPr kumimoji="0" lang="zh-CN" altLang="en-US" sz="3200" b="1" i="0" u="none" strike="noStrike" kern="1200" cap="none" spc="0" normalizeH="0" baseline="0" noProof="0" dirty="0">
              <a:ln>
                <a:noFill/>
              </a:ln>
              <a:solidFill>
                <a:srgbClr val="02453E"/>
              </a:solidFill>
              <a:effectLst/>
              <a:uLnTx/>
              <a:uFillTx/>
              <a:latin typeface="Cambria" panose="02040503050406030204" pitchFamily="18" charset="0"/>
              <a:ea typeface="Microsoft YaHei" panose="020B0503020204020204" pitchFamily="34" charset="-122"/>
              <a:cs typeface="+mn-ea"/>
              <a:sym typeface="+mn-lt"/>
            </a:endParaRPr>
          </a:p>
        </p:txBody>
      </p:sp>
      <p:pic>
        <p:nvPicPr>
          <p:cNvPr id="19" name="图片 5"/>
          <p:cNvPicPr>
            <a:picLocks noChangeAspect="1"/>
          </p:cNvPicPr>
          <p:nvPr/>
        </p:nvPicPr>
        <p:blipFill rotWithShape="1">
          <a:blip r:embed="rId2">
            <a:lum contrast="20000"/>
          </a:blip>
          <a:srcRect t="-1" r="42475" b="77784"/>
          <a:stretch>
            <a:fillRect/>
          </a:stretch>
        </p:blipFill>
        <p:spPr>
          <a:xfrm>
            <a:off x="-581028" y="6038237"/>
            <a:ext cx="12814112" cy="844528"/>
          </a:xfrm>
          <a:prstGeom prst="rect">
            <a:avLst/>
          </a:prstGeom>
          <a:effectLst>
            <a:outerShdw blurRad="63500" sx="102000" sy="102000" algn="ctr" rotWithShape="0">
              <a:prstClr val="black">
                <a:alpha val="40000"/>
              </a:prstClr>
            </a:outerShdw>
          </a:effectLst>
        </p:spPr>
      </p:pic>
      <mc:AlternateContent xmlns:mc="http://schemas.openxmlformats.org/markup-compatibility/2006">
        <mc:Choice xmlns:a14="http://schemas.microsoft.com/office/drawing/2010/main" Requires="a14">
          <p:sp>
            <p:nvSpPr>
              <p:cNvPr id="2" name="TextBox 1"/>
              <p:cNvSpPr txBox="1"/>
              <p:nvPr/>
            </p:nvSpPr>
            <p:spPr>
              <a:xfrm>
                <a:off x="687912" y="2029320"/>
                <a:ext cx="10962861" cy="8899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Phân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đảo</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ngược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của</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14:m>
                  <m:oMath xmlns:m="http://schemas.openxmlformats.org/officeDocument/2006/math">
                    <m:f>
                      <m:fPr>
                        <m:ctrlP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rPr>
                          <m:t>𝟑</m:t>
                        </m:r>
                      </m:num>
                      <m:den>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rPr>
                          <m:t>𝟐</m:t>
                        </m:r>
                      </m:den>
                    </m:f>
                  </m:oMath>
                </a14:m>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là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14:m>
                  <m:oMath xmlns:m="http://schemas.openxmlformats.org/officeDocument/2006/math">
                    <m:f>
                      <m:fPr>
                        <m:ctrlP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rPr>
                          <m:t>𝟐</m:t>
                        </m:r>
                      </m:num>
                      <m:den>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rPr>
                          <m:t>𝟑</m:t>
                        </m:r>
                      </m:den>
                    </m:f>
                  </m:oMath>
                </a14:m>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mc:Choice>
        <mc:Fallback>
          <p:sp>
            <p:nvSpPr>
              <p:cNvPr id="2" name="TextBox 1"/>
              <p:cNvSpPr txBox="1">
                <a:spLocks noRot="1" noChangeAspect="1" noMove="1" noResize="1" noEditPoints="1" noAdjustHandles="1" noChangeArrowheads="1" noChangeShapeType="1" noTextEdit="1"/>
              </p:cNvSpPr>
              <p:nvPr/>
            </p:nvSpPr>
            <p:spPr>
              <a:xfrm>
                <a:off x="687912" y="2029320"/>
                <a:ext cx="10962861" cy="889924"/>
              </a:xfrm>
              <a:prstGeom prst="rect">
                <a:avLst/>
              </a:prstGeom>
              <a:blipFill rotWithShape="1">
                <a:blip r:embed="rId3"/>
                <a:stretch>
                  <a:fillRect l="-2" t="-56" r="4" b="17"/>
                </a:stretch>
              </a:blipFill>
            </p:spPr>
            <p:txBody>
              <a:bodyPr/>
              <a:lstStyle/>
              <a:p>
                <a:r>
                  <a:rPr lang="en-US" altLang="en-US">
                    <a:noFill/>
                  </a:rPr>
                  <a:t> </a:t>
                </a:r>
              </a:p>
            </p:txBody>
          </p:sp>
        </mc:Fallback>
      </mc:AlternateContent>
      <p:sp>
        <p:nvSpPr>
          <p:cNvPr id="10" name="TextBox 9"/>
          <p:cNvSpPr txBox="1"/>
          <p:nvPr/>
        </p:nvSpPr>
        <p:spPr>
          <a:xfrm>
            <a:off x="1003886" y="3082498"/>
            <a:ext cx="1011910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đảo</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ngược</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là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đảo</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ngược</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tử</a:t>
            </a:r>
            <a:r>
              <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số</a:t>
            </a:r>
            <a:r>
              <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thành</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rPr>
              <a:t>mẫu</a:t>
            </a:r>
            <a:r>
              <a:rPr kumimoji="0" lang="en-US" sz="3600" b="0"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rPr>
              <a:t>số</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rPr>
              <a:t>mẫu</a:t>
            </a:r>
            <a:r>
              <a:rPr kumimoji="0" lang="en-US" sz="3600" b="0"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rPr>
              <a:t>số</a:t>
            </a:r>
            <a:r>
              <a:rPr kumimoji="0" lang="en-US" sz="3600" b="0"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thành</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tử</a:t>
            </a:r>
            <a:r>
              <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số</a:t>
            </a:r>
            <a:endPar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
        <p:nvSpPr>
          <p:cNvPr id="3" name="TextBox 2"/>
          <p:cNvSpPr txBox="1"/>
          <p:nvPr/>
        </p:nvSpPr>
        <p:spPr>
          <a:xfrm>
            <a:off x="2023132" y="4542028"/>
            <a:ext cx="939416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Ví</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dụ</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Tìm</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đảo</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ngược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của</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mc:AlternateContent xmlns:mc="http://schemas.openxmlformats.org/markup-compatibility/2006">
        <mc:Choice xmlns:a14="http://schemas.microsoft.com/office/drawing/2010/main" Requires="a14">
          <p:sp>
            <p:nvSpPr>
              <p:cNvPr id="4" name="TextBox 3"/>
              <p:cNvSpPr txBox="1"/>
              <p:nvPr/>
            </p:nvSpPr>
            <p:spPr>
              <a:xfrm>
                <a:off x="3865515" y="5222555"/>
                <a:ext cx="335028" cy="92256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centerGroup"/>
                    </m:oMathParaPr>
                    <m:oMath xmlns:m="http://schemas.openxmlformats.org/officeDocument/2006/math">
                      <m:f>
                        <m:fPr>
                          <m:ctrlP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t>𝟔</m:t>
                          </m:r>
                        </m:num>
                        <m:den>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t>𝟕</m:t>
                          </m:r>
                        </m:den>
                      </m:f>
                    </m:oMath>
                  </m:oMathPara>
                </a14:m>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mc:Choice>
        <mc:Fallback>
          <p:sp>
            <p:nvSpPr>
              <p:cNvPr id="4" name="TextBox 3"/>
              <p:cNvSpPr txBox="1">
                <a:spLocks noRot="1" noChangeAspect="1" noMove="1" noResize="1" noEditPoints="1" noAdjustHandles="1" noChangeArrowheads="1" noChangeShapeType="1" noTextEdit="1"/>
              </p:cNvSpPr>
              <p:nvPr/>
            </p:nvSpPr>
            <p:spPr>
              <a:xfrm>
                <a:off x="3865515" y="5222555"/>
                <a:ext cx="335028" cy="922560"/>
              </a:xfrm>
              <a:prstGeom prst="rect">
                <a:avLst/>
              </a:prstGeom>
              <a:blipFill rotWithShape="1">
                <a:blip r:embed="rId4"/>
                <a:stretch>
                  <a:fillRect l="-81" t="-34" r="-24255" b="24"/>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5" name="TextBox 14"/>
              <p:cNvSpPr txBox="1"/>
              <p:nvPr/>
            </p:nvSpPr>
            <p:spPr>
              <a:xfrm>
                <a:off x="5027966" y="5254982"/>
                <a:ext cx="580287" cy="92519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centerGroup"/>
                    </m:oMathParaPr>
                    <m:oMath xmlns:m="http://schemas.openxmlformats.org/officeDocument/2006/math">
                      <m:f>
                        <m:fPr>
                          <m:ctrlP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t>𝟏𝟑</m:t>
                          </m:r>
                        </m:num>
                        <m:den>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t>𝟗</m:t>
                          </m:r>
                        </m:den>
                      </m:f>
                    </m:oMath>
                  </m:oMathPara>
                </a14:m>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mc:Choice>
        <mc:Fallback>
          <p:sp>
            <p:nvSpPr>
              <p:cNvPr id="15" name="TextBox 14"/>
              <p:cNvSpPr txBox="1">
                <a:spLocks noRot="1" noChangeAspect="1" noMove="1" noResize="1" noEditPoints="1" noAdjustHandles="1" noChangeArrowheads="1" noChangeShapeType="1" noTextEdit="1"/>
              </p:cNvSpPr>
              <p:nvPr/>
            </p:nvSpPr>
            <p:spPr>
              <a:xfrm>
                <a:off x="5027966" y="5254982"/>
                <a:ext cx="580287" cy="925190"/>
              </a:xfrm>
              <a:prstGeom prst="rect">
                <a:avLst/>
              </a:prstGeom>
              <a:blipFill rotWithShape="1">
                <a:blip r:embed="rId5"/>
                <a:stretch>
                  <a:fillRect l="-6" t="-39" r="-13800" b="38"/>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20" name="TextBox 19"/>
              <p:cNvSpPr txBox="1"/>
              <p:nvPr/>
            </p:nvSpPr>
            <p:spPr>
              <a:xfrm>
                <a:off x="6353546" y="5222555"/>
                <a:ext cx="580287" cy="92198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centerGroup"/>
                    </m:oMathParaPr>
                    <m:oMath xmlns:m="http://schemas.openxmlformats.org/officeDocument/2006/math">
                      <m:f>
                        <m:fPr>
                          <m:ctrlP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t>𝟏𝟎</m:t>
                          </m:r>
                        </m:num>
                        <m:den>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t>𝟐𝟏</m:t>
                          </m:r>
                        </m:den>
                      </m:f>
                    </m:oMath>
                  </m:oMathPara>
                </a14:m>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mc:Choice>
        <mc:Fallback>
          <p:sp>
            <p:nvSpPr>
              <p:cNvPr id="20" name="TextBox 19"/>
              <p:cNvSpPr txBox="1">
                <a:spLocks noRot="1" noChangeAspect="1" noMove="1" noResize="1" noEditPoints="1" noAdjustHandles="1" noChangeArrowheads="1" noChangeShapeType="1" noTextEdit="1"/>
              </p:cNvSpPr>
              <p:nvPr/>
            </p:nvSpPr>
            <p:spPr>
              <a:xfrm>
                <a:off x="6353546" y="5222555"/>
                <a:ext cx="580287" cy="921984"/>
              </a:xfrm>
              <a:prstGeom prst="rect">
                <a:avLst/>
              </a:prstGeom>
              <a:blipFill rotWithShape="1">
                <a:blip r:embed="rId6"/>
                <a:stretch>
                  <a:fillRect l="-64" t="-34" r="-13742" b="30"/>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21" name="TextBox 20"/>
              <p:cNvSpPr txBox="1"/>
              <p:nvPr/>
            </p:nvSpPr>
            <p:spPr>
              <a:xfrm>
                <a:off x="7666794" y="5184913"/>
                <a:ext cx="580287" cy="92076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centerGroup"/>
                    </m:oMathParaPr>
                    <m:oMath xmlns:m="http://schemas.openxmlformats.org/officeDocument/2006/math">
                      <m:f>
                        <m:fPr>
                          <m:ctrlP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t>𝟒</m:t>
                          </m:r>
                        </m:num>
                        <m:den>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t>𝟐𝟕</m:t>
                          </m:r>
                        </m:den>
                      </m:f>
                    </m:oMath>
                  </m:oMathPara>
                </a14:m>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mc:Choice>
        <mc:Fallback>
          <p:sp>
            <p:nvSpPr>
              <p:cNvPr id="21" name="TextBox 20"/>
              <p:cNvSpPr txBox="1">
                <a:spLocks noRot="1" noChangeAspect="1" noMove="1" noResize="1" noEditPoints="1" noAdjustHandles="1" noChangeArrowheads="1" noChangeShapeType="1" noTextEdit="1"/>
              </p:cNvSpPr>
              <p:nvPr/>
            </p:nvSpPr>
            <p:spPr>
              <a:xfrm>
                <a:off x="7666794" y="5184913"/>
                <a:ext cx="580287" cy="920765"/>
              </a:xfrm>
              <a:prstGeom prst="rect">
                <a:avLst/>
              </a:prstGeom>
              <a:blipFill rotWithShape="1">
                <a:blip r:embed="rId7"/>
                <a:stretch>
                  <a:fillRect l="-76" t="-15" r="-13730" b="17"/>
                </a:stretch>
              </a:blipFill>
            </p:spPr>
            <p:txBody>
              <a:bodyPr/>
              <a:lstStyle/>
              <a:p>
                <a:r>
                  <a:rPr lang="en-US" altLang="en-US">
                    <a:noFill/>
                  </a:rPr>
                  <a:t> </a:t>
                </a:r>
              </a:p>
            </p:txBody>
          </p:sp>
        </mc:Fallback>
      </mc:AlternateContent>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0">
                                            <p:txEl>
                                              <p:pRg st="0" end="0"/>
                                            </p:txEl>
                                          </p:spTgt>
                                        </p:tgtEl>
                                        <p:attrNameLst>
                                          <p:attrName>style.visibility</p:attrName>
                                        </p:attrNameLst>
                                      </p:cBhvr>
                                      <p:to>
                                        <p:strVal val="visible"/>
                                      </p:to>
                                    </p:set>
                                    <p:animEffect transition="in" filter="fade">
                                      <p:cBhvr>
                                        <p:cTn id="31" dur="1000"/>
                                        <p:tgtEl>
                                          <p:spTgt spid="20">
                                            <p:txEl>
                                              <p:pRg st="0" end="0"/>
                                            </p:txEl>
                                          </p:spTgt>
                                        </p:tgtEl>
                                      </p:cBhvr>
                                    </p:animEffect>
                                    <p:anim calcmode="lin" valueType="num">
                                      <p:cBhvr>
                                        <p:cTn id="32"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4" grpId="0"/>
      <p:bldP spid="15" grpId="0"/>
      <p:bldP spid="21" grpId="0"/>
    </p:bldLst>
  </p:timing>
</p:sld>
</file>

<file path=ppt/tags/tag1.xml><?xml version="1.0" encoding="utf-8"?>
<p:tagLst xmlns:p="http://schemas.openxmlformats.org/presentationml/2006/main">
  <p:tag name="MH" val="20170614111634"/>
  <p:tag name="MH_LIBRARY" val="GRAPHIC"/>
  <p:tag name="MH_TYPE" val="SubTitle"/>
  <p:tag name="MH_ORDER" val="1"/>
</p:tagLst>
</file>

<file path=ppt/tags/tag2.xml><?xml version="1.0" encoding="utf-8"?>
<p:tagLst xmlns:p="http://schemas.openxmlformats.org/presentationml/2006/main">
  <p:tag name="MH" val="20170614111634"/>
  <p:tag name="MH_LIBRARY" val="GRAPHIC"/>
  <p:tag name="MH_TYPE" val="SubTitle"/>
  <p:tag name="MH_ORDER" val="1"/>
</p:tagLst>
</file>

<file path=ppt/tags/tag3.xml><?xml version="1.0" encoding="utf-8"?>
<p:tagLst xmlns:p="http://schemas.openxmlformats.org/presentationml/2006/main">
  <p:tag name="MH" val="20170614111634"/>
  <p:tag name="MH_LIBRARY" val="GRAPHIC"/>
  <p:tag name="MH_TYPE" val="SubTitle"/>
  <p:tag name="MH_ORDER" val="1"/>
</p:tagLst>
</file>

<file path=ppt/tags/tag4.xml><?xml version="1.0" encoding="utf-8"?>
<p:tagLst xmlns:p="http://schemas.openxmlformats.org/presentationml/2006/main">
  <p:tag name="MH" val="20170614111634"/>
  <p:tag name="MH_LIBRARY" val="GRAPHIC"/>
  <p:tag name="MH_TYPE" val="SubTitle"/>
  <p:tag name="MH_ORDER" val="1"/>
</p:tagLst>
</file>

<file path=ppt/tags/tag5.xml><?xml version="1.0" encoding="utf-8"?>
<p:tagLst xmlns:p="http://schemas.openxmlformats.org/presentationml/2006/main">
  <p:tag name="MH" val="20170614111151"/>
  <p:tag name="MH_LIBRARY" val="GRAPHIC"/>
  <p:tag name="MH_TYPE" val="SubTitle"/>
  <p:tag name="MH_ORDER" val="1"/>
</p:tagLst>
</file>

<file path=ppt/tags/tag6.xml><?xml version="1.0" encoding="utf-8"?>
<p:tagLst xmlns:p="http://schemas.openxmlformats.org/presentationml/2006/main">
  <p:tag name="MH" val="20170614111151"/>
  <p:tag name="MH_LIBRARY" val="GRAPHIC"/>
  <p:tag name="MH_TYPE" val="SubTitle"/>
  <p:tag name="MH_ORDER" val="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2022</Words>
  <Application>WPS Presentation</Application>
  <PresentationFormat>Widescreen</PresentationFormat>
  <Paragraphs>242</Paragraphs>
  <Slides>21</Slides>
  <Notes>21</Notes>
  <HiddenSlides>0</HiddenSlides>
  <MMClips>0</MMClips>
  <ScaleCrop>false</ScaleCrop>
  <HeadingPairs>
    <vt:vector size="6" baseType="variant">
      <vt:variant>
        <vt:lpstr>已用的字体</vt:lpstr>
      </vt:variant>
      <vt:variant>
        <vt:i4>25</vt:i4>
      </vt:variant>
      <vt:variant>
        <vt:lpstr>主题</vt:lpstr>
      </vt:variant>
      <vt:variant>
        <vt:i4>1</vt:i4>
      </vt:variant>
      <vt:variant>
        <vt:lpstr>幻灯片标题</vt:lpstr>
      </vt:variant>
      <vt:variant>
        <vt:i4>21</vt:i4>
      </vt:variant>
    </vt:vector>
  </HeadingPairs>
  <TitlesOfParts>
    <vt:vector size="47" baseType="lpstr">
      <vt:lpstr>Arial</vt:lpstr>
      <vt:lpstr>SimSun</vt:lpstr>
      <vt:lpstr>Wingdings</vt:lpstr>
      <vt:lpstr>Calibri</vt:lpstr>
      <vt:lpstr>汉仪铸字木头人W</vt:lpstr>
      <vt:lpstr>等线</vt:lpstr>
      <vt:lpstr>等线</vt:lpstr>
      <vt:lpstr>#9Slide07 SVNErika Ormig</vt:lpstr>
      <vt:lpstr>Segoe Print</vt:lpstr>
      <vt:lpstr>Microsoft YaHei</vt:lpstr>
      <vt:lpstr>方正卡通简体</vt:lpstr>
      <vt:lpstr>Cambria</vt:lpstr>
      <vt:lpstr>Nexa Light</vt:lpstr>
      <vt:lpstr>Wide Latin</vt:lpstr>
      <vt:lpstr>Cambria Math</vt:lpstr>
      <vt:lpstr>Calibri</vt:lpstr>
      <vt:lpstr>UTM Loko</vt:lpstr>
      <vt:lpstr>Arial Unicode MS</vt:lpstr>
      <vt:lpstr>UTM Flamenco</vt:lpstr>
      <vt:lpstr>UTM Avo</vt:lpstr>
      <vt:lpstr>Times New Roman</vt:lpstr>
      <vt:lpstr>Century Gothic</vt:lpstr>
      <vt:lpstr>DFPOP1-W9</vt:lpstr>
      <vt:lpstr>Calibri Light</vt:lpstr>
      <vt:lpstr>等线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Hạ Vũ</cp:lastModifiedBy>
  <cp:revision>21</cp:revision>
  <dcterms:created xsi:type="dcterms:W3CDTF">2024-01-09T04:14:00Z</dcterms:created>
  <dcterms:modified xsi:type="dcterms:W3CDTF">2024-04-15T07:27:07Z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C28BB2974FFE4356A93D614DABBF0912_12</vt:lpwstr>
  </property>
  <property fmtid="{D5CDD505-2E9C-101B-9397-08002B2CF9AE}" pid="3" name="KSOProductBuildVer">
    <vt:lpwstr>1033-12.2.0.16731</vt:lpwstr>
  </property>
</Properties>
</file>