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</p:sldMasterIdLst>
  <p:notesMasterIdLst>
    <p:notesMasterId r:id="rId5"/>
  </p:notesMasterIdLst>
  <p:sldIdLst>
    <p:sldId id="260" r:id="rId4"/>
    <p:sldId id="316" r:id="rId6"/>
    <p:sldId id="314" r:id="rId7"/>
    <p:sldId id="317" r:id="rId8"/>
    <p:sldId id="318" r:id="rId9"/>
    <p:sldId id="319" r:id="rId10"/>
    <p:sldId id="320" r:id="rId11"/>
    <p:sldId id="321" r:id="rId12"/>
    <p:sldId id="322" r:id="rId13"/>
    <p:sldId id="257" r:id="rId14"/>
    <p:sldId id="312" r:id="rId15"/>
    <p:sldId id="323" r:id="rId16"/>
    <p:sldId id="327" r:id="rId17"/>
    <p:sldId id="330" r:id="rId18"/>
    <p:sldId id="331" r:id="rId19"/>
    <p:sldId id="332" r:id="rId20"/>
    <p:sldId id="326" r:id="rId21"/>
    <p:sldId id="333" r:id="rId22"/>
    <p:sldId id="313" r:id="rId23"/>
    <p:sldId id="328" r:id="rId24"/>
    <p:sldId id="3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30D68-6CD1-48A7-ADA0-197511509E5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7E7A6-BF73-45DB-82F8-97E7CF415C0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3" name="Google Shape;14273;gb8b30863f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4" name="Google Shape;14274;gb8b30863f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0" name="Google Shape;15680;gb9126897ec_0_1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1" name="Google Shape;15681;gb9126897ec_0_1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/>
              <a:t>Thiết kế: Hương Thảo – Zalo 0972115126</a:t>
            </a: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matchingName="One column text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633251" y="1693084"/>
            <a:ext cx="405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633251" y="2700684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3134" name="Google Shape;3134;p7"/>
          <p:cNvGrpSpPr/>
          <p:nvPr/>
        </p:nvGrpSpPr>
        <p:grpSpPr>
          <a:xfrm>
            <a:off x="-664090" y="5091075"/>
            <a:ext cx="1399511" cy="698587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8753643" y="490475"/>
            <a:ext cx="1399511" cy="698587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matchingName="Section title and description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4236110" y="289608"/>
            <a:ext cx="1399511" cy="698587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11232010" y="720008"/>
            <a:ext cx="1399511" cy="698587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5635621" y="5321226"/>
            <a:ext cx="578255" cy="81044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10814647" y="5161315"/>
            <a:ext cx="1588516" cy="976688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5930316" y="2360200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66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/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5930316" y="3482600"/>
            <a:ext cx="4804800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matchingName="Thanks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3347200" y="1195767"/>
            <a:ext cx="549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4063000" y="2592833"/>
            <a:ext cx="4066000" cy="4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4659600" y="2992633"/>
            <a:ext cx="2872800" cy="11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3265" name="Google Shape;13265;p26"/>
          <p:cNvGrpSpPr/>
          <p:nvPr/>
        </p:nvGrpSpPr>
        <p:grpSpPr>
          <a:xfrm flipH="1">
            <a:off x="11011877" y="195175"/>
            <a:ext cx="1399511" cy="698587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520624" y="2730425"/>
            <a:ext cx="1399511" cy="698587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matchingName="Background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11441710" y="719992"/>
            <a:ext cx="1399511" cy="698587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618157" y="4688708"/>
            <a:ext cx="1399511" cy="698587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97000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5068867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2138768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97000" y="2935800"/>
            <a:ext cx="7798000" cy="98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5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61914" y="1423448"/>
            <a:ext cx="11217896" cy="526015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635653" y="207390"/>
            <a:ext cx="10864000" cy="104637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600" lvl="0" indent="-3892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203007" y="224445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4524281" y="5161315"/>
            <a:ext cx="1588516" cy="976688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379323" y="128756"/>
            <a:ext cx="1399511" cy="698587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10425961" y="726023"/>
            <a:ext cx="1399512" cy="698587"/>
            <a:chOff x="138482" y="584556"/>
            <a:chExt cx="1049634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8041438" y="5649772"/>
            <a:ext cx="366797" cy="488344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0" y="303032"/>
            <a:ext cx="1265745" cy="126574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openxmlformats.org/officeDocument/2006/relationships/image" Target="../media/image13.png"/><Relationship Id="rId7" Type="http://schemas.openxmlformats.org/officeDocument/2006/relationships/slide" Target="slide7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openxmlformats.org/officeDocument/2006/relationships/slide" Target="slide5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2.xml"/><Relationship Id="rId10" Type="http://schemas.openxmlformats.org/officeDocument/2006/relationships/slide" Target="slide10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-GB" dirty="0"/>
              <a:t>01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2948825"/>
            <a:ext cx="5243833" cy="4195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871" y="2186321"/>
            <a:ext cx="8151058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40681" y="817052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295506" y="817052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94554" y="469460"/>
            <a:ext cx="956295" cy="94682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389839" y="3671459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67799" y="3550690"/>
            <a:ext cx="4617682" cy="3790419"/>
          </a:xfrm>
          <a:prstGeom prst="rect">
            <a:avLst/>
          </a:prstGeom>
        </p:spPr>
      </p:pic>
      <p:grpSp>
        <p:nvGrpSpPr>
          <p:cNvPr id="31" name="Google Shape;39;p2"/>
          <p:cNvGrpSpPr/>
          <p:nvPr/>
        </p:nvGrpSpPr>
        <p:grpSpPr>
          <a:xfrm rot="20529965">
            <a:off x="9047672" y="5257929"/>
            <a:ext cx="1011696" cy="1179624"/>
            <a:chOff x="4243450" y="1793000"/>
            <a:chExt cx="438175" cy="470825"/>
          </a:xfrm>
        </p:grpSpPr>
        <p:sp>
          <p:nvSpPr>
            <p:cNvPr id="32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4" y="719119"/>
            <a:ext cx="10973751" cy="481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-GB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3127549"/>
            <a:ext cx="5243833" cy="4195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270" y="2237121"/>
            <a:ext cx="7797460" cy="25666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sự khác nhau về cách viết hoa tên người với tên cơ quan, tổ chức dưới đây: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974" y="1820862"/>
            <a:ext cx="10156401" cy="22736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84754" y="4185159"/>
            <a:ext cx="4278451" cy="2175001"/>
            <a:chOff x="892354" y="3758439"/>
            <a:chExt cx="4278451" cy="2175001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6640" y="1137921"/>
            <a:ext cx="4331854" cy="2233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4765458" y="3644867"/>
            <a:ext cx="6532461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200">
              <a:buClr>
                <a:srgbClr val="000000"/>
              </a:buClr>
            </a:pPr>
            <a:r>
              <a:rPr lang="vi-VN" sz="40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Tên riêng chỉ người: </a:t>
            </a:r>
            <a:r>
              <a:rPr lang="vi-VN" sz="40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viết hoa tất cái chữ cái đầu của các tiếng trong tên.</a:t>
            </a:r>
            <a:endParaRPr lang="en-US" sz="40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4765458" y="3644867"/>
            <a:ext cx="6725502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200">
              <a:buClr>
                <a:srgbClr val="000000"/>
              </a:buClr>
            </a:pPr>
            <a:r>
              <a:rPr lang="vi-VN" sz="36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Tên riêng chỉ cơ quan tổ chức: </a:t>
            </a: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viết hoa chữ cái đầu ở tiếng đầu các bộ phận tạo nên tính chất “riêng” của tên đó.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770" y="1279207"/>
            <a:ext cx="5848350" cy="2145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17760" y="3020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cách viết hoa tên cơ quan, tổ chức sau: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24560" y="1930400"/>
            <a:ext cx="10566400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Uỷ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Trung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794000" y="21640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615680" y="21336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082800" y="30988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614160" y="30784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606800" y="400304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76;p7"/>
          <p:cNvSpPr/>
          <p:nvPr/>
        </p:nvSpPr>
        <p:spPr>
          <a:xfrm>
            <a:off x="1239520" y="4988561"/>
            <a:ext cx="10068560" cy="1534160"/>
          </a:xfrm>
          <a:prstGeom prst="roundRect">
            <a:avLst>
              <a:gd name="adj" fmla="val 24168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Viết hoa chữ cái đầu của các từ ngữ chỉ loại hình cơ quan, tổ chức, chức năng, lĩnh vực hoạt động c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ủa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cơ quan, tổ chức.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167120" y="398272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hợp nào dưới đây viết hoa đúng tên cơ quan, tổ chức?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669" y="2162492"/>
            <a:ext cx="10024995" cy="2379028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391920" y="3962400"/>
            <a:ext cx="522224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7142480" y="4013200"/>
            <a:ext cx="384048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7A9BD"/>
              </a:solidFill>
              <a:latin typeface="Arial" panose="020B0604020202020204"/>
              <a:sym typeface="Arial" panose="020B0604020202020204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" name="Google Shape;258;p7"/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/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276;p7"/>
          <p:cNvSpPr/>
          <p:nvPr/>
        </p:nvSpPr>
        <p:spPr>
          <a:xfrm>
            <a:off x="306606" y="173331"/>
            <a:ext cx="11357068" cy="1086509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356240" y="0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Viết</a:t>
            </a:r>
            <a:endParaRPr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885" y="282358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4643538" y="2242787"/>
            <a:ext cx="6268301" cy="2552733"/>
          </a:xfrm>
          <a:prstGeom prst="wedgeRoundRectCallout">
            <a:avLst>
              <a:gd name="adj1" fmla="val -62338"/>
              <a:gd name="adj2" fmla="val 200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20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a. Tên tổ chức Đội của trường em.</a:t>
            </a:r>
            <a:endParaRPr lang="vi-VN" sz="36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  <a:p>
            <a:pPr algn="just" defTabSz="121920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b. Tên một cơ quan hoặc tổ chức mà em biết.</a:t>
            </a:r>
            <a:endParaRPr lang="en-US" sz="36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7A9BD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1" name="Google Shape;275;p7"/>
          <p:cNvSpPr/>
          <p:nvPr/>
        </p:nvSpPr>
        <p:spPr>
          <a:xfrm>
            <a:off x="416560" y="842790"/>
            <a:ext cx="11338560" cy="545641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4903" y="966531"/>
            <a:ext cx="2703325" cy="2763400"/>
          </a:xfrm>
          <a:prstGeom prst="rect">
            <a:avLst/>
          </a:prstGeom>
        </p:spPr>
      </p:pic>
      <p:sp>
        <p:nvSpPr>
          <p:cNvPr id="3" name="Google Shape;276;p7"/>
          <p:cNvSpPr/>
          <p:nvPr/>
        </p:nvSpPr>
        <p:spPr>
          <a:xfrm>
            <a:off x="944880" y="1822525"/>
            <a:ext cx="7914640" cy="3562275"/>
          </a:xfrm>
          <a:prstGeom prst="roundRect">
            <a:avLst>
              <a:gd name="adj" fmla="val 24331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- </a:t>
            </a: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Tên tổ chức Đội của trường em: 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  <a:p>
            <a:pPr defTabSz="121920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Liên đội Tiểu học Ngọc Đồng.</a:t>
            </a:r>
            <a:endParaRPr lang="vi-VN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  <a:p>
            <a:pPr defTabSz="1219200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- Tên cơ quan, tổ chức em biết:</a:t>
            </a:r>
            <a:endParaRPr lang="vi-VN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  <a:p>
            <a:pPr defTabSz="121920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+ Ủy ban nhân dân tỉnh Phú Thọ</a:t>
            </a:r>
            <a:endParaRPr lang="vi-VN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  <a:p>
            <a:pPr defTabSz="121920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+ Bộ Tài nguyên và Môi trường</a:t>
            </a:r>
            <a:endParaRPr lang="vi-VN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  <a:p>
            <a:pPr defTabSz="121920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+ Sở Giáo dục và Đào tạo;…</a:t>
            </a:r>
            <a:endParaRPr lang="vi-VN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-GB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6150" y="2166001"/>
            <a:ext cx="7797460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6" name="Google Shape;14276;p32"/>
          <p:cNvGrpSpPr/>
          <p:nvPr/>
        </p:nvGrpSpPr>
        <p:grpSpPr>
          <a:xfrm>
            <a:off x="5433170" y="1708300"/>
            <a:ext cx="5799111" cy="3704349"/>
            <a:chOff x="1783594" y="620894"/>
            <a:chExt cx="5498525" cy="2832356"/>
          </a:xfrm>
        </p:grpSpPr>
        <p:sp>
          <p:nvSpPr>
            <p:cNvPr id="14277" name="Google Shape;14277;p3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8" name="Google Shape;14278;p3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79" name="Google Shape;14279;p3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0" name="Google Shape;14280;p3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81" name="Google Shape;14281;p3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82" name="Google Shape;14282;p32"/>
          <p:cNvSpPr txBox="1">
            <a:spLocks noGrp="1"/>
          </p:cNvSpPr>
          <p:nvPr>
            <p:ph type="title"/>
          </p:nvPr>
        </p:nvSpPr>
        <p:spPr>
          <a:xfrm>
            <a:off x="5301280" y="1928199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WHOA!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83" name="Google Shape;14283;p32"/>
          <p:cNvSpPr txBox="1">
            <a:spLocks noGrp="1"/>
          </p:cNvSpPr>
          <p:nvPr>
            <p:ph type="subTitle" idx="1"/>
          </p:nvPr>
        </p:nvSpPr>
        <p:spPr>
          <a:xfrm>
            <a:off x="6137341" y="3664803"/>
            <a:ext cx="5073584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oogle Shape;15077;p45"/>
          <p:cNvGrpSpPr/>
          <p:nvPr/>
        </p:nvGrpSpPr>
        <p:grpSpPr>
          <a:xfrm>
            <a:off x="1085291" y="2271591"/>
            <a:ext cx="2735351" cy="3801624"/>
            <a:chOff x="2590725" y="1407025"/>
            <a:chExt cx="323700" cy="449875"/>
          </a:xfrm>
        </p:grpSpPr>
        <p:sp>
          <p:nvSpPr>
            <p:cNvPr id="39" name="Google Shape;15078;p45"/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5079;p45"/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5080;p45"/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5081;p45"/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5082;p45"/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15083;p45"/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15084;p45"/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5085;p45"/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15086;p45"/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15087;p45"/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5088;p45"/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5089;p45"/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5090;p45"/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15091;p45"/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15092;p45"/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15093;p45"/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5094;p45"/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15095;p45"/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2" grpId="0"/>
      <p:bldP spid="142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7A9BD"/>
              </a:solidFill>
              <a:latin typeface="Arial" panose="020B0604020202020204"/>
              <a:sym typeface="Arial" panose="020B0604020202020204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" name="Google Shape;258;p7"/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/>
          <p:cNvSpPr/>
          <p:nvPr/>
        </p:nvSpPr>
        <p:spPr>
          <a:xfrm>
            <a:off x="553139" y="393645"/>
            <a:ext cx="10864000" cy="634912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4754" y="2997291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982721" y="2214880"/>
            <a:ext cx="7599679" cy="4267199"/>
          </a:xfrm>
          <a:prstGeom prst="wedgeRoundRectCallout">
            <a:avLst>
              <a:gd name="adj1" fmla="val -61536"/>
              <a:gd name="adj2" fmla="val -179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Chuẩn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bị một số tên cơ quan, tổ chức (có cách viết, cách viết sai)</a:t>
            </a:r>
            <a:endParaRPr lang="vi-VN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  <a:p>
            <a:pPr marL="457200" indent="-457200" algn="just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Chia lớp thành 2 nhóm, 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  <a:p>
            <a:pPr marL="457200" indent="-457200" algn="just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nhóm cùng nhau tìm những tên cơ quan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,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tổ chức đúng có trong hộp đưa lên dán trên bảng.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  <a:p>
            <a:pPr marL="457200" indent="-457200" algn="just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Đội nào tìm được nhiều hơn và đúng sẽ thắng cuộc.</a:t>
            </a:r>
            <a:endParaRPr lang="vi-VN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614" y="568903"/>
            <a:ext cx="10553091" cy="1310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65065" y="803509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319890" y="803510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80510" y="66083"/>
            <a:ext cx="1564809" cy="154931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607367" y="5542643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22" y="1263691"/>
            <a:ext cx="9736156" cy="4919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2399" y="2844891"/>
            <a:ext cx="4915487" cy="419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/>
          <p:cNvGrpSpPr/>
          <p:nvPr/>
        </p:nvGrpSpPr>
        <p:grpSpPr>
          <a:xfrm>
            <a:off x="2378126" y="827859"/>
            <a:ext cx="7331367" cy="3776475"/>
            <a:chOff x="1783594" y="620894"/>
            <a:chExt cx="5498525" cy="2832356"/>
          </a:xfrm>
        </p:grpSpPr>
        <p:sp>
          <p:nvSpPr>
            <p:cNvPr id="3" name="Google Shape;13821;p3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13822;p3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13823;p3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3824;p3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3825;p3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oogle Shape;13852;p30"/>
          <p:cNvGrpSpPr/>
          <p:nvPr/>
        </p:nvGrpSpPr>
        <p:grpSpPr>
          <a:xfrm>
            <a:off x="301966" y="3744969"/>
            <a:ext cx="1721868" cy="2393108"/>
            <a:chOff x="2590725" y="560600"/>
            <a:chExt cx="323700" cy="449900"/>
          </a:xfrm>
        </p:grpSpPr>
        <p:sp>
          <p:nvSpPr>
            <p:cNvPr id="10" name="Google Shape;13853;p30"/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3854;p30"/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3855;p30"/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856;p30"/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3857;p30"/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3858;p30"/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3859;p30"/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3860;p30"/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3861;p30"/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3862;p30"/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13863;p30"/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3864;p30"/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3865;p30"/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3866;p30"/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3867;p30"/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13868;p30"/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6" name="Picture 25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/>
          <a:srcRect l="25517" t="20463" r="25234" b="45393"/>
          <a:stretch>
            <a:fillRect/>
          </a:stretch>
        </p:blipFill>
        <p:spPr>
          <a:xfrm>
            <a:off x="5086340" y="4889855"/>
            <a:ext cx="2227053" cy="1003356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/>
          <p:cNvGrpSpPr/>
          <p:nvPr/>
        </p:nvGrpSpPr>
        <p:grpSpPr>
          <a:xfrm>
            <a:off x="9952306" y="3468039"/>
            <a:ext cx="1949327" cy="2709197"/>
            <a:chOff x="2590725" y="1407025"/>
            <a:chExt cx="323700" cy="449875"/>
          </a:xfrm>
        </p:grpSpPr>
        <p:sp>
          <p:nvSpPr>
            <p:cNvPr id="28" name="Google Shape;15078;p45"/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5079;p45"/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5080;p45"/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5081;p45"/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5082;p45"/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5083;p45"/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15084;p45"/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5085;p45"/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5086;p45"/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5087;p45"/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5088;p45"/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5089;p45"/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5090;p45"/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5091;p45"/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5092;p45"/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5093;p45"/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15094;p45"/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15095;p45"/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477" y="798768"/>
            <a:ext cx="8260796" cy="4365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47071" t="51015" r="30826" b="39175"/>
          <a:stretch>
            <a:fillRect/>
          </a:stretch>
        </p:blipFill>
        <p:spPr>
          <a:xfrm>
            <a:off x="8425545" y="5142649"/>
            <a:ext cx="2198913" cy="768295"/>
          </a:xfrm>
          <a:prstGeom prst="rect">
            <a:avLst/>
          </a:prstGeom>
        </p:spPr>
      </p:pic>
      <p:grpSp>
        <p:nvGrpSpPr>
          <p:cNvPr id="33" name="Google Shape;16231;p61"/>
          <p:cNvGrpSpPr/>
          <p:nvPr/>
        </p:nvGrpSpPr>
        <p:grpSpPr>
          <a:xfrm flipH="1">
            <a:off x="1821361" y="4660097"/>
            <a:ext cx="1188979" cy="551336"/>
            <a:chOff x="5978084" y="1668042"/>
            <a:chExt cx="826304" cy="413502"/>
          </a:xfrm>
        </p:grpSpPr>
        <p:sp>
          <p:nvSpPr>
            <p:cNvPr id="34" name="Google Shape;16232;p61"/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6233;p61"/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6234;p61"/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6235;p61"/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6236;p61"/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6237;p61"/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6238;p61"/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6239;p61"/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6240;p61"/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6241;p61"/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16242;p61"/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16243;p61"/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6244;p61"/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16245;p61"/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16246;p61"/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6247;p61"/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6248;p61"/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6249;p61"/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16250;p61"/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16251;p61"/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16252;p61"/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6253;p61"/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16254;p61"/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16255;p61"/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6256;p61"/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16257;p61"/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16258;p61"/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16259;p61"/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16260;p61"/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16261;p61"/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16262;p61"/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6263;p61"/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16264;p61"/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16265;p61"/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16266;p61"/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16267;p61"/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16268;p61"/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16269;p61"/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16270;p61"/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16271;p61"/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16272;p61"/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16273;p61"/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6274;p61"/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6275;p61"/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6276;p61"/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6277;p61"/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6278;p61"/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6279;p61"/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6280;p61"/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6281;p61"/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6282;p61"/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6283;p61"/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6284;p61"/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6285;p61"/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6286;p61"/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6287;p61"/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16288;p61"/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16289;p61"/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16290;p61"/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16291;p61"/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16292;p61"/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16293;p61"/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16294;p61"/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16295;p61"/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16296;p61"/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16297;p61"/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1"/>
          <a:srcRect l="47071" t="51015" r="30826" b="39175"/>
          <a:stretch>
            <a:fillRect/>
          </a:stretch>
        </p:blipFill>
        <p:spPr>
          <a:xfrm>
            <a:off x="3577614" y="5169287"/>
            <a:ext cx="2198913" cy="768295"/>
          </a:xfrm>
          <a:prstGeom prst="rect">
            <a:avLst/>
          </a:prstGeom>
        </p:spPr>
      </p:pic>
      <p:grpSp>
        <p:nvGrpSpPr>
          <p:cNvPr id="243" name="Google Shape;15077;p45"/>
          <p:cNvGrpSpPr/>
          <p:nvPr/>
        </p:nvGrpSpPr>
        <p:grpSpPr>
          <a:xfrm>
            <a:off x="152934" y="3610259"/>
            <a:ext cx="1829223" cy="2374348"/>
            <a:chOff x="2590725" y="1407025"/>
            <a:chExt cx="346594" cy="449875"/>
          </a:xfrm>
        </p:grpSpPr>
        <p:sp>
          <p:nvSpPr>
            <p:cNvPr id="244" name="Google Shape;15078;p45"/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15079;p45"/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15080;p45"/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15081;p45"/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15082;p45"/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15083;p45"/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15084;p45"/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15085;p45"/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15086;p45"/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15087;p45"/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15088;p45"/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15089;p45"/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15090;p45"/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15091;p45"/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15092;p45"/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15093;p45"/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15094;p45"/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15095;p45"/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62" name="Picture 26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4" y="3274725"/>
            <a:ext cx="1446909" cy="1959017"/>
          </a:xfrm>
          <a:prstGeom prst="rect">
            <a:avLst/>
          </a:prstGeom>
        </p:spPr>
      </p:pic>
      <p:pic>
        <p:nvPicPr>
          <p:cNvPr id="263" name="Picture 26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338" y="1769732"/>
            <a:ext cx="1446909" cy="1959017"/>
          </a:xfrm>
          <a:prstGeom prst="rect">
            <a:avLst/>
          </a:prstGeom>
        </p:spPr>
      </p:pic>
      <p:pic>
        <p:nvPicPr>
          <p:cNvPr id="264" name="Picture 26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165521"/>
            <a:ext cx="1446909" cy="1959017"/>
          </a:xfrm>
          <a:prstGeom prst="rect">
            <a:avLst/>
          </a:prstGeom>
        </p:spPr>
      </p:pic>
      <p:pic>
        <p:nvPicPr>
          <p:cNvPr id="265" name="Picture 26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0875" y="3530920"/>
            <a:ext cx="1446909" cy="1959017"/>
          </a:xfrm>
          <a:prstGeom prst="rect">
            <a:avLst/>
          </a:prstGeom>
        </p:spPr>
      </p:pic>
      <p:sp>
        <p:nvSpPr>
          <p:cNvPr id="266" name="Speech Bubble: Rectangle with Corners Rounded 265"/>
          <p:cNvSpPr/>
          <p:nvPr/>
        </p:nvSpPr>
        <p:spPr>
          <a:xfrm>
            <a:off x="3129561" y="2124537"/>
            <a:ext cx="783952" cy="912944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5335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 panose="020B0604020202020204"/>
              </a:rPr>
              <a:t>1</a:t>
            </a:r>
            <a:endParaRPr lang="en-US" sz="5335" kern="0" dirty="0">
              <a:solidFill>
                <a:srgbClr val="352381">
                  <a:lumMod val="10000"/>
                </a:srgbClr>
              </a:solidFill>
              <a:latin typeface="SVN-Blade Runner" panose="02040603050506020204" pitchFamily="18" charset="0"/>
              <a:sym typeface="Arial" panose="020B0604020202020204"/>
            </a:endParaRPr>
          </a:p>
        </p:txBody>
      </p:sp>
      <p:sp>
        <p:nvSpPr>
          <p:cNvPr id="267" name="Speech Bubble: Rectangle with Corners Rounded 266"/>
          <p:cNvSpPr/>
          <p:nvPr/>
        </p:nvSpPr>
        <p:spPr>
          <a:xfrm>
            <a:off x="5451385" y="839491"/>
            <a:ext cx="783952" cy="912944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5335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 panose="020B0604020202020204"/>
              </a:rPr>
              <a:t>2</a:t>
            </a:r>
            <a:endParaRPr lang="en-US" sz="5335" kern="0" dirty="0">
              <a:solidFill>
                <a:srgbClr val="352381">
                  <a:lumMod val="10000"/>
                </a:srgbClr>
              </a:solidFill>
              <a:latin typeface="SVN-Blade Runner" panose="02040603050506020204" pitchFamily="18" charset="0"/>
              <a:sym typeface="Arial" panose="020B0604020202020204"/>
            </a:endParaRPr>
          </a:p>
        </p:txBody>
      </p:sp>
      <p:sp>
        <p:nvSpPr>
          <p:cNvPr id="268" name="Speech Bubble: Rectangle with Corners Rounded 267"/>
          <p:cNvSpPr/>
          <p:nvPr/>
        </p:nvSpPr>
        <p:spPr>
          <a:xfrm>
            <a:off x="8084679" y="2516056"/>
            <a:ext cx="783952" cy="912944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5335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 panose="020B0604020202020204"/>
              </a:rPr>
              <a:t>3</a:t>
            </a:r>
            <a:endParaRPr lang="en-US" sz="5335" kern="0" dirty="0">
              <a:solidFill>
                <a:srgbClr val="352381">
                  <a:lumMod val="10000"/>
                </a:srgbClr>
              </a:solidFill>
              <a:latin typeface="SVN-Blade Runner" panose="02040603050506020204" pitchFamily="18" charset="0"/>
              <a:sym typeface="Arial" panose="020B0604020202020204"/>
            </a:endParaRPr>
          </a:p>
        </p:txBody>
      </p:sp>
      <p:sp>
        <p:nvSpPr>
          <p:cNvPr id="269" name="Speech Bubble: Rectangle with Corners Rounded 268"/>
          <p:cNvSpPr/>
          <p:nvPr/>
        </p:nvSpPr>
        <p:spPr>
          <a:xfrm>
            <a:off x="8554747" y="94057"/>
            <a:ext cx="783952" cy="912944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5335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 panose="020B0604020202020204"/>
              </a:rPr>
              <a:t>4</a:t>
            </a:r>
            <a:endParaRPr lang="en-US" sz="5335" kern="0" dirty="0">
              <a:solidFill>
                <a:srgbClr val="352381">
                  <a:lumMod val="10000"/>
                </a:srgbClr>
              </a:solidFill>
              <a:latin typeface="SVN-Blade Runner" panose="02040603050506020204" pitchFamily="18" charset="0"/>
              <a:sym typeface="Arial" panose="020B0604020202020204"/>
            </a:endParaRPr>
          </a:p>
        </p:txBody>
      </p:sp>
      <p:pic>
        <p:nvPicPr>
          <p:cNvPr id="270" name="Picture 26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4040466" y="3759009"/>
            <a:ext cx="1446909" cy="1959017"/>
          </a:xfrm>
          <a:prstGeom prst="rect">
            <a:avLst/>
          </a:prstGeom>
        </p:spPr>
      </p:pic>
      <p:grpSp>
        <p:nvGrpSpPr>
          <p:cNvPr id="271" name="Google Shape;16125;p61"/>
          <p:cNvGrpSpPr/>
          <p:nvPr/>
        </p:nvGrpSpPr>
        <p:grpSpPr>
          <a:xfrm>
            <a:off x="4481026" y="3398996"/>
            <a:ext cx="640015" cy="568923"/>
            <a:chOff x="3097058" y="1823311"/>
            <a:chExt cx="480011" cy="426692"/>
          </a:xfrm>
        </p:grpSpPr>
        <p:sp>
          <p:nvSpPr>
            <p:cNvPr id="272" name="Google Shape;16126;p61"/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16127;p61"/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16128;p61"/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16129;p61"/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16130;p61"/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16131;p61"/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16132;p61"/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16133;p61"/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16134;p61"/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16135;p61"/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16136;p61"/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16137;p61"/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16138;p61"/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16139;p61"/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16140;p61"/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16141;p61"/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16142;p61"/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16143;p61"/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16144;p61"/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16145;p61"/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16146;p61"/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16147;p61"/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16148;p61"/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16149;p61"/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16150;p61"/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16151;p61"/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16152;p61"/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16153;p61"/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16154;p61"/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16155;p61"/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16156;p61"/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16157;p61"/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16158;p61"/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16159;p61"/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16160;p61"/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16161;p61"/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16162;p61"/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16163;p61"/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16164;p61"/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16165;p61"/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16166;p61"/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16167;p61"/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16168;p61"/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1" name="Google Shape;16786;p61"/>
          <p:cNvGrpSpPr/>
          <p:nvPr/>
        </p:nvGrpSpPr>
        <p:grpSpPr>
          <a:xfrm flipH="1">
            <a:off x="3084915" y="4591763"/>
            <a:ext cx="416093" cy="205835"/>
            <a:chOff x="5978084" y="1951462"/>
            <a:chExt cx="308355" cy="154178"/>
          </a:xfrm>
        </p:grpSpPr>
        <p:sp>
          <p:nvSpPr>
            <p:cNvPr id="102" name="Google Shape;16787;p61"/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6788;p61"/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4" name="Google Shape;16789;p61"/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/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91;p61"/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92;p61"/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93;p61"/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4;p61"/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795;p61"/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796;p61"/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797;p61"/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798;p61"/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799;p61"/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00;p61"/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01;p61"/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02;p61"/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03;p61"/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04;p61"/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805;p61"/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806;p61"/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807;p61"/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808;p61"/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809;p61"/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810;p61"/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811;p61"/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812;p61"/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813;p61"/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814;p61"/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6815;p61"/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6816;p61"/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6817;p61"/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16818;p61"/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16819;p61"/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16820;p61"/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16821;p61"/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16822;p61"/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16823;p61"/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6824;p61"/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16825;p61"/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16826;p61"/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16827;p61"/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16828;p61"/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16829;p61"/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16830;p61"/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16831;p61"/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16832;p61"/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16833;p61"/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16834;p61"/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16835;p61"/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16836;p61"/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16837;p61"/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16838;p61"/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16839;p61"/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16840;p61"/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16841;p61"/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16842;p61"/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16843;p61"/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16844;p61"/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16845;p61"/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16846;p61"/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16847;p61"/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16848;p61"/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16849;p61"/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16850;p61"/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16851;p61"/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580" name="Google Shape;16125;p61"/>
          <p:cNvGrpSpPr/>
          <p:nvPr/>
        </p:nvGrpSpPr>
        <p:grpSpPr>
          <a:xfrm>
            <a:off x="6938795" y="1947133"/>
            <a:ext cx="640015" cy="568923"/>
            <a:chOff x="3097058" y="1823311"/>
            <a:chExt cx="480011" cy="426692"/>
          </a:xfrm>
        </p:grpSpPr>
        <p:sp>
          <p:nvSpPr>
            <p:cNvPr id="581" name="Google Shape;16126;p61"/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16127;p61"/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16128;p61"/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16129;p61"/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16130;p61"/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16131;p61"/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16132;p61"/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16133;p61"/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16134;p61"/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16135;p61"/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16136;p61"/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16137;p61"/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16138;p61"/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16139;p61"/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16140;p61"/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16141;p61"/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16142;p61"/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16143;p61"/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16144;p61"/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16145;p61"/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16146;p61"/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16147;p61"/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16148;p61"/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16149;p61"/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16150;p61"/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16151;p61"/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16152;p61"/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16153;p61"/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16154;p61"/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16155;p61"/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16156;p61"/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16157;p61"/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16158;p61"/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16159;p61"/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16160;p61"/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16161;p61"/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16162;p61"/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16163;p61"/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16164;p61"/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16165;p61"/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16166;p61"/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16167;p61"/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16168;p61"/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4" name="Google Shape;16786;p61"/>
          <p:cNvGrpSpPr/>
          <p:nvPr/>
        </p:nvGrpSpPr>
        <p:grpSpPr>
          <a:xfrm flipH="1">
            <a:off x="3105247" y="4387583"/>
            <a:ext cx="416093" cy="205835"/>
            <a:chOff x="5978084" y="1951462"/>
            <a:chExt cx="308355" cy="154178"/>
          </a:xfrm>
        </p:grpSpPr>
        <p:sp>
          <p:nvSpPr>
            <p:cNvPr id="625" name="Google Shape;16787;p61"/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16788;p61"/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27" name="Google Shape;16789;p61"/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/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" name="Google Shape;16791;p61"/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" name="Google Shape;16792;p61"/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" name="Google Shape;16793;p61"/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" name="Google Shape;16794;p61"/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" name="Google Shape;16795;p61"/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" name="Google Shape;16796;p61"/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" name="Google Shape;16797;p61"/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" name="Google Shape;16798;p61"/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" name="Google Shape;16799;p61"/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" name="Google Shape;16800;p61"/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" name="Google Shape;16801;p61"/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" name="Google Shape;16802;p61"/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" name="Google Shape;16803;p61"/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" name="Google Shape;16804;p61"/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" name="Google Shape;16805;p61"/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" name="Google Shape;16806;p61"/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" name="Google Shape;16807;p61"/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" name="Google Shape;16808;p61"/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" name="Google Shape;16809;p61"/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" name="Google Shape;16810;p61"/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" name="Google Shape;16811;p61"/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" name="Google Shape;16812;p61"/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" name="Google Shape;16813;p61"/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" name="Google Shape;16814;p61"/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" name="Google Shape;16815;p61"/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" name="Google Shape;16816;p61"/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" name="Google Shape;16817;p61"/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" name="Google Shape;16818;p61"/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" name="Google Shape;16819;p61"/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" name="Google Shape;16820;p61"/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" name="Google Shape;16821;p61"/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" name="Google Shape;16822;p61"/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" name="Google Shape;16823;p61"/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" name="Google Shape;16824;p61"/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" name="Google Shape;16825;p61"/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" name="Google Shape;16826;p61"/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" name="Google Shape;16827;p61"/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" name="Google Shape;16828;p61"/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" name="Google Shape;16829;p61"/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" name="Google Shape;16830;p61"/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" name="Google Shape;16831;p61"/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16832;p61"/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1" name="Google Shape;16833;p61"/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2" name="Google Shape;16834;p61"/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3" name="Google Shape;16835;p61"/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16836;p61"/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5" name="Google Shape;16837;p61"/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6" name="Google Shape;16838;p61"/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16839;p61"/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8" name="Google Shape;16840;p61"/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9" name="Google Shape;16841;p61"/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16842;p61"/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1" name="Google Shape;16843;p61"/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2" name="Google Shape;16844;p61"/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16845;p61"/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4" name="Google Shape;16846;p61"/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5" name="Google Shape;16847;p61"/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16848;p61"/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7" name="Google Shape;16849;p61"/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8" name="Google Shape;16850;p61"/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9" name="Google Shape;16851;p61"/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90" name="Picture 68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175451" y="2177929"/>
            <a:ext cx="1446909" cy="1959017"/>
          </a:xfrm>
          <a:prstGeom prst="rect">
            <a:avLst/>
          </a:prstGeom>
        </p:spPr>
      </p:pic>
      <p:grpSp>
        <p:nvGrpSpPr>
          <p:cNvPr id="691" name="Google Shape;16125;p61"/>
          <p:cNvGrpSpPr/>
          <p:nvPr/>
        </p:nvGrpSpPr>
        <p:grpSpPr>
          <a:xfrm>
            <a:off x="10248455" y="438079"/>
            <a:ext cx="692072" cy="568923"/>
            <a:chOff x="3097058" y="1823311"/>
            <a:chExt cx="480011" cy="426692"/>
          </a:xfrm>
        </p:grpSpPr>
        <p:sp>
          <p:nvSpPr>
            <p:cNvPr id="692" name="Google Shape;16126;p61"/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16127;p61"/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16128;p61"/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16129;p61"/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16130;p61"/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16131;p61"/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16132;p61"/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16133;p61"/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16134;p61"/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16135;p61"/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16136;p61"/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16137;p61"/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16138;p61"/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16139;p61"/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16140;p61"/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16141;p61"/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16142;p61"/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16143;p61"/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16144;p61"/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16145;p61"/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16146;p61"/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16147;p61"/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16148;p61"/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16149;p61"/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16150;p61"/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16151;p61"/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16152;p61"/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16153;p61"/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16154;p61"/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16155;p61"/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16156;p61"/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16157;p61"/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16158;p61"/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16159;p61"/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16160;p61"/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16161;p61"/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16162;p61"/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16163;p61"/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16164;p61"/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16165;p61"/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16166;p61"/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16167;p61"/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16168;p61"/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5" name="Google Shape;16786;p61"/>
          <p:cNvGrpSpPr/>
          <p:nvPr/>
        </p:nvGrpSpPr>
        <p:grpSpPr>
          <a:xfrm flipH="1">
            <a:off x="3123461" y="4058925"/>
            <a:ext cx="449937" cy="205835"/>
            <a:chOff x="5978084" y="1951462"/>
            <a:chExt cx="308355" cy="154178"/>
          </a:xfrm>
        </p:grpSpPr>
        <p:sp>
          <p:nvSpPr>
            <p:cNvPr id="736" name="Google Shape;16787;p61"/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16788;p61"/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8" name="Google Shape;16789;p61"/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/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0" name="Google Shape;16791;p61"/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1" name="Google Shape;16792;p61"/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2" name="Google Shape;16793;p61"/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16794;p61"/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4" name="Google Shape;16795;p61"/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5" name="Google Shape;16796;p61"/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16797;p61"/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7" name="Google Shape;16798;p61"/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8" name="Google Shape;16799;p61"/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16800;p61"/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0" name="Google Shape;16801;p61"/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1" name="Google Shape;16802;p61"/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16803;p61"/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3" name="Google Shape;16804;p61"/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4" name="Google Shape;16805;p61"/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16806;p61"/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6" name="Google Shape;16807;p61"/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7" name="Google Shape;16808;p61"/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8" name="Google Shape;16809;p61"/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9" name="Google Shape;16810;p61"/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0" name="Google Shape;16811;p61"/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1" name="Google Shape;16812;p61"/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2" name="Google Shape;16813;p61"/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3" name="Google Shape;16814;p61"/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4" name="Google Shape;16815;p61"/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5" name="Google Shape;16816;p61"/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6" name="Google Shape;16817;p61"/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7" name="Google Shape;16818;p61"/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8" name="Google Shape;16819;p61"/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9" name="Google Shape;16820;p61"/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0" name="Google Shape;16821;p61"/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1" name="Google Shape;16822;p61"/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2" name="Google Shape;16823;p61"/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3" name="Google Shape;16824;p61"/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4" name="Google Shape;16825;p61"/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5" name="Google Shape;16826;p61"/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6" name="Google Shape;16827;p61"/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7" name="Google Shape;16828;p61"/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8" name="Google Shape;16829;p61"/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9" name="Google Shape;16830;p61"/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0" name="Google Shape;16831;p61"/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1" name="Google Shape;16832;p61"/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2" name="Google Shape;16833;p61"/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3" name="Google Shape;16834;p61"/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4" name="Google Shape;16835;p61"/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5" name="Google Shape;16836;p61"/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6" name="Google Shape;16837;p61"/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7" name="Google Shape;16838;p61"/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8" name="Google Shape;16839;p61"/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9" name="Google Shape;16840;p61"/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0" name="Google Shape;16841;p61"/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1" name="Google Shape;16842;p61"/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2" name="Google Shape;16843;p61"/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3" name="Google Shape;16844;p61"/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4" name="Google Shape;16845;p61"/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5" name="Google Shape;16846;p61"/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6" name="Google Shape;16847;p61"/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7" name="Google Shape;16848;p61"/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8" name="Google Shape;16849;p61"/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9" name="Google Shape;16850;p61"/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0" name="Google Shape;16851;p61"/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801" name="Picture 80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525002" y="596193"/>
            <a:ext cx="1446909" cy="1959017"/>
          </a:xfrm>
          <a:prstGeom prst="rect">
            <a:avLst/>
          </a:prstGeom>
        </p:spPr>
      </p:pic>
      <p:grpSp>
        <p:nvGrpSpPr>
          <p:cNvPr id="802" name="Google Shape;16125;p61"/>
          <p:cNvGrpSpPr/>
          <p:nvPr/>
        </p:nvGrpSpPr>
        <p:grpSpPr>
          <a:xfrm>
            <a:off x="9507510" y="3602745"/>
            <a:ext cx="640015" cy="568923"/>
            <a:chOff x="3097058" y="1823311"/>
            <a:chExt cx="480011" cy="426692"/>
          </a:xfrm>
        </p:grpSpPr>
        <p:sp>
          <p:nvSpPr>
            <p:cNvPr id="803" name="Google Shape;16126;p61"/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16127;p61"/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16128;p61"/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16129;p61"/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16130;p61"/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16131;p61"/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16132;p61"/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16133;p61"/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16134;p61"/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16135;p61"/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16136;p61"/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16137;p61"/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16138;p61"/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16139;p61"/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16140;p61"/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16141;p61"/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16142;p61"/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16143;p61"/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16144;p61"/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16145;p61"/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16146;p61"/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16147;p61"/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16148;p61"/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16149;p61"/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16150;p61"/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16151;p61"/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16152;p61"/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16153;p61"/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16154;p61"/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16155;p61"/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16156;p61"/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16157;p61"/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16158;p61"/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16159;p61"/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16160;p61"/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16161;p61"/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16162;p61"/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16163;p61"/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16164;p61"/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16165;p61"/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16166;p61"/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16167;p61"/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16168;p61"/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6" name="Google Shape;16786;p61"/>
          <p:cNvGrpSpPr/>
          <p:nvPr/>
        </p:nvGrpSpPr>
        <p:grpSpPr>
          <a:xfrm flipH="1">
            <a:off x="3288115" y="4794963"/>
            <a:ext cx="416093" cy="205835"/>
            <a:chOff x="5978084" y="1951462"/>
            <a:chExt cx="308355" cy="154178"/>
          </a:xfrm>
        </p:grpSpPr>
        <p:sp>
          <p:nvSpPr>
            <p:cNvPr id="847" name="Google Shape;16787;p61"/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16788;p61"/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49" name="Google Shape;16789;p61"/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/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1" name="Google Shape;16791;p61"/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2" name="Google Shape;16792;p61"/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3" name="Google Shape;16793;p61"/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4" name="Google Shape;16794;p61"/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5" name="Google Shape;16795;p61"/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6" name="Google Shape;16796;p61"/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7" name="Google Shape;16797;p61"/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8" name="Google Shape;16798;p61"/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9" name="Google Shape;16799;p61"/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0" name="Google Shape;16800;p61"/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1" name="Google Shape;16801;p61"/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2" name="Google Shape;16802;p61"/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3" name="Google Shape;16803;p61"/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4" name="Google Shape;16804;p61"/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5" name="Google Shape;16805;p61"/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6" name="Google Shape;16806;p61"/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7" name="Google Shape;16807;p61"/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8" name="Google Shape;16808;p61"/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9" name="Google Shape;16809;p61"/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0" name="Google Shape;16810;p61"/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1" name="Google Shape;16811;p61"/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2" name="Google Shape;16812;p61"/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3" name="Google Shape;16813;p61"/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4" name="Google Shape;16814;p61"/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5" name="Google Shape;16815;p61"/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6" name="Google Shape;16816;p61"/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7" name="Google Shape;16817;p61"/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8" name="Google Shape;16818;p61"/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9" name="Google Shape;16819;p61"/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0" name="Google Shape;16820;p61"/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1" name="Google Shape;16821;p61"/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2" name="Google Shape;16822;p61"/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3" name="Google Shape;16823;p61"/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4" name="Google Shape;16824;p61"/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5" name="Google Shape;16825;p61"/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6" name="Google Shape;16826;p61"/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7" name="Google Shape;16827;p61"/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8" name="Google Shape;16828;p61"/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9" name="Google Shape;16829;p61"/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0" name="Google Shape;16830;p61"/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1" name="Google Shape;16831;p61"/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2" name="Google Shape;16832;p61"/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3" name="Google Shape;16833;p61"/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4" name="Google Shape;16834;p61"/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5" name="Google Shape;16835;p61"/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6" name="Google Shape;16836;p61"/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7" name="Google Shape;16837;p61"/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16838;p61"/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9" name="Google Shape;16839;p61"/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0" name="Google Shape;16840;p61"/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1" name="Google Shape;16841;p61"/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16842;p61"/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3" name="Google Shape;16843;p61"/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4" name="Google Shape;16844;p61"/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16845;p61"/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6" name="Google Shape;16846;p61"/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7" name="Google Shape;16847;p61"/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16848;p61"/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9" name="Google Shape;16849;p61"/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0" name="Google Shape;16850;p61"/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16851;p61"/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912" name="Picture 9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091380" y="3619088"/>
            <a:ext cx="1446909" cy="1959017"/>
          </a:xfrm>
          <a:prstGeom prst="rect">
            <a:avLst/>
          </a:prstGeom>
        </p:spPr>
      </p:pic>
      <p:pic>
        <p:nvPicPr>
          <p:cNvPr id="999" name="Picture 998"/>
          <p:cNvPicPr>
            <a:picLocks noChangeAspect="1"/>
          </p:cNvPicPr>
          <p:nvPr/>
        </p:nvPicPr>
        <p:blipFill rotWithShape="1">
          <a:blip r:embed="rId8"/>
          <a:srcRect t="-1" r="68982" b="-36056"/>
          <a:stretch>
            <a:fillRect/>
          </a:stretch>
        </p:blipFill>
        <p:spPr>
          <a:xfrm>
            <a:off x="644687" y="213037"/>
            <a:ext cx="385772" cy="420265"/>
          </a:xfrm>
          <a:prstGeom prst="rect">
            <a:avLst/>
          </a:prstGeom>
        </p:spPr>
      </p:pic>
      <p:pic>
        <p:nvPicPr>
          <p:cNvPr id="1000" name="Picture 999"/>
          <p:cNvPicPr>
            <a:picLocks noChangeAspect="1"/>
          </p:cNvPicPr>
          <p:nvPr/>
        </p:nvPicPr>
        <p:blipFill rotWithShape="1">
          <a:blip r:embed="rId8"/>
          <a:srcRect t="-1" r="68982" b="-36056"/>
          <a:stretch>
            <a:fillRect/>
          </a:stretch>
        </p:blipFill>
        <p:spPr>
          <a:xfrm>
            <a:off x="1082882" y="189072"/>
            <a:ext cx="385772" cy="420265"/>
          </a:xfrm>
          <a:prstGeom prst="rect">
            <a:avLst/>
          </a:prstGeom>
        </p:spPr>
      </p:pic>
      <p:pic>
        <p:nvPicPr>
          <p:cNvPr id="1001" name="Picture 1000"/>
          <p:cNvPicPr>
            <a:picLocks noChangeAspect="1"/>
          </p:cNvPicPr>
          <p:nvPr/>
        </p:nvPicPr>
        <p:blipFill rotWithShape="1">
          <a:blip r:embed="rId8"/>
          <a:srcRect t="-1" r="68982" b="-36056"/>
          <a:stretch>
            <a:fillRect/>
          </a:stretch>
        </p:blipFill>
        <p:spPr>
          <a:xfrm>
            <a:off x="1483054" y="189072"/>
            <a:ext cx="385772" cy="420265"/>
          </a:xfrm>
          <a:prstGeom prst="rect">
            <a:avLst/>
          </a:prstGeom>
        </p:spPr>
      </p:pic>
      <p:pic>
        <p:nvPicPr>
          <p:cNvPr id="1002" name="Picture 1001"/>
          <p:cNvPicPr>
            <a:picLocks noChangeAspect="1"/>
          </p:cNvPicPr>
          <p:nvPr/>
        </p:nvPicPr>
        <p:blipFill rotWithShape="1">
          <a:blip r:embed="rId8"/>
          <a:srcRect t="-1" r="68982" b="-36056"/>
          <a:stretch>
            <a:fillRect/>
          </a:stretch>
        </p:blipFill>
        <p:spPr>
          <a:xfrm>
            <a:off x="1893489" y="189905"/>
            <a:ext cx="385772" cy="420265"/>
          </a:xfrm>
          <a:prstGeom prst="rect">
            <a:avLst/>
          </a:prstGeom>
        </p:spPr>
      </p:pic>
      <p:grpSp>
        <p:nvGrpSpPr>
          <p:cNvPr id="1010" name="Group 1009"/>
          <p:cNvGrpSpPr/>
          <p:nvPr/>
        </p:nvGrpSpPr>
        <p:grpSpPr>
          <a:xfrm>
            <a:off x="2453172" y="618935"/>
            <a:ext cx="7427603" cy="2797621"/>
            <a:chOff x="1868250" y="878189"/>
            <a:chExt cx="5570702" cy="2098216"/>
          </a:xfrm>
        </p:grpSpPr>
        <p:sp>
          <p:nvSpPr>
            <p:cNvPr id="1004" name="Google Shape;13821;p30">
              <a:hlinkClick r:id="rId9" action="ppaction://hlinksldjump"/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3826;p30"/>
            <p:cNvSpPr txBox="1"/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1219200"/>
              <a:r>
                <a:rPr lang="en-US" sz="8800" kern="0" dirty="0">
                  <a:solidFill>
                    <a:srgbClr val="FFB229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4265" kern="0" dirty="0">
                <a:solidFill>
                  <a:srgbClr val="1D1D1B"/>
                </a:solidFill>
              </a:endParaRPr>
            </a:p>
          </p:txBody>
        </p:sp>
      </p:grpSp>
      <p:sp>
        <p:nvSpPr>
          <p:cNvPr id="2" name="Rectangle: Rounded Corners 1">
            <a:hlinkClick r:id="rId10" action="ppaction://hlinksldjump"/>
          </p:cNvPr>
          <p:cNvSpPr/>
          <p:nvPr/>
        </p:nvSpPr>
        <p:spPr>
          <a:xfrm>
            <a:off x="10119360" y="6217920"/>
            <a:ext cx="1656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/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B.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THọ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5619;p5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5620;p5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5621;p5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5622;p5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5" name="A"/>
          <p:cNvGrpSpPr/>
          <p:nvPr/>
        </p:nvGrpSpPr>
        <p:grpSpPr>
          <a:xfrm>
            <a:off x="918892" y="2911503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A.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Thọ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5625;p5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5626;p5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5627;p5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5628;p5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" name="C"/>
          <p:cNvGrpSpPr/>
          <p:nvPr/>
        </p:nvGrpSpPr>
        <p:grpSpPr>
          <a:xfrm>
            <a:off x="905194" y="4440484"/>
            <a:ext cx="4890021" cy="1290244"/>
            <a:chOff x="678895" y="3330363"/>
            <a:chExt cx="3667516" cy="967683"/>
          </a:xfrm>
        </p:grpSpPr>
        <p:grpSp>
          <p:nvGrpSpPr>
            <p:cNvPr id="137" name="Google Shape;15623;p50"/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/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5625;p50"/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15626;p50"/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15627;p50"/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15628;p50"/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533139" y="3330363"/>
              <a:ext cx="195871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D"/>
          <p:cNvGrpSpPr/>
          <p:nvPr/>
        </p:nvGrpSpPr>
        <p:grpSpPr>
          <a:xfrm>
            <a:off x="6287194" y="4498106"/>
            <a:ext cx="4890021" cy="1232623"/>
            <a:chOff x="4715395" y="3373579"/>
            <a:chExt cx="3667516" cy="924467"/>
          </a:xfrm>
        </p:grpSpPr>
        <p:grpSp>
          <p:nvGrpSpPr>
            <p:cNvPr id="131" name="Google Shape;15617;p50"/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/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15619;p50"/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15620;p50"/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15621;p50"/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15622;p50"/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538162" y="3373579"/>
              <a:ext cx="199598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D.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47" name="1"/>
          <p:cNvPicPr>
            <a:picLocks noChangeAspect="1"/>
          </p:cNvPicPr>
          <p:nvPr/>
        </p:nvPicPr>
        <p:blipFill rotWithShape="1">
          <a:blip r:embed="rId1"/>
          <a:srcRect r="50378" b="56398"/>
          <a:stretch>
            <a:fillRect/>
          </a:stretch>
        </p:blipFill>
        <p:spPr>
          <a:xfrm>
            <a:off x="4576939" y="3082120"/>
            <a:ext cx="1519061" cy="1058363"/>
          </a:xfrm>
          <a:prstGeom prst="rect">
            <a:avLst/>
          </a:prstGeom>
        </p:spPr>
      </p:pic>
      <p:pic>
        <p:nvPicPr>
          <p:cNvPr id="148" name="2"/>
          <p:cNvPicPr>
            <a:picLocks noChangeAspect="1"/>
          </p:cNvPicPr>
          <p:nvPr/>
        </p:nvPicPr>
        <p:blipFill rotWithShape="1">
          <a:blip r:embed="rId1"/>
          <a:srcRect l="44952" t="3500" r="5426" b="52898"/>
          <a:stretch>
            <a:fillRect/>
          </a:stretch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/>
          <p:cNvPicPr>
            <a:picLocks noChangeAspect="1"/>
          </p:cNvPicPr>
          <p:nvPr/>
        </p:nvPicPr>
        <p:blipFill rotWithShape="1">
          <a:blip r:embed="rId1"/>
          <a:srcRect l="44952" t="3500" r="5426" b="52898"/>
          <a:stretch>
            <a:fillRect/>
          </a:stretch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/>
          <p:cNvPicPr>
            <a:picLocks noChangeAspect="1"/>
          </p:cNvPicPr>
          <p:nvPr/>
        </p:nvPicPr>
        <p:blipFill rotWithShape="1">
          <a:blip r:embed="rId1"/>
          <a:srcRect l="44952" t="3500" r="5426" b="52898"/>
          <a:stretch>
            <a:fillRect/>
          </a:stretch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396" y="893763"/>
            <a:ext cx="2519899" cy="135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2.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/>
          <p:cNvGrpSpPr/>
          <p:nvPr/>
        </p:nvGrpSpPr>
        <p:grpSpPr>
          <a:xfrm flipH="1">
            <a:off x="870878" y="2804495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5619;p5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5620;p5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5621;p5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5622;p5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5" name="A"/>
          <p:cNvGrpSpPr/>
          <p:nvPr/>
        </p:nvGrpSpPr>
        <p:grpSpPr>
          <a:xfrm>
            <a:off x="6255154" y="2895108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5626;p5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5627;p5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5628;p5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" name="C"/>
          <p:cNvGrpSpPr/>
          <p:nvPr/>
        </p:nvGrpSpPr>
        <p:grpSpPr>
          <a:xfrm>
            <a:off x="905194" y="4513014"/>
            <a:ext cx="4890021" cy="1217715"/>
            <a:chOff x="678895" y="3384760"/>
            <a:chExt cx="3667516" cy="913286"/>
          </a:xfrm>
        </p:grpSpPr>
        <p:grpSp>
          <p:nvGrpSpPr>
            <p:cNvPr id="137" name="Google Shape;15623;p50"/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/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5625;p50"/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15626;p50"/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15627;p50"/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15628;p50"/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85837" y="3422696"/>
              <a:ext cx="2674517" cy="80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D"/>
          <p:cNvGrpSpPr/>
          <p:nvPr/>
        </p:nvGrpSpPr>
        <p:grpSpPr>
          <a:xfrm>
            <a:off x="6287194" y="4511356"/>
            <a:ext cx="4890021" cy="1219374"/>
            <a:chOff x="4715395" y="3383516"/>
            <a:chExt cx="3667516" cy="914530"/>
          </a:xfrm>
        </p:grpSpPr>
        <p:grpSp>
          <p:nvGrpSpPr>
            <p:cNvPr id="131" name="Google Shape;15617;p50"/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/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15619;p50"/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15620;p50"/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15621;p50"/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15622;p50"/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753242" y="3383516"/>
              <a:ext cx="3544096" cy="421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7" name="1"/>
          <p:cNvPicPr>
            <a:picLocks noChangeAspect="1"/>
          </p:cNvPicPr>
          <p:nvPr/>
        </p:nvPicPr>
        <p:blipFill rotWithShape="1">
          <a:blip r:embed="rId1"/>
          <a:srcRect r="50378" b="56398"/>
          <a:stretch>
            <a:fillRect/>
          </a:stretch>
        </p:blipFill>
        <p:spPr>
          <a:xfrm>
            <a:off x="9598882" y="2911160"/>
            <a:ext cx="1519061" cy="1058363"/>
          </a:xfrm>
          <a:prstGeom prst="rect">
            <a:avLst/>
          </a:prstGeom>
        </p:spPr>
      </p:pic>
      <p:pic>
        <p:nvPicPr>
          <p:cNvPr id="148" name="2"/>
          <p:cNvPicPr>
            <a:picLocks noChangeAspect="1"/>
          </p:cNvPicPr>
          <p:nvPr/>
        </p:nvPicPr>
        <p:blipFill rotWithShape="1">
          <a:blip r:embed="rId1"/>
          <a:srcRect l="44952" t="3500" r="5426" b="52898"/>
          <a:stretch>
            <a:fillRect/>
          </a:stretch>
        </p:blipFill>
        <p:spPr>
          <a:xfrm>
            <a:off x="4102304" y="2988887"/>
            <a:ext cx="1596841" cy="1112555"/>
          </a:xfrm>
          <a:prstGeom prst="rect">
            <a:avLst/>
          </a:prstGeom>
        </p:spPr>
      </p:pic>
      <p:pic>
        <p:nvPicPr>
          <p:cNvPr id="149" name="4"/>
          <p:cNvPicPr>
            <a:picLocks noChangeAspect="1"/>
          </p:cNvPicPr>
          <p:nvPr/>
        </p:nvPicPr>
        <p:blipFill rotWithShape="1">
          <a:blip r:embed="rId1"/>
          <a:srcRect l="44952" t="3500" r="5426" b="52898"/>
          <a:stretch>
            <a:fillRect/>
          </a:stretch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/>
          <p:cNvPicPr>
            <a:picLocks noChangeAspect="1"/>
          </p:cNvPicPr>
          <p:nvPr/>
        </p:nvPicPr>
        <p:blipFill rotWithShape="1">
          <a:blip r:embed="rId1"/>
          <a:srcRect l="44952" t="3500" r="5426" b="52898"/>
          <a:stretch>
            <a:fillRect/>
          </a:stretch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656277" y="1094895"/>
            <a:ext cx="6445425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3. Quy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/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5619;p5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5620;p5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5621;p5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5622;p5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5" name="A"/>
          <p:cNvGrpSpPr/>
          <p:nvPr/>
        </p:nvGrpSpPr>
        <p:grpSpPr>
          <a:xfrm>
            <a:off x="1108780" y="4625547"/>
            <a:ext cx="4895864" cy="1223455"/>
            <a:chOff x="1777024" y="607543"/>
            <a:chExt cx="5505095" cy="2845707"/>
          </a:xfrm>
        </p:grpSpPr>
        <p:sp>
          <p:nvSpPr>
            <p:cNvPr id="126" name="Google Shape;15624;p50"/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5625;p5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5626;p5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5627;p5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5628;p5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" name="C"/>
          <p:cNvGrpSpPr/>
          <p:nvPr/>
        </p:nvGrpSpPr>
        <p:grpSpPr>
          <a:xfrm>
            <a:off x="995245" y="3012491"/>
            <a:ext cx="4890020" cy="1217714"/>
            <a:chOff x="678895" y="3384760"/>
            <a:chExt cx="3667516" cy="913286"/>
          </a:xfrm>
        </p:grpSpPr>
        <p:grpSp>
          <p:nvGrpSpPr>
            <p:cNvPr id="137" name="Google Shape;15623;p50"/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/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5625;p50"/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15626;p50"/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15627;p50"/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15628;p50"/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10426" y="3420078"/>
              <a:ext cx="356280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D"/>
          <p:cNvGrpSpPr/>
          <p:nvPr/>
        </p:nvGrpSpPr>
        <p:grpSpPr>
          <a:xfrm>
            <a:off x="6287195" y="4504460"/>
            <a:ext cx="4890022" cy="1226270"/>
            <a:chOff x="4715395" y="3378344"/>
            <a:chExt cx="3667516" cy="919702"/>
          </a:xfrm>
        </p:grpSpPr>
        <p:grpSp>
          <p:nvGrpSpPr>
            <p:cNvPr id="131" name="Google Shape;15617;p50"/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/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15619;p50"/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15620;p50"/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15621;p50"/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15622;p50"/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816496" y="3378344"/>
              <a:ext cx="345099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47" name="1"/>
          <p:cNvPicPr>
            <a:picLocks noChangeAspect="1"/>
          </p:cNvPicPr>
          <p:nvPr/>
        </p:nvPicPr>
        <p:blipFill rotWithShape="1">
          <a:blip r:embed="rId1"/>
          <a:srcRect r="50378" b="56398"/>
          <a:stretch>
            <a:fillRect/>
          </a:stretch>
        </p:blipFill>
        <p:spPr>
          <a:xfrm>
            <a:off x="4365115" y="4789263"/>
            <a:ext cx="1519061" cy="1058363"/>
          </a:xfrm>
          <a:prstGeom prst="rect">
            <a:avLst/>
          </a:prstGeom>
        </p:spPr>
      </p:pic>
      <p:pic>
        <p:nvPicPr>
          <p:cNvPr id="148" name="2"/>
          <p:cNvPicPr>
            <a:picLocks noChangeAspect="1"/>
          </p:cNvPicPr>
          <p:nvPr/>
        </p:nvPicPr>
        <p:blipFill rotWithShape="1">
          <a:blip r:embed="rId1"/>
          <a:srcRect l="44952" t="3500" r="5426" b="52898"/>
          <a:stretch>
            <a:fillRect/>
          </a:stretch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/>
          <p:cNvPicPr>
            <a:picLocks noChangeAspect="1"/>
          </p:cNvPicPr>
          <p:nvPr/>
        </p:nvPicPr>
        <p:blipFill rotWithShape="1">
          <a:blip r:embed="rId1"/>
          <a:srcRect l="44952" t="3500" r="5426" b="52898"/>
          <a:stretch>
            <a:fillRect/>
          </a:stretch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/>
          <p:cNvPicPr>
            <a:picLocks noChangeAspect="1"/>
          </p:cNvPicPr>
          <p:nvPr/>
        </p:nvPicPr>
        <p:blipFill rotWithShape="1">
          <a:blip r:embed="rId1"/>
          <a:srcRect l="44952" t="3500" r="5426" b="52898"/>
          <a:stretch>
            <a:fillRect/>
          </a:stretch>
        </p:blipFill>
        <p:spPr>
          <a:xfrm>
            <a:off x="4282149" y="3205976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7083379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Nêu quy tắc viết hoa tên cơ quan tổ chức, đoàn thể?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5" name="A"/>
          <p:cNvGrpSpPr/>
          <p:nvPr/>
        </p:nvGrpSpPr>
        <p:grpSpPr>
          <a:xfrm>
            <a:off x="1314450" y="3462859"/>
            <a:ext cx="9648825" cy="1217715"/>
            <a:chOff x="1783594" y="620894"/>
            <a:chExt cx="5498525" cy="2832356"/>
          </a:xfrm>
        </p:grpSpPr>
        <p:sp>
          <p:nvSpPr>
            <p:cNvPr id="126" name="Google Shape;15624;p5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5626;p5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5627;p5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5628;p5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47" name="1"/>
          <p:cNvPicPr>
            <a:picLocks noChangeAspect="1"/>
          </p:cNvPicPr>
          <p:nvPr/>
        </p:nvPicPr>
        <p:blipFill rotWithShape="1">
          <a:blip r:embed="rId1"/>
          <a:srcRect r="50378" b="56398"/>
          <a:stretch>
            <a:fillRect/>
          </a:stretch>
        </p:blipFill>
        <p:spPr>
          <a:xfrm>
            <a:off x="10245103" y="3359974"/>
            <a:ext cx="1519061" cy="1058363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736" y="1372354"/>
            <a:ext cx="2519899" cy="135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3" name="Google Shape;15683;p52"/>
          <p:cNvGrpSpPr/>
          <p:nvPr/>
        </p:nvGrpSpPr>
        <p:grpSpPr>
          <a:xfrm flipH="1">
            <a:off x="960013" y="1189069"/>
            <a:ext cx="5402484" cy="3756836"/>
            <a:chOff x="1783594" y="620894"/>
            <a:chExt cx="5498525" cy="2832356"/>
          </a:xfrm>
        </p:grpSpPr>
        <p:sp>
          <p:nvSpPr>
            <p:cNvPr id="15684" name="Google Shape;15684;p5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85" name="Google Shape;15685;p5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86" name="Google Shape;15686;p5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87" name="Google Shape;15687;p5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88" name="Google Shape;15688;p5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90" name="Google Shape;15690;p52"/>
          <p:cNvSpPr txBox="1">
            <a:spLocks noGrp="1"/>
          </p:cNvSpPr>
          <p:nvPr>
            <p:ph type="subTitle" idx="1"/>
          </p:nvPr>
        </p:nvSpPr>
        <p:spPr>
          <a:xfrm>
            <a:off x="1538107" y="2135649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HÔM NAY CÁC NGƯƠI MAY MẮN ĐÓ, TA SẼ TRỞ LẠI VÀO MỘT NGÀY KHÁC </a:t>
            </a:r>
            <a:endParaRPr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691" name="Google Shape;15691;p52"/>
          <p:cNvGrpSpPr/>
          <p:nvPr/>
        </p:nvGrpSpPr>
        <p:grpSpPr>
          <a:xfrm>
            <a:off x="7898091" y="2024615"/>
            <a:ext cx="2959371" cy="4113132"/>
            <a:chOff x="5975958" y="1518528"/>
            <a:chExt cx="2164970" cy="3009021"/>
          </a:xfrm>
        </p:grpSpPr>
        <p:sp>
          <p:nvSpPr>
            <p:cNvPr id="15692" name="Google Shape;15692;p52"/>
            <p:cNvSpPr/>
            <p:nvPr/>
          </p:nvSpPr>
          <p:spPr>
            <a:xfrm>
              <a:off x="6112230" y="1518528"/>
              <a:ext cx="1894934" cy="1504678"/>
            </a:xfrm>
            <a:custGeom>
              <a:avLst/>
              <a:gdLst/>
              <a:ahLst/>
              <a:cxnLst/>
              <a:rect l="l" t="t" r="r" b="b"/>
              <a:pathLst>
                <a:path w="11333" h="8999" extrusionOk="0">
                  <a:moveTo>
                    <a:pt x="5659" y="1"/>
                  </a:moveTo>
                  <a:lnTo>
                    <a:pt x="5659" y="894"/>
                  </a:lnTo>
                  <a:lnTo>
                    <a:pt x="3229" y="894"/>
                  </a:lnTo>
                  <a:lnTo>
                    <a:pt x="3229" y="1804"/>
                  </a:lnTo>
                  <a:lnTo>
                    <a:pt x="1615" y="1804"/>
                  </a:lnTo>
                  <a:lnTo>
                    <a:pt x="1615" y="3606"/>
                  </a:lnTo>
                  <a:lnTo>
                    <a:pt x="0" y="3606"/>
                  </a:lnTo>
                  <a:lnTo>
                    <a:pt x="0" y="8998"/>
                  </a:lnTo>
                  <a:lnTo>
                    <a:pt x="11333" y="8998"/>
                  </a:lnTo>
                  <a:lnTo>
                    <a:pt x="11333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3" name="Google Shape;15693;p52"/>
            <p:cNvSpPr/>
            <p:nvPr/>
          </p:nvSpPr>
          <p:spPr>
            <a:xfrm>
              <a:off x="5975958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4" name="Google Shape;15694;p52"/>
            <p:cNvSpPr/>
            <p:nvPr/>
          </p:nvSpPr>
          <p:spPr>
            <a:xfrm>
              <a:off x="8006997" y="2422772"/>
              <a:ext cx="133931" cy="298963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5" name="Google Shape;15695;p52"/>
            <p:cNvSpPr/>
            <p:nvPr/>
          </p:nvSpPr>
          <p:spPr>
            <a:xfrm>
              <a:off x="6382099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6" name="Google Shape;15696;p52"/>
            <p:cNvSpPr/>
            <p:nvPr/>
          </p:nvSpPr>
          <p:spPr>
            <a:xfrm>
              <a:off x="7600856" y="2422772"/>
              <a:ext cx="133764" cy="298963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7" name="Google Shape;15697;p52"/>
            <p:cNvSpPr/>
            <p:nvPr/>
          </p:nvSpPr>
          <p:spPr>
            <a:xfrm>
              <a:off x="6720188" y="2873557"/>
              <a:ext cx="676344" cy="149648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8" name="Google Shape;15698;p52"/>
            <p:cNvSpPr/>
            <p:nvPr/>
          </p:nvSpPr>
          <p:spPr>
            <a:xfrm>
              <a:off x="7328312" y="2121469"/>
              <a:ext cx="136439" cy="301471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9" name="Google Shape;15699;p52"/>
            <p:cNvSpPr/>
            <p:nvPr/>
          </p:nvSpPr>
          <p:spPr>
            <a:xfrm>
              <a:off x="7194548" y="2422772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0" name="Google Shape;15700;p52"/>
            <p:cNvSpPr/>
            <p:nvPr/>
          </p:nvSpPr>
          <p:spPr>
            <a:xfrm>
              <a:off x="7058276" y="1518528"/>
              <a:ext cx="948888" cy="603108"/>
            </a:xfrm>
            <a:custGeom>
              <a:avLst/>
              <a:gdLst/>
              <a:ahLst/>
              <a:cxnLst/>
              <a:rect l="l" t="t" r="r" b="b"/>
              <a:pathLst>
                <a:path w="567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2430" y="894"/>
                  </a:lnTo>
                  <a:lnTo>
                    <a:pt x="2430" y="1804"/>
                  </a:lnTo>
                  <a:lnTo>
                    <a:pt x="4045" y="1804"/>
                  </a:lnTo>
                  <a:lnTo>
                    <a:pt x="4045" y="3606"/>
                  </a:lnTo>
                  <a:lnTo>
                    <a:pt x="5675" y="3606"/>
                  </a:lnTo>
                  <a:lnTo>
                    <a:pt x="5675" y="894"/>
                  </a:lnTo>
                  <a:lnTo>
                    <a:pt x="4860" y="894"/>
                  </a:lnTo>
                  <a:lnTo>
                    <a:pt x="4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1" name="Google Shape;15701;p52"/>
            <p:cNvSpPr/>
            <p:nvPr/>
          </p:nvSpPr>
          <p:spPr>
            <a:xfrm>
              <a:off x="6382099" y="1819998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2" name="Google Shape;15702;p52"/>
            <p:cNvSpPr/>
            <p:nvPr/>
          </p:nvSpPr>
          <p:spPr>
            <a:xfrm>
              <a:off x="6382099" y="3175028"/>
              <a:ext cx="1352521" cy="149481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3" name="Google Shape;15703;p52"/>
            <p:cNvSpPr/>
            <p:nvPr/>
          </p:nvSpPr>
          <p:spPr>
            <a:xfrm>
              <a:off x="6245827" y="3324342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4" name="Google Shape;15704;p52"/>
            <p:cNvSpPr/>
            <p:nvPr/>
          </p:nvSpPr>
          <p:spPr>
            <a:xfrm>
              <a:off x="7734453" y="3324342"/>
              <a:ext cx="136439" cy="60294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5" name="Google Shape;15705;p52"/>
            <p:cNvSpPr/>
            <p:nvPr/>
          </p:nvSpPr>
          <p:spPr>
            <a:xfrm>
              <a:off x="6518371" y="3927116"/>
              <a:ext cx="1082652" cy="450952"/>
            </a:xfrm>
            <a:custGeom>
              <a:avLst/>
              <a:gdLst/>
              <a:ahLst/>
              <a:cxnLst/>
              <a:rect l="l" t="t" r="r" b="b"/>
              <a:pathLst>
                <a:path w="6475" h="2697" extrusionOk="0">
                  <a:moveTo>
                    <a:pt x="1" y="1"/>
                  </a:moveTo>
                  <a:lnTo>
                    <a:pt x="1" y="2697"/>
                  </a:lnTo>
                  <a:lnTo>
                    <a:pt x="800" y="2697"/>
                  </a:lnTo>
                  <a:lnTo>
                    <a:pt x="800" y="894"/>
                  </a:lnTo>
                  <a:lnTo>
                    <a:pt x="5659" y="894"/>
                  </a:lnTo>
                  <a:lnTo>
                    <a:pt x="5659" y="2697"/>
                  </a:lnTo>
                  <a:lnTo>
                    <a:pt x="6474" y="2697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6" name="Google Shape;15706;p52"/>
            <p:cNvSpPr/>
            <p:nvPr/>
          </p:nvSpPr>
          <p:spPr>
            <a:xfrm>
              <a:off x="6518371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7" name="Google Shape;15707;p52"/>
            <p:cNvSpPr/>
            <p:nvPr/>
          </p:nvSpPr>
          <p:spPr>
            <a:xfrm>
              <a:off x="6518371" y="3023038"/>
              <a:ext cx="1082652" cy="904245"/>
            </a:xfrm>
            <a:custGeom>
              <a:avLst/>
              <a:gdLst/>
              <a:ahLst/>
              <a:cxnLst/>
              <a:rect l="l" t="t" r="r" b="b"/>
              <a:pathLst>
                <a:path w="6475" h="5408" extrusionOk="0">
                  <a:moveTo>
                    <a:pt x="4844" y="1803"/>
                  </a:moveTo>
                  <a:lnTo>
                    <a:pt x="4844" y="3605"/>
                  </a:lnTo>
                  <a:lnTo>
                    <a:pt x="4045" y="3605"/>
                  </a:lnTo>
                  <a:lnTo>
                    <a:pt x="4045" y="1803"/>
                  </a:lnTo>
                  <a:close/>
                  <a:moveTo>
                    <a:pt x="1" y="0"/>
                  </a:moveTo>
                  <a:lnTo>
                    <a:pt x="1" y="5408"/>
                  </a:lnTo>
                  <a:lnTo>
                    <a:pt x="6474" y="5408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8" name="Google Shape;15708;p52"/>
            <p:cNvSpPr/>
            <p:nvPr/>
          </p:nvSpPr>
          <p:spPr>
            <a:xfrm>
              <a:off x="7058276" y="3625812"/>
              <a:ext cx="136439" cy="149481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16" y="894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09" name="Google Shape;15709;p52"/>
            <p:cNvSpPr/>
            <p:nvPr/>
          </p:nvSpPr>
          <p:spPr>
            <a:xfrm>
              <a:off x="7465759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1806</Words>
  <Application>WPS Slides</Application>
  <PresentationFormat>Widescreen</PresentationFormat>
  <Paragraphs>93</Paragraphs>
  <Slides>21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SimSun</vt:lpstr>
      <vt:lpstr>Wingdings</vt:lpstr>
      <vt:lpstr>Arial</vt:lpstr>
      <vt:lpstr>Inria Sans</vt:lpstr>
      <vt:lpstr>Segoe Print</vt:lpstr>
      <vt:lpstr>Cambria</vt:lpstr>
      <vt:lpstr>SVN-Blade Runner</vt:lpstr>
      <vt:lpstr>Times New Roman</vt:lpstr>
      <vt:lpstr>Microsoft YaHei</vt:lpstr>
      <vt:lpstr>Arial Unicode MS</vt:lpstr>
      <vt:lpstr>Calibri</vt:lpstr>
      <vt:lpstr>DFPOP1-W9</vt:lpstr>
      <vt:lpstr>Grammar Subject for Pre-K: Adjectives by Slidesgo</vt:lpstr>
      <vt:lpstr>Crafting and Mining! by Slidesgo</vt:lpstr>
      <vt:lpstr>01</vt:lpstr>
      <vt:lpstr>WHOA!</vt:lpstr>
      <vt:lpstr>PowerPoint 演示文稿</vt:lpstr>
      <vt:lpstr>PowerPoint 演示文稿</vt:lpstr>
      <vt:lpstr>1. Quy tắc viết hoa nào đúng?</vt:lpstr>
      <vt:lpstr>2. Quy tắc viết tên tổ chức nào đúng?</vt:lpstr>
      <vt:lpstr>3. Quy tắc viết tên cơ quan nào đúng?</vt:lpstr>
      <vt:lpstr>4. Nêu quy tắc viết hoa tên cơ quan tổ chức, đoàn thể?</vt:lpstr>
      <vt:lpstr>PowerPoint 演示文稿</vt:lpstr>
      <vt:lpstr>PowerPoint 演示文稿</vt:lpstr>
      <vt:lpstr>02</vt:lpstr>
      <vt:lpstr>1. Nêu sự khác nhau về cách viết hoa tên người với tên cơ quan, tổ chức dưới đây:</vt:lpstr>
      <vt:lpstr>PowerPoint 演示文稿</vt:lpstr>
      <vt:lpstr>PowerPoint 演示文稿</vt:lpstr>
      <vt:lpstr> 2. Nhận xét cách viết hoa tên cơ quan, tổ chức sau:</vt:lpstr>
      <vt:lpstr>3. Trường hợp nào dưới đây viết hoa đúng tên cơ quan, tổ chức?</vt:lpstr>
      <vt:lpstr>4. Viết</vt:lpstr>
      <vt:lpstr>PowerPoint 演示文稿</vt:lpstr>
      <vt:lpstr>03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 HOẠT ĐỘNG</dc:title>
  <dc:creator>Thao Tran</dc:creator>
  <cp:lastModifiedBy>Hạ Vũ</cp:lastModifiedBy>
  <cp:revision>31</cp:revision>
  <dcterms:created xsi:type="dcterms:W3CDTF">2024-01-08T01:16:00Z</dcterms:created>
  <dcterms:modified xsi:type="dcterms:W3CDTF">2025-04-22T16:04:27Z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6CFEE04CB0EA40F9B123C3B5266EA3C8_12</vt:lpwstr>
  </property>
  <property fmtid="{D5CDD505-2E9C-101B-9397-08002B2CF9AE}" pid="3" name="KSOProductBuildVer">
    <vt:lpwstr>1033-12.2.0.20795</vt:lpwstr>
  </property>
</Properties>
</file>