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92525" y="4273370"/>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a:t>
            </a: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TIẾNG N</a:t>
            </a:r>
            <a:r>
              <a:rPr lang="vi-VN"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ỚC MÌNH </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9" y="1964704"/>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1" name="Rectangle 95"/>
          <p:cNvSpPr>
            <a:spLocks noChangeArrowheads="1"/>
          </p:cNvSpPr>
          <p:nvPr/>
        </p:nvSpPr>
        <p:spPr bwMode="auto">
          <a:xfrm>
            <a:off x="3515376" y="1249680"/>
            <a:ext cx="8958029"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VIẾT ĐOẠN VĂN NÊU TÌNH CẢM, CẢM XÚC </a:t>
            </a:r>
          </a:p>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 MỘT CẢNH ĐẸP CỦA ĐẤT N</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ỚC</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64" y="2725894"/>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5">
            <a:extLst>
              <a:ext uri="{FF2B5EF4-FFF2-40B4-BE49-F238E27FC236}">
                <a16:creationId xmlns:a16="http://schemas.microsoft.com/office/drawing/2014/main" id="{819EB942-2FD6-4AB7-B9BD-132606A306D7}"/>
              </a:ext>
            </a:extLst>
          </p:cNvPr>
          <p:cNvSpPr>
            <a:spLocks noChangeArrowheads="1"/>
          </p:cNvSpPr>
          <p:nvPr/>
        </p:nvSpPr>
        <p:spPr bwMode="auto">
          <a:xfrm>
            <a:off x="3515376" y="1249680"/>
            <a:ext cx="8958029"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VIẾT ĐOẠN VĂN NÊU TÌNH CẢM, CẢM XÚC </a:t>
            </a:r>
          </a:p>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 MỘT CẢNH ĐẸP CỦA ĐẤT N</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ỚC</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a:solidFill>
                  <a:srgbClr val="0000FF"/>
                </a:solidFill>
                <a:latin typeface="Times New Roman" pitchFamily="18" charset="0"/>
                <a:cs typeface="Times New Roman" pitchFamily="18" charset="0"/>
              </a:rPr>
              <a:t>Vịnh Hạ Long thuộc địa phận tỉnh Quảng Ninh, là một vịnh nhỏ thuộc phần bờ Tây vịnh Đông Bắc Bộ, thuộc bờ biển Đông Bắc Việt Nam.</a:t>
            </a:r>
            <a:endParaRPr lang="en-US" sz="360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 Hòn 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
        <p:nvSpPr>
          <p:cNvPr id="13" name="Rectangle 95">
            <a:extLst>
              <a:ext uri="{FF2B5EF4-FFF2-40B4-BE49-F238E27FC236}">
                <a16:creationId xmlns:a16="http://schemas.microsoft.com/office/drawing/2014/main" id="{1ACDDBC6-A338-4D53-907F-50E856CAF55F}"/>
              </a:ext>
            </a:extLst>
          </p:cNvPr>
          <p:cNvSpPr>
            <a:spLocks noChangeArrowheads="1"/>
          </p:cNvSpPr>
          <p:nvPr/>
        </p:nvSpPr>
        <p:spPr bwMode="auto">
          <a:xfrm>
            <a:off x="3515376" y="1249680"/>
            <a:ext cx="8958029"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VIẾT ĐOẠN VĂN NÊU TÌNH CẢM, CẢM XÚC </a:t>
            </a:r>
          </a:p>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 MỘT CẢNH ĐẸP CỦA ĐẤT N</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ỚC</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670719" y="1679585"/>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95270" y="2501623"/>
            <a:ext cx="15263049" cy="1231106"/>
          </a:xfrm>
          <a:prstGeom prst="rect">
            <a:avLst/>
          </a:prstGeom>
        </p:spPr>
        <p:txBody>
          <a:bodyPr wrap="square">
            <a:spAutoFit/>
          </a:bodyPr>
          <a:lstStyle/>
          <a:p>
            <a:pPr algn="just"/>
            <a:r>
              <a:rPr lang="en-US" sz="3800" b="1" dirty="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nước</a:t>
            </a:r>
            <a:endParaRPr lang="en-US" sz="3600" dirty="0">
              <a:solidFill>
                <a:srgbClr val="FF0000"/>
              </a:solidFill>
              <a:latin typeface="Times New Roman" pitchFamily="18" charset="0"/>
              <a:cs typeface="Times New Roman" pitchFamily="18" charset="0"/>
            </a:endParaRP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      Bài 3. </a:t>
            </a:r>
            <a:r>
              <a:rPr lang="en-US" sz="3800" b="1" dirty="0" err="1">
                <a:solidFill>
                  <a:srgbClr val="0000CC"/>
                </a:solidFill>
                <a:latin typeface="Times New Roman" pitchFamily="18" charset="0"/>
                <a:cs typeface="Times New Roman" pitchFamily="18" charset="0"/>
              </a:rPr>
              <a:t>Trao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bạn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để</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sửa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lỗi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bổ</a:t>
            </a:r>
            <a:r>
              <a:rPr lang="en-US" sz="3800" b="1" dirty="0">
                <a:solidFill>
                  <a:srgbClr val="0000CC"/>
                </a:solidFill>
                <a:latin typeface="Times New Roman" pitchFamily="18" charset="0"/>
                <a:cs typeface="Times New Roman" pitchFamily="18" charset="0"/>
              </a:rPr>
              <a:t> sung ý hay.</a:t>
            </a: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
        <p:nvSpPr>
          <p:cNvPr id="20" name="Rectangle 95">
            <a:extLst>
              <a:ext uri="{FF2B5EF4-FFF2-40B4-BE49-F238E27FC236}">
                <a16:creationId xmlns:a16="http://schemas.microsoft.com/office/drawing/2014/main" id="{CF447183-D33A-4F59-96FF-183975B67322}"/>
              </a:ext>
            </a:extLst>
          </p:cNvPr>
          <p:cNvSpPr>
            <a:spLocks noChangeArrowheads="1"/>
          </p:cNvSpPr>
          <p:nvPr/>
        </p:nvSpPr>
        <p:spPr bwMode="auto">
          <a:xfrm>
            <a:off x="3515376" y="1249680"/>
            <a:ext cx="8958029"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VIẾT ĐOẠN VĂN NÊU TÌNH CẢM, CẢM XÚC </a:t>
            </a:r>
          </a:p>
          <a:p>
            <a:pPr algn="ctr" eaLnBrk="1" hangingPunct="1">
              <a:spcBef>
                <a:spcPts val="1800"/>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 MỘT CẢNH ĐẸP CỦA ĐẤT N</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ỚC</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10074</TotalTime>
  <Words>403</Words>
  <Application>Microsoft Office PowerPoint</Application>
  <PresentationFormat>Custom</PresentationFormat>
  <Paragraphs>36</Paragraphs>
  <Slides>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1075</cp:revision>
  <dcterms:created xsi:type="dcterms:W3CDTF">2008-09-09T22:52:10Z</dcterms:created>
  <dcterms:modified xsi:type="dcterms:W3CDTF">2023-04-07T05:16:19Z</dcterms:modified>
</cp:coreProperties>
</file>