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0" r:id="rId3"/>
    <p:sldId id="468" r:id="rId4"/>
    <p:sldId id="469" r:id="rId5"/>
    <p:sldId id="439" r:id="rId6"/>
    <p:sldId id="277" r:id="rId7"/>
    <p:sldId id="453" r:id="rId8"/>
    <p:sldId id="470" r:id="rId9"/>
    <p:sldId id="471" r:id="rId10"/>
    <p:sldId id="472" r:id="rId11"/>
    <p:sldId id="357" r:id="rId12"/>
    <p:sldId id="454" r:id="rId13"/>
    <p:sldId id="356" r:id="rId14"/>
    <p:sldId id="456" r:id="rId15"/>
    <p:sldId id="362" r:id="rId16"/>
    <p:sldId id="457" r:id="rId17"/>
    <p:sldId id="460" r:id="rId18"/>
    <p:sldId id="459" r:id="rId19"/>
    <p:sldId id="461" r:id="rId20"/>
    <p:sldId id="462" r:id="rId21"/>
    <p:sldId id="429" r:id="rId22"/>
    <p:sldId id="433" r:id="rId23"/>
    <p:sldId id="463" r:id="rId24"/>
    <p:sldId id="436" r:id="rId25"/>
    <p:sldId id="466" r:id="rId26"/>
    <p:sldId id="4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3" autoAdjust="0"/>
    <p:restoredTop sz="94660"/>
  </p:normalViewPr>
  <p:slideViewPr>
    <p:cSldViewPr snapToGrid="0">
      <p:cViewPr>
        <p:scale>
          <a:sx n="58" d="100"/>
          <a:sy n="58" d="100"/>
        </p:scale>
        <p:origin x="-936" y="-34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0"/>
          <p:cNvSpPr txBox="1">
            <a:spLocks noChangeArrowheads="1"/>
          </p:cNvSpPr>
          <p:nvPr/>
        </p:nvSpPr>
        <p:spPr bwMode="auto">
          <a:xfrm>
            <a:off x="568036" y="814459"/>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a:t>
            </a:r>
          </a:p>
        </p:txBody>
      </p:sp>
      <p:sp>
        <p:nvSpPr>
          <p:cNvPr id="4" name="Text Box 57"/>
          <p:cNvSpPr txBox="1">
            <a:spLocks noChangeArrowheads="1"/>
          </p:cNvSpPr>
          <p:nvPr/>
        </p:nvSpPr>
        <p:spPr bwMode="auto">
          <a:xfrm>
            <a:off x="568036" y="1699490"/>
            <a:ext cx="3417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Niu</a:t>
            </a:r>
            <a:r>
              <a:rPr lang="en-US" altLang="en-US" i="1" dirty="0" smtClean="0">
                <a:latin typeface="Times New Roman" panose="02020603050405020304" pitchFamily="18" charset="0"/>
                <a:cs typeface="Times New Roman" panose="02020603050405020304" pitchFamily="18" charset="0"/>
              </a:rPr>
              <a:t> Di-</a:t>
            </a:r>
            <a:r>
              <a:rPr lang="en-US" altLang="en-US" i="1" dirty="0" err="1" smtClean="0">
                <a:latin typeface="Times New Roman" panose="02020603050405020304" pitchFamily="18" charset="0"/>
                <a:cs typeface="Times New Roman" panose="02020603050405020304" pitchFamily="18" charset="0"/>
              </a:rPr>
              <a:t>lân</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5" name="Text Box 57"/>
          <p:cNvSpPr txBox="1">
            <a:spLocks noChangeArrowheads="1"/>
          </p:cNvSpPr>
          <p:nvPr/>
        </p:nvSpPr>
        <p:spPr bwMode="auto">
          <a:xfrm>
            <a:off x="2710384" y="1708595"/>
            <a:ext cx="91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Dương</a:t>
            </a:r>
            <a:endParaRPr lang="en-US" altLang="en-US" dirty="0">
              <a:latin typeface="Times New Roman" panose="02020603050405020304" pitchFamily="18" charset="0"/>
              <a:cs typeface="Times New Roman" panose="02020603050405020304" pitchFamily="18" charset="0"/>
            </a:endParaRPr>
          </a:p>
        </p:txBody>
      </p:sp>
      <p:sp>
        <p:nvSpPr>
          <p:cNvPr id="6" name="Text Box 57"/>
          <p:cNvSpPr txBox="1">
            <a:spLocks noChangeArrowheads="1"/>
          </p:cNvSpPr>
          <p:nvPr/>
        </p:nvSpPr>
        <p:spPr bwMode="auto">
          <a:xfrm>
            <a:off x="672812" y="2493113"/>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Ấn</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Độ</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7" name="Text Box 57"/>
          <p:cNvSpPr txBox="1">
            <a:spLocks noChangeArrowheads="1"/>
          </p:cNvSpPr>
          <p:nvPr/>
        </p:nvSpPr>
        <p:spPr bwMode="auto">
          <a:xfrm>
            <a:off x="2012389" y="2484008"/>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Á</a:t>
            </a:r>
            <a:endParaRPr lang="en-US" altLang="en-US" dirty="0">
              <a:latin typeface="Times New Roman" panose="02020603050405020304" pitchFamily="18" charset="0"/>
              <a:cs typeface="Times New Roman" panose="02020603050405020304" pitchFamily="18" charset="0"/>
            </a:endParaRPr>
          </a:p>
        </p:txBody>
      </p:sp>
      <p:sp>
        <p:nvSpPr>
          <p:cNvPr id="8" name="Text Box 57"/>
          <p:cNvSpPr txBox="1">
            <a:spLocks noChangeArrowheads="1"/>
          </p:cNvSpPr>
          <p:nvPr/>
        </p:nvSpPr>
        <p:spPr bwMode="auto">
          <a:xfrm>
            <a:off x="672812" y="3216988"/>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Mỹ</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9" name="Text Box 57"/>
          <p:cNvSpPr txBox="1">
            <a:spLocks noChangeArrowheads="1"/>
          </p:cNvSpPr>
          <p:nvPr/>
        </p:nvSpPr>
        <p:spPr bwMode="auto">
          <a:xfrm>
            <a:off x="1580589" y="3207883"/>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Mỹ</a:t>
            </a:r>
            <a:endParaRPr lang="en-US" altLang="en-US" dirty="0">
              <a:latin typeface="Times New Roman" panose="02020603050405020304" pitchFamily="18" charset="0"/>
              <a:cs typeface="Times New Roman" panose="02020603050405020304" pitchFamily="18" charset="0"/>
            </a:endParaRPr>
          </a:p>
        </p:txBody>
      </p:sp>
      <p:sp>
        <p:nvSpPr>
          <p:cNvPr id="10" name="Text Box 57"/>
          <p:cNvSpPr txBox="1">
            <a:spLocks noChangeArrowheads="1"/>
          </p:cNvSpPr>
          <p:nvPr/>
        </p:nvSpPr>
        <p:spPr bwMode="auto">
          <a:xfrm>
            <a:off x="672812" y="3940863"/>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smtClean="0">
                <a:latin typeface="Times New Roman" panose="02020603050405020304" pitchFamily="18" charset="0"/>
                <a:cs typeface="Times New Roman" panose="02020603050405020304" pitchFamily="18" charset="0"/>
              </a:rPr>
              <a:t>Dim-</a:t>
            </a:r>
            <a:r>
              <a:rPr lang="en-US" altLang="en-US" i="1" dirty="0" err="1" smtClean="0">
                <a:latin typeface="Times New Roman" panose="02020603050405020304" pitchFamily="18" charset="0"/>
                <a:cs typeface="Times New Roman" panose="02020603050405020304" pitchFamily="18" charset="0"/>
              </a:rPr>
              <a:t>ba</a:t>
            </a:r>
            <a:r>
              <a:rPr lang="en-US" altLang="en-US" i="1" dirty="0" smtClean="0">
                <a:latin typeface="Times New Roman" panose="02020603050405020304" pitchFamily="18" charset="0"/>
                <a:cs typeface="Times New Roman" panose="02020603050405020304" pitchFamily="18" charset="0"/>
              </a:rPr>
              <a:t>-</a:t>
            </a:r>
            <a:r>
              <a:rPr lang="en-US" altLang="en-US" i="1" dirty="0" err="1" smtClean="0">
                <a:latin typeface="Times New Roman" panose="02020603050405020304" pitchFamily="18" charset="0"/>
                <a:cs typeface="Times New Roman" panose="02020603050405020304" pitchFamily="18" charset="0"/>
              </a:rPr>
              <a:t>bu</a:t>
            </a:r>
            <a:r>
              <a:rPr lang="en-US" altLang="en-US" i="1" dirty="0" smtClean="0">
                <a:latin typeface="Times New Roman" panose="02020603050405020304" pitchFamily="18" charset="0"/>
                <a:cs typeface="Times New Roman" panose="02020603050405020304" pitchFamily="18" charset="0"/>
              </a:rPr>
              <a:t>-ê:</a:t>
            </a:r>
            <a:endParaRPr lang="en-US" altLang="en-US" i="1" dirty="0">
              <a:latin typeface="Times New Roman" panose="02020603050405020304" pitchFamily="18" charset="0"/>
              <a:cs typeface="Times New Roman" panose="02020603050405020304" pitchFamily="18" charset="0"/>
            </a:endParaRPr>
          </a:p>
        </p:txBody>
      </p:sp>
      <p:sp>
        <p:nvSpPr>
          <p:cNvPr id="11" name="Text Box 57"/>
          <p:cNvSpPr txBox="1">
            <a:spLocks noChangeArrowheads="1"/>
          </p:cNvSpPr>
          <p:nvPr/>
        </p:nvSpPr>
        <p:spPr bwMode="auto">
          <a:xfrm>
            <a:off x="3129989" y="3931758"/>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cs typeface="Times New Roman" panose="02020603050405020304" pitchFamily="18" charset="0"/>
              </a:rPr>
              <a:t>m</a:t>
            </a:r>
            <a:r>
              <a:rPr lang="en-US" altLang="en-US" dirty="0" err="1" smtClean="0">
                <a:latin typeface="Times New Roman" panose="02020603050405020304" pitchFamily="18" charset="0"/>
                <a:cs typeface="Times New Roman" panose="02020603050405020304" pitchFamily="18" charset="0"/>
              </a:rPr>
              <a:t>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nước</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Châu</a:t>
            </a:r>
            <a:r>
              <a:rPr lang="en-US" altLang="en-US" dirty="0" smtClean="0">
                <a:latin typeface="Times New Roman" panose="02020603050405020304" pitchFamily="18" charset="0"/>
                <a:cs typeface="Times New Roman" panose="02020603050405020304" pitchFamily="18" charset="0"/>
              </a:rPr>
              <a:t> Phi</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7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5"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8">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42"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49" dur="8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10">
                                            <p:txEl>
                                              <p:pRg st="0" end="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56"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3</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Trên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thế</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giới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phổ</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biến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như</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bắt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vẫy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và</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cúi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Ngoài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ra</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người</a:t>
            </a:r>
            <a:r>
              <a:rPr lang="en-US" sz="3400" dirty="0" smtClean="0">
                <a:solidFill>
                  <a:srgbClr val="0070C0"/>
                </a:solidFill>
                <a:latin typeface="Times New Roman" panose="02020603050405020304" pitchFamily="18" charset="0"/>
                <a:cs typeface="Times New Roman" panose="02020603050405020304" pitchFamily="18" charset="0"/>
              </a:rPr>
              <a:t> ta </a:t>
            </a:r>
            <a:r>
              <a:rPr lang="en-US" sz="3400" dirty="0" err="1" smtClean="0">
                <a:solidFill>
                  <a:srgbClr val="0070C0"/>
                </a:solidFill>
                <a:latin typeface="Times New Roman" panose="02020603050405020304" pitchFamily="18" charset="0"/>
                <a:cs typeface="Times New Roman" panose="02020603050405020304" pitchFamily="18" charset="0"/>
              </a:rPr>
              <a:t>còn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nhau</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rất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đặc</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biệt</a:t>
            </a:r>
            <a:r>
              <a:rPr lang="en-US" sz="3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Ma-ô-</a:t>
            </a:r>
            <a:r>
              <a:rPr lang="en-US" sz="3400" dirty="0" err="1" smtClean="0">
                <a:solidFill>
                  <a:srgbClr val="FF0000"/>
                </a:solidFill>
                <a:latin typeface="Times New Roman" panose="02020603050405020304" pitchFamily="18" charset="0"/>
                <a:cs typeface="Times New Roman" panose="02020603050405020304" pitchFamily="18" charset="0"/>
              </a:rPr>
              <a:t>ri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Niu</a:t>
            </a:r>
            <a:r>
              <a:rPr lang="en-US" sz="3400" dirty="0" smtClean="0">
                <a:solidFill>
                  <a:srgbClr val="FF0000"/>
                </a:solidFill>
                <a:latin typeface="Times New Roman" panose="02020603050405020304" pitchFamily="18" charset="0"/>
                <a:cs typeface="Times New Roman" panose="02020603050405020304" pitchFamily="18" charset="0"/>
              </a:rPr>
              <a:t> Di-</a:t>
            </a:r>
            <a:r>
              <a:rPr lang="en-US" sz="3400" dirty="0" err="1" smtClean="0">
                <a:solidFill>
                  <a:srgbClr val="FF0000"/>
                </a:solidFill>
                <a:latin typeface="Times New Roman" panose="02020603050405020304" pitchFamily="18" charset="0"/>
                <a:cs typeface="Times New Roman" panose="02020603050405020304" pitchFamily="18" charset="0"/>
              </a:rPr>
              <a:t>lân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nhàng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chạm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mũi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trán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nhau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Ấn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Độ</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chắp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hai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trước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ngực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kèm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cúi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đầu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Nhiều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Mỹ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bàn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đấm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kia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Còn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Dim-</a:t>
            </a:r>
            <a:r>
              <a:rPr lang="en-US" sz="3400" dirty="0" err="1" smtClean="0">
                <a:solidFill>
                  <a:srgbClr val="FF0000"/>
                </a:solidFill>
                <a:latin typeface="Times New Roman" panose="02020603050405020304" pitchFamily="18" charset="0"/>
                <a:cs typeface="Times New Roman" panose="02020603050405020304" pitchFamily="18" charset="0"/>
              </a:rPr>
              <a:t>ba</a:t>
            </a:r>
            <a:r>
              <a:rPr lang="en-US" sz="3400" dirty="0" smtClean="0">
                <a:solidFill>
                  <a:srgbClr val="FF0000"/>
                </a:solidFill>
                <a:latin typeface="Times New Roman" panose="02020603050405020304" pitchFamily="18" charset="0"/>
                <a:cs typeface="Times New Roman" panose="02020603050405020304" pitchFamily="18" charset="0"/>
              </a:rPr>
              <a:t>-</a:t>
            </a:r>
            <a:r>
              <a:rPr lang="en-US" sz="3400" dirty="0" err="1" smtClean="0">
                <a:solidFill>
                  <a:srgbClr val="FF0000"/>
                </a:solidFill>
                <a:latin typeface="Times New Roman" panose="02020603050405020304" pitchFamily="18" charset="0"/>
                <a:cs typeface="Times New Roman" panose="02020603050405020304" pitchFamily="18" charset="0"/>
              </a:rPr>
              <a:t>bu</a:t>
            </a:r>
            <a:r>
              <a:rPr lang="en-US" sz="3400" dirty="0" smtClean="0">
                <a:solidFill>
                  <a:srgbClr val="FF0000"/>
                </a:solidFill>
                <a:latin typeface="Times New Roman" panose="02020603050405020304" pitchFamily="18" charset="0"/>
                <a:cs typeface="Times New Roman" panose="02020603050405020304" pitchFamily="18" charset="0"/>
              </a:rPr>
              <a:t>-ê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truyền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thống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vỗ</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Mỗi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thể</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hiện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nét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riêng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trong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giao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tiếp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của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dân</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từng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nước</a:t>
            </a:r>
            <a:r>
              <a:rPr lang="en-US" sz="3400" dirty="0" smtClean="0">
                <a:solidFill>
                  <a:srgbClr val="FF000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nào</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prstClr val="black"/>
                </a:solidFill>
                <a:latin typeface="Times New Roman" panose="02020603050405020304" pitchFamily="18" charset="0"/>
                <a:cs typeface="Times New Roman" panose="02020603050405020304" pitchFamily="18" charset="0"/>
              </a:rPr>
              <a:t>(Theo </a:t>
            </a:r>
            <a:r>
              <a:rPr lang="en-US" sz="3400" b="1" i="1" dirty="0" err="1" smtClean="0">
                <a:solidFill>
                  <a:prstClr val="black"/>
                </a:solidFill>
                <a:latin typeface="Times New Roman" panose="02020603050405020304" pitchFamily="18" charset="0"/>
                <a:cs typeface="Times New Roman" panose="02020603050405020304" pitchFamily="18" charset="0"/>
              </a:rPr>
              <a:t>Hoàng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Anh</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tổng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hợp</a:t>
            </a:r>
            <a:r>
              <a:rPr lang="en-US" sz="3400" b="1" i="1" dirty="0" smtClean="0">
                <a:solidFill>
                  <a:prstClr val="black"/>
                </a:solidFill>
                <a:latin typeface="Times New Roman" panose="02020603050405020304" pitchFamily="18" charset="0"/>
                <a:cs typeface="Times New Roman" panose="02020603050405020304" pitchFamily="18" charset="0"/>
              </a:rPr>
              <a:t>)</a:t>
            </a:r>
            <a:endParaRPr lang="en-US" sz="3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002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Trên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thế</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giới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phổ</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biến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như</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bắt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vẫy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Ngoài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ta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rất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đặc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biệt</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Ma-ô-</a:t>
            </a:r>
            <a:r>
              <a:rPr lang="en-US" sz="3400" dirty="0" err="1" smtClean="0">
                <a:solidFill>
                  <a:srgbClr val="002060"/>
                </a:solidFill>
                <a:latin typeface="Times New Roman" panose="02020603050405020304" pitchFamily="18" charset="0"/>
                <a:cs typeface="Times New Roman" panose="02020603050405020304" pitchFamily="18" charset="0"/>
              </a:rPr>
              <a:t>ri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Niu</a:t>
            </a:r>
            <a:r>
              <a:rPr lang="en-US" sz="3400" dirty="0" smtClean="0">
                <a:solidFill>
                  <a:srgbClr val="002060"/>
                </a:solidFill>
                <a:latin typeface="Times New Roman" panose="02020603050405020304" pitchFamily="18" charset="0"/>
                <a:cs typeface="Times New Roman" panose="02020603050405020304" pitchFamily="18" charset="0"/>
              </a:rPr>
              <a:t> Di-</a:t>
            </a:r>
            <a:r>
              <a:rPr lang="en-US" sz="3400" dirty="0" err="1" smtClean="0">
                <a:solidFill>
                  <a:srgbClr val="002060"/>
                </a:solidFill>
                <a:latin typeface="Times New Roman" panose="02020603050405020304" pitchFamily="18" charset="0"/>
                <a:cs typeface="Times New Roman" panose="02020603050405020304" pitchFamily="18" charset="0"/>
              </a:rPr>
              <a:t>lân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nhàng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chạm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mũi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Ấn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Độ</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chắp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hai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trước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ngực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kèm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đầu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Nhiều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Mỹ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bàn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đấm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kia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Dim-</a:t>
            </a:r>
            <a:r>
              <a:rPr lang="en-US" sz="3400" dirty="0" err="1" smtClean="0">
                <a:solidFill>
                  <a:srgbClr val="002060"/>
                </a:solidFill>
                <a:latin typeface="Times New Roman" panose="02020603050405020304" pitchFamily="18" charset="0"/>
                <a:cs typeface="Times New Roman" panose="02020603050405020304" pitchFamily="18" charset="0"/>
              </a:rPr>
              <a:t>ba</a:t>
            </a:r>
            <a:r>
              <a:rPr lang="en-US" sz="3400" dirty="0" smtClean="0">
                <a:solidFill>
                  <a:srgbClr val="002060"/>
                </a:solidFill>
                <a:latin typeface="Times New Roman" panose="02020603050405020304" pitchFamily="18" charset="0"/>
                <a:cs typeface="Times New Roman" panose="02020603050405020304" pitchFamily="18" charset="0"/>
              </a:rPr>
              <a:t>-</a:t>
            </a:r>
            <a:r>
              <a:rPr lang="en-US" sz="3400" dirty="0" err="1" smtClean="0">
                <a:solidFill>
                  <a:srgbClr val="002060"/>
                </a:solidFill>
                <a:latin typeface="Times New Roman" panose="02020603050405020304" pitchFamily="18" charset="0"/>
                <a:cs typeface="Times New Roman" panose="02020603050405020304" pitchFamily="18" charset="0"/>
              </a:rPr>
              <a:t>bu</a:t>
            </a:r>
            <a:r>
              <a:rPr lang="en-US" sz="3400" dirty="0" smtClean="0">
                <a:solidFill>
                  <a:srgbClr val="002060"/>
                </a:solidFill>
                <a:latin typeface="Times New Roman" panose="02020603050405020304" pitchFamily="18" charset="0"/>
                <a:cs typeface="Times New Roman" panose="02020603050405020304" pitchFamily="18" charset="0"/>
              </a:rPr>
              <a:t>-ê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truyền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thống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vỗ</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Mỗi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thể</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hiện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nét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riêng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trong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giao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tiếp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của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dân</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từng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nước</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nào</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srgbClr val="002060"/>
                </a:solidFill>
                <a:latin typeface="Times New Roman" panose="02020603050405020304" pitchFamily="18" charset="0"/>
                <a:cs typeface="Times New Roman" panose="02020603050405020304" pitchFamily="18" charset="0"/>
              </a:rPr>
              <a:t>(Theo </a:t>
            </a:r>
            <a:r>
              <a:rPr lang="en-US" sz="3400" b="1" i="1" dirty="0" err="1" smtClean="0">
                <a:solidFill>
                  <a:srgbClr val="002060"/>
                </a:solidFill>
                <a:latin typeface="Times New Roman" panose="02020603050405020304" pitchFamily="18" charset="0"/>
                <a:cs typeface="Times New Roman" panose="02020603050405020304" pitchFamily="18" charset="0"/>
              </a:rPr>
              <a:t>Hoàng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Anh</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tổng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hợp</a:t>
            </a:r>
            <a:r>
              <a:rPr lang="en-US" sz="3400" b="1" i="1" dirty="0" smtClean="0">
                <a:solidFill>
                  <a:srgbClr val="002060"/>
                </a:solidFill>
                <a:latin typeface="Times New Roman" panose="02020603050405020304" pitchFamily="18" charset="0"/>
                <a:cs typeface="Times New Roman" panose="02020603050405020304" pitchFamily="18" charset="0"/>
              </a:rPr>
              <a:t>)</a:t>
            </a:r>
            <a:endParaRPr lang="en-US" sz="3400"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368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TÌM HIỂU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p:cNvCxnSpPr>
            <a:cxnSpLocks noChangeShapeType="1"/>
          </p:cNvCxnSpPr>
          <p:nvPr/>
        </p:nvCxnSpPr>
        <p:spPr bwMode="auto">
          <a:xfrm>
            <a:off x="6440777"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4">
            <a:extLst>
              <a:ext uri="{FF2B5EF4-FFF2-40B4-BE49-F238E27FC236}">
                <a16:creationId xmlns="" xmlns:a16="http://schemas.microsoft.com/office/drawing/2014/main" id="{70815F86-D1C6-4FAD-8417-45620981B463}"/>
              </a:ext>
            </a:extLst>
          </p:cNvPr>
          <p:cNvSpPr/>
          <p:nvPr/>
        </p:nvSpPr>
        <p:spPr>
          <a:xfrm>
            <a:off x="6610062" y="304800"/>
            <a:ext cx="5240135" cy="2308324"/>
          </a:xfrm>
          <a:prstGeom prst="rect">
            <a:avLst/>
          </a:prstGeom>
        </p:spPr>
        <p:txBody>
          <a:bodyPr wrap="square">
            <a:spAutoFit/>
          </a:bodyPr>
          <a:lstStyle/>
          <a:p>
            <a:pPr algn="just"/>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Trên</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thế</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giới</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có</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những</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cách</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chào</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phổ</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biến</a:t>
            </a:r>
            <a:r>
              <a:rPr lang="en-US" sz="4800" dirty="0" smtClean="0">
                <a:solidFill>
                  <a:srgbClr val="0070C0"/>
                </a:solidFill>
                <a:latin typeface="Times New Roman" panose="02020603050405020304" pitchFamily="18" charset="0"/>
                <a:cs typeface="Times New Roman" panose="02020603050405020304" pitchFamily="18" charset="0"/>
              </a:rPr>
              <a:t> </a:t>
            </a:r>
            <a:r>
              <a:rPr lang="en-US" sz="4800" dirty="0" err="1" smtClean="0">
                <a:solidFill>
                  <a:srgbClr val="0070C0"/>
                </a:solidFill>
                <a:latin typeface="Times New Roman" panose="02020603050405020304" pitchFamily="18" charset="0"/>
                <a:cs typeface="Times New Roman" panose="02020603050405020304" pitchFamily="18" charset="0"/>
              </a:rPr>
              <a:t>nào</a:t>
            </a:r>
            <a:r>
              <a:rPr lang="en-US" sz="4800" dirty="0" smtClean="0">
                <a:solidFill>
                  <a:srgbClr val="0070C0"/>
                </a:solidFill>
                <a:latin typeface="Times New Roman" panose="02020603050405020304" pitchFamily="18" charset="0"/>
                <a:cs typeface="Times New Roman" panose="02020603050405020304" pitchFamily="18" charset="0"/>
              </a:rPr>
              <a:t>?</a:t>
            </a:r>
            <a:endParaRPr lang="en-US" sz="4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29336" y="304800"/>
            <a:ext cx="5905210" cy="5262979"/>
          </a:xfrm>
          <a:prstGeom prst="rect">
            <a:avLst/>
          </a:prstGeom>
        </p:spPr>
        <p:txBody>
          <a:bodyPr wrap="square">
            <a:spAutoFit/>
          </a:bodyPr>
          <a:lstStyle/>
          <a:p>
            <a:pPr lvl="0" algn="just"/>
            <a:r>
              <a:rPr lang="en-US" sz="4800" dirty="0" smtClean="0">
                <a:solidFill>
                  <a:srgbClr val="002060"/>
                </a:solidFill>
                <a:latin typeface="Times New Roman" panose="02020603050405020304" pitchFamily="18" charset="0"/>
                <a:cs typeface="Times New Roman" panose="02020603050405020304" pitchFamily="18" charset="0"/>
              </a:rPr>
              <a:t>      </a:t>
            </a:r>
            <a:r>
              <a:rPr lang="en-US" sz="4800" dirty="0" err="1" smtClean="0">
                <a:solidFill>
                  <a:srgbClr val="002060"/>
                </a:solidFill>
                <a:latin typeface="Times New Roman" panose="02020603050405020304" pitchFamily="18" charset="0"/>
                <a:cs typeface="Times New Roman" panose="02020603050405020304" pitchFamily="18" charset="0"/>
              </a:rPr>
              <a:t>Trên</a:t>
            </a:r>
            <a:r>
              <a:rPr lang="en-US" sz="4800" dirty="0" smtClean="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thế</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giới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có</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những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cách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chào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phổ</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biến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như</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bắt</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tay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vẫy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tay</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và</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cúi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chào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Ngoài</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ra</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người</a:t>
            </a:r>
            <a:r>
              <a:rPr lang="en-US" sz="4800" dirty="0">
                <a:solidFill>
                  <a:srgbClr val="002060"/>
                </a:solidFill>
                <a:latin typeface="Times New Roman" panose="02020603050405020304" pitchFamily="18" charset="0"/>
                <a:cs typeface="Times New Roman" panose="02020603050405020304" pitchFamily="18" charset="0"/>
              </a:rPr>
              <a:t> ta </a:t>
            </a:r>
            <a:r>
              <a:rPr lang="en-US" sz="4800" dirty="0" err="1">
                <a:solidFill>
                  <a:srgbClr val="002060"/>
                </a:solidFill>
                <a:latin typeface="Times New Roman" panose="02020603050405020304" pitchFamily="18" charset="0"/>
                <a:cs typeface="Times New Roman" panose="02020603050405020304" pitchFamily="18" charset="0"/>
              </a:rPr>
              <a:t>còn</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có</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những</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cách</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chào</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nhau</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rất</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đặc</a:t>
            </a:r>
            <a:r>
              <a:rPr lang="en-US" sz="4800" dirty="0">
                <a:solidFill>
                  <a:srgbClr val="002060"/>
                </a:solidFill>
                <a:latin typeface="Times New Roman" panose="02020603050405020304" pitchFamily="18" charset="0"/>
                <a:cs typeface="Times New Roman" panose="02020603050405020304" pitchFamily="18" charset="0"/>
              </a:rPr>
              <a:t> </a:t>
            </a:r>
            <a:r>
              <a:rPr lang="en-US" sz="4800" dirty="0" err="1">
                <a:solidFill>
                  <a:srgbClr val="002060"/>
                </a:solidFill>
                <a:latin typeface="Times New Roman" panose="02020603050405020304" pitchFamily="18" charset="0"/>
                <a:cs typeface="Times New Roman" panose="02020603050405020304" pitchFamily="18" charset="0"/>
              </a:rPr>
              <a:t>biệt</a:t>
            </a:r>
            <a:r>
              <a:rPr lang="en-US" sz="4800" dirty="0">
                <a:solidFill>
                  <a:srgbClr val="002060"/>
                </a:solidFill>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 xmlns:a16="http://schemas.microsoft.com/office/drawing/2014/main" id="{B43CB1A4-F744-42CD-B41F-2D39929B0860}"/>
              </a:ext>
            </a:extLst>
          </p:cNvPr>
          <p:cNvCxnSpPr>
            <a:cxnSpLocks/>
          </p:cNvCxnSpPr>
          <p:nvPr/>
        </p:nvCxnSpPr>
        <p:spPr>
          <a:xfrm>
            <a:off x="3002466" y="2457450"/>
            <a:ext cx="1973120"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B43CB1A4-F744-42CD-B41F-2D39929B0860}"/>
              </a:ext>
            </a:extLst>
          </p:cNvPr>
          <p:cNvCxnSpPr>
            <a:cxnSpLocks/>
          </p:cNvCxnSpPr>
          <p:nvPr/>
        </p:nvCxnSpPr>
        <p:spPr>
          <a:xfrm>
            <a:off x="5351102" y="2463800"/>
            <a:ext cx="4986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43CB1A4-F744-42CD-B41F-2D39929B0860}"/>
              </a:ext>
            </a:extLst>
          </p:cNvPr>
          <p:cNvCxnSpPr>
            <a:cxnSpLocks/>
          </p:cNvCxnSpPr>
          <p:nvPr/>
        </p:nvCxnSpPr>
        <p:spPr>
          <a:xfrm>
            <a:off x="329336" y="3215689"/>
            <a:ext cx="4986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43CB1A4-F744-42CD-B41F-2D39929B0860}"/>
              </a:ext>
            </a:extLst>
          </p:cNvPr>
          <p:cNvCxnSpPr>
            <a:cxnSpLocks/>
          </p:cNvCxnSpPr>
          <p:nvPr/>
        </p:nvCxnSpPr>
        <p:spPr>
          <a:xfrm>
            <a:off x="2185048" y="3209339"/>
            <a:ext cx="2096007" cy="6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0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871" y="1014029"/>
            <a:ext cx="11028219" cy="3970318"/>
          </a:xfrm>
          <a:prstGeom prst="rect">
            <a:avLst/>
          </a:prstGeom>
        </p:spPr>
        <p:txBody>
          <a:bodyPr wrap="square">
            <a:spAutoFit/>
          </a:bodyPr>
          <a:lstStyle/>
          <a:p>
            <a:pPr algn="just"/>
            <a:r>
              <a:rPr lang="en-US" sz="3600" dirty="0">
                <a:solidFill>
                  <a:srgbClr val="002060"/>
                </a:solidFill>
                <a:latin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Người</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rPr>
              <a:t>Ma-ô-</a:t>
            </a:r>
            <a:r>
              <a:rPr lang="en-US" sz="3600" dirty="0" err="1">
                <a:solidFill>
                  <a:srgbClr val="002060"/>
                </a:solidFill>
                <a:latin typeface="Times New Roman" panose="02020603050405020304" pitchFamily="18" charset="0"/>
                <a:cs typeface="Times New Roman" panose="02020603050405020304" pitchFamily="18" charset="0"/>
              </a:rPr>
              <a:t>ri</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Niu</a:t>
            </a:r>
            <a:r>
              <a:rPr lang="en-US" sz="3600" dirty="0">
                <a:solidFill>
                  <a:srgbClr val="002060"/>
                </a:solidFill>
                <a:latin typeface="Times New Roman" panose="02020603050405020304" pitchFamily="18" charset="0"/>
                <a:cs typeface="Times New Roman" panose="02020603050405020304" pitchFamily="18" charset="0"/>
              </a:rPr>
              <a:t> Di-</a:t>
            </a:r>
            <a:r>
              <a:rPr lang="en-US" sz="3600" dirty="0" err="1">
                <a:solidFill>
                  <a:srgbClr val="002060"/>
                </a:solidFill>
                <a:latin typeface="Times New Roman" panose="02020603050405020304" pitchFamily="18" charset="0"/>
                <a:cs typeface="Times New Roman" panose="02020603050405020304" pitchFamily="18" charset="0"/>
              </a:rPr>
              <a:t>lân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bằng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nhàng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chạm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mũi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nhau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Ấn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chắp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hai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trước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kèm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cúi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đầu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Nhiều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Mỹ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thì</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bằng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nắm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đấm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nắm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kia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Còn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Dim-</a:t>
            </a:r>
            <a:r>
              <a:rPr lang="en-US" sz="3600" dirty="0" err="1">
                <a:solidFill>
                  <a:srgbClr val="002060"/>
                </a:solidFill>
                <a:latin typeface="Times New Roman" panose="02020603050405020304" pitchFamily="18" charset="0"/>
                <a:cs typeface="Times New Roman" panose="02020603050405020304" pitchFamily="18" charset="0"/>
              </a:rPr>
              <a:t>ba</a:t>
            </a:r>
            <a:r>
              <a:rPr lang="en-US" sz="3600" dirty="0">
                <a:solidFill>
                  <a:srgbClr val="002060"/>
                </a:solidFill>
                <a:latin typeface="Times New Roman" panose="02020603050405020304" pitchFamily="18" charset="0"/>
                <a:cs typeface="Times New Roman" panose="02020603050405020304" pitchFamily="18" charset="0"/>
              </a:rPr>
              <a:t>-</a:t>
            </a:r>
            <a:r>
              <a:rPr lang="en-US" sz="3600" dirty="0" err="1">
                <a:solidFill>
                  <a:srgbClr val="002060"/>
                </a:solidFill>
                <a:latin typeface="Times New Roman" panose="02020603050405020304" pitchFamily="18" charset="0"/>
                <a:cs typeface="Times New Roman" panose="02020603050405020304" pitchFamily="18" charset="0"/>
              </a:rPr>
              <a:t>bu</a:t>
            </a:r>
            <a:r>
              <a:rPr lang="en-US" sz="3600" dirty="0">
                <a:solidFill>
                  <a:srgbClr val="002060"/>
                </a:solidFill>
                <a:latin typeface="Times New Roman" panose="02020603050405020304" pitchFamily="18" charset="0"/>
                <a:cs typeface="Times New Roman" panose="02020603050405020304" pitchFamily="18" charset="0"/>
              </a:rPr>
              <a:t>-ê </a:t>
            </a:r>
            <a:r>
              <a:rPr lang="en-US" sz="3600" dirty="0" err="1">
                <a:solidFill>
                  <a:srgbClr val="002060"/>
                </a:solidFill>
                <a:latin typeface="Times New Roman" panose="02020603050405020304" pitchFamily="18" charset="0"/>
                <a:cs typeface="Times New Roman" panose="02020603050405020304" pitchFamily="18" charset="0"/>
              </a:rPr>
              <a:t>lại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theo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truyền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vỗ</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tay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Mỗi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nét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riêng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trong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giao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tiếp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người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dân</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từng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nước</a:t>
            </a:r>
            <a:r>
              <a:rPr lang="en-US" sz="3600" dirty="0">
                <a:solidFill>
                  <a:srgbClr val="002060"/>
                </a:solidFill>
                <a:latin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219169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8669302"/>
              </p:ext>
            </p:extLst>
          </p:nvPr>
        </p:nvGraphicFramePr>
        <p:xfrm>
          <a:off x="141308" y="917527"/>
          <a:ext cx="11943116" cy="5810553"/>
        </p:xfrm>
        <a:graphic>
          <a:graphicData uri="http://schemas.openxmlformats.org/drawingml/2006/table">
            <a:tbl>
              <a:tblPr firstRow="1" bandRow="1">
                <a:tableStyleId>{5C22544A-7EE6-4342-B048-85BDC9FD1C3A}</a:tableStyleId>
              </a:tblPr>
              <a:tblGrid>
                <a:gridCol w="4835761">
                  <a:extLst>
                    <a:ext uri="{9D8B030D-6E8A-4147-A177-3AD203B41FA5}">
                      <a16:colId xmlns="" xmlns:a16="http://schemas.microsoft.com/office/drawing/2014/main" val="946108064"/>
                    </a:ext>
                  </a:extLst>
                </a:gridCol>
                <a:gridCol w="2152850">
                  <a:extLst>
                    <a:ext uri="{9D8B030D-6E8A-4147-A177-3AD203B41FA5}">
                      <a16:colId xmlns="" xmlns:a16="http://schemas.microsoft.com/office/drawing/2014/main" val="2528669543"/>
                    </a:ext>
                  </a:extLst>
                </a:gridCol>
                <a:gridCol w="4954505">
                  <a:extLst>
                    <a:ext uri="{9D8B030D-6E8A-4147-A177-3AD203B41FA5}">
                      <a16:colId xmlns="" xmlns:a16="http://schemas.microsoft.com/office/drawing/2014/main" val="2154804016"/>
                    </a:ext>
                  </a:extLst>
                </a:gridCol>
              </a:tblGrid>
              <a:tr h="847877">
                <a:tc>
                  <a:txBody>
                    <a:bodyPr/>
                    <a:lstStyle/>
                    <a:p>
                      <a:pPr algn="ctr"/>
                      <a:r>
                        <a:rPr lang="en-US" sz="3200" b="1" dirty="0" smtClean="0">
                          <a:solidFill>
                            <a:schemeClr val="tx1"/>
                          </a:solidFill>
                          <a:latin typeface="Times New Roman" panose="02020603050405020304" pitchFamily="18" charset="0"/>
                          <a:cs typeface="Times New Roman" panose="02020603050405020304" pitchFamily="18" charset="0"/>
                        </a:rPr>
                        <a:t>A</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3200" b="1" dirty="0" smtClean="0">
                          <a:solidFill>
                            <a:schemeClr val="tx1"/>
                          </a:solidFill>
                          <a:latin typeface="Times New Roman" panose="02020603050405020304" pitchFamily="18" charset="0"/>
                          <a:cs typeface="Times New Roman" panose="02020603050405020304" pitchFamily="18" charset="0"/>
                        </a:rPr>
                        <a:t>B</a:t>
                      </a:r>
                      <a:endParaRPr lang="en-US" sz="32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347542230"/>
                  </a:ext>
                </a:extLst>
              </a:tr>
              <a:tr h="1240669">
                <a:tc>
                  <a:txBody>
                    <a:bodyPr/>
                    <a:lstStyle/>
                    <a:p>
                      <a:r>
                        <a:rPr lang="en-US" sz="320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Ma-ô-</a:t>
                      </a:r>
                      <a:r>
                        <a:rPr lang="en-US" sz="3200" baseline="0" dirty="0" err="1" smtClean="0">
                          <a:latin typeface="Times New Roman" panose="02020603050405020304" pitchFamily="18" charset="0"/>
                          <a:cs typeface="Times New Roman" panose="02020603050405020304" pitchFamily="18" charset="0"/>
                        </a:rPr>
                        <a:t>ri</a:t>
                      </a:r>
                      <a:r>
                        <a:rPr lang="en-US" sz="3200" baseline="0" dirty="0" smtClean="0">
                          <a:latin typeface="Times New Roman" panose="02020603050405020304" pitchFamily="18" charset="0"/>
                          <a:cs typeface="Times New Roman" panose="02020603050405020304" pitchFamily="18" charset="0"/>
                        </a:rPr>
                        <a:t> ở </a:t>
                      </a:r>
                      <a:r>
                        <a:rPr lang="en-US" sz="3200" baseline="0" dirty="0" err="1" smtClean="0">
                          <a:latin typeface="Times New Roman" panose="02020603050405020304" pitchFamily="18" charset="0"/>
                          <a:cs typeface="Times New Roman" panose="02020603050405020304" pitchFamily="18" charset="0"/>
                        </a:rPr>
                        <a:t>Niu</a:t>
                      </a:r>
                      <a:r>
                        <a:rPr lang="en-US" sz="3200" baseline="0" dirty="0" smtClean="0">
                          <a:latin typeface="Times New Roman" panose="02020603050405020304" pitchFamily="18" charset="0"/>
                          <a:cs typeface="Times New Roman" panose="02020603050405020304" pitchFamily="18" charset="0"/>
                        </a:rPr>
                        <a:t> Di-</a:t>
                      </a:r>
                      <a:r>
                        <a:rPr lang="en-US" sz="3200" baseline="0" dirty="0" err="1" smtClean="0">
                          <a:latin typeface="Times New Roman" panose="02020603050405020304" pitchFamily="18" charset="0"/>
                          <a:cs typeface="Times New Roman" panose="02020603050405020304" pitchFamily="18" charset="0"/>
                        </a:rPr>
                        <a:t>lân</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err="1" smtClean="0">
                          <a:latin typeface="Times New Roman" panose="02020603050405020304" pitchFamily="18" charset="0"/>
                          <a:cs typeface="Times New Roman" panose="02020603050405020304" pitchFamily="18" charset="0"/>
                        </a:rPr>
                        <a:t>chắp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cúi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đầu</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61867028"/>
                  </a:ext>
                </a:extLst>
              </a:tr>
              <a:tr h="1240669">
                <a:tc>
                  <a:txBody>
                    <a:bodyPr/>
                    <a:lstStyle/>
                    <a:p>
                      <a:r>
                        <a:rPr lang="en-US" sz="320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Ấn</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độ</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err="1" smtClean="0">
                          <a:latin typeface="Times New Roman" panose="02020603050405020304" pitchFamily="18" charset="0"/>
                          <a:cs typeface="Times New Roman" panose="02020603050405020304" pitchFamily="18" charset="0"/>
                        </a:rPr>
                        <a:t>chạm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mũi</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trán</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48805464"/>
                  </a:ext>
                </a:extLst>
              </a:tr>
              <a:tr h="1240669">
                <a:tc>
                  <a:txBody>
                    <a:bodyPr/>
                    <a:lstStyle/>
                    <a:p>
                      <a:r>
                        <a:rPr lang="en-US" sz="3200" dirty="0" err="1" smtClean="0">
                          <a:latin typeface="Times New Roman" panose="02020603050405020304" pitchFamily="18" charset="0"/>
                          <a:cs typeface="Times New Roman" panose="02020603050405020304" pitchFamily="18" charset="0"/>
                        </a:rPr>
                        <a:t>Nhiều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ở </a:t>
                      </a:r>
                      <a:r>
                        <a:rPr lang="en-US" sz="3200" baseline="0" dirty="0" err="1" smtClean="0">
                          <a:latin typeface="Times New Roman" panose="02020603050405020304" pitchFamily="18" charset="0"/>
                          <a:cs typeface="Times New Roman" panose="02020603050405020304" pitchFamily="18" charset="0"/>
                        </a:rPr>
                        <a:t>Mỹ</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3200" dirty="0" err="1" smtClean="0">
                          <a:latin typeface="Times New Roman" panose="02020603050405020304" pitchFamily="18" charset="0"/>
                          <a:cs typeface="Times New Roman" panose="02020603050405020304" pitchFamily="18" charset="0"/>
                        </a:rPr>
                        <a:t>vỗ</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47184690"/>
                  </a:ext>
                </a:extLst>
              </a:tr>
              <a:tr h="1240669">
                <a:tc>
                  <a:txBody>
                    <a:bodyPr/>
                    <a:lstStyle/>
                    <a:p>
                      <a:r>
                        <a:rPr lang="en-US" sz="3200" dirty="0" err="1" smtClean="0">
                          <a:latin typeface="Times New Roman" panose="02020603050405020304" pitchFamily="18" charset="0"/>
                          <a:cs typeface="Times New Roman" panose="02020603050405020304" pitchFamily="18" charset="0"/>
                        </a:rPr>
                        <a:t>Người</a:t>
                      </a:r>
                      <a:r>
                        <a:rPr lang="en-US" sz="3200" baseline="0" dirty="0" smtClean="0">
                          <a:latin typeface="Times New Roman" panose="02020603050405020304" pitchFamily="18" charset="0"/>
                          <a:cs typeface="Times New Roman" panose="02020603050405020304" pitchFamily="18" charset="0"/>
                        </a:rPr>
                        <a:t> Dim-</a:t>
                      </a:r>
                      <a:r>
                        <a:rPr lang="en-US" sz="3200" baseline="0" dirty="0" err="1" smtClean="0">
                          <a:latin typeface="Times New Roman" panose="02020603050405020304" pitchFamily="18" charset="0"/>
                          <a:cs typeface="Times New Roman" panose="02020603050405020304" pitchFamily="18" charset="0"/>
                        </a:rPr>
                        <a:t>ba</a:t>
                      </a:r>
                      <a:r>
                        <a:rPr lang="en-US" sz="3200" baseline="0" dirty="0" smtClean="0">
                          <a:latin typeface="Times New Roman" panose="02020603050405020304" pitchFamily="18" charset="0"/>
                          <a:cs typeface="Times New Roman" panose="02020603050405020304" pitchFamily="18" charset="0"/>
                        </a:rPr>
                        <a:t>-</a:t>
                      </a:r>
                      <a:r>
                        <a:rPr lang="en-US" sz="3200" baseline="0" dirty="0" err="1" smtClean="0">
                          <a:latin typeface="Times New Roman" panose="02020603050405020304" pitchFamily="18" charset="0"/>
                          <a:cs typeface="Times New Roman" panose="02020603050405020304" pitchFamily="18" charset="0"/>
                        </a:rPr>
                        <a:t>bu</a:t>
                      </a:r>
                      <a:r>
                        <a:rPr lang="en-US" sz="3200" baseline="0" dirty="0" smtClean="0">
                          <a:latin typeface="Times New Roman" panose="02020603050405020304" pitchFamily="18" charset="0"/>
                          <a:cs typeface="Times New Roman" panose="02020603050405020304" pitchFamily="18" charset="0"/>
                        </a:rPr>
                        <a:t>-ê</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just"/>
                      <a:r>
                        <a:rPr lang="en-US" sz="3200" dirty="0" err="1" smtClean="0">
                          <a:latin typeface="Times New Roman" panose="02020603050405020304" pitchFamily="18" charset="0"/>
                          <a:cs typeface="Times New Roman" panose="02020603050405020304" pitchFamily="18" charset="0"/>
                        </a:rPr>
                        <a:t>đấm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vào</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nắm</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tay</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của</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nhau</a:t>
                      </a:r>
                      <a:r>
                        <a:rPr lang="en-US" sz="3200" baseline="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33362987"/>
                  </a:ext>
                </a:extLst>
              </a:tr>
            </a:tbl>
          </a:graphicData>
        </a:graphic>
      </p:graphicFrame>
      <p:sp>
        <p:nvSpPr>
          <p:cNvPr id="5" name="Rectangle 4">
            <a:extLst>
              <a:ext uri="{FF2B5EF4-FFF2-40B4-BE49-F238E27FC236}">
                <a16:creationId xmlns="" xmlns:a16="http://schemas.microsoft.com/office/drawing/2014/main" id="{70815F86-D1C6-4FAD-8417-45620981B463}"/>
              </a:ext>
            </a:extLst>
          </p:cNvPr>
          <p:cNvSpPr/>
          <p:nvPr/>
        </p:nvSpPr>
        <p:spPr>
          <a:xfrm>
            <a:off x="141308" y="188527"/>
            <a:ext cx="12068622" cy="584775"/>
          </a:xfrm>
          <a:prstGeom prst="rect">
            <a:avLst/>
          </a:prstGeom>
          <a:solidFill>
            <a:schemeClr val="bg1"/>
          </a:solidFill>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Người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dân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một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số</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có</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những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cách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chào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đặc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biệt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nào</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Straight Arrow Connector 2"/>
          <p:cNvCxnSpPr/>
          <p:nvPr/>
        </p:nvCxnSpPr>
        <p:spPr>
          <a:xfrm>
            <a:off x="4973782" y="2396836"/>
            <a:ext cx="2133600" cy="10945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73782" y="4807527"/>
            <a:ext cx="2133600" cy="14270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73782" y="2396836"/>
            <a:ext cx="2133600" cy="1330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73782" y="4710545"/>
            <a:ext cx="2133600" cy="13023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2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837716" y="1616660"/>
            <a:ext cx="690465" cy="709126"/>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203718" y="720304"/>
            <a:ext cx="1198828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dưới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đây</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không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được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nói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đến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trong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bài</a:t>
            </a:r>
            <a:r>
              <a:rPr lang="en-US" sz="4000" dirty="0" smtClean="0">
                <a:solidFill>
                  <a:srgbClr val="0070C0"/>
                </a:solidFill>
                <a:latin typeface="Times New Roman" panose="02020603050405020304" pitchFamily="18" charset="0"/>
                <a:cs typeface="Times New Roman" panose="02020603050405020304" pitchFamily="18" charset="0"/>
              </a:rPr>
              <a:t>?</a:t>
            </a:r>
            <a:br>
              <a:rPr lang="en-US" sz="4000" dirty="0" smtClean="0">
                <a:solidFill>
                  <a:srgbClr val="0070C0"/>
                </a:solidFill>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 </a:t>
            </a:r>
            <a:r>
              <a:rPr lang="en-US" sz="4000" dirty="0" err="1" smtClean="0">
                <a:latin typeface="Times New Roman" panose="02020603050405020304" pitchFamily="18" charset="0"/>
                <a:cs typeface="Times New Roman" panose="02020603050405020304" pitchFamily="18" charset="0"/>
              </a:rPr>
              <a:t>bắt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tay</a:t>
            </a:r>
            <a:r>
              <a:rPr lang="en-US" sz="4000" dirty="0" smtClean="0">
                <a:latin typeface="Times New Roman" panose="02020603050405020304" pitchFamily="18" charset="0"/>
                <a:cs typeface="Times New Roman" panose="02020603050405020304" pitchFamily="18" charset="0"/>
              </a:rPr>
              <a:t>     b. </a:t>
            </a:r>
            <a:r>
              <a:rPr lang="en-US" sz="4000" dirty="0" err="1" smtClean="0">
                <a:latin typeface="Times New Roman" panose="02020603050405020304" pitchFamily="18" charset="0"/>
                <a:cs typeface="Times New Roman" panose="02020603050405020304" pitchFamily="18" charset="0"/>
              </a:rPr>
              <a:t>chạm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mũi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trán</a:t>
            </a:r>
            <a:r>
              <a:rPr lang="en-US" sz="4000" dirty="0" smtClean="0">
                <a:latin typeface="Times New Roman" panose="02020603050405020304" pitchFamily="18" charset="0"/>
                <a:cs typeface="Times New Roman" panose="02020603050405020304" pitchFamily="18" charset="0"/>
              </a:rPr>
              <a:t>      c. </a:t>
            </a:r>
            <a:r>
              <a:rPr lang="en-US" sz="4000" dirty="0" err="1" smtClean="0">
                <a:latin typeface="Times New Roman" panose="02020603050405020304" pitchFamily="18" charset="0"/>
                <a:cs typeface="Times New Roman" panose="02020603050405020304" pitchFamily="18" charset="0"/>
              </a:rPr>
              <a:t>nói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41176" y="2325786"/>
            <a:ext cx="10804849" cy="1323439"/>
          </a:xfrm>
          <a:prstGeom prst="rect">
            <a:avLst/>
          </a:prstGeom>
          <a:noFill/>
        </p:spPr>
        <p:txBody>
          <a:bodyPr wrap="square" rtlCol="0">
            <a:spAutoFit/>
          </a:bodyPr>
          <a:lstStyle/>
          <a:p>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Ngoài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những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trong</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bài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đọc</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em</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còn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biết</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cách</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nào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khác</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605" y="3253215"/>
            <a:ext cx="4982546" cy="3390181"/>
          </a:xfrm>
          <a:prstGeom prst="rect">
            <a:avLst/>
          </a:prstGeom>
        </p:spPr>
      </p:pic>
      <p:sp>
        <p:nvSpPr>
          <p:cNvPr id="10" name="TextBox 9"/>
          <p:cNvSpPr txBox="1"/>
          <p:nvPr/>
        </p:nvSpPr>
        <p:spPr>
          <a:xfrm>
            <a:off x="442073" y="4502630"/>
            <a:ext cx="7009551" cy="707886"/>
          </a:xfrm>
          <a:prstGeom prst="rect">
            <a:avLst/>
          </a:prstGeom>
          <a:noFill/>
        </p:spPr>
        <p:txBody>
          <a:bodyPr wrap="square" rtlCol="0">
            <a:spAutoFit/>
          </a:bodyPr>
          <a:lstStyle/>
          <a:p>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Khi</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chào</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em</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cần</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chú</a:t>
            </a:r>
            <a:r>
              <a:rPr lang="en-US" sz="4000" dirty="0" smtClean="0">
                <a:solidFill>
                  <a:srgbClr val="0070C0"/>
                </a:solidFill>
                <a:latin typeface="Times New Roman" panose="02020603050405020304" pitchFamily="18" charset="0"/>
                <a:cs typeface="Times New Roman" panose="02020603050405020304" pitchFamily="18" charset="0"/>
              </a:rPr>
              <a:t> ý </a:t>
            </a:r>
            <a:r>
              <a:rPr lang="en-US" sz="4000" dirty="0" err="1" smtClean="0">
                <a:solidFill>
                  <a:srgbClr val="0070C0"/>
                </a:solidFill>
                <a:latin typeface="Times New Roman" panose="02020603050405020304" pitchFamily="18" charset="0"/>
                <a:cs typeface="Times New Roman" panose="02020603050405020304" pitchFamily="18" charset="0"/>
              </a:rPr>
              <a:t>điều</a:t>
            </a:r>
            <a:r>
              <a:rPr lang="en-US" sz="4000" dirty="0" smtClean="0">
                <a:solidFill>
                  <a:srgbClr val="0070C0"/>
                </a:solidFill>
                <a:latin typeface="Times New Roman" panose="02020603050405020304" pitchFamily="18" charset="0"/>
                <a:cs typeface="Times New Roman" panose="02020603050405020304" pitchFamily="18" charset="0"/>
              </a:rPr>
              <a:t> </a:t>
            </a:r>
            <a:r>
              <a:rPr lang="en-US" sz="4000" dirty="0" err="1" smtClean="0">
                <a:solidFill>
                  <a:srgbClr val="0070C0"/>
                </a:solidFill>
                <a:latin typeface="Times New Roman" panose="02020603050405020304" pitchFamily="18" charset="0"/>
                <a:cs typeface="Times New Roman" panose="02020603050405020304" pitchFamily="18" charset="0"/>
              </a:rPr>
              <a:t>gì</a:t>
            </a:r>
            <a:r>
              <a:rPr lang="en-US" sz="4000" dirty="0" smtClean="0">
                <a:solidFill>
                  <a:srgbClr val="0070C0"/>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97294" y="3706728"/>
            <a:ext cx="6251511"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Khoanh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tay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cúi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97294" y="5210516"/>
            <a:ext cx="6251511" cy="1323439"/>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Mặt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mắt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nhìn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người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được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chào</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3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0FA2AE62-1581-404F-9DC3-4F88A9444DF8}"/>
              </a:ext>
            </a:extLst>
          </p:cNvPr>
          <p:cNvSpPr/>
          <p:nvPr/>
        </p:nvSpPr>
        <p:spPr>
          <a:xfrm>
            <a:off x="-290648" y="1011382"/>
            <a:ext cx="5945506" cy="2828924"/>
          </a:xfrm>
          <a:prstGeom prst="rect">
            <a:avLst/>
          </a:prstGeom>
        </p:spPr>
        <p:txBody>
          <a:bodyPr vert="horz" lIns="91440" tIns="45720" rIns="91440" bIns="45720" rtlCol="0" anchor="b">
            <a:normAutofit/>
          </a:bodyPr>
          <a:lstStyle/>
          <a:p>
            <a:pPr algn="ctr">
              <a:lnSpc>
                <a:spcPct val="150000"/>
              </a:lnSpc>
              <a:spcBef>
                <a:spcPct val="0"/>
              </a:spcBef>
              <a:spcAft>
                <a:spcPts val="600"/>
              </a:spcAft>
            </a:pPr>
            <a:r>
              <a:rPr lang="en-US"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 ĐIỂM </a:t>
            </a:r>
          </a:p>
          <a:p>
            <a:pPr algn="ctr">
              <a:lnSpc>
                <a:spcPct val="150000"/>
              </a:lnSpc>
              <a:spcBef>
                <a:spcPct val="0"/>
              </a:spcBef>
              <a:spcAft>
                <a:spcPts val="600"/>
              </a:spcAft>
            </a:pPr>
            <a:r>
              <a:rPr lang="en-US"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 TIẾP VÀ KẾT NỐI</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514" y="559499"/>
            <a:ext cx="6929645" cy="5969726"/>
          </a:xfrm>
          <a:prstGeom prst="ellipse">
            <a:avLst/>
          </a:prstGeom>
        </p:spPr>
      </p:pic>
    </p:spTree>
    <p:extLst>
      <p:ext uri="{BB962C8B-B14F-4D97-AF65-F5344CB8AC3E}">
        <p14:creationId xmlns:p14="http://schemas.microsoft.com/office/powerpoint/2010/main" val="1917112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817" y="2454625"/>
            <a:ext cx="8734058"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https://www.youtube.com/watch?v=mXThIpsP6QA</a:t>
            </a:r>
          </a:p>
        </p:txBody>
      </p:sp>
      <p:sp>
        <p:nvSpPr>
          <p:cNvPr id="5" name="TextBox 4"/>
          <p:cNvSpPr txBox="1"/>
          <p:nvPr/>
        </p:nvSpPr>
        <p:spPr>
          <a:xfrm>
            <a:off x="484909" y="1205345"/>
            <a:ext cx="8091055"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Clip </a:t>
            </a:r>
            <a:r>
              <a:rPr lang="en-US" sz="3200" dirty="0" err="1" smtClean="0">
                <a:latin typeface="Times New Roman" panose="02020603050405020304" pitchFamily="18" charset="0"/>
                <a:cs typeface="Times New Roman" panose="02020603050405020304" pitchFamily="18" charset="0"/>
              </a:rPr>
              <a:t>Dạy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0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 xmlns:a16="http://schemas.microsoft.com/office/drawing/2014/main"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EEE2078E-5D2C-4A8F-BF18-327F618A334C}"/>
              </a:ext>
            </a:extLst>
          </p:cNvPr>
          <p:cNvSpPr txBox="1"/>
          <p:nvPr/>
        </p:nvSpPr>
        <p:spPr>
          <a:xfrm>
            <a:off x="694403" y="2602923"/>
            <a:ext cx="11031794" cy="1938992"/>
          </a:xfrm>
          <a:prstGeom prst="rect">
            <a:avLst/>
          </a:prstGeom>
          <a:noFill/>
        </p:spPr>
        <p:txBody>
          <a:bodyPr wrap="square" rtlCol="0">
            <a:spAutoFit/>
          </a:bodyPr>
          <a:lstStyle/>
          <a:p>
            <a:pPr algn="just">
              <a:lnSpc>
                <a:spcPct val="150000"/>
              </a:lnSpc>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giới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thiệu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chúng</a:t>
            </a:r>
            <a:r>
              <a:rPr lang="en-US" sz="4000" b="1" dirty="0" smtClean="0">
                <a:latin typeface="Times New Roman" panose="02020603050405020304" pitchFamily="18" charset="0"/>
                <a:cs typeface="Times New Roman" panose="02020603050405020304" pitchFamily="18" charset="0"/>
              </a:rPr>
              <a:t> ta </a:t>
            </a:r>
            <a:r>
              <a:rPr lang="en-US" sz="4000" b="1" dirty="0" err="1" smtClean="0">
                <a:latin typeface="Times New Roman" panose="02020603050405020304" pitchFamily="18" charset="0"/>
                <a:cs typeface="Times New Roman" panose="02020603050405020304" pitchFamily="18" charset="0"/>
              </a:rPr>
              <a:t>biết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thêm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một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chào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hỏi</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ở</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một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số</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nước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trên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thế</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giới</a:t>
            </a:r>
            <a:r>
              <a:rPr lang="en-US" sz="4000" b="1" dirty="0" smtClean="0">
                <a:latin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 xmlns:a16="http://schemas.microsoft.com/office/drawing/2014/main"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4502861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Trên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thế</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giới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phổ</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biến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như</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bắt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vẫy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Ngoài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ta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có</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những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rất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đặc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biệt</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Ma-ô-</a:t>
            </a:r>
            <a:r>
              <a:rPr lang="en-US" sz="3400" dirty="0" err="1" smtClean="0">
                <a:solidFill>
                  <a:srgbClr val="002060"/>
                </a:solidFill>
                <a:latin typeface="Times New Roman" panose="02020603050405020304" pitchFamily="18" charset="0"/>
                <a:cs typeface="Times New Roman" panose="02020603050405020304" pitchFamily="18" charset="0"/>
              </a:rPr>
              <a:t>ri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Niu</a:t>
            </a:r>
            <a:r>
              <a:rPr lang="en-US" sz="3400" dirty="0" smtClean="0">
                <a:solidFill>
                  <a:srgbClr val="002060"/>
                </a:solidFill>
                <a:latin typeface="Times New Roman" panose="02020603050405020304" pitchFamily="18" charset="0"/>
                <a:cs typeface="Times New Roman" panose="02020603050405020304" pitchFamily="18" charset="0"/>
              </a:rPr>
              <a:t> Di-</a:t>
            </a:r>
            <a:r>
              <a:rPr lang="en-US" sz="3400" dirty="0" err="1" smtClean="0">
                <a:solidFill>
                  <a:srgbClr val="002060"/>
                </a:solidFill>
                <a:latin typeface="Times New Roman" panose="02020603050405020304" pitchFamily="18" charset="0"/>
                <a:cs typeface="Times New Roman" panose="02020603050405020304" pitchFamily="18" charset="0"/>
              </a:rPr>
              <a:t>lân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nhàng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chạm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mũi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nhau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Ấn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Độ</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chắp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hai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trước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ngực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kèm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cúi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đầu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Nhiều</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Mỹ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thì</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bàn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đấm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nhẹ</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nắm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kia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Dim-</a:t>
            </a:r>
            <a:r>
              <a:rPr lang="en-US" sz="3400" dirty="0" err="1" smtClean="0">
                <a:solidFill>
                  <a:srgbClr val="002060"/>
                </a:solidFill>
                <a:latin typeface="Times New Roman" panose="02020603050405020304" pitchFamily="18" charset="0"/>
                <a:cs typeface="Times New Roman" panose="02020603050405020304" pitchFamily="18" charset="0"/>
              </a:rPr>
              <a:t>ba</a:t>
            </a:r>
            <a:r>
              <a:rPr lang="en-US" sz="3400" dirty="0" smtClean="0">
                <a:solidFill>
                  <a:srgbClr val="002060"/>
                </a:solidFill>
                <a:latin typeface="Times New Roman" panose="02020603050405020304" pitchFamily="18" charset="0"/>
                <a:cs typeface="Times New Roman" panose="02020603050405020304" pitchFamily="18" charset="0"/>
              </a:rPr>
              <a:t>-</a:t>
            </a:r>
            <a:r>
              <a:rPr lang="en-US" sz="3400" dirty="0" err="1" smtClean="0">
                <a:solidFill>
                  <a:srgbClr val="002060"/>
                </a:solidFill>
                <a:latin typeface="Times New Roman" panose="02020603050405020304" pitchFamily="18" charset="0"/>
                <a:cs typeface="Times New Roman" panose="02020603050405020304" pitchFamily="18" charset="0"/>
              </a:rPr>
              <a:t>bu</a:t>
            </a:r>
            <a:r>
              <a:rPr lang="en-US" sz="3400" dirty="0" smtClean="0">
                <a:solidFill>
                  <a:srgbClr val="002060"/>
                </a:solidFill>
                <a:latin typeface="Times New Roman" panose="02020603050405020304" pitchFamily="18" charset="0"/>
                <a:cs typeface="Times New Roman" panose="02020603050405020304" pitchFamily="18" charset="0"/>
              </a:rPr>
              <a:t>-ê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theo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truyền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thống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là</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vỗ</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tay</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Mỗi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thể</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hiện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nét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riêng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trong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giao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tiếp</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của</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người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dân</a:t>
            </a:r>
            <a:r>
              <a:rPr lang="en-US" sz="3400" dirty="0" smtClean="0">
                <a:solidFill>
                  <a:srgbClr val="002060"/>
                </a:solidFill>
                <a:latin typeface="Times New Roman" panose="02020603050405020304" pitchFamily="18" charset="0"/>
                <a:cs typeface="Times New Roman" panose="02020603050405020304" pitchFamily="18" charset="0"/>
              </a:rPr>
              <a:t> ở </a:t>
            </a:r>
            <a:r>
              <a:rPr lang="en-US" sz="3400" dirty="0" err="1" smtClean="0">
                <a:solidFill>
                  <a:srgbClr val="002060"/>
                </a:solidFill>
                <a:latin typeface="Times New Roman" panose="02020603050405020304" pitchFamily="18" charset="0"/>
                <a:cs typeface="Times New Roman" panose="02020603050405020304" pitchFamily="18" charset="0"/>
              </a:rPr>
              <a:t>từng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nước</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srgbClr val="002060"/>
                </a:solidFill>
                <a:latin typeface="Times New Roman" panose="02020603050405020304" pitchFamily="18" charset="0"/>
                <a:cs typeface="Times New Roman" panose="02020603050405020304" pitchFamily="18" charset="0"/>
              </a:rPr>
              <a:t> </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Còn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em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chào</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bằng</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cách</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nào</a:t>
            </a:r>
            <a:r>
              <a:rPr lang="en-US" sz="3400" dirty="0" smtClean="0">
                <a:solidFill>
                  <a:srgbClr val="002060"/>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srgbClr val="002060"/>
                </a:solidFill>
                <a:latin typeface="Times New Roman" panose="02020603050405020304" pitchFamily="18" charset="0"/>
                <a:cs typeface="Times New Roman" panose="02020603050405020304" pitchFamily="18" charset="0"/>
              </a:rPr>
              <a:t>(Theo </a:t>
            </a:r>
            <a:r>
              <a:rPr lang="en-US" sz="3400" b="1" i="1" dirty="0" err="1" smtClean="0">
                <a:solidFill>
                  <a:srgbClr val="002060"/>
                </a:solidFill>
                <a:latin typeface="Times New Roman" panose="02020603050405020304" pitchFamily="18" charset="0"/>
                <a:cs typeface="Times New Roman" panose="02020603050405020304" pitchFamily="18" charset="0"/>
              </a:rPr>
              <a:t>Hoàng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Anh</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tổng</a:t>
            </a:r>
            <a:r>
              <a:rPr lang="en-US" sz="3400" b="1" i="1" dirty="0" smtClean="0">
                <a:solidFill>
                  <a:srgbClr val="002060"/>
                </a:solidFill>
                <a:latin typeface="Times New Roman" panose="02020603050405020304" pitchFamily="18" charset="0"/>
                <a:cs typeface="Times New Roman" panose="02020603050405020304" pitchFamily="18" charset="0"/>
              </a:rPr>
              <a:t> </a:t>
            </a:r>
            <a:r>
              <a:rPr lang="en-US" sz="3400" b="1" i="1" dirty="0" err="1" smtClean="0">
                <a:solidFill>
                  <a:srgbClr val="002060"/>
                </a:solidFill>
                <a:latin typeface="Times New Roman" panose="02020603050405020304" pitchFamily="18" charset="0"/>
                <a:cs typeface="Times New Roman" panose="02020603050405020304" pitchFamily="18" charset="0"/>
              </a:rPr>
              <a:t>hợp</a:t>
            </a:r>
            <a:r>
              <a:rPr lang="en-US" sz="3400" b="1" i="1" dirty="0" smtClean="0">
                <a:solidFill>
                  <a:srgbClr val="002060"/>
                </a:solidFill>
                <a:latin typeface="Times New Roman" panose="02020603050405020304" pitchFamily="18" charset="0"/>
                <a:cs typeface="Times New Roman" panose="02020603050405020304" pitchFamily="18" charset="0"/>
              </a:rPr>
              <a:t>)</a:t>
            </a:r>
            <a:endParaRPr lang="en-US" sz="3400"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59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66" y="745090"/>
            <a:ext cx="11871961" cy="5451747"/>
          </a:xfrm>
        </p:spPr>
        <p:txBody>
          <a:bodyPr>
            <a:noAutofit/>
          </a:bodyPr>
          <a:lstStyle/>
          <a:p>
            <a:pPr marL="0" lvl="0" indent="0" algn="just">
              <a:lnSpc>
                <a:spcPct val="100000"/>
              </a:lnSpc>
              <a:spcBef>
                <a:spcPts val="0"/>
              </a:spcBef>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thế</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giới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những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phổ</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biến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như</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bắt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vẫy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cúi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Ngoài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ta </a:t>
            </a:r>
            <a:r>
              <a:rPr lang="en-US" sz="3200" dirty="0" err="1" smtClean="0">
                <a:solidFill>
                  <a:srgbClr val="002060"/>
                </a:solidFill>
                <a:latin typeface="Times New Roman" panose="02020603050405020304" pitchFamily="18" charset="0"/>
                <a:cs typeface="Times New Roman" panose="02020603050405020304" pitchFamily="18" charset="0"/>
              </a:rPr>
              <a:t>còn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có</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những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rất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đặc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biệt</a:t>
            </a:r>
            <a:r>
              <a:rPr lang="en-US" sz="32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Ma-ô-</a:t>
            </a:r>
            <a:r>
              <a:rPr lang="en-US" sz="3200" dirty="0" err="1" smtClean="0">
                <a:solidFill>
                  <a:srgbClr val="002060"/>
                </a:solidFill>
                <a:latin typeface="Times New Roman" panose="02020603050405020304" pitchFamily="18" charset="0"/>
                <a:cs typeface="Times New Roman" panose="02020603050405020304" pitchFamily="18" charset="0"/>
              </a:rPr>
              <a:t>ri</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Niu</a:t>
            </a:r>
            <a:r>
              <a:rPr lang="en-US" sz="3200" dirty="0" smtClean="0">
                <a:solidFill>
                  <a:srgbClr val="002060"/>
                </a:solidFill>
                <a:latin typeface="Times New Roman" panose="02020603050405020304" pitchFamily="18" charset="0"/>
                <a:cs typeface="Times New Roman" panose="02020603050405020304" pitchFamily="18" charset="0"/>
              </a:rPr>
              <a:t> Di-</a:t>
            </a:r>
            <a:r>
              <a:rPr lang="en-US" sz="3200" dirty="0" err="1" smtClean="0">
                <a:solidFill>
                  <a:srgbClr val="002060"/>
                </a:solidFill>
                <a:latin typeface="Times New Roman" panose="02020603050405020304" pitchFamily="18" charset="0"/>
                <a:cs typeface="Times New Roman" panose="02020603050405020304" pitchFamily="18" charset="0"/>
              </a:rPr>
              <a:t>lân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bằng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nhàng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chạm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mũi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nhau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Ấn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Độ</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thì</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chắp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hai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trước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ngực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kèm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theo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cúi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đầu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Nhiều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Mỹ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thì</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bằng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nắm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bàn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đấm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nắm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kia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Còn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Dim-</a:t>
            </a:r>
            <a:r>
              <a:rPr lang="en-US" sz="3200" dirty="0" err="1" smtClean="0">
                <a:solidFill>
                  <a:srgbClr val="002060"/>
                </a:solidFill>
                <a:latin typeface="Times New Roman" panose="02020603050405020304" pitchFamily="18" charset="0"/>
                <a:cs typeface="Times New Roman" panose="02020603050405020304" pitchFamily="18" charset="0"/>
              </a:rPr>
              <a:t>ba</a:t>
            </a:r>
            <a:r>
              <a:rPr lang="en-US" sz="3200" dirty="0" smtClean="0">
                <a:solidFill>
                  <a:srgbClr val="002060"/>
                </a:solidFill>
                <a:latin typeface="Times New Roman" panose="02020603050405020304" pitchFamily="18" charset="0"/>
                <a:cs typeface="Times New Roman" panose="02020603050405020304" pitchFamily="18" charset="0"/>
              </a:rPr>
              <a:t>-</a:t>
            </a:r>
            <a:r>
              <a:rPr lang="en-US" sz="3200" dirty="0" err="1" smtClean="0">
                <a:solidFill>
                  <a:srgbClr val="002060"/>
                </a:solidFill>
                <a:latin typeface="Times New Roman" panose="02020603050405020304" pitchFamily="18" charset="0"/>
                <a:cs typeface="Times New Roman" panose="02020603050405020304" pitchFamily="18" charset="0"/>
              </a:rPr>
              <a:t>bu</a:t>
            </a:r>
            <a:r>
              <a:rPr lang="en-US" sz="3200" dirty="0" smtClean="0">
                <a:solidFill>
                  <a:srgbClr val="002060"/>
                </a:solidFill>
                <a:latin typeface="Times New Roman" panose="02020603050405020304" pitchFamily="18" charset="0"/>
                <a:cs typeface="Times New Roman" panose="02020603050405020304" pitchFamily="18" charset="0"/>
              </a:rPr>
              <a:t>-ê </a:t>
            </a:r>
            <a:r>
              <a:rPr lang="en-US" sz="3200" dirty="0" err="1" smtClean="0">
                <a:solidFill>
                  <a:srgbClr val="002060"/>
                </a:solidFill>
                <a:latin typeface="Times New Roman" panose="02020603050405020304" pitchFamily="18" charset="0"/>
                <a:cs typeface="Times New Roman" panose="02020603050405020304" pitchFamily="18" charset="0"/>
              </a:rPr>
              <a:t>lại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theo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truyền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thống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là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vỗ</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tay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Mỗi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thể</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hiện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một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nét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riêng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trong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giao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tiếp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của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người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dân</a:t>
            </a:r>
            <a:r>
              <a:rPr lang="en-US" sz="3200" dirty="0" smtClean="0">
                <a:solidFill>
                  <a:srgbClr val="002060"/>
                </a:solidFill>
                <a:latin typeface="Times New Roman" panose="02020603050405020304" pitchFamily="18" charset="0"/>
                <a:cs typeface="Times New Roman" panose="02020603050405020304" pitchFamily="18" charset="0"/>
              </a:rPr>
              <a:t> ở </a:t>
            </a:r>
            <a:r>
              <a:rPr lang="en-US" sz="3200" dirty="0" err="1" smtClean="0">
                <a:solidFill>
                  <a:srgbClr val="002060"/>
                </a:solidFill>
                <a:latin typeface="Times New Roman" panose="02020603050405020304" pitchFamily="18" charset="0"/>
                <a:cs typeface="Times New Roman" panose="02020603050405020304" pitchFamily="18" charset="0"/>
              </a:rPr>
              <a:t>từng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nước</a:t>
            </a:r>
            <a:r>
              <a:rPr lang="en-US" sz="3200" dirty="0" smtClean="0">
                <a:solidFill>
                  <a:srgbClr val="00206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Còn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em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em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chào</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bạn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bằng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cách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nào</a:t>
            </a:r>
            <a:r>
              <a:rPr lang="en-US" sz="3200" dirty="0" smtClean="0">
                <a:solidFill>
                  <a:srgbClr val="002060"/>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200" b="1" i="1" dirty="0" smtClean="0">
                <a:solidFill>
                  <a:srgbClr val="002060"/>
                </a:solidFill>
                <a:latin typeface="Times New Roman" panose="02020603050405020304" pitchFamily="18" charset="0"/>
                <a:cs typeface="Times New Roman" panose="02020603050405020304" pitchFamily="18" charset="0"/>
              </a:rPr>
              <a:t>(Theo </a:t>
            </a:r>
            <a:r>
              <a:rPr lang="en-US" sz="3200" b="1" i="1" dirty="0" err="1" smtClean="0">
                <a:solidFill>
                  <a:srgbClr val="002060"/>
                </a:solidFill>
                <a:latin typeface="Times New Roman" panose="02020603050405020304" pitchFamily="18" charset="0"/>
                <a:cs typeface="Times New Roman" panose="02020603050405020304" pitchFamily="18" charset="0"/>
              </a:rPr>
              <a:t>Hoàng</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Anh</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tổng</a:t>
            </a:r>
            <a:r>
              <a:rPr lang="en-US" sz="3200" b="1" i="1" dirty="0" smtClean="0">
                <a:solidFill>
                  <a:srgbClr val="002060"/>
                </a:solidFill>
                <a:latin typeface="Times New Roman" panose="02020603050405020304" pitchFamily="18" charset="0"/>
                <a:cs typeface="Times New Roman" panose="02020603050405020304" pitchFamily="18" charset="0"/>
              </a:rPr>
              <a:t> </a:t>
            </a:r>
            <a:r>
              <a:rPr lang="en-US" sz="3200" b="1" i="1" dirty="0" err="1" smtClean="0">
                <a:solidFill>
                  <a:srgbClr val="002060"/>
                </a:solidFill>
                <a:latin typeface="Times New Roman" panose="02020603050405020304" pitchFamily="18" charset="0"/>
                <a:cs typeface="Times New Roman" panose="02020603050405020304" pitchFamily="18" charset="0"/>
              </a:rPr>
              <a:t>hợp</a:t>
            </a:r>
            <a:r>
              <a:rPr lang="en-US" sz="3200" b="1" i="1" dirty="0" smtClean="0">
                <a:solidFill>
                  <a:srgbClr val="002060"/>
                </a:solidFill>
                <a:latin typeface="Times New Roman" panose="02020603050405020304" pitchFamily="18" charset="0"/>
                <a:cs typeface="Times New Roman" panose="02020603050405020304" pitchFamily="18" charset="0"/>
              </a:rPr>
              <a:t>)</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98928" y="160315"/>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39634" y="5904449"/>
            <a:ext cx="8530046"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1</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B43CB1A4-F744-42CD-B41F-2D39929B0860}"/>
              </a:ext>
            </a:extLst>
          </p:cNvPr>
          <p:cNvCxnSpPr>
            <a:cxnSpLocks/>
          </p:cNvCxnSpPr>
          <p:nvPr/>
        </p:nvCxnSpPr>
        <p:spPr>
          <a:xfrm>
            <a:off x="748134" y="5116516"/>
            <a:ext cx="6005363" cy="171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3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47262"/>
            <a:ext cx="11582400" cy="1953868"/>
          </a:xfrm>
          <a:prstGeom prst="rect">
            <a:avLst/>
          </a:prstGeom>
          <a:noFill/>
        </p:spPr>
        <p:txBody>
          <a:bodyPr wrap="square" rtlCol="0">
            <a:spAutoFit/>
          </a:bodyPr>
          <a:lstStyle/>
          <a:p>
            <a:pPr>
              <a:lnSpc>
                <a:spcPct val="150000"/>
              </a:lnSpc>
            </a:pPr>
            <a:r>
              <a:rPr lang="en-US" sz="2800" b="1" dirty="0" err="1" smtClean="0">
                <a:solidFill>
                  <a:srgbClr val="0070C0"/>
                </a:solidFill>
                <a:latin typeface="Times New Roman" panose="02020603050405020304" pitchFamily="18" charset="0"/>
                <a:cs typeface="Times New Roman" panose="02020603050405020304" pitchFamily="18" charset="0"/>
              </a:rPr>
              <a:t>Câu</a:t>
            </a:r>
            <a:r>
              <a:rPr lang="en-US" sz="2800" b="1" dirty="0" smtClean="0">
                <a:solidFill>
                  <a:srgbClr val="0070C0"/>
                </a:solidFill>
                <a:latin typeface="Times New Roman" panose="02020603050405020304" pitchFamily="18" charset="0"/>
                <a:cs typeface="Times New Roman" panose="02020603050405020304" pitchFamily="18" charset="0"/>
              </a:rPr>
              <a:t> 2. </a:t>
            </a:r>
            <a:r>
              <a:rPr lang="en-US" sz="2800" dirty="0" err="1" smtClean="0">
                <a:solidFill>
                  <a:srgbClr val="0070C0"/>
                </a:solidFill>
                <a:latin typeface="Times New Roman" panose="02020603050405020304" pitchFamily="18" charset="0"/>
                <a:cs typeface="Times New Roman" panose="02020603050405020304" pitchFamily="18" charset="0"/>
              </a:rPr>
              <a:t>Cùng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hỏi</a:t>
            </a: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đáp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về</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nói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bài</a:t>
            </a:r>
            <a:r>
              <a:rPr lang="en-US" sz="2800" dirty="0" smtClean="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smtClean="0">
                <a:solidFill>
                  <a:srgbClr val="0070C0"/>
                </a:solidFill>
                <a:latin typeface="Times New Roman" panose="02020603050405020304" pitchFamily="18" charset="0"/>
                <a:cs typeface="Times New Roman" panose="02020603050405020304" pitchFamily="18" charset="0"/>
              </a:rPr>
              <a:t>M: - </a:t>
            </a:r>
            <a:r>
              <a:rPr lang="en-US" sz="2800" dirty="0" err="1" smtClean="0">
                <a:solidFill>
                  <a:srgbClr val="0070C0"/>
                </a:solidFill>
                <a:latin typeface="Times New Roman" panose="02020603050405020304" pitchFamily="18" charset="0"/>
                <a:cs typeface="Times New Roman" panose="02020603050405020304" pitchFamily="18" charset="0"/>
              </a:rPr>
              <a:t>Người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Ấn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nào</a:t>
            </a:r>
            <a:r>
              <a:rPr lang="en-US" sz="2800" dirty="0" smtClean="0">
                <a:solidFill>
                  <a:srgbClr val="0070C0"/>
                </a:solidFill>
                <a:latin typeface="Times New Roman" panose="02020603050405020304" pitchFamily="18" charset="0"/>
                <a:cs typeface="Times New Roman" panose="02020603050405020304" pitchFamily="18" charset="0"/>
              </a:rPr>
              <a:t>?</a:t>
            </a:r>
          </a:p>
          <a:p>
            <a:pPr>
              <a:lnSpc>
                <a:spcPct val="150000"/>
              </a:lnSpc>
            </a:pP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b="1" dirty="0" err="1" smtClean="0">
                <a:solidFill>
                  <a:srgbClr val="0070C0"/>
                </a:solidFill>
                <a:latin typeface="Times New Roman" panose="02020603050405020304" pitchFamily="18" charset="0"/>
                <a:cs typeface="Times New Roman" panose="02020603050405020304" pitchFamily="18" charset="0"/>
              </a:rPr>
              <a:t>Người</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Ấn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Độ</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bằng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chắp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hai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tay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trước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cúi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đầu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nhẹ</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Content Placeholder 3"/>
          <p:cNvPicPr>
            <a:picLocks noGrp="1" noChangeAspect="1"/>
          </p:cNvPicPr>
          <p:nvPr>
            <p:ph idx="1"/>
          </p:nvPr>
        </p:nvPicPr>
        <p:blipFill>
          <a:blip r:embed="rId2"/>
          <a:stretch>
            <a:fillRect/>
          </a:stretch>
        </p:blipFill>
        <p:spPr>
          <a:xfrm>
            <a:off x="1976845" y="2560100"/>
            <a:ext cx="8038011" cy="3926829"/>
          </a:xfrm>
          <a:prstGeom prst="rect">
            <a:avLst/>
          </a:prstGeom>
        </p:spPr>
      </p:pic>
      <p:sp>
        <p:nvSpPr>
          <p:cNvPr id="6" name="TextBox 5"/>
          <p:cNvSpPr txBox="1"/>
          <p:nvPr/>
        </p:nvSpPr>
        <p:spPr>
          <a:xfrm>
            <a:off x="4072531" y="2142088"/>
            <a:ext cx="5728965"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Ấn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507681" y="2308951"/>
            <a:ext cx="6649385" cy="4429125"/>
          </a:xfrm>
          <a:prstGeom prst="rect">
            <a:avLst/>
          </a:prstGeom>
        </p:spPr>
      </p:pic>
      <p:sp>
        <p:nvSpPr>
          <p:cNvPr id="10" name="Rectangle 9"/>
          <p:cNvSpPr/>
          <p:nvPr/>
        </p:nvSpPr>
        <p:spPr>
          <a:xfrm>
            <a:off x="9157066" y="2498626"/>
            <a:ext cx="2751120" cy="1384995"/>
          </a:xfrm>
          <a:prstGeom prst="rect">
            <a:avLst/>
          </a:prstGeom>
        </p:spPr>
        <p:txBody>
          <a:bodyPr wrap="squar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Ma-ô-</a:t>
            </a:r>
            <a:r>
              <a:rPr lang="en-US" sz="2800" b="1" dirty="0" err="1">
                <a:solidFill>
                  <a:srgbClr val="FF0000"/>
                </a:solidFill>
                <a:latin typeface="Times New Roman" panose="02020603050405020304" pitchFamily="18" charset="0"/>
                <a:cs typeface="Times New Roman" panose="02020603050405020304" pitchFamily="18" charset="0"/>
              </a:rPr>
              <a:t>ri</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Niu</a:t>
            </a:r>
            <a:r>
              <a:rPr lang="en-US" sz="2800" b="1" dirty="0">
                <a:solidFill>
                  <a:srgbClr val="FF0000"/>
                </a:solidFill>
                <a:latin typeface="Times New Roman" panose="02020603050405020304" pitchFamily="18" charset="0"/>
                <a:cs typeface="Times New Roman" panose="02020603050405020304" pitchFamily="18" charset="0"/>
              </a:rPr>
              <a:t> Di-</a:t>
            </a:r>
            <a:r>
              <a:rPr lang="en-US" sz="2800" b="1" dirty="0" err="1">
                <a:solidFill>
                  <a:srgbClr val="FF0000"/>
                </a:solidFill>
                <a:latin typeface="Times New Roman" panose="02020603050405020304" pitchFamily="18" charset="0"/>
                <a:cs typeface="Times New Roman" panose="02020603050405020304" pitchFamily="18" charset="0"/>
              </a:rPr>
              <a:t>lân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2410706" y="2319585"/>
            <a:ext cx="6746360" cy="4418491"/>
          </a:xfrm>
          <a:prstGeom prst="rect">
            <a:avLst/>
          </a:prstGeom>
        </p:spPr>
      </p:pic>
      <p:sp>
        <p:nvSpPr>
          <p:cNvPr id="12" name="Rectangle 11"/>
          <p:cNvSpPr/>
          <p:nvPr/>
        </p:nvSpPr>
        <p:spPr>
          <a:xfrm>
            <a:off x="3146521" y="2324393"/>
            <a:ext cx="2751120" cy="523220"/>
          </a:xfrm>
          <a:prstGeom prst="rect">
            <a:avLst/>
          </a:prstGeom>
        </p:spPr>
        <p:txBody>
          <a:bodyPr wrap="square">
            <a:spAutoFit/>
          </a:bodyPr>
          <a:lstStyle/>
          <a:p>
            <a:pPr algn="just"/>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ở </a:t>
            </a:r>
            <a:r>
              <a:rPr lang="en-US" sz="2800" b="1" dirty="0" err="1" smtClean="0">
                <a:solidFill>
                  <a:srgbClr val="FF0000"/>
                </a:solidFill>
                <a:latin typeface="Times New Roman" panose="02020603050405020304" pitchFamily="18" charset="0"/>
                <a:cs typeface="Times New Roman" panose="02020603050405020304" pitchFamily="18" charset="0"/>
              </a:rPr>
              <a:t>Mỹ</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Không ngờ vỗ tay lại có rất nhiều lợi ích cho cơ thể, bạn có thể làm điều  đó trong khi xem 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885" y="2451378"/>
            <a:ext cx="6518155" cy="40671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197637" y="2701194"/>
            <a:ext cx="3185487" cy="523220"/>
          </a:xfrm>
          <a:prstGeom prst="rect">
            <a:avLst/>
          </a:prstGeom>
        </p:spPr>
        <p:txBody>
          <a:bodyPr wrap="non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Dim-</a:t>
            </a:r>
            <a:r>
              <a:rPr lang="en-US" sz="2800" b="1" dirty="0" err="1">
                <a:solidFill>
                  <a:srgbClr val="FF0000"/>
                </a:solidFill>
                <a:latin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bu</a:t>
            </a:r>
            <a:r>
              <a:rPr lang="en-US" sz="2800" b="1" dirty="0">
                <a:solidFill>
                  <a:srgbClr val="FF0000"/>
                </a:solidFill>
                <a:latin typeface="Times New Roman" panose="02020603050405020304" pitchFamily="18" charset="0"/>
                <a:cs typeface="Times New Roman" panose="02020603050405020304" pitchFamily="18" charset="0"/>
              </a:rPr>
              <a:t>-ê</a:t>
            </a:r>
          </a:p>
        </p:txBody>
      </p:sp>
      <p:sp>
        <p:nvSpPr>
          <p:cNvPr id="15" name="TextBox 14"/>
          <p:cNvSpPr txBox="1"/>
          <p:nvPr/>
        </p:nvSpPr>
        <p:spPr>
          <a:xfrm>
            <a:off x="498764" y="2260099"/>
            <a:ext cx="9033163" cy="523220"/>
          </a:xfrm>
          <a:prstGeom prst="rect">
            <a:avLst/>
          </a:prstGeom>
          <a:noFill/>
        </p:spPr>
        <p:txBody>
          <a:bodyPr wrap="square" rtlCol="0">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chào</a:t>
            </a:r>
            <a:r>
              <a:rPr lang="en-US" sz="2800" dirty="0" smtClean="0">
                <a:solidFill>
                  <a:srgbClr val="0070C0"/>
                </a:solidFill>
                <a:latin typeface="Times New Roman" panose="02020603050405020304" pitchFamily="18" charset="0"/>
                <a:cs typeface="Times New Roman" panose="02020603050405020304" pitchFamily="18" charset="0"/>
              </a:rPr>
              <a:t> ở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em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biết</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6"/>
          <a:stretch>
            <a:fillRect/>
          </a:stretch>
        </p:blipFill>
        <p:spPr>
          <a:xfrm>
            <a:off x="2921800" y="3051313"/>
            <a:ext cx="5279295" cy="3516093"/>
          </a:xfrm>
          <a:prstGeom prst="rect">
            <a:avLst/>
          </a:prstGeom>
        </p:spPr>
      </p:pic>
      <p:sp>
        <p:nvSpPr>
          <p:cNvPr id="17" name="TextBox 16"/>
          <p:cNvSpPr txBox="1"/>
          <p:nvPr/>
        </p:nvSpPr>
        <p:spPr>
          <a:xfrm>
            <a:off x="2881749" y="3089789"/>
            <a:ext cx="4267191" cy="523220"/>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Cách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người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Nhật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20 cách chào hỏi truyền thống của các nước trên thế giới | Travelmar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029" y="2925746"/>
            <a:ext cx="6115464" cy="36711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571696" y="3012854"/>
            <a:ext cx="3692049" cy="954107"/>
          </a:xfrm>
          <a:prstGeom prst="rect">
            <a:avLst/>
          </a:prstGeom>
          <a:noFill/>
        </p:spPr>
        <p:txBody>
          <a:bodyPr wrap="square" rtlCol="0">
            <a:spAutoFit/>
          </a:bodyPr>
          <a:lstStyle/>
          <a:p>
            <a:pPr algn="just"/>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Nam</a:t>
            </a:r>
            <a:endParaRPr 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030" name="Picture 6" descr="https://travelmart.vn/uploads/2018/01/29/28_i5a6edc0bb98c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8596" y="3147615"/>
            <a:ext cx="6146737" cy="371038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839945" y="3182396"/>
            <a:ext cx="5717498"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endParaRPr lang="en-US" sz="2800" b="1" dirty="0">
              <a:latin typeface="Times New Roman" panose="02020603050405020304" pitchFamily="18" charset="0"/>
              <a:cs typeface="Times New Roman" panose="02020603050405020304" pitchFamily="18" charset="0"/>
            </a:endParaRPr>
          </a:p>
        </p:txBody>
      </p:sp>
      <p:pic>
        <p:nvPicPr>
          <p:cNvPr id="1032" name="Picture 8" descr="https://travelmart.vn/uploads/2018/01/29/28_i5a6ee0d6d756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4925" y="3147613"/>
            <a:ext cx="6771509" cy="360730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127782" y="3339392"/>
            <a:ext cx="6470771"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lạc</a:t>
            </a:r>
            <a:r>
              <a:rPr lang="en-US" sz="2800" b="1" i="1" dirty="0">
                <a:latin typeface="Times New Roman" panose="02020603050405020304" pitchFamily="18" charset="0"/>
                <a:cs typeface="Times New Roman" panose="02020603050405020304" pitchFamily="18" charset="0"/>
              </a:rPr>
              <a:t> Shona, </a:t>
            </a:r>
            <a:r>
              <a:rPr lang="en-US" sz="2800" b="1" i="1" dirty="0" err="1">
                <a:latin typeface="Times New Roman" panose="02020603050405020304" pitchFamily="18" charset="0"/>
                <a:cs typeface="Times New Roman" panose="02020603050405020304" pitchFamily="18" charset="0"/>
              </a:rPr>
              <a:t>châu</a:t>
            </a:r>
            <a:r>
              <a:rPr lang="en-US" sz="2800" b="1" i="1" dirty="0">
                <a:latin typeface="Times New Roman" panose="02020603050405020304" pitchFamily="18" charset="0"/>
                <a:cs typeface="Times New Roman" panose="02020603050405020304" pitchFamily="18" charset="0"/>
              </a:rPr>
              <a:t> Phi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1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4" presetClass="exit" presetSubtype="10" fill="hold" nodeType="withEffect">
                                  <p:stCondLst>
                                    <p:cond delay="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14" presetClass="exit" presetSubtype="10" fill="hold" nodeType="withEffect">
                                  <p:stCondLst>
                                    <p:cond delay="0"/>
                                  </p:stCondLst>
                                  <p:childTnLst>
                                    <p:animEffect transition="out" filter="randombar(horizontal)">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arn(inVertical)">
                                      <p:cBhvr>
                                        <p:cTn id="55" dur="500"/>
                                        <p:tgtEl>
                                          <p:spTgt spid="102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nodeType="clickEffect">
                                  <p:stCondLst>
                                    <p:cond delay="0"/>
                                  </p:stCondLst>
                                  <p:childTnLst>
                                    <p:animEffect transition="out" filter="randombar(horizontal)">
                                      <p:cBhvr>
                                        <p:cTn id="62" dur="500"/>
                                        <p:tgtEl>
                                          <p:spTgt spid="1026"/>
                                        </p:tgtEl>
                                      </p:cBhvr>
                                    </p:animEffect>
                                    <p:set>
                                      <p:cBhvr>
                                        <p:cTn id="63" dur="1" fill="hold">
                                          <p:stCondLst>
                                            <p:cond delay="499"/>
                                          </p:stCondLst>
                                        </p:cTn>
                                        <p:tgtEl>
                                          <p:spTgt spid="1026"/>
                                        </p:tgtEl>
                                        <p:attrNameLst>
                                          <p:attrName>style.visibility</p:attrName>
                                        </p:attrNameLst>
                                      </p:cBhvr>
                                      <p:to>
                                        <p:strVal val="hidden"/>
                                      </p:to>
                                    </p:set>
                                  </p:childTnLst>
                                </p:cTn>
                              </p:par>
                              <p:par>
                                <p:cTn id="64" presetID="14" presetClass="exit" presetSubtype="10" fill="hold" grpId="1" nodeType="withEffect">
                                  <p:stCondLst>
                                    <p:cond delay="0"/>
                                  </p:stCondLst>
                                  <p:childTnLst>
                                    <p:animEffect transition="out" filter="randombar(horizontal)">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barn(inVertical)">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inVertical)">
                                      <p:cBhvr>
                                        <p:cTn id="76" dur="500"/>
                                        <p:tgtEl>
                                          <p:spTgt spid="1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arn(inVertic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nodeType="clickEffect">
                                  <p:stCondLst>
                                    <p:cond delay="0"/>
                                  </p:stCondLst>
                                  <p:childTnLst>
                                    <p:animEffect transition="out" filter="randombar(horizontal)">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4" presetClass="exit" presetSubtype="10" fill="hold" grpId="1" nodeType="withEffect">
                                  <p:stCondLst>
                                    <p:cond delay="0"/>
                                  </p:stCondLst>
                                  <p:childTnLst>
                                    <p:animEffect transition="out" filter="randombar(horizontal)">
                                      <p:cBhvr>
                                        <p:cTn id="86" dur="500"/>
                                        <p:tgtEl>
                                          <p:spTgt spid="17"/>
                                        </p:tgtEl>
                                      </p:cBhvr>
                                    </p:animEffect>
                                    <p:set>
                                      <p:cBhvr>
                                        <p:cTn id="87" dur="1" fill="hold">
                                          <p:stCondLst>
                                            <p:cond delay="499"/>
                                          </p:stCondLst>
                                        </p:cTn>
                                        <p:tgtEl>
                                          <p:spTgt spid="1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028"/>
                                        </p:tgtEl>
                                        <p:attrNameLst>
                                          <p:attrName>style.visibility</p:attrName>
                                        </p:attrNameLst>
                                      </p:cBhvr>
                                      <p:to>
                                        <p:strVal val="visible"/>
                                      </p:to>
                                    </p:set>
                                    <p:animEffect transition="in" filter="circle(in)">
                                      <p:cBhvr>
                                        <p:cTn id="92" dur="2000"/>
                                        <p:tgtEl>
                                          <p:spTgt spid="1028"/>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circle(in)">
                                      <p:cBhvr>
                                        <p:cTn id="95" dur="20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xit" presetSubtype="10" fill="hold" nodeType="clickEffect">
                                  <p:stCondLst>
                                    <p:cond delay="0"/>
                                  </p:stCondLst>
                                  <p:childTnLst>
                                    <p:animEffect transition="out" filter="randombar(horizontal)">
                                      <p:cBhvr>
                                        <p:cTn id="99" dur="500"/>
                                        <p:tgtEl>
                                          <p:spTgt spid="1028"/>
                                        </p:tgtEl>
                                      </p:cBhvr>
                                    </p:animEffect>
                                    <p:set>
                                      <p:cBhvr>
                                        <p:cTn id="100" dur="1" fill="hold">
                                          <p:stCondLst>
                                            <p:cond delay="499"/>
                                          </p:stCondLst>
                                        </p:cTn>
                                        <p:tgtEl>
                                          <p:spTgt spid="1028"/>
                                        </p:tgtEl>
                                        <p:attrNameLst>
                                          <p:attrName>style.visibility</p:attrName>
                                        </p:attrNameLst>
                                      </p:cBhvr>
                                      <p:to>
                                        <p:strVal val="hidden"/>
                                      </p:to>
                                    </p:set>
                                  </p:childTnLst>
                                </p:cTn>
                              </p:par>
                              <p:par>
                                <p:cTn id="101" presetID="14" presetClass="exit" presetSubtype="10" fill="hold" grpId="1" nodeType="withEffect">
                                  <p:stCondLst>
                                    <p:cond delay="0"/>
                                  </p:stCondLst>
                                  <p:childTnLst>
                                    <p:animEffect transition="out" filter="randombar(horizontal)">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down)">
                                      <p:cBhvr>
                                        <p:cTn id="108" dur="500"/>
                                        <p:tgtEl>
                                          <p:spTgt spid="18"/>
                                        </p:tgtEl>
                                      </p:cBhvr>
                                    </p:animEffect>
                                  </p:childTnLst>
                                </p:cTn>
                              </p:par>
                              <p:par>
                                <p:cTn id="109" presetID="22" presetClass="entr" presetSubtype="4" fill="hold" nodeType="withEffect">
                                  <p:stCondLst>
                                    <p:cond delay="0"/>
                                  </p:stCondLst>
                                  <p:childTnLst>
                                    <p:set>
                                      <p:cBhvr>
                                        <p:cTn id="110" dur="1" fill="hold">
                                          <p:stCondLst>
                                            <p:cond delay="0"/>
                                          </p:stCondLst>
                                        </p:cTn>
                                        <p:tgtEl>
                                          <p:spTgt spid="1030"/>
                                        </p:tgtEl>
                                        <p:attrNameLst>
                                          <p:attrName>style.visibility</p:attrName>
                                        </p:attrNameLst>
                                      </p:cBhvr>
                                      <p:to>
                                        <p:strVal val="visible"/>
                                      </p:to>
                                    </p:set>
                                    <p:animEffect transition="in" filter="wipe(down)">
                                      <p:cBhvr>
                                        <p:cTn id="111" dur="500"/>
                                        <p:tgtEl>
                                          <p:spTgt spid="1030"/>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xit" presetSubtype="10" fill="hold" grpId="1" nodeType="clickEffect">
                                  <p:stCondLst>
                                    <p:cond delay="0"/>
                                  </p:stCondLst>
                                  <p:childTnLst>
                                    <p:animEffect transition="out" filter="randombar(horizontal)">
                                      <p:cBhvr>
                                        <p:cTn id="115" dur="500"/>
                                        <p:tgtEl>
                                          <p:spTgt spid="18"/>
                                        </p:tgtEl>
                                      </p:cBhvr>
                                    </p:animEffect>
                                    <p:set>
                                      <p:cBhvr>
                                        <p:cTn id="116" dur="1" fill="hold">
                                          <p:stCondLst>
                                            <p:cond delay="499"/>
                                          </p:stCondLst>
                                        </p:cTn>
                                        <p:tgtEl>
                                          <p:spTgt spid="18"/>
                                        </p:tgtEl>
                                        <p:attrNameLst>
                                          <p:attrName>style.visibility</p:attrName>
                                        </p:attrNameLst>
                                      </p:cBhvr>
                                      <p:to>
                                        <p:strVal val="hidden"/>
                                      </p:to>
                                    </p:set>
                                  </p:childTnLst>
                                </p:cTn>
                              </p:par>
                              <p:par>
                                <p:cTn id="117" presetID="14" presetClass="exit" presetSubtype="10" fill="hold" nodeType="withEffect">
                                  <p:stCondLst>
                                    <p:cond delay="0"/>
                                  </p:stCondLst>
                                  <p:childTnLst>
                                    <p:animEffect transition="out" filter="randombar(horizontal)">
                                      <p:cBhvr>
                                        <p:cTn id="118" dur="500"/>
                                        <p:tgtEl>
                                          <p:spTgt spid="1030"/>
                                        </p:tgtEl>
                                      </p:cBhvr>
                                    </p:animEffect>
                                    <p:set>
                                      <p:cBhvr>
                                        <p:cTn id="119" dur="1" fill="hold">
                                          <p:stCondLst>
                                            <p:cond delay="499"/>
                                          </p:stCondLst>
                                        </p:cTn>
                                        <p:tgtEl>
                                          <p:spTgt spid="103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1032"/>
                                        </p:tgtEl>
                                        <p:attrNameLst>
                                          <p:attrName>style.visibility</p:attrName>
                                        </p:attrNameLst>
                                      </p:cBhvr>
                                      <p:to>
                                        <p:strVal val="visible"/>
                                      </p:to>
                                    </p:set>
                                    <p:animEffect transition="in" filter="barn(inVertical)">
                                      <p:cBhvr>
                                        <p:cTn id="124" dur="500"/>
                                        <p:tgtEl>
                                          <p:spTgt spid="1032"/>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barn(inVertical)">
                                      <p:cBhvr>
                                        <p:cTn id="1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2" grpId="0"/>
      <p:bldP spid="12" grpId="1"/>
      <p:bldP spid="13" grpId="0"/>
      <p:bldP spid="13" grpId="1"/>
      <p:bldP spid="15" grpId="0"/>
      <p:bldP spid="17" grpId="0"/>
      <p:bldP spid="17" grpId="1"/>
      <p:bldP spid="14" grpId="0"/>
      <p:bldP spid="14" grpId="1"/>
      <p:bldP spid="18" grpId="0"/>
      <p:bldP spid="18" grpId="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AE28DBE0-36C6-44AC-A137-9A81785AACEB}"/>
              </a:ext>
            </a:extLst>
          </p:cNvPr>
          <p:cNvSpPr txBox="1"/>
          <p:nvPr/>
        </p:nvSpPr>
        <p:spPr>
          <a:xfrm>
            <a:off x="820189" y="1939834"/>
            <a:ext cx="11055927" cy="304698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Lời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chào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của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em</a:t>
            </a:r>
            <a:r>
              <a:rPr lang="en-US" sz="3200" i="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marL="342900" indent="-342900">
              <a:lnSpc>
                <a:spcPct val="150000"/>
              </a:lnSpc>
              <a:buAutoNum type="arabicPeriod"/>
            </a:pPr>
            <a:r>
              <a:rPr lang="en-US" sz="3200" dirty="0" err="1" smtClean="0">
                <a:solidFill>
                  <a:srgbClr val="000000"/>
                </a:solidFill>
                <a:effectLst/>
                <a:latin typeface="Times New Roman" panose="02020603050405020304" pitchFamily="18" charset="0"/>
                <a:ea typeface="Calibri" panose="020F0502020204030204" pitchFamily="34" charset="0"/>
              </a:rPr>
              <a:t>Lời</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chào</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của</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em</a:t>
            </a:r>
            <a:r>
              <a:rPr lang="en-US" sz="3200" dirty="0" smtClean="0">
                <a:solidFill>
                  <a:srgbClr val="000000"/>
                </a:solidFill>
                <a:effectLst/>
                <a:latin typeface="Times New Roman" panose="02020603050405020304" pitchFamily="18" charset="0"/>
                <a:ea typeface="Calibri" panose="020F0502020204030204" pitchFamily="34" charset="0"/>
              </a:rPr>
              <a:t> </a:t>
            </a:r>
            <a:r>
              <a:rPr lang="en-US" sz="3200" dirty="0" err="1" smtClean="0">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smtClean="0">
                <a:solidFill>
                  <a:srgbClr val="000000"/>
                </a:solidFill>
                <a:latin typeface="Times New Roman" panose="02020603050405020304" pitchFamily="18" charset="0"/>
                <a:ea typeface="Calibri" panose="020F0502020204030204" pitchFamily="34" charset="0"/>
              </a:rPr>
              <a:t>so </a:t>
            </a:r>
            <a:r>
              <a:rPr lang="en-US" sz="3200" dirty="0" err="1" smtClean="0">
                <a:solidFill>
                  <a:srgbClr val="000000"/>
                </a:solidFill>
                <a:latin typeface="Times New Roman" panose="02020603050405020304" pitchFamily="18" charset="0"/>
                <a:ea typeface="Calibri" panose="020F0502020204030204" pitchFamily="34" charset="0"/>
              </a:rPr>
              <a:t>sánh</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với</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sự</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vật</a:t>
            </a: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000000"/>
                </a:solidFill>
                <a:latin typeface="Times New Roman" panose="02020603050405020304" pitchFamily="18" charset="0"/>
                <a:ea typeface="Calibri" panose="020F0502020204030204" pitchFamily="34" charset="0"/>
              </a:rPr>
              <a:t>nào</a:t>
            </a:r>
            <a:r>
              <a:rPr lang="vi-VN" sz="3200" dirty="0" smtClean="0">
                <a:solidFill>
                  <a:srgbClr val="000000"/>
                </a:solidFill>
                <a:effectLst/>
                <a:latin typeface="Times New Roman" panose="02020603050405020304" pitchFamily="18" charset="0"/>
                <a:ea typeface="Calibri" panose="020F0502020204030204" pitchFamily="34" charset="0"/>
              </a:rPr>
              <a:t>?</a:t>
            </a:r>
            <a:endParaRPr lang="en-US" sz="3200" dirty="0">
              <a:solidFill>
                <a:srgbClr val="000000"/>
              </a:solidFill>
              <a:latin typeface="Times New Roman" panose="02020603050405020304" pitchFamily="18" charset="0"/>
              <a:ea typeface="Calibri" panose="020F0502020204030204" pitchFamily="34" charset="0"/>
            </a:endParaRPr>
          </a:p>
          <a:p>
            <a:pPr>
              <a:lnSpc>
                <a:spcPct val="150000"/>
              </a:lnSpc>
            </a:pPr>
            <a:r>
              <a:rPr lang="en-US" sz="3200" dirty="0">
                <a:latin typeface="Times New Roman" panose="02020603050405020304" pitchFamily="18" charset="0"/>
                <a:cs typeface="Times New Roman" panose="02020603050405020304" pitchFamily="18" charset="0"/>
              </a:rPr>
              <a:t>2. </a:t>
            </a:r>
            <a:r>
              <a:rPr lang="en-US" sz="3200" dirty="0" err="1" smtClean="0">
                <a:solidFill>
                  <a:srgbClr val="000000"/>
                </a:solidFill>
                <a:latin typeface="Times New Roman" panose="02020603050405020304" pitchFamily="18" charset="0"/>
              </a:rPr>
              <a:t>Hằng</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ngày</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em</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thường</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chào</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và</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đáp</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lời</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chào</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của</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mọi</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người</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như</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thế</a:t>
            </a:r>
            <a:r>
              <a:rPr lang="en-US" sz="3200" dirty="0" smtClean="0">
                <a:solidFill>
                  <a:srgbClr val="000000"/>
                </a:solidFill>
                <a:latin typeface="Times New Roman" panose="02020603050405020304" pitchFamily="18" charset="0"/>
              </a:rPr>
              <a:t> </a:t>
            </a:r>
            <a:r>
              <a:rPr lang="en-US" sz="3200" dirty="0" err="1" smtClean="0">
                <a:solidFill>
                  <a:srgbClr val="000000"/>
                </a:solidFill>
                <a:latin typeface="Times New Roman" panose="02020603050405020304" pitchFamily="18" charset="0"/>
              </a:rPr>
              <a:t>nào</a:t>
            </a:r>
            <a:r>
              <a:rPr lang="en-US" sz="3200" dirty="0" smtClean="0">
                <a:solidFill>
                  <a:srgbClr val="000000"/>
                </a:solidFill>
                <a:latin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057B2768-786D-4EAB-8F8E-E774557B4CF9}"/>
              </a:ext>
            </a:extLst>
          </p:cNvPr>
          <p:cNvSpPr txBox="1"/>
          <p:nvPr/>
        </p:nvSpPr>
        <p:spPr>
          <a:xfrm>
            <a:off x="2786669" y="869571"/>
            <a:ext cx="52768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161130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43891" y="2870260"/>
            <a:ext cx="9864436"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https://www.youtube.com/watch?v=xckXFCT5hJQ</a:t>
            </a:r>
          </a:p>
        </p:txBody>
      </p:sp>
      <p:sp>
        <p:nvSpPr>
          <p:cNvPr id="4" name="Rectangle 3"/>
          <p:cNvSpPr/>
          <p:nvPr/>
        </p:nvSpPr>
        <p:spPr>
          <a:xfrm>
            <a:off x="1579418" y="1457097"/>
            <a:ext cx="9864436" cy="584775"/>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50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20" y="918539"/>
            <a:ext cx="11729158" cy="5713409"/>
          </a:xfrm>
          <a:prstGeom prst="rect">
            <a:avLst/>
          </a:prstGeom>
        </p:spPr>
      </p:pic>
      <p:sp>
        <p:nvSpPr>
          <p:cNvPr id="10" name="TextBox 9">
            <a:extLst>
              <a:ext uri="{FF2B5EF4-FFF2-40B4-BE49-F238E27FC236}">
                <a16:creationId xmlns="" xmlns:a16="http://schemas.microsoft.com/office/drawing/2014/main" id="{DFE778A8-246E-4B62-B5A5-6F393F9E5BF2}"/>
              </a:ext>
            </a:extLst>
          </p:cNvPr>
          <p:cNvSpPr txBox="1"/>
          <p:nvPr/>
        </p:nvSpPr>
        <p:spPr>
          <a:xfrm>
            <a:off x="2494193" y="173703"/>
            <a:ext cx="720361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smtClean="0">
                <a:solidFill>
                  <a:schemeClr val="tx1">
                    <a:lumMod val="85000"/>
                    <a:lumOff val="15000"/>
                  </a:schemeClr>
                </a:solidFill>
                <a:latin typeface="Times New Roman" panose="02020603050405020304" pitchFamily="18" charset="0"/>
                <a:ea typeface="+mj-ea"/>
                <a:cs typeface="Times New Roman" panose="02020603050405020304" pitchFamily="18" charset="0"/>
              </a:rPr>
              <a:t>NHỮNG CÁCH CHÀO ĐỘC ĐÁO</a:t>
            </a:r>
            <a:endPar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Trên</a:t>
            </a: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thế</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giới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có</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những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phổ</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biến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như</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bắt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vẫy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cúi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Ngoài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ra</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ta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có</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những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nhau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rất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đặc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biệt</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Ma-ô-</a:t>
            </a:r>
            <a:r>
              <a:rPr lang="en-US" sz="3400" dirty="0" err="1" smtClean="0">
                <a:solidFill>
                  <a:prstClr val="black"/>
                </a:solidFill>
                <a:latin typeface="Times New Roman" panose="02020603050405020304" pitchFamily="18" charset="0"/>
                <a:cs typeface="Times New Roman" panose="02020603050405020304" pitchFamily="18" charset="0"/>
              </a:rPr>
              <a:t>ri</a:t>
            </a:r>
            <a:r>
              <a:rPr lang="en-US" sz="3400" dirty="0" smtClean="0">
                <a:solidFill>
                  <a:prstClr val="black"/>
                </a:solidFill>
                <a:latin typeface="Times New Roman" panose="02020603050405020304" pitchFamily="18" charset="0"/>
                <a:cs typeface="Times New Roman" panose="02020603050405020304" pitchFamily="18" charset="0"/>
              </a:rPr>
              <a:t> ở </a:t>
            </a:r>
            <a:r>
              <a:rPr lang="en-US" sz="3400" dirty="0" err="1" smtClean="0">
                <a:solidFill>
                  <a:prstClr val="black"/>
                </a:solidFill>
                <a:latin typeface="Times New Roman" panose="02020603050405020304" pitchFamily="18" charset="0"/>
                <a:cs typeface="Times New Roman" panose="02020603050405020304" pitchFamily="18" charset="0"/>
              </a:rPr>
              <a:t>Niu</a:t>
            </a:r>
            <a:r>
              <a:rPr lang="en-US" sz="3400" dirty="0" smtClean="0">
                <a:solidFill>
                  <a:prstClr val="black"/>
                </a:solidFill>
                <a:latin typeface="Times New Roman" panose="02020603050405020304" pitchFamily="18" charset="0"/>
                <a:cs typeface="Times New Roman" panose="02020603050405020304" pitchFamily="18" charset="0"/>
              </a:rPr>
              <a:t> Di-</a:t>
            </a:r>
            <a:r>
              <a:rPr lang="en-US" sz="3400" dirty="0" err="1" smtClean="0">
                <a:solidFill>
                  <a:prstClr val="black"/>
                </a:solidFill>
                <a:latin typeface="Times New Roman" panose="02020603050405020304" pitchFamily="18" charset="0"/>
                <a:cs typeface="Times New Roman" panose="02020603050405020304" pitchFamily="18" charset="0"/>
              </a:rPr>
              <a:t>lân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nhẹ</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nhàng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chạm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mũi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nhau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Ấn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Độ</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thì</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chắp</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hai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trước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ngực</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kèm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theo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một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cúi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đầu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Nhiều</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ở </a:t>
            </a:r>
            <a:r>
              <a:rPr lang="en-US" sz="3400" dirty="0" err="1" smtClean="0">
                <a:solidFill>
                  <a:prstClr val="black"/>
                </a:solidFill>
                <a:latin typeface="Times New Roman" panose="02020603050405020304" pitchFamily="18" charset="0"/>
                <a:cs typeface="Times New Roman" panose="02020603050405020304" pitchFamily="18" charset="0"/>
              </a:rPr>
              <a:t>Mỹ</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thì</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nắm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bàn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lại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đấm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nhẹ</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nắm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kia</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Dim-</a:t>
            </a:r>
            <a:r>
              <a:rPr lang="en-US" sz="3400" dirty="0" err="1" smtClean="0">
                <a:solidFill>
                  <a:prstClr val="black"/>
                </a:solidFill>
                <a:latin typeface="Times New Roman" panose="02020603050405020304" pitchFamily="18" charset="0"/>
                <a:cs typeface="Times New Roman" panose="02020603050405020304" pitchFamily="18" charset="0"/>
              </a:rPr>
              <a:t>ba</a:t>
            </a:r>
            <a:r>
              <a:rPr lang="en-US" sz="3400" dirty="0" smtClean="0">
                <a:solidFill>
                  <a:prstClr val="black"/>
                </a:solidFill>
                <a:latin typeface="Times New Roman" panose="02020603050405020304" pitchFamily="18" charset="0"/>
                <a:cs typeface="Times New Roman" panose="02020603050405020304" pitchFamily="18" charset="0"/>
              </a:rPr>
              <a:t>-</a:t>
            </a:r>
            <a:r>
              <a:rPr lang="en-US" sz="3400" dirty="0" err="1" smtClean="0">
                <a:solidFill>
                  <a:prstClr val="black"/>
                </a:solidFill>
                <a:latin typeface="Times New Roman" panose="02020603050405020304" pitchFamily="18" charset="0"/>
                <a:cs typeface="Times New Roman" panose="02020603050405020304" pitchFamily="18" charset="0"/>
              </a:rPr>
              <a:t>bu</a:t>
            </a:r>
            <a:r>
              <a:rPr lang="en-US" sz="3400" dirty="0" smtClean="0">
                <a:solidFill>
                  <a:prstClr val="black"/>
                </a:solidFill>
                <a:latin typeface="Times New Roman" panose="02020603050405020304" pitchFamily="18" charset="0"/>
                <a:cs typeface="Times New Roman" panose="02020603050405020304" pitchFamily="18" charset="0"/>
              </a:rPr>
              <a:t>-ê </a:t>
            </a:r>
            <a:r>
              <a:rPr lang="en-US" sz="3400" dirty="0" err="1" smtClean="0">
                <a:solidFill>
                  <a:prstClr val="black"/>
                </a:solidFill>
                <a:latin typeface="Times New Roman" panose="02020603050405020304" pitchFamily="18" charset="0"/>
                <a:cs typeface="Times New Roman" panose="02020603050405020304" pitchFamily="18" charset="0"/>
              </a:rPr>
              <a:t>lại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theo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truyền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thống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là</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vỗ</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tay</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Mỗi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thể</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hiện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một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nét</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riêng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trong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giao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tiếp</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của</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người</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dân</a:t>
            </a:r>
            <a:r>
              <a:rPr lang="en-US" sz="3400" dirty="0" smtClean="0">
                <a:solidFill>
                  <a:prstClr val="black"/>
                </a:solidFill>
                <a:latin typeface="Times New Roman" panose="02020603050405020304" pitchFamily="18" charset="0"/>
                <a:cs typeface="Times New Roman" panose="02020603050405020304" pitchFamily="18" charset="0"/>
              </a:rPr>
              <a:t> ở </a:t>
            </a:r>
            <a:r>
              <a:rPr lang="en-US" sz="3400" dirty="0" err="1" smtClean="0">
                <a:solidFill>
                  <a:prstClr val="black"/>
                </a:solidFill>
                <a:latin typeface="Times New Roman" panose="02020603050405020304" pitchFamily="18" charset="0"/>
                <a:cs typeface="Times New Roman" panose="02020603050405020304" pitchFamily="18" charset="0"/>
              </a:rPr>
              <a:t>từng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nước</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nào</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prstClr val="black"/>
                </a:solidFill>
                <a:latin typeface="Times New Roman" panose="02020603050405020304" pitchFamily="18" charset="0"/>
                <a:cs typeface="Times New Roman" panose="02020603050405020304" pitchFamily="18" charset="0"/>
              </a:rPr>
              <a:t>(Theo </a:t>
            </a:r>
            <a:r>
              <a:rPr lang="en-US" sz="3400" b="1" i="1" dirty="0" err="1" smtClean="0">
                <a:solidFill>
                  <a:prstClr val="black"/>
                </a:solidFill>
                <a:latin typeface="Times New Roman" panose="02020603050405020304" pitchFamily="18" charset="0"/>
                <a:cs typeface="Times New Roman" panose="02020603050405020304" pitchFamily="18" charset="0"/>
              </a:rPr>
              <a:t>Hoàng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Anh</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tổng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hợp</a:t>
            </a:r>
            <a:r>
              <a:rPr lang="en-US" sz="3400" b="1" i="1" dirty="0" smtClean="0">
                <a:solidFill>
                  <a:prstClr val="black"/>
                </a:solidFill>
                <a:latin typeface="Times New Roman" panose="02020603050405020304" pitchFamily="18" charset="0"/>
                <a:cs typeface="Times New Roman" panose="02020603050405020304" pitchFamily="18" charset="0"/>
              </a:rPr>
              <a:t>)</a:t>
            </a:r>
            <a:endParaRPr lang="en-US" sz="3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34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914"/>
            <a:ext cx="11871961" cy="5451747"/>
          </a:xfrm>
        </p:spPr>
        <p:txBody>
          <a:bodyPr>
            <a:noAutofit/>
          </a:bodyPr>
          <a:lstStyle/>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Trên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thế</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giới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phổ</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biến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như</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bắt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vẫy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tay</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và</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cúi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Ngoài</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ra</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người</a:t>
            </a:r>
            <a:r>
              <a:rPr lang="en-US" sz="3400" dirty="0" smtClean="0">
                <a:solidFill>
                  <a:srgbClr val="0070C0"/>
                </a:solidFill>
                <a:latin typeface="Times New Roman" panose="02020603050405020304" pitchFamily="18" charset="0"/>
                <a:cs typeface="Times New Roman" panose="02020603050405020304" pitchFamily="18" charset="0"/>
              </a:rPr>
              <a:t> ta </a:t>
            </a:r>
            <a:r>
              <a:rPr lang="en-US" sz="3400" dirty="0" err="1" smtClean="0">
                <a:solidFill>
                  <a:srgbClr val="0070C0"/>
                </a:solidFill>
                <a:latin typeface="Times New Roman" panose="02020603050405020304" pitchFamily="18" charset="0"/>
                <a:cs typeface="Times New Roman" panose="02020603050405020304" pitchFamily="18" charset="0"/>
              </a:rPr>
              <a:t>còn</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có</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những</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cách</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chào</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nhau</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rất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đặc</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biệt</a:t>
            </a:r>
            <a:r>
              <a:rPr lang="en-US" sz="3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Ma-ô-</a:t>
            </a:r>
            <a:r>
              <a:rPr lang="en-US" sz="3400" dirty="0" err="1" smtClean="0">
                <a:solidFill>
                  <a:srgbClr val="FF0000"/>
                </a:solidFill>
                <a:latin typeface="Times New Roman" panose="02020603050405020304" pitchFamily="18" charset="0"/>
                <a:cs typeface="Times New Roman" panose="02020603050405020304" pitchFamily="18" charset="0"/>
              </a:rPr>
              <a:t>ri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Niu</a:t>
            </a:r>
            <a:r>
              <a:rPr lang="en-US" sz="3400" dirty="0" smtClean="0">
                <a:solidFill>
                  <a:srgbClr val="FF0000"/>
                </a:solidFill>
                <a:latin typeface="Times New Roman" panose="02020603050405020304" pitchFamily="18" charset="0"/>
                <a:cs typeface="Times New Roman" panose="02020603050405020304" pitchFamily="18" charset="0"/>
              </a:rPr>
              <a:t> Di-</a:t>
            </a:r>
            <a:r>
              <a:rPr lang="en-US" sz="3400" dirty="0" err="1" smtClean="0">
                <a:solidFill>
                  <a:srgbClr val="FF0000"/>
                </a:solidFill>
                <a:latin typeface="Times New Roman" panose="02020603050405020304" pitchFamily="18" charset="0"/>
                <a:cs typeface="Times New Roman" panose="02020603050405020304" pitchFamily="18" charset="0"/>
              </a:rPr>
              <a:t>lân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nhàng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chạm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mũi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trán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nhau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Ấn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Độ</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chắp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hai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trước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ngực</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kèm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cúi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đầu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Nhiều</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Mỹ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thì</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bằng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bàn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đấm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nhẹ</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nắm</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kia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Còn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Dim-</a:t>
            </a:r>
            <a:r>
              <a:rPr lang="en-US" sz="3400" dirty="0" err="1" smtClean="0">
                <a:solidFill>
                  <a:srgbClr val="FF0000"/>
                </a:solidFill>
                <a:latin typeface="Times New Roman" panose="02020603050405020304" pitchFamily="18" charset="0"/>
                <a:cs typeface="Times New Roman" panose="02020603050405020304" pitchFamily="18" charset="0"/>
              </a:rPr>
              <a:t>ba</a:t>
            </a:r>
            <a:r>
              <a:rPr lang="en-US" sz="3400" dirty="0" smtClean="0">
                <a:solidFill>
                  <a:srgbClr val="FF0000"/>
                </a:solidFill>
                <a:latin typeface="Times New Roman" panose="02020603050405020304" pitchFamily="18" charset="0"/>
                <a:cs typeface="Times New Roman" panose="02020603050405020304" pitchFamily="18" charset="0"/>
              </a:rPr>
              <a:t>-</a:t>
            </a:r>
            <a:r>
              <a:rPr lang="en-US" sz="3400" dirty="0" err="1" smtClean="0">
                <a:solidFill>
                  <a:srgbClr val="FF0000"/>
                </a:solidFill>
                <a:latin typeface="Times New Roman" panose="02020603050405020304" pitchFamily="18" charset="0"/>
                <a:cs typeface="Times New Roman" panose="02020603050405020304" pitchFamily="18" charset="0"/>
              </a:rPr>
              <a:t>bu</a:t>
            </a:r>
            <a:r>
              <a:rPr lang="en-US" sz="3400" dirty="0" smtClean="0">
                <a:solidFill>
                  <a:srgbClr val="FF0000"/>
                </a:solidFill>
                <a:latin typeface="Times New Roman" panose="02020603050405020304" pitchFamily="18" charset="0"/>
                <a:cs typeface="Times New Roman" panose="02020603050405020304" pitchFamily="18" charset="0"/>
              </a:rPr>
              <a:t>-ê </a:t>
            </a:r>
            <a:r>
              <a:rPr lang="en-US" sz="3400" dirty="0" err="1" smtClean="0">
                <a:solidFill>
                  <a:srgbClr val="FF0000"/>
                </a:solidFill>
                <a:latin typeface="Times New Roman" panose="02020603050405020304" pitchFamily="18" charset="0"/>
                <a:cs typeface="Times New Roman" panose="02020603050405020304" pitchFamily="18" charset="0"/>
              </a:rPr>
              <a:t>lại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theo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truyền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thống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là</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vỗ</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tay</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Mỗi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cách</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chào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thể</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hiện</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một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nét</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riêng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trong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giao</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tiếp</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của</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người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dân</a:t>
            </a:r>
            <a:r>
              <a:rPr lang="en-US" sz="3400" dirty="0" smtClean="0">
                <a:solidFill>
                  <a:srgbClr val="FF0000"/>
                </a:solidFill>
                <a:latin typeface="Times New Roman" panose="02020603050405020304" pitchFamily="18" charset="0"/>
                <a:cs typeface="Times New Roman" panose="02020603050405020304" pitchFamily="18" charset="0"/>
              </a:rPr>
              <a:t> ở </a:t>
            </a:r>
            <a:r>
              <a:rPr lang="en-US" sz="3400" dirty="0" err="1" smtClean="0">
                <a:solidFill>
                  <a:srgbClr val="FF0000"/>
                </a:solidFill>
                <a:latin typeface="Times New Roman" panose="02020603050405020304" pitchFamily="18" charset="0"/>
                <a:cs typeface="Times New Roman" panose="02020603050405020304" pitchFamily="18" charset="0"/>
              </a:rPr>
              <a:t>từng</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nước</a:t>
            </a:r>
            <a:r>
              <a:rPr lang="en-US" sz="3400" dirty="0" smtClean="0">
                <a:solidFill>
                  <a:srgbClr val="FF000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3400" dirty="0">
                <a:solidFill>
                  <a:prstClr val="black"/>
                </a:solidFill>
                <a:latin typeface="Times New Roman" panose="02020603050405020304" pitchFamily="18" charset="0"/>
                <a:cs typeface="Times New Roman" panose="02020603050405020304" pitchFamily="18" charset="0"/>
              </a:rPr>
              <a:t> </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Còn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em</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chào</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bạn</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bằng</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cách</a:t>
            </a:r>
            <a:r>
              <a:rPr lang="en-US" sz="3400" dirty="0" smtClean="0">
                <a:solidFill>
                  <a:prstClr val="black"/>
                </a:solidFill>
                <a:latin typeface="Times New Roman" panose="02020603050405020304" pitchFamily="18" charset="0"/>
                <a:cs typeface="Times New Roman" panose="02020603050405020304" pitchFamily="18" charset="0"/>
              </a:rPr>
              <a:t> </a:t>
            </a:r>
            <a:r>
              <a:rPr lang="en-US" sz="3400" dirty="0" err="1" smtClean="0">
                <a:solidFill>
                  <a:prstClr val="black"/>
                </a:solidFill>
                <a:latin typeface="Times New Roman" panose="02020603050405020304" pitchFamily="18" charset="0"/>
                <a:cs typeface="Times New Roman" panose="02020603050405020304" pitchFamily="18" charset="0"/>
              </a:rPr>
              <a:t>nào</a:t>
            </a:r>
            <a:r>
              <a:rPr lang="en-US" sz="3400" dirty="0" smtClean="0">
                <a:solidFill>
                  <a:prstClr val="black"/>
                </a:solidFill>
                <a:latin typeface="Times New Roman" panose="02020603050405020304" pitchFamily="18" charset="0"/>
                <a:cs typeface="Times New Roman" panose="02020603050405020304" pitchFamily="18" charset="0"/>
              </a:rPr>
              <a:t>?</a:t>
            </a:r>
          </a:p>
          <a:p>
            <a:pPr marL="0" lvl="0" indent="0" algn="r">
              <a:lnSpc>
                <a:spcPct val="100000"/>
              </a:lnSpc>
              <a:spcBef>
                <a:spcPts val="0"/>
              </a:spcBef>
              <a:buNone/>
            </a:pPr>
            <a:r>
              <a:rPr lang="en-US" sz="3400" b="1" i="1" dirty="0" smtClean="0">
                <a:solidFill>
                  <a:prstClr val="black"/>
                </a:solidFill>
                <a:latin typeface="Times New Roman" panose="02020603050405020304" pitchFamily="18" charset="0"/>
                <a:cs typeface="Times New Roman" panose="02020603050405020304" pitchFamily="18" charset="0"/>
              </a:rPr>
              <a:t>(Theo </a:t>
            </a:r>
            <a:r>
              <a:rPr lang="en-US" sz="3400" b="1" i="1" dirty="0" err="1" smtClean="0">
                <a:solidFill>
                  <a:prstClr val="black"/>
                </a:solidFill>
                <a:latin typeface="Times New Roman" panose="02020603050405020304" pitchFamily="18" charset="0"/>
                <a:cs typeface="Times New Roman" panose="02020603050405020304" pitchFamily="18" charset="0"/>
              </a:rPr>
              <a:t>Hoàng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Anh</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tổng</a:t>
            </a:r>
            <a:r>
              <a:rPr lang="en-US" sz="3400" b="1" i="1" dirty="0" smtClean="0">
                <a:solidFill>
                  <a:prstClr val="black"/>
                </a:solidFill>
                <a:latin typeface="Times New Roman" panose="02020603050405020304" pitchFamily="18" charset="0"/>
                <a:cs typeface="Times New Roman" panose="02020603050405020304" pitchFamily="18" charset="0"/>
              </a:rPr>
              <a:t> </a:t>
            </a:r>
            <a:r>
              <a:rPr lang="en-US" sz="3400" b="1" i="1" dirty="0" err="1" smtClean="0">
                <a:solidFill>
                  <a:prstClr val="black"/>
                </a:solidFill>
                <a:latin typeface="Times New Roman" panose="02020603050405020304" pitchFamily="18" charset="0"/>
                <a:cs typeface="Times New Roman" panose="02020603050405020304" pitchFamily="18" charset="0"/>
              </a:rPr>
              <a:t>hợp</a:t>
            </a:r>
            <a:r>
              <a:rPr lang="en-US" sz="3400" b="1" i="1" dirty="0" smtClean="0">
                <a:solidFill>
                  <a:prstClr val="black"/>
                </a:solidFill>
                <a:latin typeface="Times New Roman" panose="02020603050405020304" pitchFamily="18" charset="0"/>
                <a:cs typeface="Times New Roman" panose="02020603050405020304" pitchFamily="18" charset="0"/>
              </a:rPr>
              <a:t>)</a:t>
            </a:r>
            <a:endParaRPr lang="en-US" sz="3400" b="1" i="1"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16493" y="121127"/>
            <a:ext cx="7522016"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NHỮNG CÁCH CHÀO ĐỘC ĐÁO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435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4" name="Text Box 57"/>
          <p:cNvSpPr txBox="1">
            <a:spLocks noChangeArrowheads="1"/>
          </p:cNvSpPr>
          <p:nvPr/>
        </p:nvSpPr>
        <p:spPr bwMode="auto">
          <a:xfrm>
            <a:off x="1013187" y="2721114"/>
            <a:ext cx="98167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400" smtClean="0">
                <a:solidFill>
                  <a:srgbClr val="002060"/>
                </a:solidFill>
                <a:latin typeface="Times New Roman" panose="02020603050405020304" pitchFamily="18" charset="0"/>
                <a:cs typeface="Times New Roman" panose="02020603050405020304" pitchFamily="18" charset="0"/>
              </a:rPr>
              <a:t>Ma- ô </a:t>
            </a:r>
            <a:r>
              <a:rPr lang="en-US" altLang="en-US" sz="4400" dirty="0" smtClean="0">
                <a:solidFill>
                  <a:srgbClr val="002060"/>
                </a:solidFill>
                <a:latin typeface="Times New Roman" panose="02020603050405020304" pitchFamily="18" charset="0"/>
                <a:cs typeface="Times New Roman" panose="02020603050405020304" pitchFamily="18" charset="0"/>
              </a:rPr>
              <a:t>- </a:t>
            </a:r>
            <a:r>
              <a:rPr lang="en-US" altLang="en-US" sz="4400" dirty="0" err="1" smtClean="0">
                <a:solidFill>
                  <a:srgbClr val="002060"/>
                </a:solidFill>
                <a:latin typeface="Times New Roman" panose="02020603050405020304" pitchFamily="18" charset="0"/>
                <a:cs typeface="Times New Roman" panose="02020603050405020304" pitchFamily="18" charset="0"/>
              </a:rPr>
              <a:t>ri</a:t>
            </a:r>
            <a:r>
              <a:rPr lang="en-US" altLang="en-US" sz="4400" dirty="0" smtClean="0">
                <a:solidFill>
                  <a:srgbClr val="002060"/>
                </a:solidFill>
                <a:latin typeface="Times New Roman" panose="02020603050405020304" pitchFamily="18" charset="0"/>
                <a:cs typeface="Times New Roman" panose="02020603050405020304" pitchFamily="18" charset="0"/>
              </a:rPr>
              <a:t>, </a:t>
            </a:r>
            <a:r>
              <a:rPr lang="en-US" sz="4400" dirty="0" err="1">
                <a:solidFill>
                  <a:srgbClr val="002060"/>
                </a:solidFill>
                <a:latin typeface="Times New Roman" panose="02020603050405020304" pitchFamily="18" charset="0"/>
                <a:cs typeface="Times New Roman" panose="02020603050405020304" pitchFamily="18" charset="0"/>
              </a:rPr>
              <a:t>Niu</a:t>
            </a:r>
            <a:r>
              <a:rPr lang="en-US" sz="4400" dirty="0">
                <a:solidFill>
                  <a:srgbClr val="002060"/>
                </a:solidFill>
                <a:latin typeface="Times New Roman" panose="02020603050405020304" pitchFamily="18" charset="0"/>
                <a:cs typeface="Times New Roman" panose="02020603050405020304" pitchFamily="18" charset="0"/>
              </a:rPr>
              <a:t> </a:t>
            </a:r>
            <a:r>
              <a:rPr lang="en-US" sz="4400" dirty="0" smtClean="0">
                <a:solidFill>
                  <a:srgbClr val="002060"/>
                </a:solidFill>
                <a:latin typeface="Times New Roman" panose="02020603050405020304" pitchFamily="18" charset="0"/>
                <a:cs typeface="Times New Roman" panose="02020603050405020304" pitchFamily="18" charset="0"/>
              </a:rPr>
              <a:t>Di-</a:t>
            </a:r>
            <a:r>
              <a:rPr lang="en-US" sz="4400" dirty="0" err="1" smtClean="0">
                <a:solidFill>
                  <a:srgbClr val="002060"/>
                </a:solidFill>
                <a:latin typeface="Times New Roman" panose="02020603050405020304" pitchFamily="18" charset="0"/>
                <a:cs typeface="Times New Roman" panose="02020603050405020304" pitchFamily="18" charset="0"/>
              </a:rPr>
              <a:t>lân</a:t>
            </a:r>
            <a:r>
              <a:rPr lang="en-US" sz="4400" dirty="0" smtClean="0">
                <a:solidFill>
                  <a:srgbClr val="002060"/>
                </a:solidFill>
                <a:latin typeface="Times New Roman" panose="02020603050405020304" pitchFamily="18" charset="0"/>
                <a:cs typeface="Times New Roman" panose="02020603050405020304" pitchFamily="18" charset="0"/>
              </a:rPr>
              <a:t>, </a:t>
            </a:r>
            <a:r>
              <a:rPr lang="en-US" sz="4400" dirty="0">
                <a:solidFill>
                  <a:srgbClr val="002060"/>
                </a:solidFill>
                <a:latin typeface="Times New Roman" panose="02020603050405020304" pitchFamily="18" charset="0"/>
                <a:cs typeface="Times New Roman" panose="02020603050405020304" pitchFamily="18" charset="0"/>
              </a:rPr>
              <a:t>Dim-</a:t>
            </a:r>
            <a:r>
              <a:rPr lang="en-US" sz="4400" dirty="0" err="1">
                <a:solidFill>
                  <a:srgbClr val="002060"/>
                </a:solidFill>
                <a:latin typeface="Times New Roman" panose="02020603050405020304" pitchFamily="18" charset="0"/>
                <a:cs typeface="Times New Roman" panose="02020603050405020304" pitchFamily="18" charset="0"/>
              </a:rPr>
              <a:t>ba</a:t>
            </a:r>
            <a:r>
              <a:rPr lang="en-US" sz="4400" dirty="0">
                <a:solidFill>
                  <a:srgbClr val="002060"/>
                </a:solidFill>
                <a:latin typeface="Times New Roman" panose="02020603050405020304" pitchFamily="18" charset="0"/>
                <a:cs typeface="Times New Roman" panose="02020603050405020304" pitchFamily="18" charset="0"/>
              </a:rPr>
              <a:t>-</a:t>
            </a:r>
            <a:r>
              <a:rPr lang="en-US" sz="4400" dirty="0" err="1">
                <a:solidFill>
                  <a:srgbClr val="002060"/>
                </a:solidFill>
                <a:latin typeface="Times New Roman" panose="02020603050405020304" pitchFamily="18" charset="0"/>
                <a:cs typeface="Times New Roman" panose="02020603050405020304" pitchFamily="18" charset="0"/>
              </a:rPr>
              <a:t>bu</a:t>
            </a:r>
            <a:r>
              <a:rPr lang="en-US" sz="4400" dirty="0">
                <a:solidFill>
                  <a:srgbClr val="002060"/>
                </a:solidFill>
                <a:latin typeface="Times New Roman" panose="02020603050405020304" pitchFamily="18" charset="0"/>
                <a:cs typeface="Times New Roman" panose="02020603050405020304" pitchFamily="18" charset="0"/>
              </a:rPr>
              <a:t>-ê</a:t>
            </a:r>
            <a:r>
              <a:rPr lang="en-US" altLang="en-US" sz="4400" dirty="0" smtClean="0">
                <a:solidFill>
                  <a:srgbClr val="002060"/>
                </a:solidFill>
                <a:latin typeface="Times New Roman" panose="02020603050405020304" pitchFamily="18" charset="0"/>
                <a:cs typeface="Times New Roman" panose="02020603050405020304" pitchFamily="18" charset="0"/>
              </a:rPr>
              <a:t> </a:t>
            </a:r>
            <a:endParaRPr lang="en-US" altLang="en-US" sz="4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7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hình nền powerpoint đơn giản mà vẫn đẹp và sang trọ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a:cxnSpLocks noChangeShapeType="1"/>
          </p:cNvCxnSpPr>
          <p:nvPr/>
        </p:nvCxnSpPr>
        <p:spPr bwMode="auto">
          <a:xfrm flipH="1">
            <a:off x="3561276" y="2118009"/>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 name="Rectangle 3">
            <a:extLst>
              <a:ext uri="{FF2B5EF4-FFF2-40B4-BE49-F238E27FC236}">
                <a16:creationId xmlns="" xmlns:a16="http://schemas.microsoft.com/office/drawing/2014/main" id="{ECCA4D3F-3D2C-4594-8CF7-657F6CD99171}"/>
              </a:ext>
            </a:extLst>
          </p:cNvPr>
          <p:cNvSpPr/>
          <p:nvPr/>
        </p:nvSpPr>
        <p:spPr>
          <a:xfrm>
            <a:off x="779904" y="1974944"/>
            <a:ext cx="10754407" cy="1323439"/>
          </a:xfrm>
          <a:prstGeom prst="rect">
            <a:avLst/>
          </a:prstGeom>
        </p:spPr>
        <p:txBody>
          <a:bodyPr wrap="square">
            <a:spAutoFit/>
          </a:bodyPr>
          <a:lstStyle/>
          <a:p>
            <a:pPr lvl="0" algn="just"/>
            <a:r>
              <a:rPr lang="en-US" sz="4000" dirty="0" err="1">
                <a:solidFill>
                  <a:srgbClr val="0070C0"/>
                </a:solidFill>
                <a:latin typeface="Times New Roman" panose="02020603050405020304" pitchFamily="18" charset="0"/>
                <a:cs typeface="Times New Roman" panose="02020603050405020304" pitchFamily="18" charset="0"/>
              </a:rPr>
              <a:t>Trên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thế</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giới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có</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những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cách</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chào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phổ</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biến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như</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bắt</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tay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vẫy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tay</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và</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cúi</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chào</a:t>
            </a:r>
            <a:r>
              <a:rPr lang="en-US" sz="4000" dirty="0">
                <a:solidFill>
                  <a:srgbClr val="0070C0"/>
                </a:solidFill>
                <a:latin typeface="Times New Roman" panose="02020603050405020304" pitchFamily="18" charset="0"/>
                <a:cs typeface="Times New Roman" panose="02020603050405020304" pitchFamily="18" charset="0"/>
              </a:rPr>
              <a:t>.</a:t>
            </a:r>
          </a:p>
        </p:txBody>
      </p:sp>
      <p:sp>
        <p:nvSpPr>
          <p:cNvPr id="5" name="Text Box 50">
            <a:extLst>
              <a:ext uri="{FF2B5EF4-FFF2-40B4-BE49-F238E27FC236}">
                <a16:creationId xmlns="" xmlns:a16="http://schemas.microsoft.com/office/drawing/2014/main" id="{D16A35E8-9005-423A-BE5D-189943CE9D97}"/>
              </a:ext>
            </a:extLst>
          </p:cNvPr>
          <p:cNvSpPr txBox="1">
            <a:spLocks noChangeArrowheads="1"/>
          </p:cNvSpPr>
          <p:nvPr/>
        </p:nvSpPr>
        <p:spPr bwMode="auto">
          <a:xfrm>
            <a:off x="741044" y="1161294"/>
            <a:ext cx="3868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CÂU</a:t>
            </a:r>
          </a:p>
        </p:txBody>
      </p:sp>
      <p:cxnSp>
        <p:nvCxnSpPr>
          <p:cNvPr id="6" name="Straight Connector 5">
            <a:extLst>
              <a:ext uri="{FF2B5EF4-FFF2-40B4-BE49-F238E27FC236}">
                <a16:creationId xmlns="" xmlns:a16="http://schemas.microsoft.com/office/drawing/2014/main" id="{2AA4248C-826D-4BAE-91B3-052BB493978C}"/>
              </a:ext>
            </a:extLst>
          </p:cNvPr>
          <p:cNvCxnSpPr>
            <a:cxnSpLocks noChangeShapeType="1"/>
          </p:cNvCxnSpPr>
          <p:nvPr/>
        </p:nvCxnSpPr>
        <p:spPr bwMode="auto">
          <a:xfrm flipH="1">
            <a:off x="1587303" y="2697138"/>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 xmlns:a16="http://schemas.microsoft.com/office/drawing/2014/main" id="{BF5D9804-455F-4782-8E94-FBF8CDBE3035}"/>
              </a:ext>
            </a:extLst>
          </p:cNvPr>
          <p:cNvCxnSpPr>
            <a:cxnSpLocks noChangeShapeType="1"/>
          </p:cNvCxnSpPr>
          <p:nvPr/>
        </p:nvCxnSpPr>
        <p:spPr bwMode="auto">
          <a:xfrm flipH="1">
            <a:off x="9748959" y="2118009"/>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nvGrpSpPr>
          <p:cNvPr id="8" name="Group 7"/>
          <p:cNvGrpSpPr/>
          <p:nvPr/>
        </p:nvGrpSpPr>
        <p:grpSpPr>
          <a:xfrm>
            <a:off x="5842824" y="2697138"/>
            <a:ext cx="175546" cy="493843"/>
            <a:chOff x="9340502" y="5339097"/>
            <a:chExt cx="175546" cy="493843"/>
          </a:xfrm>
        </p:grpSpPr>
        <p:cxnSp>
          <p:nvCxnSpPr>
            <p:cNvPr id="9" name="Straight Connector 8">
              <a:extLst>
                <a:ext uri="{FF2B5EF4-FFF2-40B4-BE49-F238E27FC236}">
                  <a16:creationId xmlns="" xmlns:a16="http://schemas.microsoft.com/office/drawing/2014/main" id="{5D47676F-99C8-4F04-A0D8-3D7E8840C7F4}"/>
                </a:ext>
              </a:extLst>
            </p:cNvPr>
            <p:cNvCxnSpPr>
              <a:cxnSpLocks noChangeShapeType="1"/>
            </p:cNvCxnSpPr>
            <p:nvPr/>
          </p:nvCxnSpPr>
          <p:spPr bwMode="auto">
            <a:xfrm flipH="1">
              <a:off x="9340502" y="5342535"/>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 xmlns:a16="http://schemas.microsoft.com/office/drawing/2014/main" id="{2B8F5947-BD99-4EAE-99A9-45564D203796}"/>
                </a:ext>
              </a:extLst>
            </p:cNvPr>
            <p:cNvCxnSpPr>
              <a:cxnSpLocks noChangeShapeType="1"/>
            </p:cNvCxnSpPr>
            <p:nvPr/>
          </p:nvCxnSpPr>
          <p:spPr bwMode="auto">
            <a:xfrm flipH="1">
              <a:off x="9412226" y="5339097"/>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966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1432</Words>
  <Application>Microsoft Office PowerPoint</Application>
  <PresentationFormat>Custom</PresentationFormat>
  <Paragraphs>94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Techsi.vn</cp:lastModifiedBy>
  <cp:revision>85</cp:revision>
  <dcterms:created xsi:type="dcterms:W3CDTF">2021-05-10T11:43:51Z</dcterms:created>
  <dcterms:modified xsi:type="dcterms:W3CDTF">2024-03-25T02:02:05Z</dcterms:modified>
</cp:coreProperties>
</file>