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2" r:id="rId3"/>
    <p:sldId id="267" r:id="rId4"/>
    <p:sldId id="257" r:id="rId5"/>
    <p:sldId id="256" r:id="rId6"/>
    <p:sldId id="258" r:id="rId7"/>
    <p:sldId id="259" r:id="rId8"/>
    <p:sldId id="260" r:id="rId9"/>
    <p:sldId id="442" r:id="rId10"/>
    <p:sldId id="439" r:id="rId11"/>
    <p:sldId id="277" r:id="rId12"/>
    <p:sldId id="470" r:id="rId13"/>
    <p:sldId id="443" r:id="rId14"/>
    <p:sldId id="444" r:id="rId15"/>
    <p:sldId id="445" r:id="rId16"/>
    <p:sldId id="357" r:id="rId17"/>
    <p:sldId id="469" r:id="rId18"/>
    <p:sldId id="356" r:id="rId19"/>
    <p:sldId id="454" r:id="rId20"/>
    <p:sldId id="362" r:id="rId21"/>
    <p:sldId id="471" r:id="rId22"/>
    <p:sldId id="458" r:id="rId23"/>
    <p:sldId id="465" r:id="rId24"/>
    <p:sldId id="472" r:id="rId25"/>
    <p:sldId id="473" r:id="rId26"/>
    <p:sldId id="474" r:id="rId27"/>
    <p:sldId id="464" r:id="rId28"/>
    <p:sldId id="429" r:id="rId29"/>
    <p:sldId id="451" r:id="rId30"/>
    <p:sldId id="433" r:id="rId31"/>
    <p:sldId id="466" r:id="rId32"/>
    <p:sldId id="436" r:id="rId33"/>
    <p:sldId id="463" r:id="rId34"/>
    <p:sldId id="475" r:id="rId35"/>
  </p:sldIdLst>
  <p:sldSz cx="12192000" cy="6858000"/>
  <p:notesSz cx="6858000" cy="9144000"/>
  <p:embeddedFontLs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8F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2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5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2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86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4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44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88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1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3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3" Type="http://schemas.openxmlformats.org/officeDocument/2006/relationships/image" Target="../media/image7.jpeg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17" Type="http://schemas.openxmlformats.org/officeDocument/2006/relationships/slide" Target="slide8.xml"/><Relationship Id="rId2" Type="http://schemas.openxmlformats.org/officeDocument/2006/relationships/image" Target="../media/image6.jpg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4" Type="http://schemas.openxmlformats.org/officeDocument/2006/relationships/image" Target="../media/image17.PNG"/><Relationship Id="rId9" Type="http://schemas.openxmlformats.org/officeDocument/2006/relationships/slide" Target="slide3.xml"/><Relationship Id="rId1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4" Type="http://schemas.openxmlformats.org/officeDocument/2006/relationships/image" Target="../media/image17.PNG"/><Relationship Id="rId9" Type="http://schemas.openxmlformats.org/officeDocument/2006/relationships/slide" Target="slide3.xml"/><Relationship Id="rId1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4" Type="http://schemas.openxmlformats.org/officeDocument/2006/relationships/image" Target="../media/image17.PNG"/><Relationship Id="rId9" Type="http://schemas.openxmlformats.org/officeDocument/2006/relationships/slide" Target="slide3.xml"/><Relationship Id="rId1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4" Type="http://schemas.openxmlformats.org/officeDocument/2006/relationships/image" Target="../media/image17.PNG"/><Relationship Id="rId9" Type="http://schemas.openxmlformats.org/officeDocument/2006/relationships/slide" Target="slide3.xml"/><Relationship Id="rId1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1352550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3124200" y="3973513"/>
            <a:ext cx="4292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3787608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9" y="1011186"/>
            <a:ext cx="11871961" cy="6106433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Thư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Lô –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Đức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45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1119" y="378018"/>
            <a:ext cx="4871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 VIỆN BIẾT ĐI</a:t>
            </a:r>
          </a:p>
        </p:txBody>
      </p:sp>
    </p:spTree>
    <p:extLst>
      <p:ext uri="{BB962C8B-B14F-4D97-AF65-F5344CB8AC3E}">
        <p14:creationId xmlns:p14="http://schemas.microsoft.com/office/powerpoint/2010/main" val="3000345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189" y="1011186"/>
            <a:ext cx="11871961" cy="6106433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Lô –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Đức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45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1119" y="378018"/>
            <a:ext cx="4871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 VIỆN BIẾT ĐI</a:t>
            </a:r>
          </a:p>
        </p:txBody>
      </p:sp>
    </p:spTree>
    <p:extLst>
      <p:ext uri="{BB962C8B-B14F-4D97-AF65-F5344CB8AC3E}">
        <p14:creationId xmlns:p14="http://schemas.microsoft.com/office/powerpoint/2010/main" val="4069971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0"/>
          <p:cNvSpPr txBox="1">
            <a:spLocks noChangeArrowheads="1"/>
          </p:cNvSpPr>
          <p:nvPr/>
        </p:nvSpPr>
        <p:spPr bwMode="auto">
          <a:xfrm>
            <a:off x="1422762" y="1417782"/>
            <a:ext cx="5574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NGỮ KHÓ</a:t>
            </a:r>
          </a:p>
        </p:txBody>
      </p:sp>
      <p:sp>
        <p:nvSpPr>
          <p:cNvPr id="5" name="Text Box 57"/>
          <p:cNvSpPr txBox="1">
            <a:spLocks noChangeArrowheads="1"/>
          </p:cNvSpPr>
          <p:nvPr/>
        </p:nvSpPr>
        <p:spPr bwMode="auto">
          <a:xfrm>
            <a:off x="1013187" y="2721114"/>
            <a:ext cx="98167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alt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04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50">
            <a:extLst>
              <a:ext uri="{FF2B5EF4-FFF2-40B4-BE49-F238E27FC236}">
                <a16:creationId xmlns:a16="http://schemas.microsoft.com/office/drawing/2014/main" id="{D16A35E8-9005-423A-BE5D-189943CE9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324" y="1034571"/>
            <a:ext cx="38683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LUYỆN ĐỌC CÂU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CE45EF-BF6B-47EB-A223-23071C71D9A7}"/>
              </a:ext>
            </a:extLst>
          </p:cNvPr>
          <p:cNvSpPr/>
          <p:nvPr/>
        </p:nvSpPr>
        <p:spPr>
          <a:xfrm>
            <a:off x="856141" y="2237480"/>
            <a:ext cx="10754407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45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6ED7B0A-A39F-4E2A-A33E-8F04064D2ED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380516" y="2574449"/>
            <a:ext cx="103822" cy="49040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C36650-B323-4621-A63D-267BF7CE264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76825" y="3347355"/>
            <a:ext cx="103822" cy="49040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"/>
          <p:cNvGrpSpPr/>
          <p:nvPr/>
        </p:nvGrpSpPr>
        <p:grpSpPr>
          <a:xfrm>
            <a:off x="11220833" y="3312795"/>
            <a:ext cx="155733" cy="490406"/>
            <a:chOff x="2855175" y="1305910"/>
            <a:chExt cx="155733" cy="49040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CDC40A5-A9B1-4BC5-89DF-9917C88C44D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55175" y="1305911"/>
              <a:ext cx="103822" cy="490405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CCC3C6A-4096-45B5-B4F3-3C890CF562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907086" y="1305910"/>
              <a:ext cx="103822" cy="490405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21D6669-2A31-485B-A189-DD68ADD6BEB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755158" y="3312796"/>
            <a:ext cx="103822" cy="49040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3352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0"/>
          <p:cNvSpPr txBox="1">
            <a:spLocks noChangeArrowheads="1"/>
          </p:cNvSpPr>
          <p:nvPr/>
        </p:nvSpPr>
        <p:spPr bwMode="auto">
          <a:xfrm>
            <a:off x="2062679" y="795087"/>
            <a:ext cx="1624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57"/>
          <p:cNvSpPr txBox="1">
            <a:spLocks noChangeArrowheads="1"/>
          </p:cNvSpPr>
          <p:nvPr/>
        </p:nvSpPr>
        <p:spPr bwMode="auto">
          <a:xfrm>
            <a:off x="483572" y="1598560"/>
            <a:ext cx="21609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57"/>
          <p:cNvSpPr txBox="1">
            <a:spLocks noChangeArrowheads="1"/>
          </p:cNvSpPr>
          <p:nvPr/>
        </p:nvSpPr>
        <p:spPr bwMode="auto">
          <a:xfrm>
            <a:off x="2207223" y="1585969"/>
            <a:ext cx="86358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57"/>
          <p:cNvSpPr txBox="1">
            <a:spLocks noChangeArrowheads="1"/>
          </p:cNvSpPr>
          <p:nvPr/>
        </p:nvSpPr>
        <p:spPr bwMode="auto">
          <a:xfrm>
            <a:off x="581101" y="2318069"/>
            <a:ext cx="27611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57"/>
          <p:cNvSpPr txBox="1">
            <a:spLocks noChangeArrowheads="1"/>
          </p:cNvSpPr>
          <p:nvPr/>
        </p:nvSpPr>
        <p:spPr bwMode="auto">
          <a:xfrm>
            <a:off x="2154971" y="2324394"/>
            <a:ext cx="8246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57"/>
          <p:cNvSpPr txBox="1">
            <a:spLocks noChangeArrowheads="1"/>
          </p:cNvSpPr>
          <p:nvPr/>
        </p:nvSpPr>
        <p:spPr bwMode="auto">
          <a:xfrm>
            <a:off x="520823" y="3037578"/>
            <a:ext cx="27611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 Box 57"/>
          <p:cNvSpPr txBox="1">
            <a:spLocks noChangeArrowheads="1"/>
          </p:cNvSpPr>
          <p:nvPr/>
        </p:nvSpPr>
        <p:spPr bwMode="auto">
          <a:xfrm>
            <a:off x="2062679" y="3050169"/>
            <a:ext cx="920595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682" y="3622353"/>
            <a:ext cx="8682318" cy="312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3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2" b="6882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6879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68F2ED17-4451-41B2-A4E7-67E8AFCB4B16}"/>
              </a:ext>
            </a:extLst>
          </p:cNvPr>
          <p:cNvSpPr txBox="1"/>
          <p:nvPr/>
        </p:nvSpPr>
        <p:spPr>
          <a:xfrm>
            <a:off x="977199" y="2532981"/>
            <a:ext cx="10481376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ĐỌC THEO NHÓM 3</a:t>
            </a:r>
            <a:endParaRPr lang="en-US" sz="60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42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39189" y="1011186"/>
            <a:ext cx="11871961" cy="6106433"/>
          </a:xfrm>
          <a:prstGeom prst="rect">
            <a:avLst/>
          </a:prstGeom>
        </p:spPr>
        <p:txBody>
          <a:bodyPr>
            <a:noAutofit/>
          </a:bodyPr>
          <a:lstStyle>
            <a:lvl1pPr marL="609570" indent="-609570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6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0734" indent="-507974" algn="l" defTabSz="162551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31899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44658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70176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2936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5696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454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Lô –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Đức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45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r">
              <a:spcBef>
                <a:spcPts val="0"/>
              </a:spcBef>
              <a:buFont typeface="Arial" pitchFamily="34" charset="0"/>
              <a:buNone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(Hải Nam)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1119" y="378018"/>
            <a:ext cx="4871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 VIỆN BIẾT ĐI</a:t>
            </a:r>
          </a:p>
        </p:txBody>
      </p:sp>
    </p:spTree>
    <p:extLst>
      <p:ext uri="{BB962C8B-B14F-4D97-AF65-F5344CB8AC3E}">
        <p14:creationId xmlns:p14="http://schemas.microsoft.com/office/powerpoint/2010/main" val="4044336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2" b="6882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6879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68F2ED17-4451-41B2-A4E7-67E8AFCB4B16}"/>
              </a:ext>
            </a:extLst>
          </p:cNvPr>
          <p:cNvSpPr txBox="1"/>
          <p:nvPr/>
        </p:nvSpPr>
        <p:spPr>
          <a:xfrm>
            <a:off x="977199" y="2532981"/>
            <a:ext cx="973116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ĐỌC CẢ BÀI</a:t>
            </a:r>
            <a:endParaRPr lang="en-US" sz="60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74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189" y="1011186"/>
            <a:ext cx="11871961" cy="6106433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Thư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Lô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Đức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45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1119" y="378018"/>
            <a:ext cx="4871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 VIỆN BIẾT ĐI</a:t>
            </a:r>
          </a:p>
        </p:txBody>
      </p:sp>
    </p:spTree>
    <p:extLst>
      <p:ext uri="{BB962C8B-B14F-4D97-AF65-F5344CB8AC3E}">
        <p14:creationId xmlns:p14="http://schemas.microsoft.com/office/powerpoint/2010/main" val="2616266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2" b="6882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6879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A3E69F00-A847-49EA-8CC4-EE78A5F6C015}"/>
              </a:ext>
            </a:extLst>
          </p:cNvPr>
          <p:cNvSpPr txBox="1"/>
          <p:nvPr/>
        </p:nvSpPr>
        <p:spPr>
          <a:xfrm>
            <a:off x="1133580" y="2413337"/>
            <a:ext cx="973116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 HIỂU BÀI</a:t>
            </a:r>
            <a:endParaRPr lang="en-US" sz="60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14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297" y="468592"/>
            <a:ext cx="59653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625519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6317927" y="181337"/>
            <a:ext cx="0" cy="6553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0815F86-D1C6-4FAD-8417-45620981B463}"/>
              </a:ext>
            </a:extLst>
          </p:cNvPr>
          <p:cNvSpPr/>
          <p:nvPr/>
        </p:nvSpPr>
        <p:spPr>
          <a:xfrm>
            <a:off x="6470186" y="468592"/>
            <a:ext cx="5267691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983832" y="1526399"/>
            <a:ext cx="29989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0297" y="2102432"/>
            <a:ext cx="5782492" cy="137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0815F86-D1C6-4FAD-8417-45620981B463}"/>
              </a:ext>
            </a:extLst>
          </p:cNvPr>
          <p:cNvSpPr/>
          <p:nvPr/>
        </p:nvSpPr>
        <p:spPr>
          <a:xfrm>
            <a:off x="6470186" y="594098"/>
            <a:ext cx="5564933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890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0492" y="198090"/>
            <a:ext cx="1168428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Thư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Lô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Đức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45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Ở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88070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873370"/>
              </p:ext>
            </p:extLst>
          </p:nvPr>
        </p:nvGraphicFramePr>
        <p:xfrm>
          <a:off x="141308" y="917527"/>
          <a:ext cx="11943116" cy="4569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5761">
                  <a:extLst>
                    <a:ext uri="{9D8B030D-6E8A-4147-A177-3AD203B41FA5}">
                      <a16:colId xmlns:a16="http://schemas.microsoft.com/office/drawing/2014/main" val="946108064"/>
                    </a:ext>
                  </a:extLst>
                </a:gridCol>
                <a:gridCol w="2152850">
                  <a:extLst>
                    <a:ext uri="{9D8B030D-6E8A-4147-A177-3AD203B41FA5}">
                      <a16:colId xmlns:a16="http://schemas.microsoft.com/office/drawing/2014/main" val="2528669543"/>
                    </a:ext>
                  </a:extLst>
                </a:gridCol>
                <a:gridCol w="4954505">
                  <a:extLst>
                    <a:ext uri="{9D8B030D-6E8A-4147-A177-3AD203B41FA5}">
                      <a16:colId xmlns:a16="http://schemas.microsoft.com/office/drawing/2014/main" val="2154804016"/>
                    </a:ext>
                  </a:extLst>
                </a:gridCol>
              </a:tblGrid>
              <a:tr h="84787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542230"/>
                  </a:ext>
                </a:extLst>
              </a:tr>
              <a:tr h="124066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Hô-pơ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buýt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867028"/>
                  </a:ext>
                </a:extLst>
              </a:tr>
              <a:tr h="124066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805464"/>
                  </a:ext>
                </a:extLst>
              </a:tr>
              <a:tr h="124066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18469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0815F86-D1C6-4FAD-8417-45620981B463}"/>
              </a:ext>
            </a:extLst>
          </p:cNvPr>
          <p:cNvSpPr/>
          <p:nvPr/>
        </p:nvSpPr>
        <p:spPr>
          <a:xfrm>
            <a:off x="141308" y="188527"/>
            <a:ext cx="1206862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015753" y="2391651"/>
            <a:ext cx="2097742" cy="24473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015753" y="2391651"/>
            <a:ext cx="2097742" cy="129091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015753" y="3601886"/>
            <a:ext cx="2097742" cy="13581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91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815F86-D1C6-4FAD-8417-45620981B463}"/>
              </a:ext>
            </a:extLst>
          </p:cNvPr>
          <p:cNvSpPr/>
          <p:nvPr/>
        </p:nvSpPr>
        <p:spPr>
          <a:xfrm>
            <a:off x="38044" y="270463"/>
            <a:ext cx="1206862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9" y="2403970"/>
            <a:ext cx="5962650" cy="4364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431" y="2400542"/>
            <a:ext cx="5799995" cy="42353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815F86-D1C6-4FAD-8417-45620981B463}"/>
              </a:ext>
            </a:extLst>
          </p:cNvPr>
          <p:cNvSpPr/>
          <p:nvPr/>
        </p:nvSpPr>
        <p:spPr>
          <a:xfrm>
            <a:off x="123378" y="1032965"/>
            <a:ext cx="1206862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lowchart: Punched Tape 8"/>
          <p:cNvSpPr/>
          <p:nvPr/>
        </p:nvSpPr>
        <p:spPr>
          <a:xfrm>
            <a:off x="152173" y="959975"/>
            <a:ext cx="11694459" cy="1440567"/>
          </a:xfrm>
          <a:prstGeom prst="flowChartPunchedTap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815F86-D1C6-4FAD-8417-45620981B463}"/>
              </a:ext>
            </a:extLst>
          </p:cNvPr>
          <p:cNvSpPr/>
          <p:nvPr/>
        </p:nvSpPr>
        <p:spPr>
          <a:xfrm>
            <a:off x="297096" y="338958"/>
            <a:ext cx="11498663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ổng hợp] Các quán CAFE SÁCH Hà Nội đã đẹp lại còn yên tĩ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8" y="2578269"/>
            <a:ext cx="5993258" cy="409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ghệ Thuật Kinh Doanh Mô Hình Quán Cà Phê Sách - Quancafede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274" y="2766011"/>
            <a:ext cx="5695866" cy="403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85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815F86-D1C6-4FAD-8417-45620981B463}"/>
              </a:ext>
            </a:extLst>
          </p:cNvPr>
          <p:cNvSpPr/>
          <p:nvPr/>
        </p:nvSpPr>
        <p:spPr>
          <a:xfrm>
            <a:off x="297096" y="338958"/>
            <a:ext cx="1149866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lowchart: Punched Tape 4"/>
          <p:cNvSpPr/>
          <p:nvPr/>
        </p:nvSpPr>
        <p:spPr>
          <a:xfrm>
            <a:off x="255267" y="1228916"/>
            <a:ext cx="11936733" cy="2858990"/>
          </a:xfrm>
          <a:prstGeom prst="flowChartPunchedTap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049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f/b5/d0/2fb5d0d9a2bd7b898ff4e82b3d7fb3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36" y="796834"/>
            <a:ext cx="11597913" cy="578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84617" y="796834"/>
            <a:ext cx="691025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339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ietphapaau.com/usrc/75/ee/_t/75ee_thu%20vien%20quoc%20g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90364" y="6145306"/>
            <a:ext cx="4598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048565" cy="59973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90047" y="6140459"/>
            <a:ext cx="5611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 viện Mazarine của Pháp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895350"/>
            <a:ext cx="7620000" cy="5067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87271" y="6155756"/>
            <a:ext cx="5611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" y="179659"/>
            <a:ext cx="11853582" cy="57829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55576" y="6160603"/>
            <a:ext cx="687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145" y="144921"/>
            <a:ext cx="11464739" cy="56341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06071" y="6032126"/>
            <a:ext cx="9874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 &amp; THCS Victoria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36588"/>
            <a:ext cx="12048566" cy="592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6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1" grpId="0"/>
      <p:bldP spid="11" grpId="1"/>
      <p:bldP spid="13" grpId="0"/>
      <p:bldP spid="13" grpId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hildren'S Background Colored - Free image on Pixabay">
            <a:extLst>
              <a:ext uri="{FF2B5EF4-FFF2-40B4-BE49-F238E27FC236}">
                <a16:creationId xmlns:a16="http://schemas.microsoft.com/office/drawing/2014/main" id="{DF21E93E-4952-4D67-A553-0D776D2B6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2078E-5D2C-4A8F-BF18-327F618A334C}"/>
              </a:ext>
            </a:extLst>
          </p:cNvPr>
          <p:cNvSpPr txBox="1"/>
          <p:nvPr/>
        </p:nvSpPr>
        <p:spPr>
          <a:xfrm>
            <a:off x="494378" y="2431226"/>
            <a:ext cx="110317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2BAB786-6317-4A62-9B09-E5ECA6C33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192530"/>
            <a:ext cx="457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48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0412" y="659675"/>
            <a:ext cx="10972800" cy="1195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85482" y="1556017"/>
            <a:ext cx="11806518" cy="1195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609570" indent="-609570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6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0734" indent="-507974" algn="l" defTabSz="162551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31899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44658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70176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2936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5696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454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90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2" b="6882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6879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68F2ED17-4451-41B2-A4E7-67E8AFCB4B16}"/>
              </a:ext>
            </a:extLst>
          </p:cNvPr>
          <p:cNvSpPr txBox="1"/>
          <p:nvPr/>
        </p:nvSpPr>
        <p:spPr>
          <a:xfrm>
            <a:off x="977199" y="2532981"/>
            <a:ext cx="973116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ĐỌC LẠI</a:t>
            </a:r>
            <a:endParaRPr lang="en-US" sz="60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028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435766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3837601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4246341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3726281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7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0721788" y="5503013"/>
            <a:ext cx="1325969" cy="1260984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81119" y="378018"/>
            <a:ext cx="4871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 VIỆN BIẾT ĐI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189" y="1011186"/>
            <a:ext cx="11871961" cy="6106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609570" indent="-609570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6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0734" indent="-507974" algn="l" defTabSz="162551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31899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44658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70176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2936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5696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454" indent="-406379" algn="l" defTabSz="16255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Thư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Thư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Lô –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Đức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45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buFont typeface="Arial" pitchFamily="34" charset="0"/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r">
              <a:spcBef>
                <a:spcPts val="0"/>
              </a:spcBef>
              <a:buFont typeface="Arial" pitchFamily="34" charset="0"/>
              <a:buNone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(Hải Nam)</a:t>
            </a:r>
          </a:p>
        </p:txBody>
      </p:sp>
    </p:spTree>
    <p:extLst>
      <p:ext uri="{BB962C8B-B14F-4D97-AF65-F5344CB8AC3E}">
        <p14:creationId xmlns:p14="http://schemas.microsoft.com/office/powerpoint/2010/main" val="405607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2" b="6882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6879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68F2ED17-4451-41B2-A4E7-67E8AFCB4B16}"/>
              </a:ext>
            </a:extLst>
          </p:cNvPr>
          <p:cNvSpPr txBox="1"/>
          <p:nvPr/>
        </p:nvSpPr>
        <p:spPr>
          <a:xfrm>
            <a:off x="977199" y="2532981"/>
            <a:ext cx="1096715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TẬP THEO VĂN BẢN</a:t>
            </a:r>
            <a:endParaRPr lang="en-US" sz="60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1835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CDE9B1-6B8F-421F-B094-5713AE488CB9}"/>
              </a:ext>
            </a:extLst>
          </p:cNvPr>
          <p:cNvSpPr/>
          <p:nvPr/>
        </p:nvSpPr>
        <p:spPr>
          <a:xfrm>
            <a:off x="206696" y="29906"/>
            <a:ext cx="11512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2F5A58A-A500-4C04-A1FE-1A9F1D6A31AC}"/>
              </a:ext>
            </a:extLst>
          </p:cNvPr>
          <p:cNvGrpSpPr/>
          <p:nvPr/>
        </p:nvGrpSpPr>
        <p:grpSpPr>
          <a:xfrm>
            <a:off x="6107874" y="2047380"/>
            <a:ext cx="2524228" cy="753080"/>
            <a:chOff x="1031517" y="2352993"/>
            <a:chExt cx="5305554" cy="75308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4B4EAEC-4D47-4367-BD77-FB8B5CF38B10}"/>
                </a:ext>
              </a:extLst>
            </p:cNvPr>
            <p:cNvSpPr/>
            <p:nvPr/>
          </p:nvSpPr>
          <p:spPr>
            <a:xfrm>
              <a:off x="1031517" y="2352993"/>
              <a:ext cx="4805979" cy="75308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62E1BAC-0A66-4A02-B66E-66C05EC93231}"/>
                </a:ext>
              </a:extLst>
            </p:cNvPr>
            <p:cNvSpPr txBox="1"/>
            <p:nvPr/>
          </p:nvSpPr>
          <p:spPr>
            <a:xfrm>
              <a:off x="1919140" y="2426021"/>
              <a:ext cx="44179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buýt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F5A58A-A500-4C04-A1FE-1A9F1D6A31AC}"/>
              </a:ext>
            </a:extLst>
          </p:cNvPr>
          <p:cNvGrpSpPr/>
          <p:nvPr/>
        </p:nvGrpSpPr>
        <p:grpSpPr>
          <a:xfrm>
            <a:off x="3168222" y="754596"/>
            <a:ext cx="2422033" cy="753080"/>
            <a:chOff x="1031517" y="2352993"/>
            <a:chExt cx="5457673" cy="753080"/>
          </a:xfrm>
        </p:grpSpPr>
        <p:sp>
          <p:nvSpPr>
            <p:cNvPr id="31" name="Rectangle: Rounded Corners 14">
              <a:extLst>
                <a:ext uri="{FF2B5EF4-FFF2-40B4-BE49-F238E27FC236}">
                  <a16:creationId xmlns:a16="http://schemas.microsoft.com/office/drawing/2014/main" id="{D4B4EAEC-4D47-4367-BD77-FB8B5CF38B10}"/>
                </a:ext>
              </a:extLst>
            </p:cNvPr>
            <p:cNvSpPr/>
            <p:nvPr/>
          </p:nvSpPr>
          <p:spPr>
            <a:xfrm>
              <a:off x="1031517" y="2352993"/>
              <a:ext cx="4805979" cy="75308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2E1BAC-0A66-4A02-B66E-66C05EC93231}"/>
                </a:ext>
              </a:extLst>
            </p:cNvPr>
            <p:cNvSpPr txBox="1"/>
            <p:nvPr/>
          </p:nvSpPr>
          <p:spPr>
            <a:xfrm>
              <a:off x="2071260" y="2431180"/>
              <a:ext cx="44179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F5A58A-A500-4C04-A1FE-1A9F1D6A31AC}"/>
              </a:ext>
            </a:extLst>
          </p:cNvPr>
          <p:cNvGrpSpPr/>
          <p:nvPr/>
        </p:nvGrpSpPr>
        <p:grpSpPr>
          <a:xfrm>
            <a:off x="6061720" y="754596"/>
            <a:ext cx="2286545" cy="753080"/>
            <a:chOff x="1031517" y="2352993"/>
            <a:chExt cx="4805979" cy="753080"/>
          </a:xfrm>
        </p:grpSpPr>
        <p:sp>
          <p:nvSpPr>
            <p:cNvPr id="34" name="Rectangle: Rounded Corners 14">
              <a:extLst>
                <a:ext uri="{FF2B5EF4-FFF2-40B4-BE49-F238E27FC236}">
                  <a16:creationId xmlns:a16="http://schemas.microsoft.com/office/drawing/2014/main" id="{D4B4EAEC-4D47-4367-BD77-FB8B5CF38B10}"/>
                </a:ext>
              </a:extLst>
            </p:cNvPr>
            <p:cNvSpPr/>
            <p:nvPr/>
          </p:nvSpPr>
          <p:spPr>
            <a:xfrm>
              <a:off x="1031517" y="2352993"/>
              <a:ext cx="4805979" cy="75308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62E1BAC-0A66-4A02-B66E-66C05EC93231}"/>
                </a:ext>
              </a:extLst>
            </p:cNvPr>
            <p:cNvSpPr txBox="1"/>
            <p:nvPr/>
          </p:nvSpPr>
          <p:spPr>
            <a:xfrm>
              <a:off x="2458731" y="2465941"/>
              <a:ext cx="30744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F5A58A-A500-4C04-A1FE-1A9F1D6A31AC}"/>
              </a:ext>
            </a:extLst>
          </p:cNvPr>
          <p:cNvGrpSpPr/>
          <p:nvPr/>
        </p:nvGrpSpPr>
        <p:grpSpPr>
          <a:xfrm>
            <a:off x="9007471" y="754596"/>
            <a:ext cx="2508614" cy="753080"/>
            <a:chOff x="1031517" y="2352993"/>
            <a:chExt cx="5272735" cy="753080"/>
          </a:xfrm>
        </p:grpSpPr>
        <p:sp>
          <p:nvSpPr>
            <p:cNvPr id="46" name="Rectangle: Rounded Corners 14">
              <a:extLst>
                <a:ext uri="{FF2B5EF4-FFF2-40B4-BE49-F238E27FC236}">
                  <a16:creationId xmlns:a16="http://schemas.microsoft.com/office/drawing/2014/main" id="{D4B4EAEC-4D47-4367-BD77-FB8B5CF38B10}"/>
                </a:ext>
              </a:extLst>
            </p:cNvPr>
            <p:cNvSpPr/>
            <p:nvPr/>
          </p:nvSpPr>
          <p:spPr>
            <a:xfrm>
              <a:off x="1031517" y="2352993"/>
              <a:ext cx="4805979" cy="75308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62E1BAC-0A66-4A02-B66E-66C05EC93231}"/>
                </a:ext>
              </a:extLst>
            </p:cNvPr>
            <p:cNvSpPr txBox="1"/>
            <p:nvPr/>
          </p:nvSpPr>
          <p:spPr>
            <a:xfrm>
              <a:off x="1886321" y="2465941"/>
              <a:ext cx="44179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2F5A58A-A500-4C04-A1FE-1A9F1D6A31AC}"/>
              </a:ext>
            </a:extLst>
          </p:cNvPr>
          <p:cNvGrpSpPr/>
          <p:nvPr/>
        </p:nvGrpSpPr>
        <p:grpSpPr>
          <a:xfrm>
            <a:off x="354839" y="2005478"/>
            <a:ext cx="2431526" cy="753080"/>
            <a:chOff x="1031517" y="2352993"/>
            <a:chExt cx="5110708" cy="753080"/>
          </a:xfrm>
        </p:grpSpPr>
        <p:sp>
          <p:nvSpPr>
            <p:cNvPr id="50" name="Rectangle: Rounded Corners 14">
              <a:extLst>
                <a:ext uri="{FF2B5EF4-FFF2-40B4-BE49-F238E27FC236}">
                  <a16:creationId xmlns:a16="http://schemas.microsoft.com/office/drawing/2014/main" id="{D4B4EAEC-4D47-4367-BD77-FB8B5CF38B10}"/>
                </a:ext>
              </a:extLst>
            </p:cNvPr>
            <p:cNvSpPr/>
            <p:nvPr/>
          </p:nvSpPr>
          <p:spPr>
            <a:xfrm>
              <a:off x="1031517" y="2352993"/>
              <a:ext cx="4805979" cy="75308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62E1BAC-0A66-4A02-B66E-66C05EC93231}"/>
                </a:ext>
              </a:extLst>
            </p:cNvPr>
            <p:cNvSpPr txBox="1"/>
            <p:nvPr/>
          </p:nvSpPr>
          <p:spPr>
            <a:xfrm>
              <a:off x="1724294" y="2467923"/>
              <a:ext cx="44179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2F5A58A-A500-4C04-A1FE-1A9F1D6A31AC}"/>
              </a:ext>
            </a:extLst>
          </p:cNvPr>
          <p:cNvGrpSpPr/>
          <p:nvPr/>
        </p:nvGrpSpPr>
        <p:grpSpPr>
          <a:xfrm>
            <a:off x="3115968" y="2047380"/>
            <a:ext cx="2422035" cy="753080"/>
            <a:chOff x="1031517" y="2352993"/>
            <a:chExt cx="5090759" cy="753080"/>
          </a:xfrm>
        </p:grpSpPr>
        <p:sp>
          <p:nvSpPr>
            <p:cNvPr id="54" name="Rectangle: Rounded Corners 14">
              <a:extLst>
                <a:ext uri="{FF2B5EF4-FFF2-40B4-BE49-F238E27FC236}">
                  <a16:creationId xmlns:a16="http://schemas.microsoft.com/office/drawing/2014/main" id="{D4B4EAEC-4D47-4367-BD77-FB8B5CF38B10}"/>
                </a:ext>
              </a:extLst>
            </p:cNvPr>
            <p:cNvSpPr/>
            <p:nvPr/>
          </p:nvSpPr>
          <p:spPr>
            <a:xfrm>
              <a:off x="1031517" y="2352993"/>
              <a:ext cx="4805979" cy="75308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2E1BAC-0A66-4A02-B66E-66C05EC93231}"/>
                </a:ext>
              </a:extLst>
            </p:cNvPr>
            <p:cNvSpPr txBox="1"/>
            <p:nvPr/>
          </p:nvSpPr>
          <p:spPr>
            <a:xfrm>
              <a:off x="1704345" y="2426021"/>
              <a:ext cx="44179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băng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2F5A58A-A500-4C04-A1FE-1A9F1D6A31AC}"/>
              </a:ext>
            </a:extLst>
          </p:cNvPr>
          <p:cNvGrpSpPr/>
          <p:nvPr/>
        </p:nvGrpSpPr>
        <p:grpSpPr>
          <a:xfrm>
            <a:off x="369190" y="754260"/>
            <a:ext cx="2451347" cy="753080"/>
            <a:chOff x="1031517" y="2352993"/>
            <a:chExt cx="5152369" cy="753080"/>
          </a:xfrm>
        </p:grpSpPr>
        <p:sp>
          <p:nvSpPr>
            <p:cNvPr id="57" name="Rectangle: Rounded Corners 14">
              <a:extLst>
                <a:ext uri="{FF2B5EF4-FFF2-40B4-BE49-F238E27FC236}">
                  <a16:creationId xmlns:a16="http://schemas.microsoft.com/office/drawing/2014/main" id="{D4B4EAEC-4D47-4367-BD77-FB8B5CF38B10}"/>
                </a:ext>
              </a:extLst>
            </p:cNvPr>
            <p:cNvSpPr/>
            <p:nvPr/>
          </p:nvSpPr>
          <p:spPr>
            <a:xfrm>
              <a:off x="1031517" y="2352993"/>
              <a:ext cx="4805979" cy="75308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62E1BAC-0A66-4A02-B66E-66C05EC93231}"/>
                </a:ext>
              </a:extLst>
            </p:cNvPr>
            <p:cNvSpPr txBox="1"/>
            <p:nvPr/>
          </p:nvSpPr>
          <p:spPr>
            <a:xfrm>
              <a:off x="1765955" y="2466277"/>
              <a:ext cx="44179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viện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2F5A58A-A500-4C04-A1FE-1A9F1D6A31AC}"/>
              </a:ext>
            </a:extLst>
          </p:cNvPr>
          <p:cNvGrpSpPr/>
          <p:nvPr/>
        </p:nvGrpSpPr>
        <p:grpSpPr>
          <a:xfrm>
            <a:off x="9099781" y="2005478"/>
            <a:ext cx="2619253" cy="753080"/>
            <a:chOff x="1031517" y="2352993"/>
            <a:chExt cx="5505282" cy="753080"/>
          </a:xfrm>
        </p:grpSpPr>
        <p:sp>
          <p:nvSpPr>
            <p:cNvPr id="63" name="Rectangle: Rounded Corners 14">
              <a:extLst>
                <a:ext uri="{FF2B5EF4-FFF2-40B4-BE49-F238E27FC236}">
                  <a16:creationId xmlns:a16="http://schemas.microsoft.com/office/drawing/2014/main" id="{D4B4EAEC-4D47-4367-BD77-FB8B5CF38B10}"/>
                </a:ext>
              </a:extLst>
            </p:cNvPr>
            <p:cNvSpPr/>
            <p:nvPr/>
          </p:nvSpPr>
          <p:spPr>
            <a:xfrm>
              <a:off x="1031517" y="2352993"/>
              <a:ext cx="4805979" cy="75308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62E1BAC-0A66-4A02-B66E-66C05EC93231}"/>
                </a:ext>
              </a:extLst>
            </p:cNvPr>
            <p:cNvSpPr txBox="1"/>
            <p:nvPr/>
          </p:nvSpPr>
          <p:spPr>
            <a:xfrm>
              <a:off x="2118868" y="2467923"/>
              <a:ext cx="44179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đà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895994"/>
              </p:ext>
            </p:extLst>
          </p:nvPr>
        </p:nvGraphicFramePr>
        <p:xfrm>
          <a:off x="206696" y="3066711"/>
          <a:ext cx="11512338" cy="3516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6169">
                  <a:extLst>
                    <a:ext uri="{9D8B030D-6E8A-4147-A177-3AD203B41FA5}">
                      <a16:colId xmlns:a16="http://schemas.microsoft.com/office/drawing/2014/main" val="1756658590"/>
                    </a:ext>
                  </a:extLst>
                </a:gridCol>
                <a:gridCol w="5756169">
                  <a:extLst>
                    <a:ext uri="{9D8B030D-6E8A-4147-A177-3AD203B41FA5}">
                      <a16:colId xmlns:a16="http://schemas.microsoft.com/office/drawing/2014/main" val="1036254548"/>
                    </a:ext>
                  </a:extLst>
                </a:gridCol>
              </a:tblGrid>
              <a:tr h="8160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10440"/>
                  </a:ext>
                </a:extLst>
              </a:tr>
              <a:tr h="2700878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352599"/>
                  </a:ext>
                </a:extLst>
              </a:tr>
            </a:tbl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id="{162E1BAC-0A66-4A02-B66E-66C05EC93231}"/>
              </a:ext>
            </a:extLst>
          </p:cNvPr>
          <p:cNvSpPr txBox="1"/>
          <p:nvPr/>
        </p:nvSpPr>
        <p:spPr>
          <a:xfrm>
            <a:off x="437195" y="4014417"/>
            <a:ext cx="210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62E1BAC-0A66-4A02-B66E-66C05EC93231}"/>
              </a:ext>
            </a:extLst>
          </p:cNvPr>
          <p:cNvSpPr txBox="1"/>
          <p:nvPr/>
        </p:nvSpPr>
        <p:spPr>
          <a:xfrm>
            <a:off x="3340432" y="3987948"/>
            <a:ext cx="196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62E1BAC-0A66-4A02-B66E-66C05EC93231}"/>
              </a:ext>
            </a:extLst>
          </p:cNvPr>
          <p:cNvSpPr txBox="1"/>
          <p:nvPr/>
        </p:nvSpPr>
        <p:spPr>
          <a:xfrm>
            <a:off x="437194" y="4796244"/>
            <a:ext cx="210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62E1BAC-0A66-4A02-B66E-66C05EC93231}"/>
              </a:ext>
            </a:extLst>
          </p:cNvPr>
          <p:cNvSpPr txBox="1"/>
          <p:nvPr/>
        </p:nvSpPr>
        <p:spPr>
          <a:xfrm>
            <a:off x="3340432" y="4796244"/>
            <a:ext cx="210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62E1BAC-0A66-4A02-B66E-66C05EC93231}"/>
              </a:ext>
            </a:extLst>
          </p:cNvPr>
          <p:cNvSpPr txBox="1"/>
          <p:nvPr/>
        </p:nvSpPr>
        <p:spPr>
          <a:xfrm>
            <a:off x="539461" y="5641684"/>
            <a:ext cx="210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62E1BAC-0A66-4A02-B66E-66C05EC93231}"/>
              </a:ext>
            </a:extLst>
          </p:cNvPr>
          <p:cNvSpPr txBox="1"/>
          <p:nvPr/>
        </p:nvSpPr>
        <p:spPr>
          <a:xfrm>
            <a:off x="6271482" y="3993367"/>
            <a:ext cx="146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62E1BAC-0A66-4A02-B66E-66C05EC93231}"/>
              </a:ext>
            </a:extLst>
          </p:cNvPr>
          <p:cNvSpPr txBox="1"/>
          <p:nvPr/>
        </p:nvSpPr>
        <p:spPr>
          <a:xfrm>
            <a:off x="9308141" y="4014417"/>
            <a:ext cx="210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62E1BAC-0A66-4A02-B66E-66C05EC93231}"/>
              </a:ext>
            </a:extLst>
          </p:cNvPr>
          <p:cNvSpPr txBox="1"/>
          <p:nvPr/>
        </p:nvSpPr>
        <p:spPr>
          <a:xfrm>
            <a:off x="6029641" y="4796244"/>
            <a:ext cx="210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254B954-D362-49A0-B361-555F37C616EC}"/>
              </a:ext>
            </a:extLst>
          </p:cNvPr>
          <p:cNvSpPr txBox="1"/>
          <p:nvPr/>
        </p:nvSpPr>
        <p:spPr>
          <a:xfrm>
            <a:off x="386603" y="736081"/>
            <a:ext cx="111525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5F612DC-CC27-4103-90F9-FE358382A497}"/>
              </a:ext>
            </a:extLst>
          </p:cNvPr>
          <p:cNvSpPr txBox="1"/>
          <p:nvPr/>
        </p:nvSpPr>
        <p:spPr>
          <a:xfrm>
            <a:off x="377253" y="1743104"/>
            <a:ext cx="113417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381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82" grpId="0"/>
      <p:bldP spid="8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" y="1031758"/>
            <a:ext cx="12192000" cy="58262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77025D-1935-45EC-8A72-8AE6AF419F7B}"/>
              </a:ext>
            </a:extLst>
          </p:cNvPr>
          <p:cNvSpPr/>
          <p:nvPr/>
        </p:nvSpPr>
        <p:spPr>
          <a:xfrm>
            <a:off x="206696" y="0"/>
            <a:ext cx="11512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181882" y="2326341"/>
            <a:ext cx="3630706" cy="968187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58643" y="1614872"/>
            <a:ext cx="2425189" cy="914400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110164" y="2190037"/>
            <a:ext cx="3639670" cy="1104491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50503" y="1574540"/>
            <a:ext cx="2425189" cy="914400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047410" y="2218156"/>
            <a:ext cx="3630706" cy="1076372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390174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55659"/>
            <a:ext cx="9622971" cy="258711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Tủ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(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42253" y="2743782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tủ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pháo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179295"/>
            <a:ext cx="9622971" cy="243479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Ai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046807" y="2756637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1000 like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hèo đò nhưng chẳng thấy đò</a:t>
            </a:r>
            <a:b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thuyền kiến thức đưa trò sang s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1" u="none" strike="noStrike" kern="1200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 (</a:t>
            </a:r>
            <a:r>
              <a:rPr kumimoji="0" lang="en-US" sz="3200" b="0" i="1" u="none" strike="noStrike" kern="1200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1" u="none" strike="noStrike" kern="1200" cap="none" spc="0" normalizeH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nghề</a:t>
            </a:r>
            <a:r>
              <a:rPr kumimoji="0" lang="en-US" sz="3200" b="0" i="1" u="none" strike="noStrike" kern="1200" cap="none" spc="0" normalizeH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1" u="none" strike="noStrike" kern="1200" cap="none" spc="0" normalizeH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?)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pháo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phụ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C3BF551-C284-4987-AADA-96F95D25FF0F}"/>
              </a:ext>
            </a:extLst>
          </p:cNvPr>
          <p:cNvSpPr/>
          <p:nvPr/>
        </p:nvSpPr>
        <p:spPr>
          <a:xfrm>
            <a:off x="8408893" y="1939362"/>
            <a:ext cx="3496235" cy="173616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CB0B4FF3-550A-472A-8B28-931370ED2A7D}"/>
              </a:ext>
            </a:extLst>
          </p:cNvPr>
          <p:cNvSpPr txBox="1"/>
          <p:nvPr/>
        </p:nvSpPr>
        <p:spPr>
          <a:xfrm>
            <a:off x="8650939" y="2294769"/>
            <a:ext cx="3012141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4000" b="1" kern="0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Đây</a:t>
            </a:r>
            <a:r>
              <a:rPr lang="en-US" sz="4000" b="1" kern="0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kern="0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4000" b="1" kern="0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kern="0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đâu</a:t>
            </a:r>
            <a:r>
              <a:rPr lang="en-US" sz="4000" b="1" kern="0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78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E2FFFE-653B-4F77-B140-07DBAD80C91A}"/>
              </a:ext>
            </a:extLst>
          </p:cNvPr>
          <p:cNvSpPr txBox="1"/>
          <p:nvPr/>
        </p:nvSpPr>
        <p:spPr>
          <a:xfrm>
            <a:off x="619469" y="5654040"/>
            <a:ext cx="11380470" cy="1203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 VIỆN BIẾT ĐI</a:t>
            </a:r>
            <a:endParaRPr lang="en-US" sz="41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7" y="324246"/>
            <a:ext cx="10676060" cy="53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8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</TotalTime>
  <Words>1746</Words>
  <Application>Microsoft Office PowerPoint</Application>
  <PresentationFormat>Widescreen</PresentationFormat>
  <Paragraphs>132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Calibri</vt:lpstr>
      <vt:lpstr>Arial</vt:lpstr>
      <vt:lpstr>Chivo Light</vt:lpstr>
      <vt:lpstr>Times New Roman</vt:lpstr>
      <vt:lpstr>Tahoma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</cp:lastModifiedBy>
  <cp:revision>67</cp:revision>
  <dcterms:created xsi:type="dcterms:W3CDTF">2018-05-24T12:43:45Z</dcterms:created>
  <dcterms:modified xsi:type="dcterms:W3CDTF">2025-04-02T00:54:31Z</dcterms:modified>
</cp:coreProperties>
</file>