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png" ContentType="image/png"/>
  <Default Extension="wdp" ContentType="image/vnd.ms-photo"/>
  <Default Extension="gif" ContentType="image/gi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5" r:id="rId3"/>
  </p:sldMasterIdLst>
  <p:notesMasterIdLst>
    <p:notesMasterId r:id="rId5"/>
  </p:notesMasterIdLst>
  <p:sldIdLst>
    <p:sldId id="402" r:id="rId4"/>
    <p:sldId id="296" r:id="rId6"/>
    <p:sldId id="305" r:id="rId7"/>
    <p:sldId id="306" r:id="rId8"/>
    <p:sldId id="393" r:id="rId9"/>
    <p:sldId id="394" r:id="rId10"/>
    <p:sldId id="413" r:id="rId11"/>
    <p:sldId id="283" r:id="rId12"/>
    <p:sldId id="286" r:id="rId13"/>
    <p:sldId id="285" r:id="rId14"/>
    <p:sldId id="314" r:id="rId15"/>
    <p:sldId id="264" r:id="rId16"/>
    <p:sldId id="414" r:id="rId17"/>
    <p:sldId id="309" r:id="rId18"/>
    <p:sldId id="307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2" Type="http://schemas.openxmlformats.org/officeDocument/2006/relationships/tableStyles" Target="tableStyles.xml"/><Relationship Id="rId21" Type="http://schemas.openxmlformats.org/officeDocument/2006/relationships/viewProps" Target="viewProps.xml"/><Relationship Id="rId20" Type="http://schemas.openxmlformats.org/officeDocument/2006/relationships/presProps" Target="presProps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A58E71-58EA-43D2-91D9-363B79D1A6D6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CB6EFD-32AB-4978-8687-E350235958E2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DD1A518-6069-4F5A-8E5B-3730446EBBD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49DCD2D-E0FA-4811-B76F-11B83DB4BED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DD1A518-6069-4F5A-8E5B-3730446EBBD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DD1A518-6069-4F5A-8E5B-3730446EBBD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F4D33C-3FB4-4728-8838-C7B5AEF58972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3DF689-2751-4199-B6ED-98D3D581C2A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F4D33C-3FB4-4728-8838-C7B5AEF58972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3DF689-2751-4199-B6ED-98D3D581C2A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F4D33C-3FB4-4728-8838-C7B5AEF58972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3DF689-2751-4199-B6ED-98D3D581C2A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F4D33C-3FB4-4728-8838-C7B5AEF58972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3DF689-2751-4199-B6ED-98D3D581C2A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F4D33C-3FB4-4728-8838-C7B5AEF58972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3DF689-2751-4199-B6ED-98D3D581C2A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F4D33C-3FB4-4728-8838-C7B5AEF58972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3DF689-2751-4199-B6ED-98D3D581C2A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F4D33C-3FB4-4728-8838-C7B5AEF58972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3DF689-2751-4199-B6ED-98D3D581C2A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F4D33C-3FB4-4728-8838-C7B5AEF58972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3DF689-2751-4199-B6ED-98D3D581C2A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-3195" y="0"/>
            <a:ext cx="12195196" cy="6858000"/>
            <a:chOff x="-3195" y="0"/>
            <a:chExt cx="12195196" cy="6858000"/>
          </a:xfrm>
        </p:grpSpPr>
        <p:pic>
          <p:nvPicPr>
            <p:cNvPr id="10" name="图片 9" descr="文本, 背景图案&#10;&#10;描述已自动生成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95" y="0"/>
              <a:ext cx="12195196" cy="6858000"/>
            </a:xfrm>
            <a:prstGeom prst="rect">
              <a:avLst/>
            </a:prstGeom>
          </p:spPr>
        </p:pic>
        <p:pic>
          <p:nvPicPr>
            <p:cNvPr id="11" name="图片 10" descr="形状&#10;&#10;描述已自动生成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336" y="135762"/>
              <a:ext cx="11881320" cy="6586476"/>
            </a:xfrm>
            <a:prstGeom prst="rect">
              <a:avLst/>
            </a:prstGeom>
            <a:effectLst>
              <a:outerShdw blurRad="762000" algn="ctr" rotWithShape="0">
                <a:prstClr val="black">
                  <a:alpha val="20000"/>
                </a:prstClr>
              </a:outerShdw>
            </a:effectLst>
          </p:spPr>
        </p:pic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F4D33C-3FB4-4728-8838-C7B5AEF58972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3DF689-2751-4199-B6ED-98D3D581C2A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F4D33C-3FB4-4728-8838-C7B5AEF58972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3DF689-2751-4199-B6ED-98D3D581C2A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F4D33C-3FB4-4728-8838-C7B5AEF58972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3DF689-2751-4199-B6ED-98D3D581C2A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7" Type="http://schemas.openxmlformats.org/officeDocument/2006/relationships/image" Target="../media/image3.png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5.xml"/><Relationship Id="rId8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2.xml"/><Relationship Id="rId5" Type="http://schemas.openxmlformats.org/officeDocument/2006/relationships/slideLayout" Target="../slideLayouts/slideLayout11.xml"/><Relationship Id="rId4" Type="http://schemas.openxmlformats.org/officeDocument/2006/relationships/slideLayout" Target="../slideLayouts/slideLayout10.xml"/><Relationship Id="rId3" Type="http://schemas.openxmlformats.org/officeDocument/2006/relationships/slideLayout" Target="../slideLayouts/slideLayout9.xml"/><Relationship Id="rId2" Type="http://schemas.openxmlformats.org/officeDocument/2006/relationships/slideLayout" Target="../slideLayouts/slideLayout8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16.xml"/><Relationship Id="rId1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circle with leaves and blue text&#10;&#10;Description automatically generated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38373" y="208764"/>
            <a:ext cx="1252390" cy="125239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7" r:id="rId2"/>
    <p:sldLayoutId id="2147483658" r:id="rId3"/>
    <p:sldLayoutId id="2147483659" r:id="rId4"/>
    <p:sldLayoutId id="2147483660" r:id="rId5"/>
    <p:sldLayoutId id="2147483661" r:id="rId6"/>
    <p:sldLayoutId id="2147483662" r:id="rId7"/>
    <p:sldLayoutId id="2147483663" r:id="rId8"/>
    <p:sldLayoutId id="2147483664" r:id="rId9"/>
    <p:sldLayoutId id="2147483665" r:id="rId10"/>
    <p:sldLayoutId id="214748366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image" Target="../media/image10.png"/><Relationship Id="rId7" Type="http://schemas.openxmlformats.org/officeDocument/2006/relationships/image" Target="../media/image9.png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0" Type="http://schemas.openxmlformats.org/officeDocument/2006/relationships/notesSlide" Target="../notesSlides/notesSlide1.xml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image" Target="../media/image64.png"/><Relationship Id="rId8" Type="http://schemas.openxmlformats.org/officeDocument/2006/relationships/image" Target="../media/image63.png"/><Relationship Id="rId7" Type="http://schemas.openxmlformats.org/officeDocument/2006/relationships/image" Target="../media/image62.png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Relationship Id="rId3" Type="http://schemas.openxmlformats.org/officeDocument/2006/relationships/image" Target="../media/image34.png"/><Relationship Id="rId2" Type="http://schemas.openxmlformats.org/officeDocument/2006/relationships/image" Target="../media/image2.png"/><Relationship Id="rId13" Type="http://schemas.openxmlformats.org/officeDocument/2006/relationships/slideLayout" Target="../slideLayouts/slideLayout8.xml"/><Relationship Id="rId12" Type="http://schemas.openxmlformats.org/officeDocument/2006/relationships/image" Target="../media/image67.png"/><Relationship Id="rId11" Type="http://schemas.openxmlformats.org/officeDocument/2006/relationships/image" Target="../media/image66.png"/><Relationship Id="rId10" Type="http://schemas.openxmlformats.org/officeDocument/2006/relationships/image" Target="../media/image65.png"/><Relationship Id="rId1" Type="http://schemas.openxmlformats.org/officeDocument/2006/relationships/image" Target="../media/image1.jpeg"/></Relationships>
</file>

<file path=ppt/slides/_rels/slide1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3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Relationship Id="rId3" Type="http://schemas.openxmlformats.org/officeDocument/2006/relationships/image" Target="../media/image68.png"/><Relationship Id="rId2" Type="http://schemas.openxmlformats.org/officeDocument/2006/relationships/image" Target="../media/image2.png"/><Relationship Id="rId1" Type="http://schemas.openxmlformats.org/officeDocument/2006/relationships/image" Target="../media/image1.jpeg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8.xml"/><Relationship Id="rId8" Type="http://schemas.openxmlformats.org/officeDocument/2006/relationships/image" Target="../media/image71.png"/><Relationship Id="rId7" Type="http://schemas.openxmlformats.org/officeDocument/2006/relationships/image" Target="../media/image9.png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1.jpeg"/></Relationships>
</file>

<file path=ppt/slides/_rels/slide1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3.xml"/><Relationship Id="rId6" Type="http://schemas.openxmlformats.org/officeDocument/2006/relationships/audio" Target="../media/audio5.wav"/><Relationship Id="rId5" Type="http://schemas.openxmlformats.org/officeDocument/2006/relationships/image" Target="../media/image74.png"/><Relationship Id="rId4" Type="http://schemas.openxmlformats.org/officeDocument/2006/relationships/image" Target="../media/image73.png"/><Relationship Id="rId3" Type="http://schemas.openxmlformats.org/officeDocument/2006/relationships/image" Target="../media/image72.png"/><Relationship Id="rId2" Type="http://schemas.openxmlformats.org/officeDocument/2006/relationships/image" Target="../media/image2.png"/><Relationship Id="rId1" Type="http://schemas.openxmlformats.org/officeDocument/2006/relationships/image" Target="../media/image1.jpeg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8.xml"/><Relationship Id="rId4" Type="http://schemas.openxmlformats.org/officeDocument/2006/relationships/image" Target="../media/image76.png"/><Relationship Id="rId3" Type="http://schemas.openxmlformats.org/officeDocument/2006/relationships/image" Target="../media/image75.png"/><Relationship Id="rId2" Type="http://schemas.openxmlformats.org/officeDocument/2006/relationships/image" Target="../media/image2.png"/><Relationship Id="rId1" Type="http://schemas.openxmlformats.org/officeDocument/2006/relationships/image" Target="../media/image1.jpe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8.xml"/><Relationship Id="rId3" Type="http://schemas.openxmlformats.org/officeDocument/2006/relationships/image" Target="../media/image77.png"/><Relationship Id="rId2" Type="http://schemas.openxmlformats.org/officeDocument/2006/relationships/image" Target="../media/image2.png"/><Relationship Id="rId1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2.xml"/><Relationship Id="rId8" Type="http://schemas.openxmlformats.org/officeDocument/2006/relationships/slideLayout" Target="../slideLayouts/slideLayout8.xml"/><Relationship Id="rId7" Type="http://schemas.openxmlformats.org/officeDocument/2006/relationships/audio" Target="../media/audio1.wav"/><Relationship Id="rId6" Type="http://schemas.openxmlformats.org/officeDocument/2006/relationships/image" Target="../media/image12.png"/><Relationship Id="rId5" Type="http://schemas.openxmlformats.org/officeDocument/2006/relationships/slide" Target="slide4.xml"/><Relationship Id="rId4" Type="http://schemas.openxmlformats.org/officeDocument/2006/relationships/image" Target="../media/image11.png"/><Relationship Id="rId3" Type="http://schemas.openxmlformats.org/officeDocument/2006/relationships/slide" Target="slide3.xml"/><Relationship Id="rId2" Type="http://schemas.openxmlformats.org/officeDocument/2006/relationships/image" Target="../media/image2.png"/><Relationship Id="rId1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image" Target="../media/image19.png"/><Relationship Id="rId8" Type="http://schemas.openxmlformats.org/officeDocument/2006/relationships/image" Target="../media/image18.png"/><Relationship Id="rId7" Type="http://schemas.openxmlformats.org/officeDocument/2006/relationships/image" Target="../media/image17.png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microsoft.com/office/2007/relationships/hdphoto" Target="../media/image14.wdp"/><Relationship Id="rId3" Type="http://schemas.openxmlformats.org/officeDocument/2006/relationships/image" Target="../media/image13.png"/><Relationship Id="rId2" Type="http://schemas.openxmlformats.org/officeDocument/2006/relationships/image" Target="../media/image2.png"/><Relationship Id="rId19" Type="http://schemas.openxmlformats.org/officeDocument/2006/relationships/slideLayout" Target="../slideLayouts/slideLayout8.xml"/><Relationship Id="rId18" Type="http://schemas.openxmlformats.org/officeDocument/2006/relationships/audio" Target="../media/audio4.wav"/><Relationship Id="rId17" Type="http://schemas.openxmlformats.org/officeDocument/2006/relationships/audio" Target="../media/audio3.wav"/><Relationship Id="rId16" Type="http://schemas.openxmlformats.org/officeDocument/2006/relationships/audio" Target="../media/audio2.wav"/><Relationship Id="rId15" Type="http://schemas.openxmlformats.org/officeDocument/2006/relationships/audio" Target="../media/audio1.wav"/><Relationship Id="rId14" Type="http://schemas.openxmlformats.org/officeDocument/2006/relationships/image" Target="../media/image23.png"/><Relationship Id="rId13" Type="http://schemas.openxmlformats.org/officeDocument/2006/relationships/image" Target="../media/image22.png"/><Relationship Id="rId12" Type="http://schemas.openxmlformats.org/officeDocument/2006/relationships/slide" Target="slide2.xml"/><Relationship Id="rId11" Type="http://schemas.openxmlformats.org/officeDocument/2006/relationships/image" Target="../media/image21.GIF"/><Relationship Id="rId10" Type="http://schemas.openxmlformats.org/officeDocument/2006/relationships/image" Target="../media/image20.png"/><Relationship Id="rId1" Type="http://schemas.openxmlformats.org/officeDocument/2006/relationships/image" Target="../media/image1.jpe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image" Target="../media/image27.png"/><Relationship Id="rId8" Type="http://schemas.openxmlformats.org/officeDocument/2006/relationships/image" Target="../media/image26.png"/><Relationship Id="rId7" Type="http://schemas.openxmlformats.org/officeDocument/2006/relationships/image" Target="../media/image25.png"/><Relationship Id="rId6" Type="http://schemas.openxmlformats.org/officeDocument/2006/relationships/image" Target="../media/image16.png"/><Relationship Id="rId5" Type="http://schemas.openxmlformats.org/officeDocument/2006/relationships/image" Target="../media/image24.png"/><Relationship Id="rId4" Type="http://schemas.microsoft.com/office/2007/relationships/hdphoto" Target="../media/image14.wdp"/><Relationship Id="rId3" Type="http://schemas.openxmlformats.org/officeDocument/2006/relationships/image" Target="../media/image13.png"/><Relationship Id="rId2" Type="http://schemas.openxmlformats.org/officeDocument/2006/relationships/image" Target="../media/image2.png"/><Relationship Id="rId19" Type="http://schemas.openxmlformats.org/officeDocument/2006/relationships/slideLayout" Target="../slideLayouts/slideLayout8.xml"/><Relationship Id="rId18" Type="http://schemas.openxmlformats.org/officeDocument/2006/relationships/audio" Target="../media/audio3.wav"/><Relationship Id="rId17" Type="http://schemas.openxmlformats.org/officeDocument/2006/relationships/audio" Target="../media/audio4.wav"/><Relationship Id="rId16" Type="http://schemas.openxmlformats.org/officeDocument/2006/relationships/audio" Target="../media/audio2.wav"/><Relationship Id="rId15" Type="http://schemas.openxmlformats.org/officeDocument/2006/relationships/audio" Target="../media/audio1.wav"/><Relationship Id="rId14" Type="http://schemas.openxmlformats.org/officeDocument/2006/relationships/image" Target="../media/image22.png"/><Relationship Id="rId13" Type="http://schemas.openxmlformats.org/officeDocument/2006/relationships/slide" Target="slide2.xml"/><Relationship Id="rId12" Type="http://schemas.openxmlformats.org/officeDocument/2006/relationships/image" Target="../media/image29.GIF"/><Relationship Id="rId11" Type="http://schemas.openxmlformats.org/officeDocument/2006/relationships/image" Target="../media/image21.GIF"/><Relationship Id="rId10" Type="http://schemas.openxmlformats.org/officeDocument/2006/relationships/image" Target="../media/image28.png"/><Relationship Id="rId1" Type="http://schemas.openxmlformats.org/officeDocument/2006/relationships/image" Target="../media/image1.jpe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31.png"/><Relationship Id="rId1" Type="http://schemas.openxmlformats.org/officeDocument/2006/relationships/image" Target="../media/image3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6.xml"/><Relationship Id="rId8" Type="http://schemas.openxmlformats.org/officeDocument/2006/relationships/image" Target="../media/image33.png"/><Relationship Id="rId7" Type="http://schemas.openxmlformats.org/officeDocument/2006/relationships/image" Target="../media/image9.png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0" Type="http://schemas.openxmlformats.org/officeDocument/2006/relationships/notesSlide" Target="../notesSlides/notesSlide4.xml"/><Relationship Id="rId1" Type="http://schemas.openxmlformats.org/officeDocument/2006/relationships/image" Target="../media/image1.jpe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image" Target="../media/image40.png"/><Relationship Id="rId8" Type="http://schemas.openxmlformats.org/officeDocument/2006/relationships/image" Target="../media/image39.png"/><Relationship Id="rId7" Type="http://schemas.openxmlformats.org/officeDocument/2006/relationships/image" Target="../media/image38.png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Relationship Id="rId3" Type="http://schemas.openxmlformats.org/officeDocument/2006/relationships/image" Target="../media/image34.png"/><Relationship Id="rId2" Type="http://schemas.openxmlformats.org/officeDocument/2006/relationships/image" Target="../media/image2.png"/><Relationship Id="rId17" Type="http://schemas.openxmlformats.org/officeDocument/2006/relationships/slideLayout" Target="../slideLayouts/slideLayout8.xml"/><Relationship Id="rId16" Type="http://schemas.openxmlformats.org/officeDocument/2006/relationships/image" Target="../media/image47.png"/><Relationship Id="rId15" Type="http://schemas.openxmlformats.org/officeDocument/2006/relationships/image" Target="../media/image46.png"/><Relationship Id="rId14" Type="http://schemas.openxmlformats.org/officeDocument/2006/relationships/image" Target="../media/image45.png"/><Relationship Id="rId13" Type="http://schemas.openxmlformats.org/officeDocument/2006/relationships/image" Target="../media/image44.png"/><Relationship Id="rId12" Type="http://schemas.openxmlformats.org/officeDocument/2006/relationships/image" Target="../media/image43.png"/><Relationship Id="rId11" Type="http://schemas.openxmlformats.org/officeDocument/2006/relationships/image" Target="../media/image42.png"/><Relationship Id="rId10" Type="http://schemas.openxmlformats.org/officeDocument/2006/relationships/image" Target="../media/image41.png"/><Relationship Id="rId1" Type="http://schemas.openxmlformats.org/officeDocument/2006/relationships/image" Target="../media/image1.jpeg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image" Target="../media/image54.png"/><Relationship Id="rId8" Type="http://schemas.openxmlformats.org/officeDocument/2006/relationships/image" Target="../media/image53.png"/><Relationship Id="rId7" Type="http://schemas.openxmlformats.org/officeDocument/2006/relationships/image" Target="../media/image52.png"/><Relationship Id="rId6" Type="http://schemas.openxmlformats.org/officeDocument/2006/relationships/image" Target="../media/image51.png"/><Relationship Id="rId5" Type="http://schemas.microsoft.com/office/2007/relationships/hdphoto" Target="../media/image50.wdp"/><Relationship Id="rId4" Type="http://schemas.openxmlformats.org/officeDocument/2006/relationships/image" Target="../media/image49.png"/><Relationship Id="rId3" Type="http://schemas.openxmlformats.org/officeDocument/2006/relationships/image" Target="../media/image48.png"/><Relationship Id="rId2" Type="http://schemas.openxmlformats.org/officeDocument/2006/relationships/image" Target="../media/image2.png"/><Relationship Id="rId14" Type="http://schemas.openxmlformats.org/officeDocument/2006/relationships/slideLayout" Target="../slideLayouts/slideLayout8.xml"/><Relationship Id="rId13" Type="http://schemas.openxmlformats.org/officeDocument/2006/relationships/image" Target="../media/image58.png"/><Relationship Id="rId12" Type="http://schemas.openxmlformats.org/officeDocument/2006/relationships/image" Target="../media/image57.png"/><Relationship Id="rId11" Type="http://schemas.openxmlformats.org/officeDocument/2006/relationships/image" Target="../media/image56.png"/><Relationship Id="rId10" Type="http://schemas.openxmlformats.org/officeDocument/2006/relationships/image" Target="../media/image55.png"/><Relationship Id="rId1" Type="http://schemas.openxmlformats.org/officeDocument/2006/relationships/image" Target="../media/image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 descr="文本, 背景图案&#10;&#10;描述已自动生成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95" y="0"/>
            <a:ext cx="12195196" cy="6858000"/>
          </a:xfrm>
          <a:prstGeom prst="rect">
            <a:avLst/>
          </a:prstGeom>
        </p:spPr>
      </p:pic>
      <p:pic>
        <p:nvPicPr>
          <p:cNvPr id="5" name="图片 4" descr="形状&#10;&#10;描述已自动生成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185" y="563175"/>
            <a:ext cx="10175630" cy="5731650"/>
          </a:xfrm>
          <a:prstGeom prst="rect">
            <a:avLst/>
          </a:prstGeom>
          <a:effectLst>
            <a:outerShdw blurRad="762000" algn="ctr" rotWithShape="0">
              <a:prstClr val="black">
                <a:alpha val="20000"/>
              </a:prstClr>
            </a:outerShdw>
          </a:effectLst>
        </p:spPr>
      </p:pic>
      <p:pic>
        <p:nvPicPr>
          <p:cNvPr id="42" name="图片 41" descr="卡通人物&#10;&#10;中度可信度描述已自动生成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10" b="73669"/>
          <a:stretch>
            <a:fillRect/>
          </a:stretch>
        </p:blipFill>
        <p:spPr>
          <a:xfrm>
            <a:off x="10094237" y="0"/>
            <a:ext cx="2097763" cy="2416529"/>
          </a:xfrm>
          <a:prstGeom prst="rect">
            <a:avLst/>
          </a:prstGeom>
        </p:spPr>
      </p:pic>
      <p:pic>
        <p:nvPicPr>
          <p:cNvPr id="43" name="图片 42" descr="卡通人物&#10;&#10;中度可信度描述已自动生成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268" r="74110"/>
          <a:stretch>
            <a:fillRect/>
          </a:stretch>
        </p:blipFill>
        <p:spPr>
          <a:xfrm>
            <a:off x="297473" y="4955357"/>
            <a:ext cx="1583877" cy="1902643"/>
          </a:xfrm>
          <a:prstGeom prst="rect">
            <a:avLst/>
          </a:prstGeom>
        </p:spPr>
      </p:pic>
      <p:pic>
        <p:nvPicPr>
          <p:cNvPr id="44" name="图片 43" descr="卡通人物&#10;&#10;中度可信度描述已自动生成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460" t="44272" b="38230"/>
          <a:stretch>
            <a:fillRect/>
          </a:stretch>
        </p:blipFill>
        <p:spPr>
          <a:xfrm rot="5400000">
            <a:off x="6216780" y="5313147"/>
            <a:ext cx="1134227" cy="1955480"/>
          </a:xfrm>
          <a:prstGeom prst="rect">
            <a:avLst/>
          </a:prstGeom>
        </p:spPr>
      </p:pic>
      <p:pic>
        <p:nvPicPr>
          <p:cNvPr id="51" name="图片 50" descr="卡通人物&#10;&#10;中度可信度描述已自动生成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3648" y="1995754"/>
            <a:ext cx="5050972" cy="5050972"/>
          </a:xfrm>
          <a:prstGeom prst="rect">
            <a:avLst/>
          </a:prstGeom>
        </p:spPr>
      </p:pic>
      <p:sp>
        <p:nvSpPr>
          <p:cNvPr id="52" name="文本框 51"/>
          <p:cNvSpPr txBox="1"/>
          <p:nvPr/>
        </p:nvSpPr>
        <p:spPr>
          <a:xfrm>
            <a:off x="9083969" y="2518097"/>
            <a:ext cx="230777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8000" b="0" i="0" u="none" strike="noStrike" kern="1200" cap="none" spc="-300" normalizeH="0" baseline="0" noProof="0" dirty="0">
                <a:ln>
                  <a:noFill/>
                </a:ln>
                <a:solidFill>
                  <a:srgbClr val="016AA0"/>
                </a:solidFill>
                <a:effectLst/>
                <a:uLnTx/>
                <a:uFillTx/>
                <a:latin typeface="#9Slide07 SVNA Love Of Thunder" panose="02040603050506020204" pitchFamily="18" charset="0"/>
                <a:ea typeface="字魂152号-机甲超级黑" panose="00000500000000000000" pitchFamily="2" charset="-122"/>
                <a:cs typeface="+mn-cs"/>
                <a:sym typeface="字魂152号-机甲超级黑" panose="00000500000000000000" pitchFamily="2" charset="-122"/>
              </a:rPr>
              <a:t>01</a:t>
            </a:r>
            <a:endParaRPr kumimoji="0" lang="en-US" altLang="zh-CN" sz="8000" b="0" i="0" u="none" strike="noStrike" kern="1200" cap="none" spc="-300" normalizeH="0" baseline="0" noProof="0" dirty="0">
              <a:ln>
                <a:noFill/>
              </a:ln>
              <a:solidFill>
                <a:srgbClr val="016AA0"/>
              </a:solidFill>
              <a:effectLst/>
              <a:uLnTx/>
              <a:uFillTx/>
              <a:latin typeface="#9Slide07 SVNA Love Of Thunder" panose="02040603050506020204" pitchFamily="18" charset="0"/>
              <a:ea typeface="字魂152号-机甲超级黑" panose="00000500000000000000" pitchFamily="2" charset="-122"/>
              <a:cs typeface="+mn-cs"/>
              <a:sym typeface="字魂152号-机甲超级黑" panose="00000500000000000000" pitchFamily="2" charset="-122"/>
            </a:endParaRPr>
          </a:p>
        </p:txBody>
      </p:sp>
      <p:pic>
        <p:nvPicPr>
          <p:cNvPr id="53" name="图片 52" descr="游戏机里面的人物&#10;&#10;低可信度描述已自动生成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65" t="56776" r="11823" b="34958"/>
          <a:stretch>
            <a:fillRect/>
          </a:stretch>
        </p:blipFill>
        <p:spPr>
          <a:xfrm>
            <a:off x="7005401" y="1472875"/>
            <a:ext cx="1698710" cy="92731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736" y="1246974"/>
            <a:ext cx="10010500" cy="4493141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组合 1"/>
          <p:cNvGrpSpPr/>
          <p:nvPr/>
        </p:nvGrpSpPr>
        <p:grpSpPr>
          <a:xfrm>
            <a:off x="-3195" y="0"/>
            <a:ext cx="12195196" cy="6858000"/>
            <a:chOff x="-3195" y="0"/>
            <a:chExt cx="12195196" cy="6858000"/>
          </a:xfrm>
        </p:grpSpPr>
        <p:pic>
          <p:nvPicPr>
            <p:cNvPr id="30" name="图片 9" descr="文本, 背景图案&#10;&#10;描述已自动生成"/>
            <p:cNvPicPr>
              <a:picLocks noChangeAspect="1"/>
            </p:cNvPicPr>
            <p:nvPr userDrawn="1"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95" y="0"/>
              <a:ext cx="12195196" cy="6858000"/>
            </a:xfrm>
            <a:prstGeom prst="rect">
              <a:avLst/>
            </a:prstGeom>
          </p:spPr>
        </p:pic>
        <p:pic>
          <p:nvPicPr>
            <p:cNvPr id="31" name="图片 10" descr="形状&#10;&#10;描述已自动生成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336" y="135762"/>
              <a:ext cx="11881320" cy="6586476"/>
            </a:xfrm>
            <a:prstGeom prst="rect">
              <a:avLst/>
            </a:prstGeom>
            <a:effectLst>
              <a:outerShdw blurRad="762000" algn="ctr" rotWithShape="0">
                <a:prstClr val="black">
                  <a:alpha val="20000"/>
                </a:prstClr>
              </a:outerShdw>
            </a:effectLst>
          </p:spPr>
        </p:pic>
      </p:grpSp>
      <p:sp>
        <p:nvSpPr>
          <p:cNvPr id="8" name="Hình chữ nhật: Góc Tròn 6"/>
          <p:cNvSpPr/>
          <p:nvPr/>
        </p:nvSpPr>
        <p:spPr>
          <a:xfrm>
            <a:off x="426000" y="369000"/>
            <a:ext cx="11340000" cy="6336600"/>
          </a:xfrm>
          <a:custGeom>
            <a:avLst/>
            <a:gdLst>
              <a:gd name="connsiteX0" fmla="*/ 0 w 11340000"/>
              <a:gd name="connsiteY0" fmla="*/ 1020020 h 6120000"/>
              <a:gd name="connsiteX1" fmla="*/ 1020020 w 11340000"/>
              <a:gd name="connsiteY1" fmla="*/ 0 h 6120000"/>
              <a:gd name="connsiteX2" fmla="*/ 10319980 w 11340000"/>
              <a:gd name="connsiteY2" fmla="*/ 0 h 6120000"/>
              <a:gd name="connsiteX3" fmla="*/ 11340000 w 11340000"/>
              <a:gd name="connsiteY3" fmla="*/ 1020020 h 6120000"/>
              <a:gd name="connsiteX4" fmla="*/ 11340000 w 11340000"/>
              <a:gd name="connsiteY4" fmla="*/ 5099980 h 6120000"/>
              <a:gd name="connsiteX5" fmla="*/ 10319980 w 11340000"/>
              <a:gd name="connsiteY5" fmla="*/ 6120000 h 6120000"/>
              <a:gd name="connsiteX6" fmla="*/ 1020020 w 11340000"/>
              <a:gd name="connsiteY6" fmla="*/ 6120000 h 6120000"/>
              <a:gd name="connsiteX7" fmla="*/ 0 w 11340000"/>
              <a:gd name="connsiteY7" fmla="*/ 5099980 h 6120000"/>
              <a:gd name="connsiteX8" fmla="*/ 0 w 11340000"/>
              <a:gd name="connsiteY8" fmla="*/ 1020020 h 61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40000" h="6120000" fill="none" extrusionOk="0">
                <a:moveTo>
                  <a:pt x="0" y="1020020"/>
                </a:moveTo>
                <a:cubicBezTo>
                  <a:pt x="-56268" y="460178"/>
                  <a:pt x="449481" y="40875"/>
                  <a:pt x="1020020" y="0"/>
                </a:cubicBezTo>
                <a:cubicBezTo>
                  <a:pt x="2458429" y="77600"/>
                  <a:pt x="6725179" y="-27269"/>
                  <a:pt x="10319980" y="0"/>
                </a:cubicBezTo>
                <a:cubicBezTo>
                  <a:pt x="10902535" y="-25347"/>
                  <a:pt x="11442501" y="486854"/>
                  <a:pt x="11340000" y="1020020"/>
                </a:cubicBezTo>
                <a:cubicBezTo>
                  <a:pt x="11449000" y="2653442"/>
                  <a:pt x="11261791" y="4226099"/>
                  <a:pt x="11340000" y="5099980"/>
                </a:cubicBezTo>
                <a:cubicBezTo>
                  <a:pt x="11303559" y="5649066"/>
                  <a:pt x="10847145" y="6135954"/>
                  <a:pt x="10319980" y="6120000"/>
                </a:cubicBezTo>
                <a:cubicBezTo>
                  <a:pt x="6042031" y="6169177"/>
                  <a:pt x="2308750" y="5997298"/>
                  <a:pt x="1020020" y="6120000"/>
                </a:cubicBezTo>
                <a:cubicBezTo>
                  <a:pt x="454783" y="6134564"/>
                  <a:pt x="-80568" y="5732691"/>
                  <a:pt x="0" y="5099980"/>
                </a:cubicBezTo>
                <a:cubicBezTo>
                  <a:pt x="47022" y="3439571"/>
                  <a:pt x="104569" y="1668986"/>
                  <a:pt x="0" y="1020020"/>
                </a:cubicBezTo>
                <a:close/>
              </a:path>
              <a:path w="11340000" h="6120000" stroke="0" extrusionOk="0">
                <a:moveTo>
                  <a:pt x="0" y="1020020"/>
                </a:moveTo>
                <a:cubicBezTo>
                  <a:pt x="41108" y="451980"/>
                  <a:pt x="513541" y="-3794"/>
                  <a:pt x="1020020" y="0"/>
                </a:cubicBezTo>
                <a:cubicBezTo>
                  <a:pt x="5636408" y="-129276"/>
                  <a:pt x="6332476" y="-77778"/>
                  <a:pt x="10319980" y="0"/>
                </a:cubicBezTo>
                <a:cubicBezTo>
                  <a:pt x="10868171" y="-48298"/>
                  <a:pt x="11324529" y="545888"/>
                  <a:pt x="11340000" y="1020020"/>
                </a:cubicBezTo>
                <a:cubicBezTo>
                  <a:pt x="11421599" y="2729300"/>
                  <a:pt x="11494300" y="4333844"/>
                  <a:pt x="11340000" y="5099980"/>
                </a:cubicBezTo>
                <a:cubicBezTo>
                  <a:pt x="11373795" y="5734592"/>
                  <a:pt x="10798923" y="6148683"/>
                  <a:pt x="10319980" y="6120000"/>
                </a:cubicBezTo>
                <a:cubicBezTo>
                  <a:pt x="6843090" y="6164220"/>
                  <a:pt x="3180859" y="6090618"/>
                  <a:pt x="1020020" y="6120000"/>
                </a:cubicBezTo>
                <a:cubicBezTo>
                  <a:pt x="428957" y="6013484"/>
                  <a:pt x="-21325" y="5658392"/>
                  <a:pt x="0" y="5099980"/>
                </a:cubicBezTo>
                <a:cubicBezTo>
                  <a:pt x="-159954" y="3803481"/>
                  <a:pt x="22140" y="2316074"/>
                  <a:pt x="0" y="1020020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 w="50800" cap="rnd" cmpd="thinThick">
            <a:solidFill>
              <a:srgbClr val="1B703B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solidFill>
                  <a:srgbClr val="1B703B"/>
                </a:solidFill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2124075" y="-590550"/>
            <a:ext cx="7667625" cy="2286000"/>
            <a:chOff x="426000" y="0"/>
            <a:chExt cx="5878254" cy="234000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26000" y="0"/>
              <a:ext cx="5819574" cy="2340000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1590771" y="1035260"/>
              <a:ext cx="4713483" cy="64020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5000"/>
                </a:lnSpc>
                <a:spcBef>
                  <a:spcPts val="400"/>
                </a:spcBef>
                <a:spcAft>
                  <a:spcPts val="400"/>
                </a:spcAft>
                <a:buClrTx/>
                <a:buSzTx/>
                <a:buFontTx/>
                <a:buNone/>
                <a:defRPr/>
              </a:pPr>
              <a:r>
                <a:rPr lang="en-US" sz="3200" b="1" i="0" dirty="0">
                  <a:solidFill>
                    <a:schemeClr val="bg1"/>
                  </a:solidFill>
                  <a:effectLst/>
                </a:rPr>
                <a:t>3.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</a:rPr>
                <a:t>Tính</a:t>
              </a:r>
              <a:r>
                <a:rPr lang="en-US" sz="3200" b="1" i="0" dirty="0">
                  <a:solidFill>
                    <a:schemeClr val="bg1"/>
                  </a:solidFill>
                  <a:effectLst/>
                </a:rPr>
                <a:t>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</a:rPr>
                <a:t>bằng</a:t>
              </a:r>
              <a:r>
                <a:rPr lang="en-US" sz="3200" b="1" i="0" dirty="0">
                  <a:solidFill>
                    <a:schemeClr val="bg1"/>
                  </a:solidFill>
                  <a:effectLst/>
                </a:rPr>
                <a:t>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</a:rPr>
                <a:t>cách</a:t>
              </a:r>
              <a:r>
                <a:rPr lang="en-US" sz="3200" b="1" i="0" dirty="0">
                  <a:solidFill>
                    <a:schemeClr val="bg1"/>
                  </a:solidFill>
                  <a:effectLst/>
                </a:rPr>
                <a:t>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</a:rPr>
                <a:t>thuận</a:t>
              </a:r>
              <a:r>
                <a:rPr lang="en-US" sz="3200" b="1" i="0" dirty="0">
                  <a:solidFill>
                    <a:schemeClr val="bg1"/>
                  </a:solidFill>
                  <a:effectLst/>
                </a:rPr>
                <a:t>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</a:rPr>
                <a:t>tiện</a:t>
              </a:r>
              <a:r>
                <a:rPr lang="en-US" sz="3200" b="1" i="0" dirty="0">
                  <a:solidFill>
                    <a:schemeClr val="bg1"/>
                  </a:solidFill>
                  <a:effectLst/>
                </a:rPr>
                <a:t>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Calibri" panose="020F0502020204030204" charset="0"/>
                <a:cs typeface="Calibri" panose="020F0502020204030204" charset="0"/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TextBox 1"/>
              <p:cNvSpPr txBox="1"/>
              <p:nvPr/>
            </p:nvSpPr>
            <p:spPr>
              <a:xfrm>
                <a:off x="761485" y="2096813"/>
                <a:ext cx="4715389" cy="9248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/>
                <a14:m>
                  <m:oMath xmlns:m="http://schemas.openxmlformats.org/officeDocument/2006/math">
                    <m:r>
                      <a:rPr lang="en-US" sz="36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𝐚</m:t>
                    </m:r>
                    <m:r>
                      <a:rPr lang="en-US" sz="36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) </m:t>
                    </m:r>
                    <m:f>
                      <m:fPr>
                        <m:ctrlP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𝟓𝟗𝟗</m:t>
                        </m:r>
                      </m:num>
                      <m:den>
                        <m:r>
                          <a:rPr lang="en-US" sz="36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n-US" sz="36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36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𝟎𝟎𝟎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𝟑𝟕𝟕</m:t>
                        </m:r>
                      </m:num>
                      <m:den>
                        <m:r>
                          <a:rPr lang="en-US" sz="36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n-US" sz="36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36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𝟎𝟎𝟎</m:t>
                        </m:r>
                      </m:den>
                    </m:f>
                    <m:r>
                      <m:rPr>
                        <m:nor/>
                      </m:rPr>
                      <a:rPr lang="en-US" sz="3600" b="1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+ </m:t>
                    </m:r>
                    <m:f>
                      <m:fPr>
                        <m:ctrlP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6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n-US" sz="36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36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𝟎𝟎𝟎</m:t>
                        </m:r>
                      </m:den>
                    </m:f>
                  </m:oMath>
                </a14:m>
                <a:endParaRPr kumimoji="0" lang="en-US" sz="3600" b="1" u="none" strike="noStrike" kern="1200" cap="none" spc="0" normalizeH="0" baseline="0" noProof="0" dirty="0">
                  <a:ln>
                    <a:noFill/>
                  </a:ln>
                  <a:solidFill>
                    <a:srgbClr val="0033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</a:endParaRPr>
              </a:p>
            </p:txBody>
          </p:sp>
        </mc:Choice>
        <mc:Fallback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1485" y="2096813"/>
                <a:ext cx="4715389" cy="924805"/>
              </a:xfrm>
              <a:prstGeom prst="rect">
                <a:avLst/>
              </a:prstGeom>
              <a:blipFill rotWithShape="1">
                <a:blip r:embed="rId4"/>
                <a:stretch>
                  <a:fillRect l="-3" t="-5" r="13" b="31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/>
              <p:cNvSpPr txBox="1"/>
              <p:nvPr/>
            </p:nvSpPr>
            <p:spPr>
              <a:xfrm>
                <a:off x="6943210" y="2001563"/>
                <a:ext cx="4715389" cy="9248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/>
                <a14:m>
                  <m:oMath xmlns:m="http://schemas.openxmlformats.org/officeDocument/2006/math">
                    <m:r>
                      <a:rPr lang="en-US" sz="36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𝐛</m:t>
                    </m:r>
                    <m:r>
                      <a:rPr lang="en-US" sz="36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) </m:t>
                    </m:r>
                    <m:f>
                      <m:fPr>
                        <m:ctrlP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𝟏𝟓</m:t>
                        </m:r>
                      </m:num>
                      <m:den>
                        <m:r>
                          <a:rPr lang="en-US" sz="36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𝟏𝟓</m:t>
                        </m:r>
                      </m:num>
                      <m:den>
                        <m:r>
                          <a:rPr lang="en-US" sz="36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𝟏𝟔</m:t>
                        </m:r>
                      </m:den>
                    </m:f>
                    <m:r>
                      <m:rPr>
                        <m:nor/>
                      </m:rPr>
                      <a:rPr lang="en-US" sz="3600" b="1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+ </m:t>
                    </m:r>
                    <m:f>
                      <m:fPr>
                        <m:ctrlP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36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𝟏𝟔</m:t>
                        </m:r>
                      </m:den>
                    </m:f>
                  </m:oMath>
                </a14:m>
                <a:endParaRPr kumimoji="0" lang="en-US" sz="3600" b="1" u="none" strike="noStrike" kern="1200" cap="none" spc="0" normalizeH="0" baseline="0" noProof="0" dirty="0">
                  <a:ln>
                    <a:noFill/>
                  </a:ln>
                  <a:solidFill>
                    <a:srgbClr val="0033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</a:endParaRPr>
              </a:p>
            </p:txBody>
          </p:sp>
        </mc:Choice>
        <mc:Fallback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43210" y="2001563"/>
                <a:ext cx="4715389" cy="924805"/>
              </a:xfrm>
              <a:prstGeom prst="rect">
                <a:avLst/>
              </a:prstGeom>
              <a:blipFill rotWithShape="1">
                <a:blip r:embed="rId5"/>
                <a:stretch>
                  <a:fillRect l="-3" t="-5" r="13" b="31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/>
              <p:cNvSpPr txBox="1"/>
              <p:nvPr/>
            </p:nvSpPr>
            <p:spPr>
              <a:xfrm>
                <a:off x="809110" y="3125513"/>
                <a:ext cx="4715389" cy="9248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/>
                <a14:m>
                  <m:oMath xmlns:m="http://schemas.openxmlformats.org/officeDocument/2006/math">
                    <m:r>
                      <a:rPr lang="en-US" sz="36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=(</m:t>
                    </m:r>
                    <m:f>
                      <m:fPr>
                        <m:ctrlP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𝟓𝟗𝟗</m:t>
                        </m:r>
                      </m:num>
                      <m:den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𝟎𝟎𝟎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𝟎𝟎𝟎</m:t>
                        </m:r>
                      </m:den>
                    </m:f>
                    <m:r>
                      <a:rPr lang="en-US" sz="36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) </m:t>
                    </m:r>
                    <m:r>
                      <m:rPr>
                        <m:nor/>
                      </m:rPr>
                      <a:rPr lang="en-US" sz="3600" b="1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+ </m:t>
                    </m:r>
                    <m:f>
                      <m:fPr>
                        <m:ctrlP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𝟑𝟕𝟕</m:t>
                        </m:r>
                      </m:num>
                      <m:den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𝟎𝟎𝟎</m:t>
                        </m:r>
                      </m:den>
                    </m:f>
                  </m:oMath>
                </a14:m>
                <a:endParaRPr kumimoji="0" lang="en-US" sz="3600" b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</a:endParaRPr>
              </a:p>
            </p:txBody>
          </p:sp>
        </mc:Choice>
        <mc:Fallback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9110" y="3125513"/>
                <a:ext cx="4715389" cy="924805"/>
              </a:xfrm>
              <a:prstGeom prst="rect">
                <a:avLst/>
              </a:prstGeom>
              <a:blipFill rotWithShape="1">
                <a:blip r:embed="rId6"/>
                <a:stretch>
                  <a:fillRect l="-3" t="-5" r="13" b="-74880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/>
              <p:cNvSpPr txBox="1"/>
              <p:nvPr/>
            </p:nvSpPr>
            <p:spPr>
              <a:xfrm>
                <a:off x="-67190" y="4078013"/>
                <a:ext cx="4715389" cy="9248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/>
                <a14:m>
                  <m:oMath xmlns:m="http://schemas.openxmlformats.org/officeDocument/2006/math">
                    <m:r>
                      <a:rPr lang="en-US" sz="36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𝟔𝟎𝟎</m:t>
                        </m:r>
                      </m:num>
                      <m:den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𝟎𝟎𝟎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600" b="1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+ </m:t>
                    </m:r>
                    <m:f>
                      <m:fPr>
                        <m:ctrlP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𝟑𝟕𝟕</m:t>
                        </m:r>
                      </m:num>
                      <m:den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𝟎𝟎𝟎</m:t>
                        </m:r>
                      </m:den>
                    </m:f>
                  </m:oMath>
                </a14:m>
                <a:endParaRPr kumimoji="0" lang="en-US" sz="3600" b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</a:endParaRPr>
              </a:p>
            </p:txBody>
          </p:sp>
        </mc:Choice>
        <mc:Fallback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67190" y="4078013"/>
                <a:ext cx="4715389" cy="924805"/>
              </a:xfrm>
              <a:prstGeom prst="rect">
                <a:avLst/>
              </a:prstGeom>
              <a:blipFill rotWithShape="1">
                <a:blip r:embed="rId7"/>
                <a:stretch>
                  <a:fillRect l="11" t="-5" r="13" b="31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/>
              <p:cNvSpPr txBox="1"/>
              <p:nvPr/>
            </p:nvSpPr>
            <p:spPr>
              <a:xfrm>
                <a:off x="-76714" y="5106713"/>
                <a:ext cx="3419990" cy="9017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𝟗𝟕𝟕</m:t>
                          </m:r>
                        </m:num>
                        <m:den>
                          <m:r>
                            <a:rPr lang="en-US" sz="28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en-US" sz="28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8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𝟎𝟎𝟎</m:t>
                          </m:r>
                        </m:den>
                      </m:f>
                    </m:oMath>
                  </m:oMathPara>
                </a14:m>
                <a:endParaRPr kumimoji="0" lang="en-US" sz="2800" b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</a:endParaRPr>
              </a:p>
            </p:txBody>
          </p:sp>
        </mc:Choice>
        <mc:Fallback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76714" y="5106713"/>
                <a:ext cx="3419990" cy="901785"/>
              </a:xfrm>
              <a:prstGeom prst="rect">
                <a:avLst/>
              </a:prstGeom>
              <a:blipFill rotWithShape="1">
                <a:blip r:embed="rId8"/>
                <a:stretch>
                  <a:fillRect l="15" t="-5" b="14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/>
              <p:cNvSpPr txBox="1"/>
              <p:nvPr/>
            </p:nvSpPr>
            <p:spPr>
              <a:xfrm>
                <a:off x="7286110" y="3020738"/>
                <a:ext cx="4715389" cy="9248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/>
                <a14:m>
                  <m:oMath xmlns:m="http://schemas.openxmlformats.org/officeDocument/2006/math">
                    <m:r>
                      <a:rPr lang="en-US" sz="36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𝟏𝟓</m:t>
                        </m:r>
                      </m:num>
                      <m:den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+ (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𝟏𝟓</m:t>
                        </m:r>
                      </m:num>
                      <m:den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𝟏𝟔</m:t>
                        </m:r>
                      </m:den>
                    </m:f>
                    <m:r>
                      <a:rPr lang="en-US" sz="36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600" b="1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+ </m:t>
                    </m:r>
                    <m:f>
                      <m:fPr>
                        <m:ctrlP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𝟏𝟔</m:t>
                        </m:r>
                      </m:den>
                    </m:f>
                    <m:r>
                      <a:rPr lang="en-US" sz="36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kumimoji="0" lang="en-US" sz="3600" b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</a:endParaRPr>
              </a:p>
            </p:txBody>
          </p:sp>
        </mc:Choice>
        <mc:Fallback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86110" y="3020738"/>
                <a:ext cx="4715389" cy="924805"/>
              </a:xfrm>
              <a:prstGeom prst="rect">
                <a:avLst/>
              </a:prstGeom>
              <a:blipFill rotWithShape="1">
                <a:blip r:embed="rId9"/>
                <a:stretch>
                  <a:fillRect l="-3" t="-5" r="13" b="31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/>
              <p:cNvSpPr txBox="1"/>
              <p:nvPr/>
            </p:nvSpPr>
            <p:spPr>
              <a:xfrm>
                <a:off x="6628885" y="3935138"/>
                <a:ext cx="4715389" cy="9248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/>
                <a14:m>
                  <m:oMath xmlns:m="http://schemas.openxmlformats.org/officeDocument/2006/math">
                    <m:r>
                      <a:rPr lang="en-US" sz="36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𝟏𝟓</m:t>
                        </m:r>
                      </m:num>
                      <m:den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𝟐𝟎</m:t>
                        </m:r>
                      </m:num>
                      <m:den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𝟏𝟔</m:t>
                        </m:r>
                      </m:den>
                    </m:f>
                  </m:oMath>
                </a14:m>
                <a:endParaRPr kumimoji="0" lang="en-US" sz="3600" b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</a:endParaRPr>
              </a:p>
            </p:txBody>
          </p:sp>
        </mc:Choice>
        <mc:Fallback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28885" y="3935138"/>
                <a:ext cx="4715389" cy="924805"/>
              </a:xfrm>
              <a:prstGeom prst="rect">
                <a:avLst/>
              </a:prstGeom>
              <a:blipFill rotWithShape="1">
                <a:blip r:embed="rId10"/>
                <a:stretch>
                  <a:fillRect l="-3" t="-5" r="13" b="31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Box 10"/>
              <p:cNvSpPr txBox="1"/>
              <p:nvPr/>
            </p:nvSpPr>
            <p:spPr>
              <a:xfrm>
                <a:off x="6609835" y="4840013"/>
                <a:ext cx="4715389" cy="9248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/>
                <a14:m>
                  <m:oMath xmlns:m="http://schemas.openxmlformats.org/officeDocument/2006/math">
                    <m:r>
                      <a:rPr lang="en-US" sz="36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𝟏𝟓</m:t>
                        </m:r>
                      </m:num>
                      <m:den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endParaRPr kumimoji="0" lang="en-US" sz="3600" b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</a:endParaRPr>
              </a:p>
            </p:txBody>
          </p:sp>
        </mc:Choice>
        <mc:Fallback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09835" y="4840013"/>
                <a:ext cx="4715389" cy="924805"/>
              </a:xfrm>
              <a:prstGeom prst="rect">
                <a:avLst/>
              </a:prstGeom>
              <a:blipFill rotWithShape="1">
                <a:blip r:embed="rId11"/>
                <a:stretch>
                  <a:fillRect l="-3" t="-5" r="13" b="31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2" name="TextBox 11"/>
              <p:cNvSpPr txBox="1"/>
              <p:nvPr/>
            </p:nvSpPr>
            <p:spPr>
              <a:xfrm>
                <a:off x="6733660" y="5763938"/>
                <a:ext cx="4715389" cy="9248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/>
                <a14:m>
                  <m:oMath xmlns:m="http://schemas.openxmlformats.org/officeDocument/2006/math">
                    <m:r>
                      <a:rPr lang="en-US" sz="36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𝟐𝟎</m:t>
                        </m:r>
                      </m:num>
                      <m:den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 5</a:t>
                </a:r>
                <a:endParaRPr kumimoji="0" lang="en-US" sz="3600" b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</a:endParaRPr>
              </a:p>
            </p:txBody>
          </p:sp>
        </mc:Choice>
        <mc:Fallback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33660" y="5763938"/>
                <a:ext cx="4715389" cy="924805"/>
              </a:xfrm>
              <a:prstGeom prst="rect">
                <a:avLst/>
              </a:prstGeom>
              <a:blipFill rotWithShape="1">
                <a:blip r:embed="rId12"/>
                <a:stretch>
                  <a:fillRect l="-3" t="-5" r="13" b="31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7" grpId="0"/>
      <p:bldP spid="9" grpId="0"/>
      <p:bldP spid="10" grpId="0"/>
      <p:bldP spid="11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组合 1"/>
          <p:cNvGrpSpPr/>
          <p:nvPr/>
        </p:nvGrpSpPr>
        <p:grpSpPr>
          <a:xfrm>
            <a:off x="-3195" y="0"/>
            <a:ext cx="12195196" cy="6858000"/>
            <a:chOff x="-3195" y="0"/>
            <a:chExt cx="12195196" cy="6858000"/>
          </a:xfrm>
        </p:grpSpPr>
        <p:pic>
          <p:nvPicPr>
            <p:cNvPr id="22" name="图片 9" descr="文本, 背景图案&#10;&#10;描述已自动生成"/>
            <p:cNvPicPr>
              <a:picLocks noChangeAspect="1"/>
            </p:cNvPicPr>
            <p:nvPr userDrawn="1"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95" y="0"/>
              <a:ext cx="12195196" cy="6858000"/>
            </a:xfrm>
            <a:prstGeom prst="rect">
              <a:avLst/>
            </a:prstGeom>
          </p:spPr>
        </p:pic>
        <p:pic>
          <p:nvPicPr>
            <p:cNvPr id="24" name="图片 10" descr="形状&#10;&#10;描述已自动生成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336" y="135762"/>
              <a:ext cx="11881320" cy="6586476"/>
            </a:xfrm>
            <a:prstGeom prst="rect">
              <a:avLst/>
            </a:prstGeom>
            <a:effectLst>
              <a:outerShdw blurRad="762000" algn="ctr" rotWithShape="0">
                <a:prstClr val="black">
                  <a:alpha val="20000"/>
                </a:prstClr>
              </a:outerShdw>
            </a:effectLst>
          </p:spPr>
        </p:pic>
      </p:grpSp>
      <p:sp>
        <p:nvSpPr>
          <p:cNvPr id="8" name="Hình chữ nhật: Góc Tròn 6"/>
          <p:cNvSpPr/>
          <p:nvPr/>
        </p:nvSpPr>
        <p:spPr>
          <a:xfrm>
            <a:off x="426000" y="369000"/>
            <a:ext cx="11340000" cy="6120000"/>
          </a:xfrm>
          <a:custGeom>
            <a:avLst/>
            <a:gdLst>
              <a:gd name="connsiteX0" fmla="*/ 0 w 11340000"/>
              <a:gd name="connsiteY0" fmla="*/ 1020020 h 6120000"/>
              <a:gd name="connsiteX1" fmla="*/ 1020020 w 11340000"/>
              <a:gd name="connsiteY1" fmla="*/ 0 h 6120000"/>
              <a:gd name="connsiteX2" fmla="*/ 10319980 w 11340000"/>
              <a:gd name="connsiteY2" fmla="*/ 0 h 6120000"/>
              <a:gd name="connsiteX3" fmla="*/ 11340000 w 11340000"/>
              <a:gd name="connsiteY3" fmla="*/ 1020020 h 6120000"/>
              <a:gd name="connsiteX4" fmla="*/ 11340000 w 11340000"/>
              <a:gd name="connsiteY4" fmla="*/ 5099980 h 6120000"/>
              <a:gd name="connsiteX5" fmla="*/ 10319980 w 11340000"/>
              <a:gd name="connsiteY5" fmla="*/ 6120000 h 6120000"/>
              <a:gd name="connsiteX6" fmla="*/ 1020020 w 11340000"/>
              <a:gd name="connsiteY6" fmla="*/ 6120000 h 6120000"/>
              <a:gd name="connsiteX7" fmla="*/ 0 w 11340000"/>
              <a:gd name="connsiteY7" fmla="*/ 5099980 h 6120000"/>
              <a:gd name="connsiteX8" fmla="*/ 0 w 11340000"/>
              <a:gd name="connsiteY8" fmla="*/ 1020020 h 61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40000" h="6120000" fill="none" extrusionOk="0">
                <a:moveTo>
                  <a:pt x="0" y="1020020"/>
                </a:moveTo>
                <a:cubicBezTo>
                  <a:pt x="-56268" y="460178"/>
                  <a:pt x="449481" y="40875"/>
                  <a:pt x="1020020" y="0"/>
                </a:cubicBezTo>
                <a:cubicBezTo>
                  <a:pt x="2458429" y="77600"/>
                  <a:pt x="6725179" y="-27269"/>
                  <a:pt x="10319980" y="0"/>
                </a:cubicBezTo>
                <a:cubicBezTo>
                  <a:pt x="10902535" y="-25347"/>
                  <a:pt x="11442501" y="486854"/>
                  <a:pt x="11340000" y="1020020"/>
                </a:cubicBezTo>
                <a:cubicBezTo>
                  <a:pt x="11449000" y="2653442"/>
                  <a:pt x="11261791" y="4226099"/>
                  <a:pt x="11340000" y="5099980"/>
                </a:cubicBezTo>
                <a:cubicBezTo>
                  <a:pt x="11303559" y="5649066"/>
                  <a:pt x="10847145" y="6135954"/>
                  <a:pt x="10319980" y="6120000"/>
                </a:cubicBezTo>
                <a:cubicBezTo>
                  <a:pt x="6042031" y="6169177"/>
                  <a:pt x="2308750" y="5997298"/>
                  <a:pt x="1020020" y="6120000"/>
                </a:cubicBezTo>
                <a:cubicBezTo>
                  <a:pt x="454783" y="6134564"/>
                  <a:pt x="-80568" y="5732691"/>
                  <a:pt x="0" y="5099980"/>
                </a:cubicBezTo>
                <a:cubicBezTo>
                  <a:pt x="47022" y="3439571"/>
                  <a:pt x="104569" y="1668986"/>
                  <a:pt x="0" y="1020020"/>
                </a:cubicBezTo>
                <a:close/>
              </a:path>
              <a:path w="11340000" h="6120000" stroke="0" extrusionOk="0">
                <a:moveTo>
                  <a:pt x="0" y="1020020"/>
                </a:moveTo>
                <a:cubicBezTo>
                  <a:pt x="41108" y="451980"/>
                  <a:pt x="513541" y="-3794"/>
                  <a:pt x="1020020" y="0"/>
                </a:cubicBezTo>
                <a:cubicBezTo>
                  <a:pt x="5636408" y="-129276"/>
                  <a:pt x="6332476" y="-77778"/>
                  <a:pt x="10319980" y="0"/>
                </a:cubicBezTo>
                <a:cubicBezTo>
                  <a:pt x="10868171" y="-48298"/>
                  <a:pt x="11324529" y="545888"/>
                  <a:pt x="11340000" y="1020020"/>
                </a:cubicBezTo>
                <a:cubicBezTo>
                  <a:pt x="11421599" y="2729300"/>
                  <a:pt x="11494300" y="4333844"/>
                  <a:pt x="11340000" y="5099980"/>
                </a:cubicBezTo>
                <a:cubicBezTo>
                  <a:pt x="11373795" y="5734592"/>
                  <a:pt x="10798923" y="6148683"/>
                  <a:pt x="10319980" y="6120000"/>
                </a:cubicBezTo>
                <a:cubicBezTo>
                  <a:pt x="6843090" y="6164220"/>
                  <a:pt x="3180859" y="6090618"/>
                  <a:pt x="1020020" y="6120000"/>
                </a:cubicBezTo>
                <a:cubicBezTo>
                  <a:pt x="428957" y="6013484"/>
                  <a:pt x="-21325" y="5658392"/>
                  <a:pt x="0" y="5099980"/>
                </a:cubicBezTo>
                <a:cubicBezTo>
                  <a:pt x="-159954" y="3803481"/>
                  <a:pt x="22140" y="2316074"/>
                  <a:pt x="0" y="1020020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 w="50800" cap="rnd" cmpd="thinThick">
            <a:solidFill>
              <a:srgbClr val="FE0000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solidFill>
                  <a:srgbClr val="1B703B"/>
                </a:solidFill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674935" y="503964"/>
            <a:ext cx="10916991" cy="2225930"/>
            <a:chOff x="714129" y="418894"/>
            <a:chExt cx="10916991" cy="2225930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0" name="TextBox 9"/>
                <p:cNvSpPr txBox="1"/>
                <p:nvPr/>
              </p:nvSpPr>
              <p:spPr>
                <a:xfrm>
                  <a:off x="1438664" y="418894"/>
                  <a:ext cx="10192456" cy="222593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lvl="0" algn="just">
                    <a:defRPr/>
                  </a:pPr>
                  <a:r>
                    <a:rPr lang="vi-VN" sz="2800" b="0" i="0" dirty="0">
                      <a:solidFill>
                        <a:srgbClr val="00000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Anh A Phan, chị Rang Hu và chú Y Phui cùng nhau thu hoạch một rẫy cà phê. Anh A Phan thu hoạch được</a:t>
                  </a:r>
                  <a:r>
                    <a:rPr lang="en-US" sz="2800" b="1" dirty="0">
                      <a:solidFill>
                        <a:srgbClr val="002060"/>
                      </a:solidFill>
                    </a:rPr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28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28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a:rPr lang="en-US" sz="28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a14:m>
                  <a:r>
                    <a:rPr lang="vi-VN" sz="2800" b="0" i="0" dirty="0">
                      <a:solidFill>
                        <a:srgbClr val="00000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 rẫy, chị Rang Hu thu hoạch được 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28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28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𝟏𝟎</m:t>
                          </m:r>
                        </m:den>
                      </m:f>
                      <m:r>
                        <a:rPr lang="en-US" sz="2800" b="1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a14:m>
                  <a:r>
                    <a:rPr lang="vi-VN" sz="2800" dirty="0">
                      <a:solidFill>
                        <a:srgbClr val="00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 </a:t>
                  </a:r>
                  <a:r>
                    <a:rPr lang="vi-VN" sz="2800" b="0" i="0" dirty="0">
                      <a:solidFill>
                        <a:srgbClr val="00000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rẫy, chú Y Phui thu hoạch được 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28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sz="28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𝟐𝟎</m:t>
                          </m:r>
                        </m:den>
                      </m:f>
                      <m:r>
                        <a:rPr lang="en-US" sz="2800" b="1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a14:m>
                  <a:r>
                    <a:rPr lang="vi-VN" sz="2800" b="0" i="0" dirty="0">
                      <a:solidFill>
                        <a:srgbClr val="00000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rẫy. Hỏi cả 3 người thu hoạch được bao nhiêu phần của rẫy cà phê?</a:t>
                  </a:r>
                  <a:endParaRPr kumimoji="0" 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E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>
            <p:sp>
              <p:nvSpPr>
                <p:cNvPr id="10" name="TextBox 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38664" y="418894"/>
                  <a:ext cx="10192456" cy="2225930"/>
                </a:xfrm>
                <a:prstGeom prst="rect">
                  <a:avLst/>
                </a:prstGeom>
                <a:blipFill rotWithShape="1">
                  <a:blip r:embed="rId3"/>
                </a:blipFill>
              </p:spPr>
              <p:txBody>
                <a:bodyPr/>
                <a:lstStyle/>
                <a:p>
                  <a:r>
                    <a:rPr lang="en-US" alt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11" name="Group 16"/>
            <p:cNvGrpSpPr/>
            <p:nvPr/>
          </p:nvGrpSpPr>
          <p:grpSpPr>
            <a:xfrm>
              <a:off x="714129" y="513225"/>
              <a:ext cx="772160" cy="701040"/>
              <a:chOff x="667518" y="434715"/>
              <a:chExt cx="772160" cy="701040"/>
            </a:xfrm>
            <a:solidFill>
              <a:srgbClr val="00B0F0"/>
            </a:solidFill>
          </p:grpSpPr>
          <p:sp>
            <p:nvSpPr>
              <p:cNvPr id="12" name="Isosceles Triangle 8"/>
              <p:cNvSpPr/>
              <p:nvPr/>
            </p:nvSpPr>
            <p:spPr>
              <a:xfrm>
                <a:off x="667518" y="434715"/>
                <a:ext cx="772160" cy="701040"/>
              </a:xfrm>
              <a:prstGeom prst="triangle">
                <a:avLst>
                  <a:gd name="adj" fmla="val 50000"/>
                </a:avLst>
              </a:prstGeom>
              <a:solidFill>
                <a:srgbClr val="0099FF"/>
              </a:solidFill>
              <a:ln>
                <a:solidFill>
                  <a:srgbClr val="0099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3" name="TextBox 15"/>
              <p:cNvSpPr txBox="1"/>
              <p:nvPr/>
            </p:nvSpPr>
            <p:spPr>
              <a:xfrm>
                <a:off x="850045" y="550980"/>
                <a:ext cx="407105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1</a:t>
                </a: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34187" y="2938462"/>
            <a:ext cx="4810125" cy="2009775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/>
              <p:cNvSpPr txBox="1"/>
              <p:nvPr/>
            </p:nvSpPr>
            <p:spPr>
              <a:xfrm>
                <a:off x="581025" y="3171825"/>
                <a:ext cx="6496050" cy="26296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latinLnBrk="0"/>
                <a:r>
                  <a:rPr lang="vi-VN" sz="28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Bài giải</a:t>
                </a:r>
                <a:r>
                  <a:rPr lang="en-US" sz="28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  <a:endParaRPr lang="vi-VN" sz="2800" b="0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ctr" latinLnBrk="0"/>
                <a:r>
                  <a:rPr lang="vi-VN" sz="28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Cả ba người thu hoạch được số phần của rẫy cà phê là:</a:t>
                </a:r>
                <a:endParaRPr lang="vi-VN" sz="2800" b="0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en-US" sz="28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sz="28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 +</a:t>
                </a:r>
                <a:r>
                  <a:rPr lang="en-US" sz="2800" b="1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  <m:r>
                      <a:rPr lang="en-US" sz="28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sz="28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+</a:t>
                </a:r>
                <a:r>
                  <a:rPr lang="en-US" sz="2800" b="1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𝟐𝟎</m:t>
                        </m:r>
                      </m:den>
                    </m:f>
                    <m:r>
                      <a:rPr lang="en-US" sz="28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sz="28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=</a:t>
                </a:r>
                <a:r>
                  <a:rPr lang="en-US" sz="2800" b="1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𝟏𝟕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𝟐𝟎</m:t>
                        </m:r>
                      </m:den>
                    </m:f>
                    <m:r>
                      <a:rPr lang="en-US" sz="28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sz="28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 (rẫy cà phê)</a:t>
                </a:r>
                <a:endParaRPr lang="vi-VN" sz="2800" b="0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r" latinLnBrk="0"/>
                <a:r>
                  <a:rPr lang="vi-VN" sz="28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Đáp số: 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𝟏𝟕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𝟐𝟎</m:t>
                        </m:r>
                      </m:den>
                    </m:f>
                    <m:r>
                      <a:rPr lang="en-US" sz="28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sz="28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 rẫy cà phê</a:t>
                </a:r>
                <a:endParaRPr lang="vi-VN" sz="2800" b="0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1025" y="3171825"/>
                <a:ext cx="6496050" cy="2629694"/>
              </a:xfrm>
              <a:prstGeom prst="rect">
                <a:avLst/>
              </a:prstGeom>
              <a:blipFill rotWithShape="1">
                <a:blip r:embed="rId5"/>
                <a:stretch>
                  <a:fillRect b="6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22" descr="文本, 背景图案&#10;&#10;描述已自动生成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95" y="0"/>
            <a:ext cx="12195196" cy="6858000"/>
          </a:xfrm>
          <a:prstGeom prst="rect">
            <a:avLst/>
          </a:prstGeom>
        </p:spPr>
      </p:pic>
      <p:pic>
        <p:nvPicPr>
          <p:cNvPr id="13" name="图片 4" descr="形状&#10;&#10;描述已自动生成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185" y="563175"/>
            <a:ext cx="10175630" cy="5731650"/>
          </a:xfrm>
          <a:prstGeom prst="rect">
            <a:avLst/>
          </a:prstGeom>
          <a:effectLst>
            <a:outerShdw blurRad="762000" algn="ctr" rotWithShape="0">
              <a:prstClr val="black">
                <a:alpha val="20000"/>
              </a:prstClr>
            </a:outerShdw>
          </a:effectLst>
        </p:spPr>
      </p:pic>
      <p:pic>
        <p:nvPicPr>
          <p:cNvPr id="14" name="图片 41" descr="卡通人物&#10;&#10;中度可信度描述已自动生成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10" b="73669"/>
          <a:stretch>
            <a:fillRect/>
          </a:stretch>
        </p:blipFill>
        <p:spPr>
          <a:xfrm>
            <a:off x="10094237" y="0"/>
            <a:ext cx="2097763" cy="2416529"/>
          </a:xfrm>
          <a:prstGeom prst="rect">
            <a:avLst/>
          </a:prstGeom>
        </p:spPr>
      </p:pic>
      <p:pic>
        <p:nvPicPr>
          <p:cNvPr id="15" name="图片 42" descr="卡通人物&#10;&#10;中度可信度描述已自动生成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268" r="74110"/>
          <a:stretch>
            <a:fillRect/>
          </a:stretch>
        </p:blipFill>
        <p:spPr>
          <a:xfrm>
            <a:off x="297473" y="4955357"/>
            <a:ext cx="1583877" cy="1902643"/>
          </a:xfrm>
          <a:prstGeom prst="rect">
            <a:avLst/>
          </a:prstGeom>
        </p:spPr>
      </p:pic>
      <p:pic>
        <p:nvPicPr>
          <p:cNvPr id="16" name="图片 43" descr="卡通人物&#10;&#10;中度可信度描述已自动生成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460" t="44272" b="38230"/>
          <a:stretch>
            <a:fillRect/>
          </a:stretch>
        </p:blipFill>
        <p:spPr>
          <a:xfrm rot="5400000">
            <a:off x="6216780" y="5313147"/>
            <a:ext cx="1134227" cy="1955480"/>
          </a:xfrm>
          <a:prstGeom prst="rect">
            <a:avLst/>
          </a:prstGeom>
        </p:spPr>
      </p:pic>
      <p:pic>
        <p:nvPicPr>
          <p:cNvPr id="17" name="图片 50" descr="卡通人物&#10;&#10;中度可信度描述已自动生成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3648" y="1995754"/>
            <a:ext cx="5050972" cy="5050972"/>
          </a:xfrm>
          <a:prstGeom prst="rect">
            <a:avLst/>
          </a:prstGeom>
        </p:spPr>
      </p:pic>
      <p:sp>
        <p:nvSpPr>
          <p:cNvPr id="18" name="文本框 51"/>
          <p:cNvSpPr txBox="1"/>
          <p:nvPr/>
        </p:nvSpPr>
        <p:spPr>
          <a:xfrm>
            <a:off x="9083969" y="2518097"/>
            <a:ext cx="230777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8000" b="0" i="0" u="none" strike="noStrike" kern="1200" cap="none" spc="-300" normalizeH="0" baseline="0" noProof="0" dirty="0">
                <a:ln>
                  <a:noFill/>
                </a:ln>
                <a:solidFill>
                  <a:srgbClr val="016AA0"/>
                </a:solidFill>
                <a:effectLst/>
                <a:uLnTx/>
                <a:uFillTx/>
                <a:latin typeface="#9Slide07 SVNA Love Of Thunder" panose="02040603050506020204" pitchFamily="18" charset="0"/>
                <a:ea typeface="字魂152号-机甲超级黑" panose="00000500000000000000" pitchFamily="2" charset="-122"/>
                <a:cs typeface="+mn-cs"/>
                <a:sym typeface="字魂152号-机甲超级黑" panose="00000500000000000000" pitchFamily="2" charset="-122"/>
              </a:rPr>
              <a:t>03</a:t>
            </a:r>
            <a:endParaRPr kumimoji="0" lang="en-US" altLang="zh-CN" sz="8000" b="0" i="0" u="none" strike="noStrike" kern="1200" cap="none" spc="-300" normalizeH="0" baseline="0" noProof="0" dirty="0">
              <a:ln>
                <a:noFill/>
              </a:ln>
              <a:solidFill>
                <a:srgbClr val="016AA0"/>
              </a:solidFill>
              <a:effectLst/>
              <a:uLnTx/>
              <a:uFillTx/>
              <a:latin typeface="#9Slide07 SVNA Love Of Thunder" panose="02040603050506020204" pitchFamily="18" charset="0"/>
              <a:ea typeface="字魂152号-机甲超级黑" panose="00000500000000000000" pitchFamily="2" charset="-122"/>
              <a:cs typeface="+mn-cs"/>
              <a:sym typeface="字魂152号-机甲超级黑" panose="00000500000000000000" pitchFamily="2" charset="-122"/>
            </a:endParaRPr>
          </a:p>
        </p:txBody>
      </p:sp>
      <p:pic>
        <p:nvPicPr>
          <p:cNvPr id="19" name="图片 52" descr="游戏机里面的人物&#10;&#10;低可信度描述已自动生成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65" t="56776" r="11823" b="34958"/>
          <a:stretch>
            <a:fillRect/>
          </a:stretch>
        </p:blipFill>
        <p:spPr>
          <a:xfrm>
            <a:off x="7005401" y="1472875"/>
            <a:ext cx="1698710" cy="92731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87366" y="2498106"/>
            <a:ext cx="7169517" cy="2566638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组合 1"/>
          <p:cNvGrpSpPr/>
          <p:nvPr/>
        </p:nvGrpSpPr>
        <p:grpSpPr>
          <a:xfrm>
            <a:off x="-3195" y="0"/>
            <a:ext cx="12195196" cy="6858000"/>
            <a:chOff x="-3195" y="0"/>
            <a:chExt cx="12195196" cy="6858000"/>
          </a:xfrm>
        </p:grpSpPr>
        <p:pic>
          <p:nvPicPr>
            <p:cNvPr id="22" name="图片 9" descr="文本, 背景图案&#10;&#10;描述已自动生成"/>
            <p:cNvPicPr>
              <a:picLocks noChangeAspect="1"/>
            </p:cNvPicPr>
            <p:nvPr userDrawn="1"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95" y="0"/>
              <a:ext cx="12195196" cy="6858000"/>
            </a:xfrm>
            <a:prstGeom prst="rect">
              <a:avLst/>
            </a:prstGeom>
          </p:spPr>
        </p:pic>
        <p:pic>
          <p:nvPicPr>
            <p:cNvPr id="24" name="图片 10" descr="形状&#10;&#10;描述已自动生成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336" y="135762"/>
              <a:ext cx="11881320" cy="6586476"/>
            </a:xfrm>
            <a:prstGeom prst="rect">
              <a:avLst/>
            </a:prstGeom>
            <a:effectLst>
              <a:outerShdw blurRad="762000" algn="ctr" rotWithShape="0">
                <a:prstClr val="black">
                  <a:alpha val="20000"/>
                </a:prstClr>
              </a:outerShdw>
            </a:effectLst>
          </p:spPr>
        </p:pic>
      </p:grpSp>
      <p:sp>
        <p:nvSpPr>
          <p:cNvPr id="8" name="Hình chữ nhật: Góc Tròn 6"/>
          <p:cNvSpPr/>
          <p:nvPr/>
        </p:nvSpPr>
        <p:spPr>
          <a:xfrm>
            <a:off x="426000" y="369000"/>
            <a:ext cx="11340000" cy="6120000"/>
          </a:xfrm>
          <a:custGeom>
            <a:avLst/>
            <a:gdLst>
              <a:gd name="connsiteX0" fmla="*/ 0 w 11340000"/>
              <a:gd name="connsiteY0" fmla="*/ 1020020 h 6120000"/>
              <a:gd name="connsiteX1" fmla="*/ 1020020 w 11340000"/>
              <a:gd name="connsiteY1" fmla="*/ 0 h 6120000"/>
              <a:gd name="connsiteX2" fmla="*/ 10319980 w 11340000"/>
              <a:gd name="connsiteY2" fmla="*/ 0 h 6120000"/>
              <a:gd name="connsiteX3" fmla="*/ 11340000 w 11340000"/>
              <a:gd name="connsiteY3" fmla="*/ 1020020 h 6120000"/>
              <a:gd name="connsiteX4" fmla="*/ 11340000 w 11340000"/>
              <a:gd name="connsiteY4" fmla="*/ 5099980 h 6120000"/>
              <a:gd name="connsiteX5" fmla="*/ 10319980 w 11340000"/>
              <a:gd name="connsiteY5" fmla="*/ 6120000 h 6120000"/>
              <a:gd name="connsiteX6" fmla="*/ 1020020 w 11340000"/>
              <a:gd name="connsiteY6" fmla="*/ 6120000 h 6120000"/>
              <a:gd name="connsiteX7" fmla="*/ 0 w 11340000"/>
              <a:gd name="connsiteY7" fmla="*/ 5099980 h 6120000"/>
              <a:gd name="connsiteX8" fmla="*/ 0 w 11340000"/>
              <a:gd name="connsiteY8" fmla="*/ 1020020 h 61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40000" h="6120000" fill="none" extrusionOk="0">
                <a:moveTo>
                  <a:pt x="0" y="1020020"/>
                </a:moveTo>
                <a:cubicBezTo>
                  <a:pt x="-56268" y="460178"/>
                  <a:pt x="449481" y="40875"/>
                  <a:pt x="1020020" y="0"/>
                </a:cubicBezTo>
                <a:cubicBezTo>
                  <a:pt x="2458429" y="77600"/>
                  <a:pt x="6725179" y="-27269"/>
                  <a:pt x="10319980" y="0"/>
                </a:cubicBezTo>
                <a:cubicBezTo>
                  <a:pt x="10902535" y="-25347"/>
                  <a:pt x="11442501" y="486854"/>
                  <a:pt x="11340000" y="1020020"/>
                </a:cubicBezTo>
                <a:cubicBezTo>
                  <a:pt x="11449000" y="2653442"/>
                  <a:pt x="11261791" y="4226099"/>
                  <a:pt x="11340000" y="5099980"/>
                </a:cubicBezTo>
                <a:cubicBezTo>
                  <a:pt x="11303559" y="5649066"/>
                  <a:pt x="10847145" y="6135954"/>
                  <a:pt x="10319980" y="6120000"/>
                </a:cubicBezTo>
                <a:cubicBezTo>
                  <a:pt x="6042031" y="6169177"/>
                  <a:pt x="2308750" y="5997298"/>
                  <a:pt x="1020020" y="6120000"/>
                </a:cubicBezTo>
                <a:cubicBezTo>
                  <a:pt x="454783" y="6134564"/>
                  <a:pt x="-80568" y="5732691"/>
                  <a:pt x="0" y="5099980"/>
                </a:cubicBezTo>
                <a:cubicBezTo>
                  <a:pt x="47022" y="3439571"/>
                  <a:pt x="104569" y="1668986"/>
                  <a:pt x="0" y="1020020"/>
                </a:cubicBezTo>
                <a:close/>
              </a:path>
              <a:path w="11340000" h="6120000" stroke="0" extrusionOk="0">
                <a:moveTo>
                  <a:pt x="0" y="1020020"/>
                </a:moveTo>
                <a:cubicBezTo>
                  <a:pt x="41108" y="451980"/>
                  <a:pt x="513541" y="-3794"/>
                  <a:pt x="1020020" y="0"/>
                </a:cubicBezTo>
                <a:cubicBezTo>
                  <a:pt x="5636408" y="-129276"/>
                  <a:pt x="6332476" y="-77778"/>
                  <a:pt x="10319980" y="0"/>
                </a:cubicBezTo>
                <a:cubicBezTo>
                  <a:pt x="10868171" y="-48298"/>
                  <a:pt x="11324529" y="545888"/>
                  <a:pt x="11340000" y="1020020"/>
                </a:cubicBezTo>
                <a:cubicBezTo>
                  <a:pt x="11421599" y="2729300"/>
                  <a:pt x="11494300" y="4333844"/>
                  <a:pt x="11340000" y="5099980"/>
                </a:cubicBezTo>
                <a:cubicBezTo>
                  <a:pt x="11373795" y="5734592"/>
                  <a:pt x="10798923" y="6148683"/>
                  <a:pt x="10319980" y="6120000"/>
                </a:cubicBezTo>
                <a:cubicBezTo>
                  <a:pt x="6843090" y="6164220"/>
                  <a:pt x="3180859" y="6090618"/>
                  <a:pt x="1020020" y="6120000"/>
                </a:cubicBezTo>
                <a:cubicBezTo>
                  <a:pt x="428957" y="6013484"/>
                  <a:pt x="-21325" y="5658392"/>
                  <a:pt x="0" y="5099980"/>
                </a:cubicBezTo>
                <a:cubicBezTo>
                  <a:pt x="-159954" y="3803481"/>
                  <a:pt x="22140" y="2316074"/>
                  <a:pt x="0" y="1020020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 w="50800" cap="rnd" cmpd="thinThick">
            <a:solidFill>
              <a:srgbClr val="FE0000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solidFill>
                  <a:srgbClr val="1B703B"/>
                </a:solidFill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34548" y="3689999"/>
            <a:ext cx="4357452" cy="3168000"/>
          </a:xfrm>
          <a:prstGeom prst="rect">
            <a:avLst/>
          </a:prstGeom>
        </p:spPr>
      </p:pic>
      <p:grpSp>
        <p:nvGrpSpPr>
          <p:cNvPr id="3" name="Nhóm 2"/>
          <p:cNvGrpSpPr/>
          <p:nvPr/>
        </p:nvGrpSpPr>
        <p:grpSpPr>
          <a:xfrm>
            <a:off x="6149626" y="451974"/>
            <a:ext cx="5173260" cy="3436651"/>
            <a:chOff x="-429966" y="3111243"/>
            <a:chExt cx="7977329" cy="3288340"/>
          </a:xfrm>
        </p:grpSpPr>
        <p:sp>
          <p:nvSpPr>
            <p:cNvPr id="5" name="Bong bóng Lời nói: Hình chữ nhật với Góc Tròn 3"/>
            <p:cNvSpPr/>
            <p:nvPr/>
          </p:nvSpPr>
          <p:spPr>
            <a:xfrm flipH="1">
              <a:off x="-429966" y="3111243"/>
              <a:ext cx="7977329" cy="3288340"/>
            </a:xfrm>
            <a:custGeom>
              <a:avLst/>
              <a:gdLst>
                <a:gd name="connsiteX0" fmla="*/ 0 w 7977329"/>
                <a:gd name="connsiteY0" fmla="*/ 548068 h 3288340"/>
                <a:gd name="connsiteX1" fmla="*/ 548068 w 7977329"/>
                <a:gd name="connsiteY1" fmla="*/ 0 h 3288340"/>
                <a:gd name="connsiteX2" fmla="*/ 4653442 w 7977329"/>
                <a:gd name="connsiteY2" fmla="*/ 0 h 3288340"/>
                <a:gd name="connsiteX3" fmla="*/ 4653442 w 7977329"/>
                <a:gd name="connsiteY3" fmla="*/ 0 h 3288340"/>
                <a:gd name="connsiteX4" fmla="*/ 6647774 w 7977329"/>
                <a:gd name="connsiteY4" fmla="*/ 0 h 3288340"/>
                <a:gd name="connsiteX5" fmla="*/ 7429261 w 7977329"/>
                <a:gd name="connsiteY5" fmla="*/ 0 h 3288340"/>
                <a:gd name="connsiteX6" fmla="*/ 7977329 w 7977329"/>
                <a:gd name="connsiteY6" fmla="*/ 548068 h 3288340"/>
                <a:gd name="connsiteX7" fmla="*/ 7977329 w 7977329"/>
                <a:gd name="connsiteY7" fmla="*/ 1918198 h 3288340"/>
                <a:gd name="connsiteX8" fmla="*/ 7977329 w 7977329"/>
                <a:gd name="connsiteY8" fmla="*/ 1918198 h 3288340"/>
                <a:gd name="connsiteX9" fmla="*/ 7977329 w 7977329"/>
                <a:gd name="connsiteY9" fmla="*/ 2740283 h 3288340"/>
                <a:gd name="connsiteX10" fmla="*/ 7977329 w 7977329"/>
                <a:gd name="connsiteY10" fmla="*/ 2740272 h 3288340"/>
                <a:gd name="connsiteX11" fmla="*/ 7429261 w 7977329"/>
                <a:gd name="connsiteY11" fmla="*/ 3288340 h 3288340"/>
                <a:gd name="connsiteX12" fmla="*/ 6647774 w 7977329"/>
                <a:gd name="connsiteY12" fmla="*/ 3288340 h 3288340"/>
                <a:gd name="connsiteX13" fmla="*/ 4002146 w 7977329"/>
                <a:gd name="connsiteY13" fmla="*/ 3813093 h 3288340"/>
                <a:gd name="connsiteX14" fmla="*/ 4653442 w 7977329"/>
                <a:gd name="connsiteY14" fmla="*/ 3288340 h 3288340"/>
                <a:gd name="connsiteX15" fmla="*/ 548068 w 7977329"/>
                <a:gd name="connsiteY15" fmla="*/ 3288340 h 3288340"/>
                <a:gd name="connsiteX16" fmla="*/ 0 w 7977329"/>
                <a:gd name="connsiteY16" fmla="*/ 2740272 h 3288340"/>
                <a:gd name="connsiteX17" fmla="*/ 0 w 7977329"/>
                <a:gd name="connsiteY17" fmla="*/ 2740283 h 3288340"/>
                <a:gd name="connsiteX18" fmla="*/ 0 w 7977329"/>
                <a:gd name="connsiteY18" fmla="*/ 1918198 h 3288340"/>
                <a:gd name="connsiteX19" fmla="*/ 0 w 7977329"/>
                <a:gd name="connsiteY19" fmla="*/ 1918198 h 3288340"/>
                <a:gd name="connsiteX20" fmla="*/ 0 w 7977329"/>
                <a:gd name="connsiteY20" fmla="*/ 548068 h 32883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7977329" h="3288340" fill="none" extrusionOk="0">
                  <a:moveTo>
                    <a:pt x="0" y="548068"/>
                  </a:moveTo>
                  <a:cubicBezTo>
                    <a:pt x="-6130" y="238129"/>
                    <a:pt x="233488" y="-21603"/>
                    <a:pt x="548068" y="0"/>
                  </a:cubicBezTo>
                  <a:cubicBezTo>
                    <a:pt x="2215191" y="-129750"/>
                    <a:pt x="3105046" y="-136541"/>
                    <a:pt x="4653442" y="0"/>
                  </a:cubicBezTo>
                  <a:lnTo>
                    <a:pt x="4653442" y="0"/>
                  </a:lnTo>
                  <a:cubicBezTo>
                    <a:pt x="5549516" y="-81146"/>
                    <a:pt x="5712547" y="-125947"/>
                    <a:pt x="6647774" y="0"/>
                  </a:cubicBezTo>
                  <a:cubicBezTo>
                    <a:pt x="6965673" y="-69791"/>
                    <a:pt x="7256448" y="41675"/>
                    <a:pt x="7429261" y="0"/>
                  </a:cubicBezTo>
                  <a:cubicBezTo>
                    <a:pt x="7761519" y="-44341"/>
                    <a:pt x="7947555" y="223587"/>
                    <a:pt x="7977329" y="548068"/>
                  </a:cubicBezTo>
                  <a:cubicBezTo>
                    <a:pt x="8065959" y="1169348"/>
                    <a:pt x="7927381" y="1331593"/>
                    <a:pt x="7977329" y="1918198"/>
                  </a:cubicBezTo>
                  <a:lnTo>
                    <a:pt x="7977329" y="1918198"/>
                  </a:lnTo>
                  <a:cubicBezTo>
                    <a:pt x="7981354" y="2157336"/>
                    <a:pt x="7912148" y="2550213"/>
                    <a:pt x="7977329" y="2740283"/>
                  </a:cubicBezTo>
                  <a:cubicBezTo>
                    <a:pt x="7977328" y="2740279"/>
                    <a:pt x="7977328" y="2740275"/>
                    <a:pt x="7977329" y="2740272"/>
                  </a:cubicBezTo>
                  <a:cubicBezTo>
                    <a:pt x="8015805" y="3012766"/>
                    <a:pt x="7742480" y="3315548"/>
                    <a:pt x="7429261" y="3288340"/>
                  </a:cubicBezTo>
                  <a:cubicBezTo>
                    <a:pt x="7147185" y="3355623"/>
                    <a:pt x="7031136" y="3270717"/>
                    <a:pt x="6647774" y="3288340"/>
                  </a:cubicBezTo>
                  <a:cubicBezTo>
                    <a:pt x="5390144" y="3653260"/>
                    <a:pt x="4441394" y="3590627"/>
                    <a:pt x="4002146" y="3813093"/>
                  </a:cubicBezTo>
                  <a:cubicBezTo>
                    <a:pt x="4291144" y="3654530"/>
                    <a:pt x="4358901" y="3575912"/>
                    <a:pt x="4653442" y="3288340"/>
                  </a:cubicBezTo>
                  <a:cubicBezTo>
                    <a:pt x="2656958" y="3345900"/>
                    <a:pt x="1002658" y="3319675"/>
                    <a:pt x="548068" y="3288340"/>
                  </a:cubicBezTo>
                  <a:cubicBezTo>
                    <a:pt x="208085" y="3334646"/>
                    <a:pt x="-54495" y="3066492"/>
                    <a:pt x="0" y="2740272"/>
                  </a:cubicBezTo>
                  <a:cubicBezTo>
                    <a:pt x="0" y="2740274"/>
                    <a:pt x="0" y="2740278"/>
                    <a:pt x="0" y="2740283"/>
                  </a:cubicBezTo>
                  <a:cubicBezTo>
                    <a:pt x="72314" y="2388332"/>
                    <a:pt x="41601" y="2230395"/>
                    <a:pt x="0" y="1918198"/>
                  </a:cubicBezTo>
                  <a:lnTo>
                    <a:pt x="0" y="1918198"/>
                  </a:lnTo>
                  <a:cubicBezTo>
                    <a:pt x="-30024" y="1319450"/>
                    <a:pt x="37540" y="1015405"/>
                    <a:pt x="0" y="548068"/>
                  </a:cubicBezTo>
                  <a:close/>
                </a:path>
                <a:path w="7977329" h="3288340" stroke="0" extrusionOk="0">
                  <a:moveTo>
                    <a:pt x="0" y="548068"/>
                  </a:moveTo>
                  <a:cubicBezTo>
                    <a:pt x="22814" y="248087"/>
                    <a:pt x="228713" y="-22421"/>
                    <a:pt x="548068" y="0"/>
                  </a:cubicBezTo>
                  <a:cubicBezTo>
                    <a:pt x="1895157" y="-136090"/>
                    <a:pt x="3871266" y="117287"/>
                    <a:pt x="4653442" y="0"/>
                  </a:cubicBezTo>
                  <a:lnTo>
                    <a:pt x="4653442" y="0"/>
                  </a:lnTo>
                  <a:cubicBezTo>
                    <a:pt x="5329603" y="-400"/>
                    <a:pt x="6421682" y="-77498"/>
                    <a:pt x="6647774" y="0"/>
                  </a:cubicBezTo>
                  <a:cubicBezTo>
                    <a:pt x="6894571" y="-30876"/>
                    <a:pt x="7230561" y="24423"/>
                    <a:pt x="7429261" y="0"/>
                  </a:cubicBezTo>
                  <a:cubicBezTo>
                    <a:pt x="7683314" y="-19577"/>
                    <a:pt x="7992773" y="248907"/>
                    <a:pt x="7977329" y="548068"/>
                  </a:cubicBezTo>
                  <a:cubicBezTo>
                    <a:pt x="8074447" y="998980"/>
                    <a:pt x="8023054" y="1394655"/>
                    <a:pt x="7977329" y="1918198"/>
                  </a:cubicBezTo>
                  <a:lnTo>
                    <a:pt x="7977329" y="1918198"/>
                  </a:lnTo>
                  <a:cubicBezTo>
                    <a:pt x="8036477" y="2300224"/>
                    <a:pt x="7914290" y="2612868"/>
                    <a:pt x="7977329" y="2740283"/>
                  </a:cubicBezTo>
                  <a:cubicBezTo>
                    <a:pt x="7977328" y="2740279"/>
                    <a:pt x="7977330" y="2740274"/>
                    <a:pt x="7977329" y="2740272"/>
                  </a:cubicBezTo>
                  <a:cubicBezTo>
                    <a:pt x="8004636" y="3008990"/>
                    <a:pt x="7700581" y="3285988"/>
                    <a:pt x="7429261" y="3288340"/>
                  </a:cubicBezTo>
                  <a:cubicBezTo>
                    <a:pt x="7136239" y="3306634"/>
                    <a:pt x="6940808" y="3293395"/>
                    <a:pt x="6647774" y="3288340"/>
                  </a:cubicBezTo>
                  <a:cubicBezTo>
                    <a:pt x="5327922" y="3507103"/>
                    <a:pt x="5277344" y="3395722"/>
                    <a:pt x="4002146" y="3813093"/>
                  </a:cubicBezTo>
                  <a:cubicBezTo>
                    <a:pt x="4289792" y="3580019"/>
                    <a:pt x="4496807" y="3430359"/>
                    <a:pt x="4653442" y="3288340"/>
                  </a:cubicBezTo>
                  <a:cubicBezTo>
                    <a:pt x="3516884" y="3155533"/>
                    <a:pt x="1416245" y="3255361"/>
                    <a:pt x="548068" y="3288340"/>
                  </a:cubicBezTo>
                  <a:cubicBezTo>
                    <a:pt x="279916" y="3320063"/>
                    <a:pt x="38666" y="3027978"/>
                    <a:pt x="0" y="2740272"/>
                  </a:cubicBezTo>
                  <a:cubicBezTo>
                    <a:pt x="-1" y="2740273"/>
                    <a:pt x="0" y="2740281"/>
                    <a:pt x="0" y="2740283"/>
                  </a:cubicBezTo>
                  <a:cubicBezTo>
                    <a:pt x="-17908" y="2632837"/>
                    <a:pt x="-43721" y="2060466"/>
                    <a:pt x="0" y="1918198"/>
                  </a:cubicBezTo>
                  <a:lnTo>
                    <a:pt x="0" y="1918198"/>
                  </a:lnTo>
                  <a:cubicBezTo>
                    <a:pt x="65719" y="1249049"/>
                    <a:pt x="-34320" y="765954"/>
                    <a:pt x="0" y="548068"/>
                  </a:cubicBezTo>
                  <a:close/>
                </a:path>
              </a:pathLst>
            </a:custGeom>
            <a:solidFill>
              <a:srgbClr val="FFFF66"/>
            </a:solidFill>
            <a:ln w="38100" cap="rnd" cmpd="thinThick">
              <a:solidFill>
                <a:srgbClr val="FFC000"/>
              </a:solidFill>
              <a:prstDash val="sys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chemeClr val="bg1"/>
                  </a:solidFill>
                </a:ln>
              </a:endParaRPr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6" name="Text Placeholder 7"/>
                <p:cNvSpPr txBox="1"/>
                <p:nvPr/>
              </p:nvSpPr>
              <p:spPr>
                <a:xfrm>
                  <a:off x="58534" y="3484250"/>
                  <a:ext cx="7360244" cy="2384306"/>
                </a:xfrm>
                <a:prstGeom prst="rect">
                  <a:avLst/>
                </a:prstGeom>
              </p:spPr>
              <p:txBody>
                <a:bodyPr vert="horz" lIns="0" tIns="103866" rIns="0" bIns="103866" anchor="t"/>
                <a:lstStyle>
                  <a:lvl1pPr marL="0" indent="0" algn="r" rtl="0" eaLnBrk="0" fontAlgn="base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Font typeface="Arial" panose="020B0604020202020204" pitchFamily="34" charset="0"/>
                    <a:buNone/>
                    <a:defRPr sz="1265" b="1" kern="120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Lato Regular"/>
                      <a:ea typeface="+mn-ea"/>
                      <a:cs typeface="Lato Regular"/>
                    </a:defRPr>
                  </a:lvl1pPr>
                  <a:lvl2pPr marL="1041400" indent="-400050" algn="l" rtl="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–"/>
                    <a:defRPr sz="4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605280" indent="-319405" algn="l" rtl="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 sz="3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2247900" indent="-319405" algn="l" rtl="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–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891155" indent="-319405" algn="l" rtl="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3534410" indent="-321310" algn="l" defTabSz="1285240" rtl="0" eaLnBrk="1" latinLnBrk="0" hangingPunct="1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4177030" indent="-321310" algn="l" defTabSz="1285240" rtl="0" eaLnBrk="1" latinLnBrk="0" hangingPunct="1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4819650" indent="-321310" algn="l" defTabSz="1285240" rtl="0" eaLnBrk="1" latinLnBrk="0" hangingPunct="1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5462270" indent="-321310" algn="l" defTabSz="1285240" rtl="0" eaLnBrk="1" latinLnBrk="0" hangingPunct="1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just"/>
                  <a:r>
                    <a:rPr lang="vi-VN" sz="3200" dirty="0">
                      <a:solidFill>
                        <a:srgbClr val="7030A0"/>
                      </a:solidFill>
                      <a:latin typeface="Calibri" panose="020F0502020204030204" charset="0"/>
                      <a:cs typeface="Calibri" panose="020F0502020204030204" charset="0"/>
                    </a:rPr>
                    <a:t>Mẹ vừa hái được một quả mít chín ngoài vườn. Mẹ biếu bà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320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a:rPr lang="en-US" sz="3200" b="1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a14:m>
                  <a:r>
                    <a:rPr lang="vi-VN" sz="3200" i="0" dirty="0">
                      <a:solidFill>
                        <a:srgbClr val="7030A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 </a:t>
                  </a:r>
                  <a:r>
                    <a:rPr lang="vi-VN" sz="3200" dirty="0">
                      <a:solidFill>
                        <a:srgbClr val="7030A0"/>
                      </a:solidFill>
                      <a:latin typeface="Calibri" panose="020F0502020204030204" charset="0"/>
                      <a:cs typeface="Calibri" panose="020F0502020204030204" charset="0"/>
                    </a:rPr>
                    <a:t>quả, mẹ biếu dì Mai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32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𝟏𝟎</m:t>
                          </m:r>
                        </m:den>
                      </m:f>
                      <m:r>
                        <a:rPr lang="en-US" sz="3200" b="1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a14:m>
                  <a:r>
                    <a:rPr lang="vi-VN" sz="3200" dirty="0">
                      <a:solidFill>
                        <a:srgbClr val="7030A0"/>
                      </a:solidFill>
                      <a:latin typeface="Calibri" panose="020F0502020204030204" charset="0"/>
                      <a:cs typeface="Calibri" panose="020F0502020204030204" charset="0"/>
                    </a:rPr>
                    <a:t>quả. Hỏi </a:t>
                  </a:r>
                  <a:r>
                    <a:rPr lang="en-US" sz="3200" dirty="0" err="1">
                      <a:solidFill>
                        <a:srgbClr val="7030A0"/>
                      </a:solidFill>
                      <a:latin typeface="Calibri" panose="020F0502020204030204" charset="0"/>
                      <a:cs typeface="Calibri" panose="020F0502020204030204" charset="0"/>
                    </a:rPr>
                    <a:t>mẹ</a:t>
                  </a:r>
                  <a:r>
                    <a:rPr lang="en-US" sz="3200" dirty="0">
                      <a:solidFill>
                        <a:srgbClr val="7030A0"/>
                      </a:solidFill>
                      <a:latin typeface="Calibri" panose="020F0502020204030204" charset="0"/>
                      <a:cs typeface="Calibri" panose="020F0502020204030204" charset="0"/>
                    </a:rPr>
                    <a:t> </a:t>
                  </a:r>
                  <a:r>
                    <a:rPr lang="en-US" sz="3200" dirty="0" err="1">
                      <a:solidFill>
                        <a:srgbClr val="7030A0"/>
                      </a:solidFill>
                      <a:latin typeface="Calibri" panose="020F0502020204030204" charset="0"/>
                      <a:cs typeface="Calibri" panose="020F0502020204030204" charset="0"/>
                    </a:rPr>
                    <a:t>đã</a:t>
                  </a:r>
                  <a:r>
                    <a:rPr lang="en-US" sz="3200" dirty="0">
                      <a:solidFill>
                        <a:srgbClr val="7030A0"/>
                      </a:solidFill>
                      <a:latin typeface="Calibri" panose="020F0502020204030204" charset="0"/>
                      <a:cs typeface="Calibri" panose="020F0502020204030204" charset="0"/>
                    </a:rPr>
                    <a:t> </a:t>
                  </a:r>
                  <a:r>
                    <a:rPr lang="en-US" sz="3200" dirty="0" err="1">
                      <a:solidFill>
                        <a:srgbClr val="7030A0"/>
                      </a:solidFill>
                      <a:latin typeface="Calibri" panose="020F0502020204030204" charset="0"/>
                      <a:cs typeface="Calibri" panose="020F0502020204030204" charset="0"/>
                    </a:rPr>
                    <a:t>cho</a:t>
                  </a:r>
                  <a:r>
                    <a:rPr lang="en-US" sz="3200" dirty="0">
                      <a:solidFill>
                        <a:srgbClr val="7030A0"/>
                      </a:solidFill>
                      <a:latin typeface="Calibri" panose="020F0502020204030204" charset="0"/>
                      <a:cs typeface="Calibri" panose="020F0502020204030204" charset="0"/>
                    </a:rPr>
                    <a:t> bao </a:t>
                  </a:r>
                  <a:r>
                    <a:rPr lang="vi-VN" sz="3200" dirty="0">
                      <a:solidFill>
                        <a:srgbClr val="7030A0"/>
                      </a:solidFill>
                      <a:latin typeface="Calibri" panose="020F0502020204030204" charset="0"/>
                      <a:cs typeface="Calibri" panose="020F0502020204030204" charset="0"/>
                    </a:rPr>
                    <a:t>nhiêu phần</a:t>
                  </a:r>
                  <a:r>
                    <a:rPr lang="en-US" sz="3200" dirty="0">
                      <a:solidFill>
                        <a:srgbClr val="7030A0"/>
                      </a:solidFill>
                      <a:latin typeface="Calibri" panose="020F0502020204030204" charset="0"/>
                      <a:cs typeface="Calibri" panose="020F0502020204030204" charset="0"/>
                    </a:rPr>
                    <a:t> </a:t>
                  </a:r>
                  <a:r>
                    <a:rPr lang="en-US" sz="3200" dirty="0" err="1">
                      <a:solidFill>
                        <a:srgbClr val="7030A0"/>
                      </a:solidFill>
                      <a:latin typeface="Calibri" panose="020F0502020204030204" charset="0"/>
                      <a:cs typeface="Calibri" panose="020F0502020204030204" charset="0"/>
                    </a:rPr>
                    <a:t>quả</a:t>
                  </a:r>
                  <a:r>
                    <a:rPr lang="en-US" sz="3200" dirty="0">
                      <a:solidFill>
                        <a:srgbClr val="7030A0"/>
                      </a:solidFill>
                      <a:latin typeface="Calibri" panose="020F0502020204030204" charset="0"/>
                      <a:cs typeface="Calibri" panose="020F0502020204030204" charset="0"/>
                    </a:rPr>
                    <a:t> </a:t>
                  </a:r>
                  <a:r>
                    <a:rPr lang="en-US" sz="3200" dirty="0" err="1">
                      <a:solidFill>
                        <a:srgbClr val="7030A0"/>
                      </a:solidFill>
                      <a:latin typeface="Calibri" panose="020F0502020204030204" charset="0"/>
                      <a:cs typeface="Calibri" panose="020F0502020204030204" charset="0"/>
                    </a:rPr>
                    <a:t>mít</a:t>
                  </a:r>
                  <a:r>
                    <a:rPr lang="vi-VN" sz="3200" dirty="0">
                      <a:solidFill>
                        <a:srgbClr val="7030A0"/>
                      </a:solidFill>
                      <a:latin typeface="Calibri" panose="020F0502020204030204" charset="0"/>
                      <a:cs typeface="Calibri" panose="020F0502020204030204" charset="0"/>
                    </a:rPr>
                    <a:t>? </a:t>
                  </a:r>
                  <a:endParaRPr lang="vi-VN" sz="3200" dirty="0">
                    <a:solidFill>
                      <a:srgbClr val="7030A0"/>
                    </a:solidFill>
                    <a:latin typeface="Calibri" panose="020F0502020204030204" charset="0"/>
                    <a:cs typeface="Calibri" panose="020F0502020204030204" charset="0"/>
                  </a:endParaRPr>
                </a:p>
              </p:txBody>
            </p:sp>
          </mc:Choice>
          <mc:Fallback>
            <p:sp>
              <p:nvSpPr>
                <p:cNvPr id="6" name="Text Placeholder 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8534" y="3484250"/>
                  <a:ext cx="7360244" cy="2384306"/>
                </a:xfrm>
                <a:prstGeom prst="rect">
                  <a:avLst/>
                </a:prstGeom>
                <a:blipFill rotWithShape="1">
                  <a:blip r:embed="rId4"/>
                </a:blipFill>
              </p:spPr>
              <p:txBody>
                <a:bodyPr/>
                <a:lstStyle/>
                <a:p>
                  <a:r>
                    <a:rPr lang="en-US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/>
              <p:cNvSpPr txBox="1"/>
              <p:nvPr/>
            </p:nvSpPr>
            <p:spPr>
              <a:xfrm>
                <a:off x="390525" y="3533775"/>
                <a:ext cx="6496050" cy="22259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latinLnBrk="0"/>
                <a:r>
                  <a:rPr lang="vi-VN" sz="28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Bài giải</a:t>
                </a:r>
                <a:r>
                  <a:rPr lang="en-US" sz="28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  <a:endParaRPr lang="vi-VN" sz="2800" b="1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ctr" latinLnBrk="0"/>
                <a:r>
                  <a:rPr lang="en-US" sz="28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Mẹ</a:t>
                </a:r>
                <a:r>
                  <a:rPr lang="en-US" sz="28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đã</a:t>
                </a:r>
                <a:r>
                  <a:rPr lang="en-US" sz="28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cho</a:t>
                </a:r>
                <a:r>
                  <a:rPr lang="en-US" sz="28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28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phần</a:t>
                </a:r>
                <a:r>
                  <a:rPr lang="en-US" sz="28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quả</a:t>
                </a:r>
                <a:r>
                  <a:rPr lang="en-US" sz="28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mít</a:t>
                </a:r>
                <a:r>
                  <a:rPr lang="en-US" sz="28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28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  <a:endParaRPr lang="vi-VN" sz="2800" b="1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en-US" sz="28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+</m:t>
                    </m:r>
                  </m:oMath>
                </a14:m>
                <a:r>
                  <a:rPr lang="en-US" sz="2800" b="1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  <m:r>
                      <a:rPr lang="en-US" sz="28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sz="28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=</a:t>
                </a:r>
                <a:r>
                  <a:rPr lang="en-US" sz="2800" b="1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  <m:r>
                      <a:rPr lang="en-US" sz="28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sz="28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 (</a:t>
                </a:r>
                <a:r>
                  <a:rPr lang="en-US" sz="28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quả</a:t>
                </a:r>
                <a:r>
                  <a:rPr lang="en-US" sz="28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mít</a:t>
                </a:r>
                <a:r>
                  <a:rPr lang="en-US" sz="28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)</a:t>
                </a:r>
                <a:endParaRPr lang="vi-VN" sz="2800" b="1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r" latinLnBrk="0"/>
                <a:r>
                  <a:rPr lang="vi-VN" sz="28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Đáp số: 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  <m:r>
                      <a:rPr lang="en-US" sz="28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sz="28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 </a:t>
                </a:r>
                <a:r>
                  <a:rPr lang="en-US" sz="28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quả</a:t>
                </a:r>
                <a:r>
                  <a:rPr lang="en-US" sz="28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mít</a:t>
                </a:r>
                <a:endParaRPr lang="vi-VN" sz="2800" b="1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0525" y="3533775"/>
                <a:ext cx="6496050" cy="2225930"/>
              </a:xfrm>
              <a:prstGeom prst="rect">
                <a:avLst/>
              </a:prstGeom>
              <a:blipFill rotWithShape="1">
                <a:blip r:embed="rId5"/>
                <a:stretch>
                  <a:fillRect b="11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uỷ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组合 1"/>
          <p:cNvGrpSpPr/>
          <p:nvPr/>
        </p:nvGrpSpPr>
        <p:grpSpPr>
          <a:xfrm>
            <a:off x="-3195" y="0"/>
            <a:ext cx="12195196" cy="6858000"/>
            <a:chOff x="-3195" y="0"/>
            <a:chExt cx="12195196" cy="6858000"/>
          </a:xfrm>
        </p:grpSpPr>
        <p:pic>
          <p:nvPicPr>
            <p:cNvPr id="19" name="图片 9" descr="文本, 背景图案&#10;&#10;描述已自动生成"/>
            <p:cNvPicPr>
              <a:picLocks noChangeAspect="1"/>
            </p:cNvPicPr>
            <p:nvPr userDrawn="1"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95" y="0"/>
              <a:ext cx="12195196" cy="6858000"/>
            </a:xfrm>
            <a:prstGeom prst="rect">
              <a:avLst/>
            </a:prstGeom>
          </p:spPr>
        </p:pic>
        <p:pic>
          <p:nvPicPr>
            <p:cNvPr id="20" name="图片 10" descr="形状&#10;&#10;描述已自动生成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336" y="135762"/>
              <a:ext cx="11881320" cy="6586476"/>
            </a:xfrm>
            <a:prstGeom prst="rect">
              <a:avLst/>
            </a:prstGeom>
            <a:effectLst>
              <a:outerShdw blurRad="762000" algn="ctr" rotWithShape="0">
                <a:prstClr val="black">
                  <a:alpha val="20000"/>
                </a:prstClr>
              </a:outerShdw>
            </a:effectLst>
          </p:spPr>
        </p:pic>
      </p:grpSp>
      <p:sp>
        <p:nvSpPr>
          <p:cNvPr id="12" name="Hình chữ nhật: Góc Tròn 6"/>
          <p:cNvSpPr/>
          <p:nvPr/>
        </p:nvSpPr>
        <p:spPr>
          <a:xfrm>
            <a:off x="426000" y="369000"/>
            <a:ext cx="11340000" cy="6120000"/>
          </a:xfrm>
          <a:custGeom>
            <a:avLst/>
            <a:gdLst>
              <a:gd name="connsiteX0" fmla="*/ 0 w 11340000"/>
              <a:gd name="connsiteY0" fmla="*/ 1020020 h 6120000"/>
              <a:gd name="connsiteX1" fmla="*/ 1020020 w 11340000"/>
              <a:gd name="connsiteY1" fmla="*/ 0 h 6120000"/>
              <a:gd name="connsiteX2" fmla="*/ 10319980 w 11340000"/>
              <a:gd name="connsiteY2" fmla="*/ 0 h 6120000"/>
              <a:gd name="connsiteX3" fmla="*/ 11340000 w 11340000"/>
              <a:gd name="connsiteY3" fmla="*/ 1020020 h 6120000"/>
              <a:gd name="connsiteX4" fmla="*/ 11340000 w 11340000"/>
              <a:gd name="connsiteY4" fmla="*/ 5099980 h 6120000"/>
              <a:gd name="connsiteX5" fmla="*/ 10319980 w 11340000"/>
              <a:gd name="connsiteY5" fmla="*/ 6120000 h 6120000"/>
              <a:gd name="connsiteX6" fmla="*/ 1020020 w 11340000"/>
              <a:gd name="connsiteY6" fmla="*/ 6120000 h 6120000"/>
              <a:gd name="connsiteX7" fmla="*/ 0 w 11340000"/>
              <a:gd name="connsiteY7" fmla="*/ 5099980 h 6120000"/>
              <a:gd name="connsiteX8" fmla="*/ 0 w 11340000"/>
              <a:gd name="connsiteY8" fmla="*/ 1020020 h 61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40000" h="6120000" fill="none" extrusionOk="0">
                <a:moveTo>
                  <a:pt x="0" y="1020020"/>
                </a:moveTo>
                <a:cubicBezTo>
                  <a:pt x="-56268" y="460178"/>
                  <a:pt x="449481" y="40875"/>
                  <a:pt x="1020020" y="0"/>
                </a:cubicBezTo>
                <a:cubicBezTo>
                  <a:pt x="2458429" y="77600"/>
                  <a:pt x="6725179" y="-27269"/>
                  <a:pt x="10319980" y="0"/>
                </a:cubicBezTo>
                <a:cubicBezTo>
                  <a:pt x="10902535" y="-25347"/>
                  <a:pt x="11442501" y="486854"/>
                  <a:pt x="11340000" y="1020020"/>
                </a:cubicBezTo>
                <a:cubicBezTo>
                  <a:pt x="11449000" y="2653442"/>
                  <a:pt x="11261791" y="4226099"/>
                  <a:pt x="11340000" y="5099980"/>
                </a:cubicBezTo>
                <a:cubicBezTo>
                  <a:pt x="11303559" y="5649066"/>
                  <a:pt x="10847145" y="6135954"/>
                  <a:pt x="10319980" y="6120000"/>
                </a:cubicBezTo>
                <a:cubicBezTo>
                  <a:pt x="6042031" y="6169177"/>
                  <a:pt x="2308750" y="5997298"/>
                  <a:pt x="1020020" y="6120000"/>
                </a:cubicBezTo>
                <a:cubicBezTo>
                  <a:pt x="454783" y="6134564"/>
                  <a:pt x="-80568" y="5732691"/>
                  <a:pt x="0" y="5099980"/>
                </a:cubicBezTo>
                <a:cubicBezTo>
                  <a:pt x="47022" y="3439571"/>
                  <a:pt x="104569" y="1668986"/>
                  <a:pt x="0" y="1020020"/>
                </a:cubicBezTo>
                <a:close/>
              </a:path>
              <a:path w="11340000" h="6120000" stroke="0" extrusionOk="0">
                <a:moveTo>
                  <a:pt x="0" y="1020020"/>
                </a:moveTo>
                <a:cubicBezTo>
                  <a:pt x="41108" y="451980"/>
                  <a:pt x="513541" y="-3794"/>
                  <a:pt x="1020020" y="0"/>
                </a:cubicBezTo>
                <a:cubicBezTo>
                  <a:pt x="5636408" y="-129276"/>
                  <a:pt x="6332476" y="-77778"/>
                  <a:pt x="10319980" y="0"/>
                </a:cubicBezTo>
                <a:cubicBezTo>
                  <a:pt x="10868171" y="-48298"/>
                  <a:pt x="11324529" y="545888"/>
                  <a:pt x="11340000" y="1020020"/>
                </a:cubicBezTo>
                <a:cubicBezTo>
                  <a:pt x="11421599" y="2729300"/>
                  <a:pt x="11494300" y="4333844"/>
                  <a:pt x="11340000" y="5099980"/>
                </a:cubicBezTo>
                <a:cubicBezTo>
                  <a:pt x="11373795" y="5734592"/>
                  <a:pt x="10798923" y="6148683"/>
                  <a:pt x="10319980" y="6120000"/>
                </a:cubicBezTo>
                <a:cubicBezTo>
                  <a:pt x="6843090" y="6164220"/>
                  <a:pt x="3180859" y="6090618"/>
                  <a:pt x="1020020" y="6120000"/>
                </a:cubicBezTo>
                <a:cubicBezTo>
                  <a:pt x="428957" y="6013484"/>
                  <a:pt x="-21325" y="5658392"/>
                  <a:pt x="0" y="5099980"/>
                </a:cubicBezTo>
                <a:cubicBezTo>
                  <a:pt x="-159954" y="3803481"/>
                  <a:pt x="22140" y="2316074"/>
                  <a:pt x="0" y="1020020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 w="50800" cap="rnd" cmpd="thinThick">
            <a:solidFill>
              <a:srgbClr val="A50021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Nhóm 30"/>
          <p:cNvGrpSpPr/>
          <p:nvPr/>
        </p:nvGrpSpPr>
        <p:grpSpPr>
          <a:xfrm>
            <a:off x="234771" y="1901667"/>
            <a:ext cx="11957231" cy="4018429"/>
            <a:chOff x="117384" y="1055969"/>
            <a:chExt cx="11957231" cy="4018429"/>
          </a:xfrm>
        </p:grpSpPr>
        <p:sp>
          <p:nvSpPr>
            <p:cNvPr id="18" name="Text Placeholder 7"/>
            <p:cNvSpPr txBox="1"/>
            <p:nvPr/>
          </p:nvSpPr>
          <p:spPr>
            <a:xfrm>
              <a:off x="458332" y="1055969"/>
              <a:ext cx="11341116" cy="1767693"/>
            </a:xfrm>
            <a:prstGeom prst="rect">
              <a:avLst/>
            </a:prstGeom>
          </p:spPr>
          <p:txBody>
            <a:bodyPr vert="horz" lIns="0" tIns="103866" rIns="0" bIns="103866" anchor="t"/>
            <a:lstStyle>
              <a:lvl1pPr marL="0" indent="0" algn="r" rtl="0" eaLnBrk="0" fontAlgn="base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65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Lato Regular"/>
                  <a:ea typeface="+mn-ea"/>
                  <a:cs typeface="Lato Regular"/>
                </a:defRPr>
              </a:lvl1pPr>
              <a:lvl2pPr marL="1041400" indent="-4000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05280" indent="-319405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247900" indent="-319405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891155" indent="-319405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534410" indent="-321310" algn="l" defTabSz="128524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77030" indent="-321310" algn="l" defTabSz="128524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19650" indent="-321310" algn="l" defTabSz="128524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62270" indent="-321310" algn="l" defTabSz="128524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457200" marR="0" lvl="0" indent="-457200" algn="just" defTabSz="914400" rtl="0" eaLnBrk="0" fontAlgn="base" latinLnBrk="0" hangingPunct="0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Char char="-"/>
                <a:defRPr/>
              </a:pPr>
              <a:endParaRPr kumimoji="0" lang="en-US" altLang="zh-CN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等线" panose="02010600030101010101" pitchFamily="2" charset="-122"/>
                <a:cs typeface="Calibri" panose="020F0502020204030204" charset="0"/>
                <a:sym typeface="+mn-lt"/>
              </a:endParaRPr>
            </a:p>
          </p:txBody>
        </p:sp>
        <p:sp>
          <p:nvSpPr>
            <p:cNvPr id="16" name="Hộp Văn bản 29"/>
            <p:cNvSpPr txBox="1"/>
            <p:nvPr/>
          </p:nvSpPr>
          <p:spPr>
            <a:xfrm>
              <a:off x="117384" y="4566567"/>
              <a:ext cx="11957231" cy="5078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457200" marR="0" lvl="1" indent="0" algn="just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altLang="zh-CN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等线" panose="02010600030101010101" pitchFamily="2" charset="-122"/>
                <a:cs typeface="Calibri" panose="020F0502020204030204" charset="0"/>
                <a:sym typeface="+mn-lt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852540" y="1542446"/>
            <a:ext cx="6651121" cy="1296000"/>
            <a:chOff x="968287" y="1368504"/>
            <a:chExt cx="6651121" cy="1296000"/>
          </a:xfrm>
        </p:grpSpPr>
        <p:sp>
          <p:nvSpPr>
            <p:cNvPr id="3" name="TextBox 47"/>
            <p:cNvSpPr txBox="1"/>
            <p:nvPr/>
          </p:nvSpPr>
          <p:spPr>
            <a:xfrm>
              <a:off x="2100547" y="1620633"/>
              <a:ext cx="5518861" cy="7817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2A466B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GV GHI DẶN DÒ Ở ĐÂY.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2A466B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charset="0"/>
              </a:endParaRPr>
            </a:p>
          </p:txBody>
        </p:sp>
        <p:pic>
          <p:nvPicPr>
            <p:cNvPr id="21" name="Picture 20" descr="Icon&#10;&#10;Description automatically generated"/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68287" y="1368504"/>
              <a:ext cx="1132258" cy="1296000"/>
            </a:xfrm>
            <a:prstGeom prst="rect">
              <a:avLst/>
            </a:prstGeom>
          </p:spPr>
        </p:pic>
      </p:grpSp>
      <p:grpSp>
        <p:nvGrpSpPr>
          <p:cNvPr id="24" name="Group 23"/>
          <p:cNvGrpSpPr/>
          <p:nvPr/>
        </p:nvGrpSpPr>
        <p:grpSpPr>
          <a:xfrm>
            <a:off x="852540" y="2954942"/>
            <a:ext cx="6651121" cy="1296000"/>
            <a:chOff x="968287" y="1368504"/>
            <a:chExt cx="6651121" cy="1296000"/>
          </a:xfrm>
        </p:grpSpPr>
        <p:sp>
          <p:nvSpPr>
            <p:cNvPr id="25" name="TextBox 47"/>
            <p:cNvSpPr txBox="1"/>
            <p:nvPr/>
          </p:nvSpPr>
          <p:spPr>
            <a:xfrm>
              <a:off x="2100547" y="1620633"/>
              <a:ext cx="5518861" cy="7817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2A466B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GV GHI DẶN DÒ Ở ĐÂY.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2A466B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charset="0"/>
              </a:endParaRPr>
            </a:p>
          </p:txBody>
        </p:sp>
        <p:pic>
          <p:nvPicPr>
            <p:cNvPr id="26" name="Picture 25" descr="Icon&#10;&#10;Description automatically generated"/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68287" y="1368504"/>
              <a:ext cx="1132258" cy="1296000"/>
            </a:xfrm>
            <a:prstGeom prst="rect">
              <a:avLst/>
            </a:prstGeom>
          </p:spPr>
        </p:pic>
      </p:grpSp>
      <p:grpSp>
        <p:nvGrpSpPr>
          <p:cNvPr id="27" name="Group 26"/>
          <p:cNvGrpSpPr/>
          <p:nvPr/>
        </p:nvGrpSpPr>
        <p:grpSpPr>
          <a:xfrm>
            <a:off x="852540" y="4367438"/>
            <a:ext cx="6651121" cy="1296000"/>
            <a:chOff x="968287" y="1368504"/>
            <a:chExt cx="6651121" cy="1296000"/>
          </a:xfrm>
        </p:grpSpPr>
        <p:sp>
          <p:nvSpPr>
            <p:cNvPr id="28" name="TextBox 47"/>
            <p:cNvSpPr txBox="1"/>
            <p:nvPr/>
          </p:nvSpPr>
          <p:spPr>
            <a:xfrm>
              <a:off x="2100547" y="1620633"/>
              <a:ext cx="5518861" cy="7817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2A466B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GV GHI DẶN DÒ Ở ĐÂY.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2A466B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charset="0"/>
              </a:endParaRPr>
            </a:p>
          </p:txBody>
        </p:sp>
        <p:pic>
          <p:nvPicPr>
            <p:cNvPr id="29" name="Picture 28" descr="Icon&#10;&#10;Description automatically generated"/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68287" y="1368504"/>
              <a:ext cx="1132258" cy="1296000"/>
            </a:xfrm>
            <a:prstGeom prst="rect">
              <a:avLst/>
            </a:prstGeom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90777" y="760813"/>
            <a:ext cx="4572396" cy="1012024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1"/>
          <p:cNvGrpSpPr/>
          <p:nvPr/>
        </p:nvGrpSpPr>
        <p:grpSpPr>
          <a:xfrm>
            <a:off x="-3195" y="0"/>
            <a:ext cx="12195196" cy="6858000"/>
            <a:chOff x="-3195" y="0"/>
            <a:chExt cx="12195196" cy="6858000"/>
          </a:xfrm>
        </p:grpSpPr>
        <p:pic>
          <p:nvPicPr>
            <p:cNvPr id="6" name="图片 9" descr="文本, 背景图案&#10;&#10;描述已自动生成"/>
            <p:cNvPicPr>
              <a:picLocks noChangeAspect="1"/>
            </p:cNvPicPr>
            <p:nvPr userDrawn="1"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95" y="0"/>
              <a:ext cx="12195196" cy="6858000"/>
            </a:xfrm>
            <a:prstGeom prst="rect">
              <a:avLst/>
            </a:prstGeom>
          </p:spPr>
        </p:pic>
        <p:pic>
          <p:nvPicPr>
            <p:cNvPr id="7" name="图片 10" descr="形状&#10;&#10;描述已自动生成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336" y="135762"/>
              <a:ext cx="11881320" cy="6586476"/>
            </a:xfrm>
            <a:prstGeom prst="rect">
              <a:avLst/>
            </a:prstGeom>
            <a:effectLst>
              <a:outerShdw blurRad="762000" algn="ctr" rotWithShape="0">
                <a:prstClr val="black">
                  <a:alpha val="20000"/>
                </a:prstClr>
              </a:outerShdw>
            </a:effectLst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7193" y="2044261"/>
            <a:ext cx="5785605" cy="4255377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1"/>
          <p:cNvGrpSpPr/>
          <p:nvPr/>
        </p:nvGrpSpPr>
        <p:grpSpPr>
          <a:xfrm>
            <a:off x="-3195" y="0"/>
            <a:ext cx="12195196" cy="6858000"/>
            <a:chOff x="-3195" y="0"/>
            <a:chExt cx="12195196" cy="6858000"/>
          </a:xfrm>
        </p:grpSpPr>
        <p:pic>
          <p:nvPicPr>
            <p:cNvPr id="13" name="图片 9" descr="文本, 背景图案&#10;&#10;描述已自动生成"/>
            <p:cNvPicPr>
              <a:picLocks noChangeAspect="1"/>
            </p:cNvPicPr>
            <p:nvPr userDrawn="1"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95" y="0"/>
              <a:ext cx="12195196" cy="6858000"/>
            </a:xfrm>
            <a:prstGeom prst="rect">
              <a:avLst/>
            </a:prstGeom>
          </p:spPr>
        </p:pic>
        <p:pic>
          <p:nvPicPr>
            <p:cNvPr id="14" name="图片 10" descr="形状&#10;&#10;描述已自动生成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336" y="135762"/>
              <a:ext cx="11881320" cy="6586476"/>
            </a:xfrm>
            <a:prstGeom prst="rect">
              <a:avLst/>
            </a:prstGeom>
            <a:effectLst>
              <a:outerShdw blurRad="762000" algn="ctr" rotWithShape="0">
                <a:prstClr val="black">
                  <a:alpha val="20000"/>
                </a:prstClr>
              </a:outerShdw>
            </a:effectLst>
          </p:spPr>
        </p:pic>
      </p:grpSp>
      <p:grpSp>
        <p:nvGrpSpPr>
          <p:cNvPr id="10" name="Group 9"/>
          <p:cNvGrpSpPr/>
          <p:nvPr/>
        </p:nvGrpSpPr>
        <p:grpSpPr>
          <a:xfrm>
            <a:off x="6784720" y="1187525"/>
            <a:ext cx="4807205" cy="1998385"/>
            <a:chOff x="259915" y="110447"/>
            <a:chExt cx="4491315" cy="4137927"/>
          </a:xfrm>
        </p:grpSpPr>
        <p:sp>
          <p:nvSpPr>
            <p:cNvPr id="11" name="Hình chữ nhật: Góc Tròn 6"/>
            <p:cNvSpPr/>
            <p:nvPr/>
          </p:nvSpPr>
          <p:spPr>
            <a:xfrm>
              <a:off x="259915" y="143486"/>
              <a:ext cx="4491315" cy="4071853"/>
            </a:xfrm>
            <a:custGeom>
              <a:avLst/>
              <a:gdLst>
                <a:gd name="connsiteX0" fmla="*/ 0 w 4491315"/>
                <a:gd name="connsiteY0" fmla="*/ 678656 h 4071853"/>
                <a:gd name="connsiteX1" fmla="*/ 678656 w 4491315"/>
                <a:gd name="connsiteY1" fmla="*/ 0 h 4071853"/>
                <a:gd name="connsiteX2" fmla="*/ 3812659 w 4491315"/>
                <a:gd name="connsiteY2" fmla="*/ 0 h 4071853"/>
                <a:gd name="connsiteX3" fmla="*/ 4491315 w 4491315"/>
                <a:gd name="connsiteY3" fmla="*/ 678656 h 4071853"/>
                <a:gd name="connsiteX4" fmla="*/ 4491315 w 4491315"/>
                <a:gd name="connsiteY4" fmla="*/ 3393197 h 4071853"/>
                <a:gd name="connsiteX5" fmla="*/ 3812659 w 4491315"/>
                <a:gd name="connsiteY5" fmla="*/ 4071853 h 4071853"/>
                <a:gd name="connsiteX6" fmla="*/ 678656 w 4491315"/>
                <a:gd name="connsiteY6" fmla="*/ 4071853 h 4071853"/>
                <a:gd name="connsiteX7" fmla="*/ 0 w 4491315"/>
                <a:gd name="connsiteY7" fmla="*/ 3393197 h 4071853"/>
                <a:gd name="connsiteX8" fmla="*/ 0 w 4491315"/>
                <a:gd name="connsiteY8" fmla="*/ 678656 h 40718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15" h="4071853" fill="none" extrusionOk="0">
                  <a:moveTo>
                    <a:pt x="0" y="678656"/>
                  </a:moveTo>
                  <a:cubicBezTo>
                    <a:pt x="-41359" y="306417"/>
                    <a:pt x="299591" y="24156"/>
                    <a:pt x="678656" y="0"/>
                  </a:cubicBezTo>
                  <a:cubicBezTo>
                    <a:pt x="1695072" y="77600"/>
                    <a:pt x="3253367" y="-27269"/>
                    <a:pt x="3812659" y="0"/>
                  </a:cubicBezTo>
                  <a:cubicBezTo>
                    <a:pt x="4209450" y="-28994"/>
                    <a:pt x="4515691" y="311021"/>
                    <a:pt x="4491315" y="678656"/>
                  </a:cubicBezTo>
                  <a:cubicBezTo>
                    <a:pt x="4600315" y="1878373"/>
                    <a:pt x="4413106" y="2455254"/>
                    <a:pt x="4491315" y="3393197"/>
                  </a:cubicBezTo>
                  <a:cubicBezTo>
                    <a:pt x="4425146" y="3742123"/>
                    <a:pt x="4125362" y="4099244"/>
                    <a:pt x="3812659" y="4071853"/>
                  </a:cubicBezTo>
                  <a:cubicBezTo>
                    <a:pt x="2790480" y="4121030"/>
                    <a:pt x="1976410" y="3949151"/>
                    <a:pt x="678656" y="4071853"/>
                  </a:cubicBezTo>
                  <a:cubicBezTo>
                    <a:pt x="299951" y="4101756"/>
                    <a:pt x="-53370" y="3813960"/>
                    <a:pt x="0" y="3393197"/>
                  </a:cubicBezTo>
                  <a:cubicBezTo>
                    <a:pt x="47022" y="2430828"/>
                    <a:pt x="104569" y="1176476"/>
                    <a:pt x="0" y="678656"/>
                  </a:cubicBezTo>
                  <a:close/>
                </a:path>
                <a:path w="4491315" h="4071853" stroke="0" extrusionOk="0">
                  <a:moveTo>
                    <a:pt x="0" y="678656"/>
                  </a:moveTo>
                  <a:cubicBezTo>
                    <a:pt x="60433" y="296937"/>
                    <a:pt x="345094" y="-2752"/>
                    <a:pt x="678656" y="0"/>
                  </a:cubicBezTo>
                  <a:cubicBezTo>
                    <a:pt x="1959993" y="-129276"/>
                    <a:pt x="2474754" y="-77778"/>
                    <a:pt x="3812659" y="0"/>
                  </a:cubicBezTo>
                  <a:cubicBezTo>
                    <a:pt x="4183269" y="-13394"/>
                    <a:pt x="4487345" y="326736"/>
                    <a:pt x="4491315" y="678656"/>
                  </a:cubicBezTo>
                  <a:cubicBezTo>
                    <a:pt x="4572914" y="1940108"/>
                    <a:pt x="4645615" y="2978931"/>
                    <a:pt x="4491315" y="3393197"/>
                  </a:cubicBezTo>
                  <a:cubicBezTo>
                    <a:pt x="4502588" y="3791781"/>
                    <a:pt x="4177621" y="4075200"/>
                    <a:pt x="3812659" y="4071853"/>
                  </a:cubicBezTo>
                  <a:cubicBezTo>
                    <a:pt x="2485565" y="4116073"/>
                    <a:pt x="1830836" y="4042471"/>
                    <a:pt x="678656" y="4071853"/>
                  </a:cubicBezTo>
                  <a:cubicBezTo>
                    <a:pt x="286592" y="4005564"/>
                    <a:pt x="-14089" y="3764752"/>
                    <a:pt x="0" y="3393197"/>
                  </a:cubicBezTo>
                  <a:cubicBezTo>
                    <a:pt x="-159954" y="2221412"/>
                    <a:pt x="22140" y="1912399"/>
                    <a:pt x="0" y="678656"/>
                  </a:cubicBezTo>
                  <a:close/>
                </a:path>
              </a:pathLst>
            </a:custGeom>
            <a:solidFill>
              <a:schemeClr val="bg1"/>
            </a:solidFill>
            <a:ln w="76200" cap="rnd" cmpd="thinThick">
              <a:solidFill>
                <a:srgbClr val="36746D"/>
              </a:solidFill>
              <a:prstDash val="dash"/>
              <a:round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2" name="Text Placeholder 7"/>
            <p:cNvSpPr txBox="1"/>
            <p:nvPr/>
          </p:nvSpPr>
          <p:spPr>
            <a:xfrm flipH="1">
              <a:off x="537418" y="110447"/>
              <a:ext cx="4023337" cy="4137927"/>
            </a:xfrm>
            <a:prstGeom prst="rect">
              <a:avLst/>
            </a:prstGeom>
            <a:ln>
              <a:noFill/>
            </a:ln>
          </p:spPr>
          <p:txBody>
            <a:bodyPr vert="horz" lIns="0" tIns="103866" rIns="0" bIns="103866" anchor="t"/>
            <a:lstStyle>
              <a:lvl1pPr marL="0" indent="0" algn="r" rtl="0" eaLnBrk="0" fontAlgn="base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65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Lato Regular"/>
                  <a:ea typeface="+mn-ea"/>
                  <a:cs typeface="Lato Regular"/>
                </a:defRPr>
              </a:lvl1pPr>
              <a:lvl2pPr marL="1041400" indent="-4000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05280" indent="-319405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247900" indent="-319405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891155" indent="-319405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534410" indent="-321310" algn="l" defTabSz="128524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77030" indent="-321310" algn="l" defTabSz="128524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19650" indent="-321310" algn="l" defTabSz="128524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62270" indent="-321310" algn="l" defTabSz="128524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Hãy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trả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lời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hỏi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2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lọ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điều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ước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thể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nhận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phần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quà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bí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ẩn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bạn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nhé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!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18" name="Picture 17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3205" y="1884479"/>
            <a:ext cx="2780017" cy="3237257"/>
          </a:xfrm>
          <a:prstGeom prst="rect">
            <a:avLst/>
          </a:prstGeom>
        </p:spPr>
      </p:pic>
      <p:pic>
        <p:nvPicPr>
          <p:cNvPr id="23" name="Picture 22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15983" y="1884478"/>
            <a:ext cx="2780017" cy="3237257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组合 1"/>
          <p:cNvGrpSpPr/>
          <p:nvPr/>
        </p:nvGrpSpPr>
        <p:grpSpPr>
          <a:xfrm>
            <a:off x="-3195" y="0"/>
            <a:ext cx="12195196" cy="6858000"/>
            <a:chOff x="-3195" y="0"/>
            <a:chExt cx="12195196" cy="6858000"/>
          </a:xfrm>
        </p:grpSpPr>
        <p:pic>
          <p:nvPicPr>
            <p:cNvPr id="33" name="图片 9" descr="文本, 背景图案&#10;&#10;描述已自动生成"/>
            <p:cNvPicPr>
              <a:picLocks noChangeAspect="1"/>
            </p:cNvPicPr>
            <p:nvPr userDrawn="1"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95" y="0"/>
              <a:ext cx="12195196" cy="6858000"/>
            </a:xfrm>
            <a:prstGeom prst="rect">
              <a:avLst/>
            </a:prstGeom>
          </p:spPr>
        </p:pic>
        <p:pic>
          <p:nvPicPr>
            <p:cNvPr id="34" name="图片 10" descr="形状&#10;&#10;描述已自动生成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336" y="135762"/>
              <a:ext cx="11881320" cy="6586476"/>
            </a:xfrm>
            <a:prstGeom prst="rect">
              <a:avLst/>
            </a:prstGeom>
            <a:effectLst>
              <a:outerShdw blurRad="762000" algn="ctr" rotWithShape="0">
                <a:prstClr val="black">
                  <a:alpha val="20000"/>
                </a:prstClr>
              </a:outerShdw>
            </a:effectLst>
          </p:spPr>
        </p:pic>
      </p:grpSp>
      <p:grpSp>
        <p:nvGrpSpPr>
          <p:cNvPr id="4" name="Group 3"/>
          <p:cNvGrpSpPr/>
          <p:nvPr/>
        </p:nvGrpSpPr>
        <p:grpSpPr>
          <a:xfrm>
            <a:off x="1775824" y="137759"/>
            <a:ext cx="8640352" cy="3312000"/>
            <a:chOff x="1775824" y="137759"/>
            <a:chExt cx="8640352" cy="3312000"/>
          </a:xfrm>
        </p:grpSpPr>
        <p:pic>
          <p:nvPicPr>
            <p:cNvPr id="5" name="Picture 4" descr="A screenshot of a computer&#10;&#10;Description automatically generated with low confidence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8800"/>
                      </a14:imgEffect>
                      <a14:imgEffect>
                        <a14:saturation sat="3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5824" y="137759"/>
              <a:ext cx="8640352" cy="3312000"/>
            </a:xfrm>
            <a:prstGeom prst="rect">
              <a:avLst/>
            </a:prstGeom>
            <a:effectLst>
              <a:innerShdw blurRad="38100" dist="25400" dir="5400000">
                <a:prstClr val="black">
                  <a:alpha val="35000"/>
                </a:prstClr>
              </a:innerShdw>
            </a:effectLst>
          </p:spPr>
        </p:pic>
        <mc:AlternateContent xmlns:mc="http://schemas.openxmlformats.org/markup-compatibility/2006">
          <mc:Choice xmlns:a14="http://schemas.microsoft.com/office/drawing/2010/main" Requires="a14">
            <p:sp>
              <p:nvSpPr>
                <p:cNvPr id="6" name="TextBox 5"/>
                <p:cNvSpPr txBox="1"/>
                <p:nvPr/>
              </p:nvSpPr>
              <p:spPr>
                <a:xfrm>
                  <a:off x="1775825" y="867978"/>
                  <a:ext cx="8629006" cy="111299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r>
                    <a:rPr kumimoji="0" lang="en-US" sz="4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1.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kumimoji="0" lang="en-US" sz="4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4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𝟓</m:t>
                          </m:r>
                        </m:num>
                        <m:den>
                          <m:r>
                            <a:rPr kumimoji="0" lang="en-US" sz="4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𝟏𝟐</m:t>
                          </m:r>
                        </m:den>
                      </m:f>
                    </m:oMath>
                  </a14:m>
                  <a:r>
                    <a:rPr kumimoji="0" lang="en-US" sz="4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rPr>
                    <a:t> +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kumimoji="0" lang="en-US" sz="44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4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</m:t>
                          </m:r>
                        </m:num>
                        <m:den>
                          <m:r>
                            <a:rPr kumimoji="0" lang="en-US" sz="4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𝟑</m:t>
                          </m:r>
                        </m:den>
                      </m:f>
                    </m:oMath>
                  </a14:m>
                  <a:r>
                    <a:rPr kumimoji="0" lang="en-US" sz="4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Calibri" panose="020F0502020204030204" charset="0"/>
                    </a:rPr>
                    <a:t> = ?</a:t>
                  </a:r>
                  <a:endPara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charset="0"/>
                  </a:endParaRPr>
                </a:p>
              </p:txBody>
            </p:sp>
          </mc:Choice>
          <mc:Fallback>
            <p:sp>
              <p:nvSpPr>
                <p:cNvPr id="6" name="TextBox 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75825" y="867978"/>
                  <a:ext cx="8629006" cy="1112997"/>
                </a:xfrm>
                <a:prstGeom prst="rect">
                  <a:avLst/>
                </a:prstGeom>
                <a:blipFill rotWithShape="1">
                  <a:blip r:embed="rId5"/>
                </a:blipFill>
              </p:spPr>
              <p:txBody>
                <a:bodyPr/>
                <a:lstStyle/>
                <a:p>
                  <a:r>
                    <a:rPr lang="en-US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7" name="Group 6"/>
          <p:cNvGrpSpPr/>
          <p:nvPr/>
        </p:nvGrpSpPr>
        <p:grpSpPr>
          <a:xfrm>
            <a:off x="609600" y="3496002"/>
            <a:ext cx="4648200" cy="1317172"/>
            <a:chOff x="609600" y="3496002"/>
            <a:chExt cx="4648200" cy="1317172"/>
          </a:xfrm>
        </p:grpSpPr>
        <p:grpSp>
          <p:nvGrpSpPr>
            <p:cNvPr id="8" name="Group 7"/>
            <p:cNvGrpSpPr/>
            <p:nvPr/>
          </p:nvGrpSpPr>
          <p:grpSpPr>
            <a:xfrm>
              <a:off x="609600" y="3496002"/>
              <a:ext cx="4648200" cy="1317172"/>
              <a:chOff x="3799114" y="838200"/>
              <a:chExt cx="4648200" cy="1317172"/>
            </a:xfrm>
          </p:grpSpPr>
          <p:pic>
            <p:nvPicPr>
              <p:cNvPr id="10" name="Picture 9" descr="A picture containing icon&#10;&#10;Description automatically generated"/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175" t="8888" r="19048" b="71905"/>
              <a:stretch>
                <a:fillRect/>
              </a:stretch>
            </p:blipFill>
            <p:spPr>
              <a:xfrm>
                <a:off x="3799114" y="838200"/>
                <a:ext cx="4648200" cy="1317172"/>
              </a:xfrm>
              <a:prstGeom prst="rect">
                <a:avLst/>
              </a:prstGeom>
              <a:effectLst>
                <a:innerShdw blurRad="38100" dist="38100" dir="8100000">
                  <a:prstClr val="black">
                    <a:alpha val="50000"/>
                  </a:prstClr>
                </a:innerShdw>
              </a:effectLst>
            </p:spPr>
          </p:pic>
          <p:sp>
            <p:nvSpPr>
              <p:cNvPr id="11" name="TextBox 10"/>
              <p:cNvSpPr txBox="1"/>
              <p:nvPr/>
            </p:nvSpPr>
            <p:spPr>
              <a:xfrm>
                <a:off x="4245429" y="975640"/>
                <a:ext cx="43542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36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>
                      <a:glow>
                        <a:prstClr val="white"/>
                      </a:glow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A</a:t>
                </a:r>
                <a:endPara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>
                    <a:glow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p:grp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9" name="Rectangle 8"/>
                <p:cNvSpPr/>
                <p:nvPr/>
              </p:nvSpPr>
              <p:spPr>
                <a:xfrm>
                  <a:off x="1491344" y="3758898"/>
                  <a:ext cx="3592285" cy="90018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36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36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𝟑</m:t>
                            </m:r>
                          </m:num>
                          <m:den>
                            <m:r>
                              <a:rPr kumimoji="0" lang="en-US" sz="36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𝟓</m:t>
                            </m:r>
                          </m:den>
                        </m:f>
                      </m:oMath>
                    </m:oMathPara>
                  </a14:m>
                  <a:endPara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66CC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endParaRPr>
                </a:p>
              </p:txBody>
            </p:sp>
          </mc:Choice>
          <mc:Fallback>
            <p:sp>
              <p:nvSpPr>
                <p:cNvPr id="9" name="Rectangle 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91344" y="3758898"/>
                  <a:ext cx="3592285" cy="900188"/>
                </a:xfrm>
                <a:prstGeom prst="rect">
                  <a:avLst/>
                </a:prstGeom>
                <a:blipFill rotWithShape="1">
                  <a:blip r:embed="rId7"/>
                </a:blip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/>
                <a:lstStyle/>
                <a:p>
                  <a:r>
                    <a:rPr lang="en-US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2" name="Group 11"/>
          <p:cNvGrpSpPr/>
          <p:nvPr/>
        </p:nvGrpSpPr>
        <p:grpSpPr>
          <a:xfrm>
            <a:off x="609600" y="5177001"/>
            <a:ext cx="4648200" cy="1317172"/>
            <a:chOff x="609600" y="5177001"/>
            <a:chExt cx="4648200" cy="1317172"/>
          </a:xfrm>
        </p:grpSpPr>
        <p:grpSp>
          <p:nvGrpSpPr>
            <p:cNvPr id="13" name="Group 12"/>
            <p:cNvGrpSpPr/>
            <p:nvPr/>
          </p:nvGrpSpPr>
          <p:grpSpPr>
            <a:xfrm>
              <a:off x="609600" y="5177001"/>
              <a:ext cx="4648200" cy="1317172"/>
              <a:chOff x="3799114" y="2438400"/>
              <a:chExt cx="4648200" cy="1317172"/>
            </a:xfrm>
          </p:grpSpPr>
          <p:pic>
            <p:nvPicPr>
              <p:cNvPr id="15" name="Picture 14" descr="A picture containing icon&#10;&#10;Description automatically generated"/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175" t="32222" r="19048" b="48572"/>
              <a:stretch>
                <a:fillRect/>
              </a:stretch>
            </p:blipFill>
            <p:spPr>
              <a:xfrm>
                <a:off x="3799114" y="2438400"/>
                <a:ext cx="4648200" cy="1317172"/>
              </a:xfrm>
              <a:prstGeom prst="rect">
                <a:avLst/>
              </a:prstGeom>
              <a:effectLst>
                <a:innerShdw blurRad="38100" dist="38100" dir="8100000">
                  <a:prstClr val="black">
                    <a:alpha val="50000"/>
                  </a:prstClr>
                </a:innerShdw>
              </a:effectLst>
            </p:spPr>
          </p:pic>
          <p:sp>
            <p:nvSpPr>
              <p:cNvPr id="16" name="TextBox 15"/>
              <p:cNvSpPr txBox="1"/>
              <p:nvPr/>
            </p:nvSpPr>
            <p:spPr>
              <a:xfrm>
                <a:off x="4245429" y="2567311"/>
                <a:ext cx="43542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36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C</a:t>
                </a:r>
                <a:endPara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p:grp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4" name="Rectangle 13"/>
                <p:cNvSpPr/>
                <p:nvPr/>
              </p:nvSpPr>
              <p:spPr>
                <a:xfrm>
                  <a:off x="1491343" y="5447513"/>
                  <a:ext cx="3592285" cy="90018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36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36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𝟒</m:t>
                            </m:r>
                          </m:num>
                          <m:den>
                            <m:r>
                              <a:rPr kumimoji="0" lang="en-US" sz="36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𝟓</m:t>
                            </m:r>
                          </m:den>
                        </m:f>
                      </m:oMath>
                    </m:oMathPara>
                  </a14:m>
                  <a:endPara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66CC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endParaRPr>
                </a:p>
              </p:txBody>
            </p:sp>
          </mc:Choice>
          <mc:Fallback>
            <p:sp>
              <p:nvSpPr>
                <p:cNvPr id="14" name="Rectangle 1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91343" y="5447513"/>
                  <a:ext cx="3592285" cy="900188"/>
                </a:xfrm>
                <a:prstGeom prst="rect">
                  <a:avLst/>
                </a:prstGeom>
                <a:blipFill rotWithShape="1">
                  <a:blip r:embed="rId8"/>
                </a:blip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/>
                <a:lstStyle/>
                <a:p>
                  <a:r>
                    <a:rPr lang="en-US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7" name="Group 16"/>
          <p:cNvGrpSpPr/>
          <p:nvPr/>
        </p:nvGrpSpPr>
        <p:grpSpPr>
          <a:xfrm>
            <a:off x="6847114" y="3496001"/>
            <a:ext cx="4648200" cy="1317173"/>
            <a:chOff x="6847114" y="3496001"/>
            <a:chExt cx="4648200" cy="1317173"/>
          </a:xfrm>
        </p:grpSpPr>
        <p:grpSp>
          <p:nvGrpSpPr>
            <p:cNvPr id="18" name="Group 17"/>
            <p:cNvGrpSpPr/>
            <p:nvPr/>
          </p:nvGrpSpPr>
          <p:grpSpPr>
            <a:xfrm>
              <a:off x="6847114" y="3496001"/>
              <a:ext cx="4648200" cy="1317173"/>
              <a:chOff x="3799114" y="3918856"/>
              <a:chExt cx="4648200" cy="1317173"/>
            </a:xfrm>
          </p:grpSpPr>
          <p:pic>
            <p:nvPicPr>
              <p:cNvPr id="20" name="Picture 19" descr="A picture containing icon&#10;&#10;Description automatically generated"/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175" t="53809" r="19048" b="26985"/>
              <a:stretch>
                <a:fillRect/>
              </a:stretch>
            </p:blipFill>
            <p:spPr>
              <a:xfrm>
                <a:off x="3799114" y="3918856"/>
                <a:ext cx="4648200" cy="1317173"/>
              </a:xfrm>
              <a:prstGeom prst="rect">
                <a:avLst/>
              </a:prstGeom>
              <a:effectLst>
                <a:innerShdw blurRad="38100" dist="38100" dir="8100000">
                  <a:prstClr val="black">
                    <a:alpha val="50000"/>
                  </a:prstClr>
                </a:innerShdw>
              </a:effectLst>
            </p:spPr>
          </p:pic>
          <p:sp>
            <p:nvSpPr>
              <p:cNvPr id="21" name="TextBox 20"/>
              <p:cNvSpPr txBox="1"/>
              <p:nvPr/>
            </p:nvSpPr>
            <p:spPr>
              <a:xfrm>
                <a:off x="4245428" y="4060023"/>
                <a:ext cx="43542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36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B</a:t>
                </a:r>
                <a:endPara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p:grp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9" name="Rectangle 18"/>
                <p:cNvSpPr/>
                <p:nvPr/>
              </p:nvSpPr>
              <p:spPr>
                <a:xfrm>
                  <a:off x="7728857" y="3772661"/>
                  <a:ext cx="3592285" cy="90018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36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36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𝟏</m:t>
                            </m:r>
                          </m:num>
                          <m:den>
                            <m:r>
                              <a:rPr kumimoji="0" lang="en-US" sz="36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𝟒</m:t>
                            </m:r>
                          </m:den>
                        </m:f>
                      </m:oMath>
                    </m:oMathPara>
                  </a14:m>
                  <a:endPara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66CC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endParaRPr>
                </a:p>
              </p:txBody>
            </p:sp>
          </mc:Choice>
          <mc:Fallback>
            <p:sp>
              <p:nvSpPr>
                <p:cNvPr id="19" name="Rectangle 1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28857" y="3772661"/>
                  <a:ext cx="3592285" cy="900188"/>
                </a:xfrm>
                <a:prstGeom prst="rect">
                  <a:avLst/>
                </a:prstGeom>
                <a:blipFill rotWithShape="1">
                  <a:blip r:embed="rId9"/>
                </a:blip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/>
                <a:lstStyle/>
                <a:p>
                  <a:r>
                    <a:rPr lang="en-US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2" name="Group 21"/>
          <p:cNvGrpSpPr/>
          <p:nvPr/>
        </p:nvGrpSpPr>
        <p:grpSpPr>
          <a:xfrm>
            <a:off x="6847114" y="5177000"/>
            <a:ext cx="4648200" cy="1317173"/>
            <a:chOff x="6847114" y="5177000"/>
            <a:chExt cx="4648200" cy="1317173"/>
          </a:xfrm>
        </p:grpSpPr>
        <p:grpSp>
          <p:nvGrpSpPr>
            <p:cNvPr id="23" name="Group 22"/>
            <p:cNvGrpSpPr/>
            <p:nvPr/>
          </p:nvGrpSpPr>
          <p:grpSpPr>
            <a:xfrm>
              <a:off x="6847114" y="5177000"/>
              <a:ext cx="4648200" cy="1317173"/>
              <a:chOff x="3799114" y="5497286"/>
              <a:chExt cx="4648200" cy="1317173"/>
            </a:xfrm>
          </p:grpSpPr>
          <p:pic>
            <p:nvPicPr>
              <p:cNvPr id="25" name="Picture 24" descr="A picture containing icon&#10;&#10;Description automatically generated"/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175" t="76825" r="19048" b="3969"/>
              <a:stretch>
                <a:fillRect/>
              </a:stretch>
            </p:blipFill>
            <p:spPr>
              <a:xfrm>
                <a:off x="3799114" y="5497286"/>
                <a:ext cx="4648200" cy="1317173"/>
              </a:xfrm>
              <a:prstGeom prst="rect">
                <a:avLst/>
              </a:prstGeom>
              <a:effectLst>
                <a:innerShdw blurRad="38100" dist="38100" dir="8100000">
                  <a:prstClr val="black">
                    <a:alpha val="50000"/>
                  </a:prstClr>
                </a:innerShdw>
              </a:effectLst>
            </p:spPr>
          </p:pic>
          <p:sp>
            <p:nvSpPr>
              <p:cNvPr id="26" name="TextBox 25"/>
              <p:cNvSpPr txBox="1"/>
              <p:nvPr/>
            </p:nvSpPr>
            <p:spPr>
              <a:xfrm>
                <a:off x="4245428" y="5663977"/>
                <a:ext cx="43542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36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D</a:t>
                </a:r>
                <a:endPara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p:grp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4" name="Rectangle 23"/>
                <p:cNvSpPr/>
                <p:nvPr/>
              </p:nvSpPr>
              <p:spPr>
                <a:xfrm>
                  <a:off x="7728857" y="5447513"/>
                  <a:ext cx="3592285" cy="90018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36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36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𝟑</m:t>
                            </m:r>
                          </m:num>
                          <m:den>
                            <m:r>
                              <a:rPr kumimoji="0" lang="en-US" sz="36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𝟒</m:t>
                            </m:r>
                          </m:den>
                        </m:f>
                      </m:oMath>
                    </m:oMathPara>
                  </a14:m>
                  <a:endPara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66CC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endParaRPr>
                </a:p>
              </p:txBody>
            </p:sp>
          </mc:Choice>
          <mc:Fallback>
            <p:sp>
              <p:nvSpPr>
                <p:cNvPr id="24" name="Rectangle 2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28857" y="5447513"/>
                  <a:ext cx="3592285" cy="900188"/>
                </a:xfrm>
                <a:prstGeom prst="rect">
                  <a:avLst/>
                </a:prstGeom>
                <a:blipFill rotWithShape="1">
                  <a:blip r:embed="rId10"/>
                </a:blip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/>
                <a:lstStyle/>
                <a:p>
                  <a:r>
                    <a:rPr lang="en-US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27" name="Picture 2" descr="Pin on Cony brown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880" y="2480587"/>
            <a:ext cx="3504240" cy="3348000"/>
          </a:xfrm>
          <a:prstGeom prst="rect">
            <a:avLst/>
          </a:prstGeom>
          <a:noFill/>
          <a:effectLst>
            <a:innerShdw blurRad="63500" dist="50800" dir="1620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Pin on Cony brown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9772" y="2480587"/>
            <a:ext cx="3504240" cy="3348000"/>
          </a:xfrm>
          <a:prstGeom prst="rect">
            <a:avLst/>
          </a:prstGeom>
          <a:noFill/>
          <a:effectLst>
            <a:innerShdw blurRad="63500" dist="50800" dir="1620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Pin on Cony brown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880" y="2480587"/>
            <a:ext cx="3504240" cy="3348000"/>
          </a:xfrm>
          <a:prstGeom prst="rect">
            <a:avLst/>
          </a:prstGeom>
          <a:noFill/>
          <a:effectLst>
            <a:innerShdw blurRad="63500" dist="50800" dir="1620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0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86834" flipH="1">
            <a:off x="10664471" y="259640"/>
            <a:ext cx="1260000" cy="1260000"/>
          </a:xfrm>
          <a:prstGeom prst="rect">
            <a:avLst/>
          </a:prstGeom>
        </p:spPr>
      </p:pic>
      <p:pic>
        <p:nvPicPr>
          <p:cNvPr id="3" name="Picture 2" descr="A picture containing calendar&#10;&#10;Description automatically generated"/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6000" y="1868992"/>
            <a:ext cx="4680000" cy="46800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trả-lời-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42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75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75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trả-lời-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42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75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75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trả-lời-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"/>
                            </p:stCondLst>
                            <p:childTnLst>
                              <p:par>
                                <p:cTn id="72" presetID="42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75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75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2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00"/>
                            </p:stCondLst>
                            <p:childTnLst>
                              <p:par>
                                <p:cTn id="8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8" name="trả-lời-đú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000"/>
                            </p:stCondLst>
                            <p:childTnLst>
                              <p:par>
                                <p:cTn id="88" presetID="42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75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75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26" presetClass="emph" presetSubtype="0" repeatCount="5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8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组合 1"/>
          <p:cNvGrpSpPr/>
          <p:nvPr/>
        </p:nvGrpSpPr>
        <p:grpSpPr>
          <a:xfrm>
            <a:off x="-3195" y="0"/>
            <a:ext cx="12195196" cy="6858000"/>
            <a:chOff x="-3195" y="0"/>
            <a:chExt cx="12195196" cy="6858000"/>
          </a:xfrm>
        </p:grpSpPr>
        <p:pic>
          <p:nvPicPr>
            <p:cNvPr id="31" name="图片 9" descr="文本, 背景图案&#10;&#10;描述已自动生成"/>
            <p:cNvPicPr>
              <a:picLocks noChangeAspect="1"/>
            </p:cNvPicPr>
            <p:nvPr userDrawn="1"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95" y="0"/>
              <a:ext cx="12195196" cy="6858000"/>
            </a:xfrm>
            <a:prstGeom prst="rect">
              <a:avLst/>
            </a:prstGeom>
          </p:spPr>
        </p:pic>
        <p:pic>
          <p:nvPicPr>
            <p:cNvPr id="33" name="图片 10" descr="形状&#10;&#10;描述已自动生成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336" y="135762"/>
              <a:ext cx="11881320" cy="6586476"/>
            </a:xfrm>
            <a:prstGeom prst="rect">
              <a:avLst/>
            </a:prstGeom>
            <a:effectLst>
              <a:outerShdw blurRad="762000" algn="ctr" rotWithShape="0">
                <a:prstClr val="black">
                  <a:alpha val="20000"/>
                </a:prstClr>
              </a:outerShdw>
            </a:effectLst>
          </p:spPr>
        </p:pic>
      </p:grpSp>
      <p:grpSp>
        <p:nvGrpSpPr>
          <p:cNvPr id="4" name="Group 3"/>
          <p:cNvGrpSpPr/>
          <p:nvPr/>
        </p:nvGrpSpPr>
        <p:grpSpPr>
          <a:xfrm>
            <a:off x="1775824" y="137759"/>
            <a:ext cx="8640353" cy="3312000"/>
            <a:chOff x="1775824" y="137759"/>
            <a:chExt cx="8640353" cy="3312000"/>
          </a:xfrm>
        </p:grpSpPr>
        <p:pic>
          <p:nvPicPr>
            <p:cNvPr id="5" name="Picture 4" descr="A screenshot of a computer&#10;&#10;Description automatically generated with low confidence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8800"/>
                      </a14:imgEffect>
                      <a14:imgEffect>
                        <a14:saturation sat="3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5824" y="137759"/>
              <a:ext cx="8640352" cy="3312000"/>
            </a:xfrm>
            <a:prstGeom prst="rect">
              <a:avLst/>
            </a:prstGeom>
            <a:effectLst>
              <a:innerShdw blurRad="38100" dist="25400" dir="5400000">
                <a:prstClr val="black">
                  <a:alpha val="35000"/>
                </a:prstClr>
              </a:innerShdw>
            </a:effectLst>
          </p:spPr>
        </p:pic>
        <mc:AlternateContent xmlns:mc="http://schemas.openxmlformats.org/markup-compatibility/2006">
          <mc:Choice xmlns:a14="http://schemas.microsoft.com/office/drawing/2010/main" Requires="a14">
            <p:sp>
              <p:nvSpPr>
                <p:cNvPr id="6" name="TextBox 5"/>
                <p:cNvSpPr txBox="1"/>
                <p:nvPr/>
              </p:nvSpPr>
              <p:spPr>
                <a:xfrm>
                  <a:off x="1775825" y="971309"/>
                  <a:ext cx="8640352" cy="111299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r>
                    <a:rPr kumimoji="0" lang="en-US" sz="4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2.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kumimoji="0" lang="en-US" sz="4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4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𝟓</m:t>
                          </m:r>
                        </m:num>
                        <m:den>
                          <m:r>
                            <a:rPr kumimoji="0" lang="en-US" sz="4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𝟗</m:t>
                          </m:r>
                        </m:den>
                      </m:f>
                    </m:oMath>
                  </a14:m>
                  <a:r>
                    <a:rPr kumimoji="0" lang="en-US" sz="4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rPr>
                    <a:t> +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kumimoji="0" lang="en-US" sz="44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4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𝟐</m:t>
                          </m:r>
                        </m:num>
                        <m:den>
                          <m:r>
                            <a:rPr kumimoji="0" lang="en-US" sz="4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𝟗</m:t>
                          </m:r>
                        </m:den>
                      </m:f>
                    </m:oMath>
                  </a14:m>
                  <a:r>
                    <a:rPr kumimoji="0" lang="en-US" sz="4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Calibri" panose="020F0502020204030204" charset="0"/>
                    </a:rPr>
                    <a:t> = ?</a:t>
                  </a:r>
                  <a:endPara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charset="0"/>
                  </a:endParaRPr>
                </a:p>
              </p:txBody>
            </p:sp>
          </mc:Choice>
          <mc:Fallback>
            <p:sp>
              <p:nvSpPr>
                <p:cNvPr id="6" name="TextBox 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75825" y="971309"/>
                  <a:ext cx="8640352" cy="1112997"/>
                </a:xfrm>
                <a:prstGeom prst="rect">
                  <a:avLst/>
                </a:prstGeom>
                <a:blipFill rotWithShape="1">
                  <a:blip r:embed="rId5"/>
                </a:blipFill>
              </p:spPr>
              <p:txBody>
                <a:bodyPr/>
                <a:lstStyle/>
                <a:p>
                  <a:r>
                    <a:rPr lang="en-US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7" name="Group 6"/>
          <p:cNvGrpSpPr/>
          <p:nvPr/>
        </p:nvGrpSpPr>
        <p:grpSpPr>
          <a:xfrm>
            <a:off x="609600" y="3496002"/>
            <a:ext cx="4648200" cy="1317172"/>
            <a:chOff x="609600" y="3496002"/>
            <a:chExt cx="4648200" cy="1317172"/>
          </a:xfrm>
        </p:grpSpPr>
        <p:grpSp>
          <p:nvGrpSpPr>
            <p:cNvPr id="8" name="Group 7"/>
            <p:cNvGrpSpPr/>
            <p:nvPr/>
          </p:nvGrpSpPr>
          <p:grpSpPr>
            <a:xfrm>
              <a:off x="609600" y="3496002"/>
              <a:ext cx="4648200" cy="1317172"/>
              <a:chOff x="3799114" y="838200"/>
              <a:chExt cx="4648200" cy="1317172"/>
            </a:xfrm>
          </p:grpSpPr>
          <p:pic>
            <p:nvPicPr>
              <p:cNvPr id="10" name="Picture 9" descr="A picture containing icon&#10;&#10;Description automatically generated"/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175" t="8888" r="19048" b="71905"/>
              <a:stretch>
                <a:fillRect/>
              </a:stretch>
            </p:blipFill>
            <p:spPr>
              <a:xfrm>
                <a:off x="3799114" y="838200"/>
                <a:ext cx="4648200" cy="1317172"/>
              </a:xfrm>
              <a:prstGeom prst="rect">
                <a:avLst/>
              </a:prstGeom>
              <a:effectLst>
                <a:innerShdw blurRad="38100" dist="38100" dir="8100000">
                  <a:prstClr val="black">
                    <a:alpha val="50000"/>
                  </a:prstClr>
                </a:innerShdw>
              </a:effectLst>
            </p:spPr>
          </p:pic>
          <p:sp>
            <p:nvSpPr>
              <p:cNvPr id="11" name="TextBox 10"/>
              <p:cNvSpPr txBox="1"/>
              <p:nvPr/>
            </p:nvSpPr>
            <p:spPr>
              <a:xfrm>
                <a:off x="4245429" y="975640"/>
                <a:ext cx="43542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36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>
                      <a:glow>
                        <a:prstClr val="white"/>
                      </a:glow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A</a:t>
                </a:r>
                <a:endPara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>
                    <a:glow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p:grp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9" name="Rectangle 8"/>
                <p:cNvSpPr/>
                <p:nvPr/>
              </p:nvSpPr>
              <p:spPr>
                <a:xfrm>
                  <a:off x="1491344" y="3758898"/>
                  <a:ext cx="3592285" cy="90018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36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36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𝟕</m:t>
                            </m:r>
                          </m:num>
                          <m:den>
                            <m:r>
                              <a:rPr kumimoji="0" lang="en-US" sz="36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𝟗</m:t>
                            </m:r>
                          </m:den>
                        </m:f>
                      </m:oMath>
                    </m:oMathPara>
                  </a14:m>
                  <a:endPara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66CC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endParaRPr>
                </a:p>
              </p:txBody>
            </p:sp>
          </mc:Choice>
          <mc:Fallback>
            <p:sp>
              <p:nvSpPr>
                <p:cNvPr id="9" name="Rectangle 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91344" y="3758898"/>
                  <a:ext cx="3592285" cy="900188"/>
                </a:xfrm>
                <a:prstGeom prst="rect">
                  <a:avLst/>
                </a:prstGeom>
                <a:blipFill rotWithShape="1">
                  <a:blip r:embed="rId7"/>
                </a:blip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/>
                <a:lstStyle/>
                <a:p>
                  <a:r>
                    <a:rPr lang="en-US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2" name="Group 11"/>
          <p:cNvGrpSpPr/>
          <p:nvPr/>
        </p:nvGrpSpPr>
        <p:grpSpPr>
          <a:xfrm>
            <a:off x="609600" y="5177001"/>
            <a:ext cx="4648200" cy="1317172"/>
            <a:chOff x="609600" y="5177001"/>
            <a:chExt cx="4648200" cy="1317172"/>
          </a:xfrm>
        </p:grpSpPr>
        <p:grpSp>
          <p:nvGrpSpPr>
            <p:cNvPr id="13" name="Group 12"/>
            <p:cNvGrpSpPr/>
            <p:nvPr/>
          </p:nvGrpSpPr>
          <p:grpSpPr>
            <a:xfrm>
              <a:off x="609600" y="5177001"/>
              <a:ext cx="4648200" cy="1317172"/>
              <a:chOff x="3799114" y="2438400"/>
              <a:chExt cx="4648200" cy="1317172"/>
            </a:xfrm>
          </p:grpSpPr>
          <p:pic>
            <p:nvPicPr>
              <p:cNvPr id="15" name="Picture 14" descr="A picture containing icon&#10;&#10;Description automatically generated"/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175" t="32222" r="19048" b="48572"/>
              <a:stretch>
                <a:fillRect/>
              </a:stretch>
            </p:blipFill>
            <p:spPr>
              <a:xfrm>
                <a:off x="3799114" y="2438400"/>
                <a:ext cx="4648200" cy="1317172"/>
              </a:xfrm>
              <a:prstGeom prst="rect">
                <a:avLst/>
              </a:prstGeom>
              <a:effectLst>
                <a:innerShdw blurRad="38100" dist="38100" dir="8100000">
                  <a:prstClr val="black">
                    <a:alpha val="50000"/>
                  </a:prstClr>
                </a:innerShdw>
              </a:effectLst>
            </p:spPr>
          </p:pic>
          <p:sp>
            <p:nvSpPr>
              <p:cNvPr id="16" name="TextBox 15"/>
              <p:cNvSpPr txBox="1"/>
              <p:nvPr/>
            </p:nvSpPr>
            <p:spPr>
              <a:xfrm>
                <a:off x="4245429" y="2567311"/>
                <a:ext cx="43542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36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C</a:t>
                </a:r>
                <a:endPara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p:grp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4" name="Rectangle 13"/>
                <p:cNvSpPr/>
                <p:nvPr/>
              </p:nvSpPr>
              <p:spPr>
                <a:xfrm>
                  <a:off x="1491343" y="5447513"/>
                  <a:ext cx="3592285" cy="90018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36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36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𝟔</m:t>
                            </m:r>
                          </m:num>
                          <m:den>
                            <m:r>
                              <a:rPr kumimoji="0" lang="en-US" sz="36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𝟗</m:t>
                            </m:r>
                          </m:den>
                        </m:f>
                      </m:oMath>
                    </m:oMathPara>
                  </a14:m>
                  <a:endPara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66CC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endParaRPr>
                </a:p>
              </p:txBody>
            </p:sp>
          </mc:Choice>
          <mc:Fallback>
            <p:sp>
              <p:nvSpPr>
                <p:cNvPr id="14" name="Rectangle 1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91343" y="5447513"/>
                  <a:ext cx="3592285" cy="900188"/>
                </a:xfrm>
                <a:prstGeom prst="rect">
                  <a:avLst/>
                </a:prstGeom>
                <a:blipFill rotWithShape="1">
                  <a:blip r:embed="rId8"/>
                </a:blip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/>
                <a:lstStyle/>
                <a:p>
                  <a:r>
                    <a:rPr lang="en-US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7" name="Group 16"/>
          <p:cNvGrpSpPr/>
          <p:nvPr/>
        </p:nvGrpSpPr>
        <p:grpSpPr>
          <a:xfrm>
            <a:off x="6847114" y="3496001"/>
            <a:ext cx="4648200" cy="1317173"/>
            <a:chOff x="6847114" y="3496001"/>
            <a:chExt cx="4648200" cy="1317173"/>
          </a:xfrm>
        </p:grpSpPr>
        <p:grpSp>
          <p:nvGrpSpPr>
            <p:cNvPr id="18" name="Group 17"/>
            <p:cNvGrpSpPr/>
            <p:nvPr/>
          </p:nvGrpSpPr>
          <p:grpSpPr>
            <a:xfrm>
              <a:off x="6847114" y="3496001"/>
              <a:ext cx="4648200" cy="1317173"/>
              <a:chOff x="3799114" y="3918856"/>
              <a:chExt cx="4648200" cy="1317173"/>
            </a:xfrm>
          </p:grpSpPr>
          <p:pic>
            <p:nvPicPr>
              <p:cNvPr id="20" name="Picture 19" descr="A picture containing icon&#10;&#10;Description automatically generated"/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175" t="53809" r="19048" b="26985"/>
              <a:stretch>
                <a:fillRect/>
              </a:stretch>
            </p:blipFill>
            <p:spPr>
              <a:xfrm>
                <a:off x="3799114" y="3918856"/>
                <a:ext cx="4648200" cy="1317173"/>
              </a:xfrm>
              <a:prstGeom prst="rect">
                <a:avLst/>
              </a:prstGeom>
              <a:effectLst>
                <a:innerShdw blurRad="38100" dist="38100" dir="8100000">
                  <a:prstClr val="black">
                    <a:alpha val="50000"/>
                  </a:prstClr>
                </a:innerShdw>
              </a:effectLst>
            </p:spPr>
          </p:pic>
          <p:sp>
            <p:nvSpPr>
              <p:cNvPr id="21" name="TextBox 20"/>
              <p:cNvSpPr txBox="1"/>
              <p:nvPr/>
            </p:nvSpPr>
            <p:spPr>
              <a:xfrm>
                <a:off x="4245428" y="4060023"/>
                <a:ext cx="43542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36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B</a:t>
                </a:r>
                <a:endPara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p:grp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9" name="Rectangle 18"/>
                <p:cNvSpPr/>
                <p:nvPr/>
              </p:nvSpPr>
              <p:spPr>
                <a:xfrm>
                  <a:off x="7728857" y="3772661"/>
                  <a:ext cx="3592285" cy="90018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36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36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𝟓</m:t>
                            </m:r>
                          </m:num>
                          <m:den>
                            <m:r>
                              <a:rPr kumimoji="0" lang="en-US" sz="36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𝟗</m:t>
                            </m:r>
                          </m:den>
                        </m:f>
                      </m:oMath>
                    </m:oMathPara>
                  </a14:m>
                  <a:endPara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66CC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endParaRPr>
                </a:p>
              </p:txBody>
            </p:sp>
          </mc:Choice>
          <mc:Fallback>
            <p:sp>
              <p:nvSpPr>
                <p:cNvPr id="19" name="Rectangle 1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28857" y="3772661"/>
                  <a:ext cx="3592285" cy="900188"/>
                </a:xfrm>
                <a:prstGeom prst="rect">
                  <a:avLst/>
                </a:prstGeom>
                <a:blipFill rotWithShape="1">
                  <a:blip r:embed="rId9"/>
                </a:blip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/>
                <a:lstStyle/>
                <a:p>
                  <a:r>
                    <a:rPr lang="en-US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2" name="Group 21"/>
          <p:cNvGrpSpPr/>
          <p:nvPr/>
        </p:nvGrpSpPr>
        <p:grpSpPr>
          <a:xfrm>
            <a:off x="6847114" y="5177000"/>
            <a:ext cx="4648200" cy="1317173"/>
            <a:chOff x="6847114" y="5177000"/>
            <a:chExt cx="4648200" cy="1317173"/>
          </a:xfrm>
        </p:grpSpPr>
        <p:grpSp>
          <p:nvGrpSpPr>
            <p:cNvPr id="23" name="Group 22"/>
            <p:cNvGrpSpPr/>
            <p:nvPr/>
          </p:nvGrpSpPr>
          <p:grpSpPr>
            <a:xfrm>
              <a:off x="6847114" y="5177000"/>
              <a:ext cx="4648200" cy="1317173"/>
              <a:chOff x="3799114" y="5497286"/>
              <a:chExt cx="4648200" cy="1317173"/>
            </a:xfrm>
          </p:grpSpPr>
          <p:pic>
            <p:nvPicPr>
              <p:cNvPr id="25" name="Picture 24" descr="A picture containing icon&#10;&#10;Description automatically generated"/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175" t="76825" r="19048" b="3969"/>
              <a:stretch>
                <a:fillRect/>
              </a:stretch>
            </p:blipFill>
            <p:spPr>
              <a:xfrm>
                <a:off x="3799114" y="5497286"/>
                <a:ext cx="4648200" cy="1317173"/>
              </a:xfrm>
              <a:prstGeom prst="rect">
                <a:avLst/>
              </a:prstGeom>
              <a:effectLst>
                <a:innerShdw blurRad="38100" dist="38100" dir="8100000">
                  <a:prstClr val="black">
                    <a:alpha val="50000"/>
                  </a:prstClr>
                </a:innerShdw>
              </a:effectLst>
            </p:spPr>
          </p:pic>
          <p:sp>
            <p:nvSpPr>
              <p:cNvPr id="26" name="TextBox 25"/>
              <p:cNvSpPr txBox="1"/>
              <p:nvPr/>
            </p:nvSpPr>
            <p:spPr>
              <a:xfrm>
                <a:off x="4245428" y="5663977"/>
                <a:ext cx="43542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36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D</a:t>
                </a:r>
                <a:endPara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p:grp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4" name="Rectangle 23"/>
                <p:cNvSpPr/>
                <p:nvPr/>
              </p:nvSpPr>
              <p:spPr>
                <a:xfrm>
                  <a:off x="7728857" y="5447513"/>
                  <a:ext cx="3592285" cy="90018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36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36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𝟖</m:t>
                            </m:r>
                          </m:num>
                          <m:den>
                            <m:r>
                              <a:rPr kumimoji="0" lang="en-US" sz="36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𝟗</m:t>
                            </m:r>
                          </m:den>
                        </m:f>
                      </m:oMath>
                    </m:oMathPara>
                  </a14:m>
                  <a:endPara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66CC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endParaRPr>
                </a:p>
              </p:txBody>
            </p:sp>
          </mc:Choice>
          <mc:Fallback>
            <p:sp>
              <p:nvSpPr>
                <p:cNvPr id="24" name="Rectangle 2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28857" y="5447513"/>
                  <a:ext cx="3592285" cy="900188"/>
                </a:xfrm>
                <a:prstGeom prst="rect">
                  <a:avLst/>
                </a:prstGeom>
                <a:blipFill rotWithShape="1">
                  <a:blip r:embed="rId10"/>
                </a:blip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/>
                <a:lstStyle/>
                <a:p>
                  <a:r>
                    <a:rPr lang="en-US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27" name="Picture 2" descr="Pin on Cony brown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880" y="2480587"/>
            <a:ext cx="3504240" cy="3348000"/>
          </a:xfrm>
          <a:prstGeom prst="rect">
            <a:avLst/>
          </a:prstGeom>
          <a:noFill/>
          <a:effectLst>
            <a:innerShdw blurRad="63500" dist="50800" dir="1620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Pin on Cony brown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5319" y="2480587"/>
            <a:ext cx="3504240" cy="3348000"/>
          </a:xfrm>
          <a:prstGeom prst="rect">
            <a:avLst/>
          </a:prstGeom>
          <a:noFill/>
          <a:effectLst>
            <a:innerShdw blurRad="63500" dist="50800" dir="1620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Pin on Cony brown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5320" y="2480587"/>
            <a:ext cx="3504240" cy="3348000"/>
          </a:xfrm>
          <a:prstGeom prst="rect">
            <a:avLst/>
          </a:prstGeom>
          <a:noFill/>
          <a:effectLst>
            <a:innerShdw blurRad="63500" dist="50800" dir="1620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ây Thông Noel Hoạt Hình đẹp GIF | Công cụ đồ họa PSD Tải xuống miễn phí -  Pikbest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3095" y="1575212"/>
            <a:ext cx="5400000" cy="54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86834" flipH="1">
            <a:off x="10664471" y="259640"/>
            <a:ext cx="1260000" cy="12600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trả-lời-đú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42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75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75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75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8" name="trả-lời-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42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75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75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8" name="trả-lời-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"/>
                            </p:stCondLst>
                            <p:childTnLst>
                              <p:par>
                                <p:cTn id="72" presetID="42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75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75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2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00"/>
                            </p:stCondLst>
                            <p:childTnLst>
                              <p:par>
                                <p:cTn id="8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8" name="trả-lời-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000"/>
                            </p:stCondLst>
                            <p:childTnLst>
                              <p:par>
                                <p:cTn id="88" presetID="42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75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75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2563223" y="171450"/>
            <a:ext cx="6844726" cy="936546"/>
            <a:chOff x="2651760" y="675189"/>
            <a:chExt cx="7027676" cy="936546"/>
          </a:xfrm>
        </p:grpSpPr>
        <p:sp>
          <p:nvSpPr>
            <p:cNvPr id="10" name="Rounded Rectangle 3"/>
            <p:cNvSpPr/>
            <p:nvPr/>
          </p:nvSpPr>
          <p:spPr>
            <a:xfrm>
              <a:off x="2651760" y="849086"/>
              <a:ext cx="6949440" cy="76264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思源黑体 CN Medium"/>
                <a:cs typeface="+mn-cs"/>
              </a:endParaRPr>
            </a:p>
          </p:txBody>
        </p:sp>
        <p:sp>
          <p:nvSpPr>
            <p:cNvPr id="11" name="Hộp Văn bản 22"/>
            <p:cNvSpPr txBox="1"/>
            <p:nvPr/>
          </p:nvSpPr>
          <p:spPr>
            <a:xfrm>
              <a:off x="2729996" y="675189"/>
              <a:ext cx="6949440" cy="83747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 w="3175"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 charset="0"/>
                  <a:ea typeface="Microsoft YaHei" panose="020B0503020204020204" pitchFamily="34" charset="-122"/>
                  <a:cs typeface="Calibri" panose="020F0502020204030204" charset="0"/>
                </a:rPr>
                <a:t>Thứ … ngày … tháng … năm …</a:t>
              </a:r>
              <a:endParaRPr kumimoji="0" lang="en-US" altLang="zh-CN" sz="3600" b="1" i="0" u="none" strike="noStrike" kern="1200" cap="none" spc="0" normalizeH="0" baseline="0" noProof="0" dirty="0">
                <a:ln w="3175"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charset="0"/>
                <a:ea typeface="Microsoft YaHei" panose="020B0503020204020204" pitchFamily="34" charset="-122"/>
                <a:cs typeface="Calibri" panose="020F0502020204030204" charset="0"/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747140" y="1022524"/>
            <a:ext cx="2773920" cy="184115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732" y="3077242"/>
            <a:ext cx="10377723" cy="2904457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6"/>
          <p:cNvSpPr/>
          <p:nvPr/>
        </p:nvSpPr>
        <p:spPr>
          <a:xfrm>
            <a:off x="426000" y="369000"/>
            <a:ext cx="11340000" cy="6120000"/>
          </a:xfrm>
          <a:custGeom>
            <a:avLst/>
            <a:gdLst>
              <a:gd name="connsiteX0" fmla="*/ 0 w 11340000"/>
              <a:gd name="connsiteY0" fmla="*/ 1020020 h 6120000"/>
              <a:gd name="connsiteX1" fmla="*/ 1020020 w 11340000"/>
              <a:gd name="connsiteY1" fmla="*/ 0 h 6120000"/>
              <a:gd name="connsiteX2" fmla="*/ 10319980 w 11340000"/>
              <a:gd name="connsiteY2" fmla="*/ 0 h 6120000"/>
              <a:gd name="connsiteX3" fmla="*/ 11340000 w 11340000"/>
              <a:gd name="connsiteY3" fmla="*/ 1020020 h 6120000"/>
              <a:gd name="connsiteX4" fmla="*/ 11340000 w 11340000"/>
              <a:gd name="connsiteY4" fmla="*/ 5099980 h 6120000"/>
              <a:gd name="connsiteX5" fmla="*/ 10319980 w 11340000"/>
              <a:gd name="connsiteY5" fmla="*/ 6120000 h 6120000"/>
              <a:gd name="connsiteX6" fmla="*/ 1020020 w 11340000"/>
              <a:gd name="connsiteY6" fmla="*/ 6120000 h 6120000"/>
              <a:gd name="connsiteX7" fmla="*/ 0 w 11340000"/>
              <a:gd name="connsiteY7" fmla="*/ 5099980 h 6120000"/>
              <a:gd name="connsiteX8" fmla="*/ 0 w 11340000"/>
              <a:gd name="connsiteY8" fmla="*/ 1020020 h 61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40000" h="6120000" fill="none" extrusionOk="0">
                <a:moveTo>
                  <a:pt x="0" y="1020020"/>
                </a:moveTo>
                <a:cubicBezTo>
                  <a:pt x="-56268" y="460178"/>
                  <a:pt x="449481" y="40875"/>
                  <a:pt x="1020020" y="0"/>
                </a:cubicBezTo>
                <a:cubicBezTo>
                  <a:pt x="2458429" y="77600"/>
                  <a:pt x="6725179" y="-27269"/>
                  <a:pt x="10319980" y="0"/>
                </a:cubicBezTo>
                <a:cubicBezTo>
                  <a:pt x="10902535" y="-25347"/>
                  <a:pt x="11442501" y="486854"/>
                  <a:pt x="11340000" y="1020020"/>
                </a:cubicBezTo>
                <a:cubicBezTo>
                  <a:pt x="11449000" y="2653442"/>
                  <a:pt x="11261791" y="4226099"/>
                  <a:pt x="11340000" y="5099980"/>
                </a:cubicBezTo>
                <a:cubicBezTo>
                  <a:pt x="11303559" y="5649066"/>
                  <a:pt x="10847145" y="6135954"/>
                  <a:pt x="10319980" y="6120000"/>
                </a:cubicBezTo>
                <a:cubicBezTo>
                  <a:pt x="6042031" y="6169177"/>
                  <a:pt x="2308750" y="5997298"/>
                  <a:pt x="1020020" y="6120000"/>
                </a:cubicBezTo>
                <a:cubicBezTo>
                  <a:pt x="454783" y="6134564"/>
                  <a:pt x="-80568" y="5732691"/>
                  <a:pt x="0" y="5099980"/>
                </a:cubicBezTo>
                <a:cubicBezTo>
                  <a:pt x="47022" y="3439571"/>
                  <a:pt x="104569" y="1668986"/>
                  <a:pt x="0" y="1020020"/>
                </a:cubicBezTo>
                <a:close/>
              </a:path>
              <a:path w="11340000" h="6120000" stroke="0" extrusionOk="0">
                <a:moveTo>
                  <a:pt x="0" y="1020020"/>
                </a:moveTo>
                <a:cubicBezTo>
                  <a:pt x="41108" y="451980"/>
                  <a:pt x="513541" y="-3794"/>
                  <a:pt x="1020020" y="0"/>
                </a:cubicBezTo>
                <a:cubicBezTo>
                  <a:pt x="5636408" y="-129276"/>
                  <a:pt x="6332476" y="-77778"/>
                  <a:pt x="10319980" y="0"/>
                </a:cubicBezTo>
                <a:cubicBezTo>
                  <a:pt x="10868171" y="-48298"/>
                  <a:pt x="11324529" y="545888"/>
                  <a:pt x="11340000" y="1020020"/>
                </a:cubicBezTo>
                <a:cubicBezTo>
                  <a:pt x="11421599" y="2729300"/>
                  <a:pt x="11494300" y="4333844"/>
                  <a:pt x="11340000" y="5099980"/>
                </a:cubicBezTo>
                <a:cubicBezTo>
                  <a:pt x="11373795" y="5734592"/>
                  <a:pt x="10798923" y="6148683"/>
                  <a:pt x="10319980" y="6120000"/>
                </a:cubicBezTo>
                <a:cubicBezTo>
                  <a:pt x="6843090" y="6164220"/>
                  <a:pt x="3180859" y="6090618"/>
                  <a:pt x="1020020" y="6120000"/>
                </a:cubicBezTo>
                <a:cubicBezTo>
                  <a:pt x="428957" y="6013484"/>
                  <a:pt x="-21325" y="5658392"/>
                  <a:pt x="0" y="5099980"/>
                </a:cubicBezTo>
                <a:cubicBezTo>
                  <a:pt x="-159954" y="3803481"/>
                  <a:pt x="22140" y="2316074"/>
                  <a:pt x="0" y="1020020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 w="50800" cap="rnd" cmpd="thinThick">
            <a:solidFill>
              <a:srgbClr val="A50021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Medium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64881" y="2471306"/>
            <a:ext cx="10317469" cy="24006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indent="182880" algn="just">
              <a:spcBef>
                <a:spcPts val="300"/>
              </a:spcBef>
              <a:spcAft>
                <a:spcPts val="300"/>
              </a:spcAft>
            </a:pPr>
            <a:r>
              <a:rPr lang="vi-VN" sz="2800" b="1" dirty="0">
                <a:solidFill>
                  <a:srgbClr val="002060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- Áp dụng được các quy tắc tính cộng, trừ hai phân số cùng mẫu số.</a:t>
            </a:r>
            <a:endParaRPr lang="vi-VN" sz="2800" b="1" dirty="0">
              <a:solidFill>
                <a:srgbClr val="002060"/>
              </a:solidFill>
              <a:latin typeface="Calibri" panose="020F0502020204030204" charset="0"/>
              <a:ea typeface="Calibri" panose="020F0502020204030204" charset="0"/>
              <a:cs typeface="Calibri" panose="020F0502020204030204" charset="0"/>
            </a:endParaRPr>
          </a:p>
          <a:p>
            <a:pPr lvl="0" indent="182880" algn="just">
              <a:spcBef>
                <a:spcPts val="300"/>
              </a:spcBef>
              <a:spcAft>
                <a:spcPts val="300"/>
              </a:spcAft>
            </a:pPr>
            <a:r>
              <a:rPr lang="vi-VN" sz="2800" b="1" dirty="0">
                <a:solidFill>
                  <a:srgbClr val="002060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- Áp dụng được các quy tắc tính cộng, trừ hai phân số khác mẫu số (có một mẫu số chia hết cho mẫu số còn lại).</a:t>
            </a:r>
            <a:endParaRPr lang="vi-VN" sz="2800" b="1" dirty="0">
              <a:solidFill>
                <a:srgbClr val="002060"/>
              </a:solidFill>
              <a:latin typeface="Calibri" panose="020F0502020204030204" charset="0"/>
              <a:ea typeface="Calibri" panose="020F0502020204030204" charset="0"/>
              <a:cs typeface="Calibri" panose="020F0502020204030204" charset="0"/>
            </a:endParaRPr>
          </a:p>
          <a:p>
            <a:pPr lvl="0" indent="182880" algn="just">
              <a:spcBef>
                <a:spcPts val="300"/>
              </a:spcBef>
              <a:spcAft>
                <a:spcPts val="300"/>
              </a:spcAft>
            </a:pPr>
            <a:r>
              <a:rPr lang="vi-VN" sz="2800" b="1" dirty="0">
                <a:solidFill>
                  <a:srgbClr val="002060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- Áp dụng được các quy tắc tính cộng, trừ hai phân số để giải quyết các bài toán thực tế.</a:t>
            </a:r>
            <a:endParaRPr lang="vi-VN" sz="2800" b="1" dirty="0">
              <a:solidFill>
                <a:srgbClr val="002060"/>
              </a:solidFill>
              <a:latin typeface="Calibri" panose="020F0502020204030204" charset="0"/>
              <a:ea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5" name="Hộp Văn bản 21"/>
          <p:cNvSpPr txBox="1"/>
          <p:nvPr/>
        </p:nvSpPr>
        <p:spPr>
          <a:xfrm>
            <a:off x="4568641" y="586972"/>
            <a:ext cx="3385272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b="0" i="0" u="none" strike="noStrike" kern="1200" cap="none" spc="0" normalizeH="0" baseline="0" noProof="0" dirty="0">
                <a:ln w="317500">
                  <a:solidFill>
                    <a:prstClr val="white"/>
                  </a:solidFill>
                </a:ln>
                <a:solidFill>
                  <a:sysClr val="windowText" lastClr="000000"/>
                </a:solidFill>
                <a:effectLst/>
                <a:uLnTx/>
                <a:uFillTx/>
                <a:latin typeface="SVN-Hole Hearted" panose="020B0A06020104020203" pitchFamily="34" charset="0"/>
                <a:ea typeface="+mn-ea"/>
                <a:cs typeface="+mn-cs"/>
              </a:rPr>
              <a:t>KẾT BẠN</a:t>
            </a:r>
            <a:endParaRPr kumimoji="0" lang="en-US" sz="6600" b="0" i="0" u="none" strike="noStrike" kern="1200" cap="none" spc="0" normalizeH="0" baseline="0" noProof="0" dirty="0">
              <a:ln w="317500">
                <a:solidFill>
                  <a:prstClr val="white"/>
                </a:solidFill>
              </a:ln>
              <a:solidFill>
                <a:sysClr val="windowText" lastClr="000000"/>
              </a:solidFill>
              <a:effectLst/>
              <a:uLnTx/>
              <a:uFillTx/>
              <a:latin typeface="SVN-Hole Hearted" panose="020B0A06020104020203" pitchFamily="34" charset="0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921223" y="1251164"/>
            <a:ext cx="6578154" cy="926672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 descr="文本, 背景图案&#10;&#10;描述已自动生成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95" y="0"/>
            <a:ext cx="12195196" cy="6858000"/>
          </a:xfrm>
          <a:prstGeom prst="rect">
            <a:avLst/>
          </a:prstGeom>
        </p:spPr>
      </p:pic>
      <p:pic>
        <p:nvPicPr>
          <p:cNvPr id="5" name="图片 4" descr="形状&#10;&#10;描述已自动生成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185" y="563175"/>
            <a:ext cx="10175630" cy="5731650"/>
          </a:xfrm>
          <a:prstGeom prst="rect">
            <a:avLst/>
          </a:prstGeom>
          <a:effectLst>
            <a:outerShdw blurRad="762000" algn="ctr" rotWithShape="0">
              <a:prstClr val="black">
                <a:alpha val="20000"/>
              </a:prstClr>
            </a:outerShdw>
          </a:effectLst>
        </p:spPr>
      </p:pic>
      <p:pic>
        <p:nvPicPr>
          <p:cNvPr id="42" name="图片 41" descr="卡通人物&#10;&#10;中度可信度描述已自动生成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10" b="73669"/>
          <a:stretch>
            <a:fillRect/>
          </a:stretch>
        </p:blipFill>
        <p:spPr>
          <a:xfrm>
            <a:off x="10094237" y="0"/>
            <a:ext cx="2097763" cy="2416529"/>
          </a:xfrm>
          <a:prstGeom prst="rect">
            <a:avLst/>
          </a:prstGeom>
        </p:spPr>
      </p:pic>
      <p:pic>
        <p:nvPicPr>
          <p:cNvPr id="43" name="图片 42" descr="卡通人物&#10;&#10;中度可信度描述已自动生成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268" r="74110"/>
          <a:stretch>
            <a:fillRect/>
          </a:stretch>
        </p:blipFill>
        <p:spPr>
          <a:xfrm>
            <a:off x="297473" y="4955357"/>
            <a:ext cx="1583877" cy="1902643"/>
          </a:xfrm>
          <a:prstGeom prst="rect">
            <a:avLst/>
          </a:prstGeom>
        </p:spPr>
      </p:pic>
      <p:pic>
        <p:nvPicPr>
          <p:cNvPr id="44" name="图片 43" descr="卡通人物&#10;&#10;中度可信度描述已自动生成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460" t="44272" b="38230"/>
          <a:stretch>
            <a:fillRect/>
          </a:stretch>
        </p:blipFill>
        <p:spPr>
          <a:xfrm rot="5400000">
            <a:off x="6216780" y="5313147"/>
            <a:ext cx="1134227" cy="1955480"/>
          </a:xfrm>
          <a:prstGeom prst="rect">
            <a:avLst/>
          </a:prstGeom>
        </p:spPr>
      </p:pic>
      <p:pic>
        <p:nvPicPr>
          <p:cNvPr id="51" name="图片 50" descr="卡通人物&#10;&#10;中度可信度描述已自动生成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3648" y="1995754"/>
            <a:ext cx="5050972" cy="5050972"/>
          </a:xfrm>
          <a:prstGeom prst="rect">
            <a:avLst/>
          </a:prstGeom>
        </p:spPr>
      </p:pic>
      <p:sp>
        <p:nvSpPr>
          <p:cNvPr id="52" name="文本框 51"/>
          <p:cNvSpPr txBox="1"/>
          <p:nvPr/>
        </p:nvSpPr>
        <p:spPr>
          <a:xfrm>
            <a:off x="9083969" y="2518097"/>
            <a:ext cx="230777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8000" b="0" i="0" u="none" strike="noStrike" kern="1200" cap="none" spc="-300" normalizeH="0" baseline="0" noProof="0" dirty="0">
                <a:ln>
                  <a:noFill/>
                </a:ln>
                <a:solidFill>
                  <a:srgbClr val="016AA0"/>
                </a:solidFill>
                <a:effectLst/>
                <a:uLnTx/>
                <a:uFillTx/>
                <a:latin typeface="#9Slide07 SVNA Love Of Thunder" panose="02040603050506020204" pitchFamily="18" charset="0"/>
                <a:ea typeface="字魂152号-机甲超级黑" panose="00000500000000000000" pitchFamily="2" charset="-122"/>
                <a:cs typeface="+mn-cs"/>
                <a:sym typeface="字魂152号-机甲超级黑" panose="00000500000000000000" pitchFamily="2" charset="-122"/>
              </a:rPr>
              <a:t>02</a:t>
            </a:r>
            <a:endParaRPr kumimoji="0" lang="en-US" altLang="zh-CN" sz="8000" b="0" i="0" u="none" strike="noStrike" kern="1200" cap="none" spc="-300" normalizeH="0" baseline="0" noProof="0" dirty="0">
              <a:ln>
                <a:noFill/>
              </a:ln>
              <a:solidFill>
                <a:srgbClr val="016AA0"/>
              </a:solidFill>
              <a:effectLst/>
              <a:uLnTx/>
              <a:uFillTx/>
              <a:latin typeface="#9Slide07 SVNA Love Of Thunder" panose="02040603050506020204" pitchFamily="18" charset="0"/>
              <a:ea typeface="字魂152号-机甲超级黑" panose="00000500000000000000" pitchFamily="2" charset="-122"/>
              <a:cs typeface="+mn-cs"/>
              <a:sym typeface="字魂152号-机甲超级黑" panose="00000500000000000000" pitchFamily="2" charset="-122"/>
            </a:endParaRPr>
          </a:p>
        </p:txBody>
      </p:sp>
      <p:pic>
        <p:nvPicPr>
          <p:cNvPr id="53" name="图片 52" descr="游戏机里面的人物&#10;&#10;低可信度描述已自动生成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65" t="56776" r="11823" b="34958"/>
          <a:stretch>
            <a:fillRect/>
          </a:stretch>
        </p:blipFill>
        <p:spPr>
          <a:xfrm>
            <a:off x="7005401" y="1472875"/>
            <a:ext cx="1698710" cy="92731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05345" y="2956873"/>
            <a:ext cx="6657409" cy="1572904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组合 1"/>
          <p:cNvGrpSpPr/>
          <p:nvPr/>
        </p:nvGrpSpPr>
        <p:grpSpPr>
          <a:xfrm>
            <a:off x="-3195" y="0"/>
            <a:ext cx="12195196" cy="6858000"/>
            <a:chOff x="-3195" y="0"/>
            <a:chExt cx="12195196" cy="6858000"/>
          </a:xfrm>
        </p:grpSpPr>
        <p:pic>
          <p:nvPicPr>
            <p:cNvPr id="22" name="图片 9" descr="文本, 背景图案&#10;&#10;描述已自动生成"/>
            <p:cNvPicPr>
              <a:picLocks noChangeAspect="1"/>
            </p:cNvPicPr>
            <p:nvPr userDrawn="1"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95" y="0"/>
              <a:ext cx="12195196" cy="6858000"/>
            </a:xfrm>
            <a:prstGeom prst="rect">
              <a:avLst/>
            </a:prstGeom>
          </p:spPr>
        </p:pic>
        <p:pic>
          <p:nvPicPr>
            <p:cNvPr id="23" name="图片 10" descr="形状&#10;&#10;描述已自动生成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336" y="135762"/>
              <a:ext cx="11881320" cy="6586476"/>
            </a:xfrm>
            <a:prstGeom prst="rect">
              <a:avLst/>
            </a:prstGeom>
            <a:effectLst>
              <a:outerShdw blurRad="762000" algn="ctr" rotWithShape="0">
                <a:prstClr val="black">
                  <a:alpha val="20000"/>
                </a:prstClr>
              </a:outerShdw>
            </a:effectLst>
          </p:spPr>
        </p:pic>
      </p:grpSp>
      <p:sp>
        <p:nvSpPr>
          <p:cNvPr id="8" name="Hình chữ nhật: Góc Tròn 6"/>
          <p:cNvSpPr/>
          <p:nvPr/>
        </p:nvSpPr>
        <p:spPr>
          <a:xfrm>
            <a:off x="426000" y="369000"/>
            <a:ext cx="11340000" cy="6120000"/>
          </a:xfrm>
          <a:custGeom>
            <a:avLst/>
            <a:gdLst>
              <a:gd name="connsiteX0" fmla="*/ 0 w 11340000"/>
              <a:gd name="connsiteY0" fmla="*/ 1020020 h 6120000"/>
              <a:gd name="connsiteX1" fmla="*/ 1020020 w 11340000"/>
              <a:gd name="connsiteY1" fmla="*/ 0 h 6120000"/>
              <a:gd name="connsiteX2" fmla="*/ 10319980 w 11340000"/>
              <a:gd name="connsiteY2" fmla="*/ 0 h 6120000"/>
              <a:gd name="connsiteX3" fmla="*/ 11340000 w 11340000"/>
              <a:gd name="connsiteY3" fmla="*/ 1020020 h 6120000"/>
              <a:gd name="connsiteX4" fmla="*/ 11340000 w 11340000"/>
              <a:gd name="connsiteY4" fmla="*/ 5099980 h 6120000"/>
              <a:gd name="connsiteX5" fmla="*/ 10319980 w 11340000"/>
              <a:gd name="connsiteY5" fmla="*/ 6120000 h 6120000"/>
              <a:gd name="connsiteX6" fmla="*/ 1020020 w 11340000"/>
              <a:gd name="connsiteY6" fmla="*/ 6120000 h 6120000"/>
              <a:gd name="connsiteX7" fmla="*/ 0 w 11340000"/>
              <a:gd name="connsiteY7" fmla="*/ 5099980 h 6120000"/>
              <a:gd name="connsiteX8" fmla="*/ 0 w 11340000"/>
              <a:gd name="connsiteY8" fmla="*/ 1020020 h 61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40000" h="6120000" fill="none" extrusionOk="0">
                <a:moveTo>
                  <a:pt x="0" y="1020020"/>
                </a:moveTo>
                <a:cubicBezTo>
                  <a:pt x="-56268" y="460178"/>
                  <a:pt x="449481" y="40875"/>
                  <a:pt x="1020020" y="0"/>
                </a:cubicBezTo>
                <a:cubicBezTo>
                  <a:pt x="2458429" y="77600"/>
                  <a:pt x="6725179" y="-27269"/>
                  <a:pt x="10319980" y="0"/>
                </a:cubicBezTo>
                <a:cubicBezTo>
                  <a:pt x="10902535" y="-25347"/>
                  <a:pt x="11442501" y="486854"/>
                  <a:pt x="11340000" y="1020020"/>
                </a:cubicBezTo>
                <a:cubicBezTo>
                  <a:pt x="11449000" y="2653442"/>
                  <a:pt x="11261791" y="4226099"/>
                  <a:pt x="11340000" y="5099980"/>
                </a:cubicBezTo>
                <a:cubicBezTo>
                  <a:pt x="11303559" y="5649066"/>
                  <a:pt x="10847145" y="6135954"/>
                  <a:pt x="10319980" y="6120000"/>
                </a:cubicBezTo>
                <a:cubicBezTo>
                  <a:pt x="6042031" y="6169177"/>
                  <a:pt x="2308750" y="5997298"/>
                  <a:pt x="1020020" y="6120000"/>
                </a:cubicBezTo>
                <a:cubicBezTo>
                  <a:pt x="454783" y="6134564"/>
                  <a:pt x="-80568" y="5732691"/>
                  <a:pt x="0" y="5099980"/>
                </a:cubicBezTo>
                <a:cubicBezTo>
                  <a:pt x="47022" y="3439571"/>
                  <a:pt x="104569" y="1668986"/>
                  <a:pt x="0" y="1020020"/>
                </a:cubicBezTo>
                <a:close/>
              </a:path>
              <a:path w="11340000" h="6120000" stroke="0" extrusionOk="0">
                <a:moveTo>
                  <a:pt x="0" y="1020020"/>
                </a:moveTo>
                <a:cubicBezTo>
                  <a:pt x="41108" y="451980"/>
                  <a:pt x="513541" y="-3794"/>
                  <a:pt x="1020020" y="0"/>
                </a:cubicBezTo>
                <a:cubicBezTo>
                  <a:pt x="5636408" y="-129276"/>
                  <a:pt x="6332476" y="-77778"/>
                  <a:pt x="10319980" y="0"/>
                </a:cubicBezTo>
                <a:cubicBezTo>
                  <a:pt x="10868171" y="-48298"/>
                  <a:pt x="11324529" y="545888"/>
                  <a:pt x="11340000" y="1020020"/>
                </a:cubicBezTo>
                <a:cubicBezTo>
                  <a:pt x="11421599" y="2729300"/>
                  <a:pt x="11494300" y="4333844"/>
                  <a:pt x="11340000" y="5099980"/>
                </a:cubicBezTo>
                <a:cubicBezTo>
                  <a:pt x="11373795" y="5734592"/>
                  <a:pt x="10798923" y="6148683"/>
                  <a:pt x="10319980" y="6120000"/>
                </a:cubicBezTo>
                <a:cubicBezTo>
                  <a:pt x="6843090" y="6164220"/>
                  <a:pt x="3180859" y="6090618"/>
                  <a:pt x="1020020" y="6120000"/>
                </a:cubicBezTo>
                <a:cubicBezTo>
                  <a:pt x="428957" y="6013484"/>
                  <a:pt x="-21325" y="5658392"/>
                  <a:pt x="0" y="5099980"/>
                </a:cubicBezTo>
                <a:cubicBezTo>
                  <a:pt x="-159954" y="3803481"/>
                  <a:pt x="22140" y="2316074"/>
                  <a:pt x="0" y="1020020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 w="50800" cap="rnd" cmpd="thinThick">
            <a:solidFill>
              <a:srgbClr val="1B703B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solidFill>
                  <a:srgbClr val="1B703B"/>
                </a:solidFill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0" y="0"/>
            <a:ext cx="3808989" cy="1733550"/>
            <a:chOff x="426000" y="0"/>
            <a:chExt cx="5819574" cy="234000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26000" y="0"/>
              <a:ext cx="5819574" cy="2340000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1498071" y="796021"/>
              <a:ext cx="4516203" cy="12039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5000"/>
                </a:lnSpc>
                <a:spcBef>
                  <a:spcPts val="400"/>
                </a:spcBef>
                <a:spcAft>
                  <a:spcPts val="400"/>
                </a:spcAft>
                <a:buClrTx/>
                <a:buSzTx/>
                <a:buFontTx/>
                <a:buNone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</a:rPr>
                <a:t>1. TÍNH</a:t>
              </a:r>
              <a:endPara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charset="0"/>
                <a:ea typeface="Calibri" panose="020F0502020204030204" charset="0"/>
                <a:cs typeface="Calibri" panose="020F0502020204030204" charset="0"/>
              </a:endParaRPr>
            </a:p>
          </p:txBody>
        </p:sp>
      </p:grpSp>
      <p:pic>
        <p:nvPicPr>
          <p:cNvPr id="32" name="Picture 2" descr="Smiling Santa Claus Frame transparent PNG - StickPNG"/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675" y="2371275"/>
            <a:ext cx="3133725" cy="40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33" name="TextBox 32"/>
              <p:cNvSpPr txBox="1"/>
              <p:nvPr/>
            </p:nvSpPr>
            <p:spPr>
              <a:xfrm>
                <a:off x="904361" y="2782613"/>
                <a:ext cx="1934938" cy="10703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/>
                <a:r>
                  <a:rPr lang="en-US" sz="4400" b="1" dirty="0">
                    <a:solidFill>
                      <a:srgbClr val="002060"/>
                    </a:solidFill>
                  </a:rPr>
                  <a:t>a)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den>
                    </m:f>
                  </m:oMath>
                </a14:m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33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>
          <p:sp>
            <p:nvSpPr>
              <p:cNvPr id="33" name="TextBox 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4361" y="2782613"/>
                <a:ext cx="1934938" cy="1070358"/>
              </a:xfrm>
              <a:prstGeom prst="rect">
                <a:avLst/>
              </a:prstGeom>
              <a:blipFill rotWithShape="1">
                <a:blip r:embed="rId5"/>
                <a:stretch>
                  <a:fillRect l="-6" t="-4" r="11" b="40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2" descr="Smiling Santa Claus Frame transparent PNG - StickPNG"/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9425" y="2342700"/>
            <a:ext cx="3114675" cy="40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/>
              <p:cNvSpPr txBox="1"/>
              <p:nvPr/>
            </p:nvSpPr>
            <p:spPr>
              <a:xfrm>
                <a:off x="3867150" y="2715938"/>
                <a:ext cx="2115399" cy="10703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/>
                <a:r>
                  <a:rPr lang="en-US" sz="4400" b="1" dirty="0">
                    <a:solidFill>
                      <a:srgbClr val="002060"/>
                    </a:solidFill>
                  </a:rPr>
                  <a:t>b)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33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67150" y="2715938"/>
                <a:ext cx="2115399" cy="1070358"/>
              </a:xfrm>
              <a:prstGeom prst="rect">
                <a:avLst/>
              </a:prstGeom>
              <a:blipFill rotWithShape="1">
                <a:blip r:embed="rId6"/>
                <a:stretch>
                  <a:fillRect t="-4" r="10" b="40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2" descr="Smiling Santa Claus Frame transparent PNG - StickPNG"/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5525" y="2209350"/>
            <a:ext cx="3076575" cy="40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/>
              <p:cNvSpPr txBox="1"/>
              <p:nvPr/>
            </p:nvSpPr>
            <p:spPr>
              <a:xfrm>
                <a:off x="6933686" y="2582588"/>
                <a:ext cx="2172214" cy="10671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/>
                <a:r>
                  <a:rPr lang="en-US" sz="4400" b="1" dirty="0">
                    <a:solidFill>
                      <a:srgbClr val="002060"/>
                    </a:solidFill>
                  </a:rPr>
                  <a:t>c)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𝟐𝟐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𝟏𝟏</m:t>
                        </m:r>
                      </m:den>
                    </m:f>
                  </m:oMath>
                </a14:m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33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33686" y="2582588"/>
                <a:ext cx="2172214" cy="1067152"/>
              </a:xfrm>
              <a:prstGeom prst="rect">
                <a:avLst/>
              </a:prstGeom>
              <a:blipFill rotWithShape="1">
                <a:blip r:embed="rId7"/>
                <a:stretch>
                  <a:fillRect l="-6" t="-4" b="37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2" descr="Smiling Santa Claus Frame transparent PNG - StickPNG"/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5425" y="2237925"/>
            <a:ext cx="3076575" cy="40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Box 10"/>
              <p:cNvSpPr txBox="1"/>
              <p:nvPr/>
            </p:nvSpPr>
            <p:spPr>
              <a:xfrm>
                <a:off x="10048361" y="2544488"/>
                <a:ext cx="2000764" cy="10804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/>
                <a:r>
                  <a:rPr lang="en-US" sz="4400" b="1" dirty="0">
                    <a:solidFill>
                      <a:srgbClr val="002060"/>
                    </a:solidFill>
                  </a:rPr>
                  <a:t>d)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</m:oMath>
                </a14:m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33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48361" y="2544488"/>
                <a:ext cx="2000764" cy="1080424"/>
              </a:xfrm>
              <a:prstGeom prst="rect">
                <a:avLst/>
              </a:prstGeom>
              <a:blipFill rotWithShape="1">
                <a:blip r:embed="rId8"/>
                <a:stretch>
                  <a:fillRect l="-6" t="-4" b="31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2" name="TextBox 11"/>
              <p:cNvSpPr txBox="1"/>
              <p:nvPr/>
            </p:nvSpPr>
            <p:spPr>
              <a:xfrm>
                <a:off x="990086" y="3839888"/>
                <a:ext cx="1934938" cy="10685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/>
                <a:r>
                  <a:rPr lang="en-US" sz="4400" b="1" dirty="0">
                    <a:solidFill>
                      <a:srgbClr val="002060"/>
                    </a:solidFill>
                  </a:rPr>
                  <a:t>=</a:t>
                </a:r>
                <a14:m>
                  <m:oMath xmlns:m="http://schemas.openxmlformats.org/officeDocument/2006/math">
                    <m:r>
                      <a:rPr lang="en-US" sz="44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den>
                    </m:f>
                  </m:oMath>
                </a14:m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33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0086" y="3839888"/>
                <a:ext cx="1934938" cy="1068562"/>
              </a:xfrm>
              <a:prstGeom prst="rect">
                <a:avLst/>
              </a:prstGeom>
              <a:blipFill rotWithShape="1">
                <a:blip r:embed="rId9"/>
                <a:stretch>
                  <a:fillRect l="-6" t="-4" r="11" b="50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3" name="TextBox 12"/>
              <p:cNvSpPr txBox="1"/>
              <p:nvPr/>
            </p:nvSpPr>
            <p:spPr>
              <a:xfrm>
                <a:off x="685286" y="4992413"/>
                <a:ext cx="1934938" cy="1112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/>
                <a:r>
                  <a:rPr lang="en-US" sz="4400" b="1" dirty="0">
                    <a:solidFill>
                      <a:srgbClr val="002060"/>
                    </a:solidFill>
                  </a:rPr>
                  <a:t>=</a:t>
                </a:r>
                <a14:m>
                  <m:oMath xmlns:m="http://schemas.openxmlformats.org/officeDocument/2006/math">
                    <m:r>
                      <a:rPr lang="en-US" sz="44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den>
                    </m:f>
                  </m:oMath>
                </a14:m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33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286" y="4992413"/>
                <a:ext cx="1934938" cy="1112997"/>
              </a:xfrm>
              <a:prstGeom prst="rect">
                <a:avLst/>
              </a:prstGeom>
              <a:blipFill rotWithShape="1">
                <a:blip r:embed="rId10"/>
                <a:stretch>
                  <a:fillRect l="-6" t="-4" r="11" b="47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4" name="TextBox 13"/>
              <p:cNvSpPr txBox="1"/>
              <p:nvPr/>
            </p:nvSpPr>
            <p:spPr>
              <a:xfrm>
                <a:off x="3933825" y="3754163"/>
                <a:ext cx="2286000" cy="10703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/>
                <a:r>
                  <a:rPr lang="en-US" sz="4400" b="1" dirty="0">
                    <a:solidFill>
                      <a:srgbClr val="002060"/>
                    </a:solidFill>
                  </a:rPr>
                  <a:t>=</a:t>
                </a:r>
                <a14:m>
                  <m:oMath xmlns:m="http://schemas.openxmlformats.org/officeDocument/2006/math">
                    <m:r>
                      <a:rPr lang="en-US" sz="44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</m:oMath>
                </a14:m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33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33825" y="3754163"/>
                <a:ext cx="2286000" cy="1070358"/>
              </a:xfrm>
              <a:prstGeom prst="rect">
                <a:avLst/>
              </a:prstGeom>
              <a:blipFill rotWithShape="1">
                <a:blip r:embed="rId11"/>
                <a:stretch>
                  <a:fillRect t="-4" b="40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7" name="TextBox 16"/>
              <p:cNvSpPr txBox="1"/>
              <p:nvPr/>
            </p:nvSpPr>
            <p:spPr>
              <a:xfrm>
                <a:off x="3819010" y="4906688"/>
                <a:ext cx="2410339" cy="17901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400" b="1" dirty="0">
                    <a:solidFill>
                      <a:srgbClr val="002060"/>
                    </a:solidFill>
                  </a:rPr>
                  <a:t>=</a:t>
                </a:r>
                <a14:m>
                  <m:oMath xmlns:m="http://schemas.openxmlformats.org/officeDocument/2006/math">
                    <m:r>
                      <a:rPr lang="en-US" sz="44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  <m:r>
                      <m:rPr>
                        <m:nor/>
                      </m:rPr>
                      <a:rPr lang="en-US" sz="4400" b="1" dirty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44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</m:oMath>
                </a14:m>
                <a:endParaRPr lang="en-US" sz="4400" b="1" dirty="0">
                  <a:solidFill>
                    <a:srgbClr val="0033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 lvl="0" algn="ctr"/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33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9010" y="4906688"/>
                <a:ext cx="2410339" cy="1790105"/>
              </a:xfrm>
              <a:prstGeom prst="rect">
                <a:avLst/>
              </a:prstGeom>
              <a:blipFill rotWithShape="1">
                <a:blip r:embed="rId12"/>
                <a:stretch>
                  <a:fillRect l="-5" t="-2" r="26" b="5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5" name="TextBox 24"/>
              <p:cNvSpPr txBox="1"/>
              <p:nvPr/>
            </p:nvSpPr>
            <p:spPr>
              <a:xfrm>
                <a:off x="7095611" y="3668438"/>
                <a:ext cx="2057914" cy="10671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/>
                <a:r>
                  <a:rPr lang="en-US" sz="4400" b="1" dirty="0">
                    <a:solidFill>
                      <a:srgbClr val="002060"/>
                    </a:solidFill>
                  </a:rPr>
                  <a:t>=</a:t>
                </a:r>
                <a14:m>
                  <m:oMath xmlns:m="http://schemas.openxmlformats.org/officeDocument/2006/math">
                    <m:r>
                      <a:rPr lang="en-US" sz="44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𝟐𝟐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𝟐𝟐</m:t>
                        </m:r>
                      </m:den>
                    </m:f>
                  </m:oMath>
                </a14:m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33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>
          <p:sp>
            <p:nvSpPr>
              <p:cNvPr id="25" name="Text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95611" y="3668438"/>
                <a:ext cx="2057914" cy="1067152"/>
              </a:xfrm>
              <a:prstGeom prst="rect">
                <a:avLst/>
              </a:prstGeom>
              <a:blipFill rotWithShape="1">
                <a:blip r:embed="rId13"/>
                <a:stretch>
                  <a:fillRect l="-6" t="-4" b="-82912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6" name="TextBox 25"/>
              <p:cNvSpPr txBox="1"/>
              <p:nvPr/>
            </p:nvSpPr>
            <p:spPr>
              <a:xfrm>
                <a:off x="6762236" y="4820963"/>
                <a:ext cx="1934938" cy="10671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/>
                <a:r>
                  <a:rPr lang="en-US" sz="4400" b="1" dirty="0">
                    <a:solidFill>
                      <a:srgbClr val="002060"/>
                    </a:solidFill>
                  </a:rPr>
                  <a:t>=</a:t>
                </a:r>
                <a14:m>
                  <m:oMath xmlns:m="http://schemas.openxmlformats.org/officeDocument/2006/math">
                    <m:r>
                      <a:rPr lang="en-US" sz="44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𝟐𝟐</m:t>
                        </m:r>
                      </m:den>
                    </m:f>
                  </m:oMath>
                </a14:m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33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62236" y="4820963"/>
                <a:ext cx="1934938" cy="1067152"/>
              </a:xfrm>
              <a:prstGeom prst="rect">
                <a:avLst/>
              </a:prstGeom>
              <a:blipFill rotWithShape="1">
                <a:blip r:embed="rId14"/>
                <a:stretch>
                  <a:fillRect l="-6" t="-4" r="11" b="37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7" name="TextBox 26"/>
              <p:cNvSpPr txBox="1"/>
              <p:nvPr/>
            </p:nvSpPr>
            <p:spPr>
              <a:xfrm>
                <a:off x="10134086" y="3544613"/>
                <a:ext cx="2057914" cy="11097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/>
                <a:r>
                  <a:rPr lang="en-US" sz="4400" b="1" dirty="0">
                    <a:solidFill>
                      <a:srgbClr val="002060"/>
                    </a:solidFill>
                  </a:rPr>
                  <a:t>=</a:t>
                </a:r>
                <a14:m>
                  <m:oMath xmlns:m="http://schemas.openxmlformats.org/officeDocument/2006/math">
                    <m:r>
                      <a:rPr lang="en-US" sz="44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</m:oMath>
                </a14:m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33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>
          <p:sp>
            <p:nvSpPr>
              <p:cNvPr id="27" name="TextBox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34086" y="3544613"/>
                <a:ext cx="2057914" cy="1109791"/>
              </a:xfrm>
              <a:prstGeom prst="rect">
                <a:avLst/>
              </a:prstGeom>
              <a:blipFill rotWithShape="1">
                <a:blip r:embed="rId15"/>
                <a:stretch>
                  <a:fillRect l="-6" t="-4" b="-77029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8" name="TextBox 27"/>
              <p:cNvSpPr txBox="1"/>
              <p:nvPr/>
            </p:nvSpPr>
            <p:spPr>
              <a:xfrm>
                <a:off x="9800711" y="4697138"/>
                <a:ext cx="1934938" cy="11097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/>
                <a:r>
                  <a:rPr lang="en-US" sz="4400" b="1" dirty="0">
                    <a:solidFill>
                      <a:srgbClr val="002060"/>
                    </a:solidFill>
                  </a:rPr>
                  <a:t>=</a:t>
                </a:r>
                <a14:m>
                  <m:oMath xmlns:m="http://schemas.openxmlformats.org/officeDocument/2006/math">
                    <m:r>
                      <a:rPr lang="en-US" sz="44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</m:oMath>
                </a14:m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33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>
          <p:sp>
            <p:nvSpPr>
              <p:cNvPr id="28" name="TextBox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00711" y="4697138"/>
                <a:ext cx="1934938" cy="1109791"/>
              </a:xfrm>
              <a:prstGeom prst="rect">
                <a:avLst/>
              </a:prstGeom>
              <a:blipFill rotWithShape="1">
                <a:blip r:embed="rId16"/>
                <a:stretch>
                  <a:fillRect l="-6" t="-4" r="11" b="44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" grpId="0"/>
      <p:bldP spid="5" grpId="0"/>
      <p:bldP spid="11" grpId="0"/>
      <p:bldP spid="12" grpId="0"/>
      <p:bldP spid="13" grpId="0"/>
      <p:bldP spid="14" grpId="0"/>
      <p:bldP spid="17" grpId="0"/>
      <p:bldP spid="25" grpId="0"/>
      <p:bldP spid="26" grpId="0"/>
      <p:bldP spid="27" grpId="0"/>
      <p:bldP spid="2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"/>
          <p:cNvGrpSpPr/>
          <p:nvPr/>
        </p:nvGrpSpPr>
        <p:grpSpPr>
          <a:xfrm>
            <a:off x="-3195" y="0"/>
            <a:ext cx="12195196" cy="6858000"/>
            <a:chOff x="-3195" y="0"/>
            <a:chExt cx="12195196" cy="6858000"/>
          </a:xfrm>
        </p:grpSpPr>
        <p:pic>
          <p:nvPicPr>
            <p:cNvPr id="14" name="图片 9" descr="文本, 背景图案&#10;&#10;描述已自动生成"/>
            <p:cNvPicPr>
              <a:picLocks noChangeAspect="1"/>
            </p:cNvPicPr>
            <p:nvPr userDrawn="1"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95" y="0"/>
              <a:ext cx="12195196" cy="6858000"/>
            </a:xfrm>
            <a:prstGeom prst="rect">
              <a:avLst/>
            </a:prstGeom>
          </p:spPr>
        </p:pic>
        <p:pic>
          <p:nvPicPr>
            <p:cNvPr id="15" name="图片 10" descr="形状&#10;&#10;描述已自动生成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336" y="135762"/>
              <a:ext cx="11881320" cy="6586476"/>
            </a:xfrm>
            <a:prstGeom prst="rect">
              <a:avLst/>
            </a:prstGeom>
            <a:effectLst>
              <a:outerShdw blurRad="762000" algn="ctr" rotWithShape="0">
                <a:prstClr val="black">
                  <a:alpha val="20000"/>
                </a:prstClr>
              </a:outerShdw>
            </a:effectLst>
          </p:spPr>
        </p:pic>
      </p:grpSp>
      <p:sp>
        <p:nvSpPr>
          <p:cNvPr id="8" name="Hình chữ nhật: Góc Tròn 6"/>
          <p:cNvSpPr/>
          <p:nvPr/>
        </p:nvSpPr>
        <p:spPr>
          <a:xfrm>
            <a:off x="426000" y="369000"/>
            <a:ext cx="11340000" cy="6260400"/>
          </a:xfrm>
          <a:custGeom>
            <a:avLst/>
            <a:gdLst>
              <a:gd name="connsiteX0" fmla="*/ 0 w 11340000"/>
              <a:gd name="connsiteY0" fmla="*/ 1020020 h 6120000"/>
              <a:gd name="connsiteX1" fmla="*/ 1020020 w 11340000"/>
              <a:gd name="connsiteY1" fmla="*/ 0 h 6120000"/>
              <a:gd name="connsiteX2" fmla="*/ 10319980 w 11340000"/>
              <a:gd name="connsiteY2" fmla="*/ 0 h 6120000"/>
              <a:gd name="connsiteX3" fmla="*/ 11340000 w 11340000"/>
              <a:gd name="connsiteY3" fmla="*/ 1020020 h 6120000"/>
              <a:gd name="connsiteX4" fmla="*/ 11340000 w 11340000"/>
              <a:gd name="connsiteY4" fmla="*/ 5099980 h 6120000"/>
              <a:gd name="connsiteX5" fmla="*/ 10319980 w 11340000"/>
              <a:gd name="connsiteY5" fmla="*/ 6120000 h 6120000"/>
              <a:gd name="connsiteX6" fmla="*/ 1020020 w 11340000"/>
              <a:gd name="connsiteY6" fmla="*/ 6120000 h 6120000"/>
              <a:gd name="connsiteX7" fmla="*/ 0 w 11340000"/>
              <a:gd name="connsiteY7" fmla="*/ 5099980 h 6120000"/>
              <a:gd name="connsiteX8" fmla="*/ 0 w 11340000"/>
              <a:gd name="connsiteY8" fmla="*/ 1020020 h 61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40000" h="6120000" fill="none" extrusionOk="0">
                <a:moveTo>
                  <a:pt x="0" y="1020020"/>
                </a:moveTo>
                <a:cubicBezTo>
                  <a:pt x="-56268" y="460178"/>
                  <a:pt x="449481" y="40875"/>
                  <a:pt x="1020020" y="0"/>
                </a:cubicBezTo>
                <a:cubicBezTo>
                  <a:pt x="2458429" y="77600"/>
                  <a:pt x="6725179" y="-27269"/>
                  <a:pt x="10319980" y="0"/>
                </a:cubicBezTo>
                <a:cubicBezTo>
                  <a:pt x="10902535" y="-25347"/>
                  <a:pt x="11442501" y="486854"/>
                  <a:pt x="11340000" y="1020020"/>
                </a:cubicBezTo>
                <a:cubicBezTo>
                  <a:pt x="11449000" y="2653442"/>
                  <a:pt x="11261791" y="4226099"/>
                  <a:pt x="11340000" y="5099980"/>
                </a:cubicBezTo>
                <a:cubicBezTo>
                  <a:pt x="11303559" y="5649066"/>
                  <a:pt x="10847145" y="6135954"/>
                  <a:pt x="10319980" y="6120000"/>
                </a:cubicBezTo>
                <a:cubicBezTo>
                  <a:pt x="6042031" y="6169177"/>
                  <a:pt x="2308750" y="5997298"/>
                  <a:pt x="1020020" y="6120000"/>
                </a:cubicBezTo>
                <a:cubicBezTo>
                  <a:pt x="454783" y="6134564"/>
                  <a:pt x="-80568" y="5732691"/>
                  <a:pt x="0" y="5099980"/>
                </a:cubicBezTo>
                <a:cubicBezTo>
                  <a:pt x="47022" y="3439571"/>
                  <a:pt x="104569" y="1668986"/>
                  <a:pt x="0" y="1020020"/>
                </a:cubicBezTo>
                <a:close/>
              </a:path>
              <a:path w="11340000" h="6120000" stroke="0" extrusionOk="0">
                <a:moveTo>
                  <a:pt x="0" y="1020020"/>
                </a:moveTo>
                <a:cubicBezTo>
                  <a:pt x="41108" y="451980"/>
                  <a:pt x="513541" y="-3794"/>
                  <a:pt x="1020020" y="0"/>
                </a:cubicBezTo>
                <a:cubicBezTo>
                  <a:pt x="5636408" y="-129276"/>
                  <a:pt x="6332476" y="-77778"/>
                  <a:pt x="10319980" y="0"/>
                </a:cubicBezTo>
                <a:cubicBezTo>
                  <a:pt x="10868171" y="-48298"/>
                  <a:pt x="11324529" y="545888"/>
                  <a:pt x="11340000" y="1020020"/>
                </a:cubicBezTo>
                <a:cubicBezTo>
                  <a:pt x="11421599" y="2729300"/>
                  <a:pt x="11494300" y="4333844"/>
                  <a:pt x="11340000" y="5099980"/>
                </a:cubicBezTo>
                <a:cubicBezTo>
                  <a:pt x="11373795" y="5734592"/>
                  <a:pt x="10798923" y="6148683"/>
                  <a:pt x="10319980" y="6120000"/>
                </a:cubicBezTo>
                <a:cubicBezTo>
                  <a:pt x="6843090" y="6164220"/>
                  <a:pt x="3180859" y="6090618"/>
                  <a:pt x="1020020" y="6120000"/>
                </a:cubicBezTo>
                <a:cubicBezTo>
                  <a:pt x="428957" y="6013484"/>
                  <a:pt x="-21325" y="5658392"/>
                  <a:pt x="0" y="5099980"/>
                </a:cubicBezTo>
                <a:cubicBezTo>
                  <a:pt x="-159954" y="3803481"/>
                  <a:pt x="22140" y="2316074"/>
                  <a:pt x="0" y="1020020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 w="50800" cap="rnd" cmpd="thinThick">
            <a:solidFill>
              <a:srgbClr val="1B703B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solidFill>
                  <a:srgbClr val="1B703B"/>
                </a:solidFill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8057818" y="1040307"/>
            <a:ext cx="3854186" cy="5107136"/>
            <a:chOff x="7743493" y="1157307"/>
            <a:chExt cx="3854186" cy="5107136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7743493" y="1157307"/>
              <a:ext cx="3854186" cy="5107136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7743493" y="3710875"/>
              <a:ext cx="1965635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2.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Tìm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phân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số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thích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hợp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38237" y="557212"/>
            <a:ext cx="7419866" cy="2328863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/>
              <p:cNvSpPr txBox="1"/>
              <p:nvPr/>
            </p:nvSpPr>
            <p:spPr>
              <a:xfrm>
                <a:off x="704335" y="2839763"/>
                <a:ext cx="4715389" cy="8981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/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</m:oMath>
                </a14:m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3399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003399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𝟏𝟏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</m:oMath>
                </a14:m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33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</a:endParaRPr>
              </a:p>
            </p:txBody>
          </p:sp>
        </mc:Choice>
        <mc:Fallback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4335" y="2839763"/>
                <a:ext cx="4715389" cy="898195"/>
              </a:xfrm>
              <a:prstGeom prst="rect">
                <a:avLst/>
              </a:prstGeom>
              <a:blipFill rotWithShape="1">
                <a:blip r:embed="rId6"/>
                <a:stretch>
                  <a:fillRect l="-3" t="-5" r="13" b="39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" name="Rectangle 4"/>
              <p:cNvSpPr/>
              <p:nvPr/>
            </p:nvSpPr>
            <p:spPr>
              <a:xfrm>
                <a:off x="3267075" y="1162050"/>
                <a:ext cx="495300" cy="571500"/>
              </a:xfrm>
              <a:prstGeom prst="rect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𝟏𝟏</m:t>
                          </m:r>
                        </m:num>
                        <m:den>
                          <m:r>
                            <a:rPr lang="en-US" sz="1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</m:den>
                      </m:f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67075" y="1162050"/>
                <a:ext cx="495300" cy="571500"/>
              </a:xfrm>
              <a:prstGeom prst="rect">
                <a:avLst/>
              </a:prstGeom>
              <a:blipFill rotWithShape="1">
                <a:blip r:embed="rId7"/>
                <a:stretch>
                  <a:fillRect l="-1282" t="-1111" r="-1282" b="-1111"/>
                </a:stretch>
              </a:blipFill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/>
              <p:cNvSpPr txBox="1"/>
              <p:nvPr/>
            </p:nvSpPr>
            <p:spPr>
              <a:xfrm>
                <a:off x="485260" y="3801788"/>
                <a:ext cx="5496440" cy="8925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/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𝟏𝟏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den>
                    </m:f>
                  </m:oMath>
                </a14:m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3399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𝟏𝟏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003399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  <m:r>
                      <m:rPr>
                        <m:nor/>
                      </m:rPr>
                      <a:rPr lang="en-US" sz="3600" b="1" dirty="0" smtClean="0">
                        <a:solidFill>
                          <a:srgbClr val="003399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33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</a:endParaRPr>
              </a:p>
            </p:txBody>
          </p:sp>
        </mc:Choice>
        <mc:Fallback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5260" y="3801788"/>
                <a:ext cx="5496440" cy="892552"/>
              </a:xfrm>
              <a:prstGeom prst="rect">
                <a:avLst/>
              </a:prstGeom>
              <a:blipFill rotWithShape="1">
                <a:blip r:embed="rId8"/>
                <a:stretch>
                  <a:fillRect l="-2" t="-5" b="47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" name="Rectangle 6"/>
              <p:cNvSpPr/>
              <p:nvPr/>
            </p:nvSpPr>
            <p:spPr>
              <a:xfrm>
                <a:off x="4733925" y="2133600"/>
                <a:ext cx="495300" cy="571500"/>
              </a:xfrm>
              <a:prstGeom prst="rect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1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33925" y="2133600"/>
                <a:ext cx="495300" cy="571500"/>
              </a:xfrm>
              <a:prstGeom prst="rect">
                <a:avLst/>
              </a:prstGeom>
              <a:blipFill rotWithShape="1">
                <a:blip r:embed="rId9"/>
                <a:stretch>
                  <a:fillRect l="-1282" t="-1111" r="-1282" b="-1111"/>
                </a:stretch>
              </a:blipFill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/>
              <p:cNvSpPr txBox="1"/>
              <p:nvPr/>
            </p:nvSpPr>
            <p:spPr>
              <a:xfrm>
                <a:off x="85210" y="4725713"/>
                <a:ext cx="5496440" cy="9248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/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3399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003399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</m:oMath>
                </a14:m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33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</a:endParaRPr>
              </a:p>
            </p:txBody>
          </p:sp>
        </mc:Choice>
        <mc:Fallback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210" y="4725713"/>
                <a:ext cx="5496440" cy="924805"/>
              </a:xfrm>
              <a:prstGeom prst="rect">
                <a:avLst/>
              </a:prstGeom>
              <a:blipFill rotWithShape="1">
                <a:blip r:embed="rId10"/>
                <a:stretch>
                  <a:fillRect l="-2" t="-5" b="31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4" name="Rectangle 23"/>
              <p:cNvSpPr/>
              <p:nvPr/>
            </p:nvSpPr>
            <p:spPr>
              <a:xfrm>
                <a:off x="6372225" y="1095375"/>
                <a:ext cx="495300" cy="571500"/>
              </a:xfrm>
              <a:prstGeom prst="rect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1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</m:den>
                      </m:f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24" name="Rectangle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72225" y="1095375"/>
                <a:ext cx="495300" cy="571500"/>
              </a:xfrm>
              <a:prstGeom prst="rect">
                <a:avLst/>
              </a:prstGeom>
              <a:blipFill rotWithShape="1">
                <a:blip r:embed="rId11"/>
                <a:stretch>
                  <a:fillRect l="-1282" t="-1111" r="-1282" b="-1111"/>
                </a:stretch>
              </a:blipFill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5" name="TextBox 24"/>
              <p:cNvSpPr txBox="1"/>
              <p:nvPr/>
            </p:nvSpPr>
            <p:spPr>
              <a:xfrm>
                <a:off x="314325" y="5592488"/>
                <a:ext cx="5496440" cy="9248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/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𝟐𝟒</m:t>
                        </m:r>
                      </m:den>
                    </m:f>
                  </m:oMath>
                </a14:m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3399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𝟐𝟒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𝟐𝟒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003399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𝟏𝟏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𝟐𝟒</m:t>
                        </m:r>
                      </m:den>
                    </m:f>
                  </m:oMath>
                </a14:m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33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</a:endParaRPr>
              </a:p>
            </p:txBody>
          </p:sp>
        </mc:Choice>
        <mc:Fallback>
          <p:sp>
            <p:nvSpPr>
              <p:cNvPr id="25" name="Text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4325" y="5592488"/>
                <a:ext cx="5496440" cy="924805"/>
              </a:xfrm>
              <a:prstGeom prst="rect">
                <a:avLst/>
              </a:prstGeom>
              <a:blipFill rotWithShape="1">
                <a:blip r:embed="rId12"/>
                <a:stretch>
                  <a:fillRect t="-5" r="9" b="31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6" name="Rectangle 25"/>
              <p:cNvSpPr/>
              <p:nvPr/>
            </p:nvSpPr>
            <p:spPr>
              <a:xfrm>
                <a:off x="7753350" y="2133600"/>
                <a:ext cx="495300" cy="571500"/>
              </a:xfrm>
              <a:prstGeom prst="rect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𝟏𝟏</m:t>
                          </m:r>
                        </m:num>
                        <m:den>
                          <m:r>
                            <a:rPr lang="en-US" sz="1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𝟐𝟒</m:t>
                          </m:r>
                        </m:den>
                      </m:f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26" name="Rectangle 2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53350" y="2133600"/>
                <a:ext cx="495300" cy="571500"/>
              </a:xfrm>
              <a:prstGeom prst="rect">
                <a:avLst/>
              </a:prstGeom>
              <a:blipFill rotWithShape="1">
                <a:blip r:embed="rId13"/>
                <a:stretch>
                  <a:fillRect l="-1282" t="-1111" r="-1282" b="-1111"/>
                </a:stretch>
              </a:blipFill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/>
      <p:bldP spid="7" grpId="0" animBg="1"/>
      <p:bldP spid="9" grpId="0"/>
      <p:bldP spid="24" grpId="0" animBg="1"/>
      <p:bldP spid="25" grpId="0"/>
      <p:bldP spid="26" grpId="0" animBg="1"/>
    </p:bldLst>
  </p:timing>
</p:sld>
</file>

<file path=ppt/theme/theme1.xml><?xml version="1.0" encoding="utf-8"?>
<a:theme xmlns:a="http://schemas.openxmlformats.org/drawingml/2006/main" name="Office 主题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思源黑体 CN Medium">
      <a:majorFont>
        <a:latin typeface="思源黑体 CN Medium"/>
        <a:ea typeface="思源黑体 CN Medium"/>
        <a:cs typeface=""/>
      </a:majorFont>
      <a:minorFont>
        <a:latin typeface="思源黑体 CN Medium"/>
        <a:ea typeface="思源黑体 CN Medium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2105</Words>
  <Application>WPS Slides</Application>
  <PresentationFormat>Widescreen</PresentationFormat>
  <Paragraphs>139</Paragraphs>
  <Slides>15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21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15</vt:i4>
      </vt:variant>
    </vt:vector>
  </HeadingPairs>
  <TitlesOfParts>
    <vt:vector size="38" baseType="lpstr">
      <vt:lpstr>Arial</vt:lpstr>
      <vt:lpstr>SimSun</vt:lpstr>
      <vt:lpstr>Wingdings</vt:lpstr>
      <vt:lpstr>#9Slide07 SVNA Love Of Thunder</vt:lpstr>
      <vt:lpstr>Segoe Print</vt:lpstr>
      <vt:lpstr>字魂152号-机甲超级黑</vt:lpstr>
      <vt:lpstr>Calibri</vt:lpstr>
      <vt:lpstr>Cambria</vt:lpstr>
      <vt:lpstr>Lato Regular</vt:lpstr>
      <vt:lpstr>Cambria Math</vt:lpstr>
      <vt:lpstr>Calibri</vt:lpstr>
      <vt:lpstr>思源黑体 CN Medium</vt:lpstr>
      <vt:lpstr>Microsoft YaHei</vt:lpstr>
      <vt:lpstr>SVN-Hole Hearted</vt:lpstr>
      <vt:lpstr>Gill Sans Ultra Bold Condensed</vt:lpstr>
      <vt:lpstr>等线</vt:lpstr>
      <vt:lpstr>DFPOP1-W9</vt:lpstr>
      <vt:lpstr>Times New Roman</vt:lpstr>
      <vt:lpstr>Arial Unicode MS</vt:lpstr>
      <vt:lpstr>等线 Light</vt:lpstr>
      <vt:lpstr>Calibri Light</vt:lpstr>
      <vt:lpstr>Office 主题</vt:lpstr>
      <vt:lpstr>Custom Design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Hạ Vũ</cp:lastModifiedBy>
  <cp:revision>27</cp:revision>
  <dcterms:created xsi:type="dcterms:W3CDTF">2023-12-27T06:36:00Z</dcterms:created>
  <dcterms:modified xsi:type="dcterms:W3CDTF">2025-04-08T05:52:35Z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EB6D4D28DC27473A9C38081BD6E0CC3A_12</vt:lpwstr>
  </property>
  <property fmtid="{D5CDD505-2E9C-101B-9397-08002B2CF9AE}" pid="3" name="KSOProductBuildVer">
    <vt:lpwstr>1033-12.2.0.20782</vt:lpwstr>
  </property>
</Properties>
</file>