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78.webp" ContentType="image/webp"/>
  <Override PartName="/ppt/media/image82.webp" ContentType="image/webp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</p:sldMasterIdLst>
  <p:sldIdLst>
    <p:sldId id="284" r:id="rId4"/>
    <p:sldId id="268" r:id="rId5"/>
    <p:sldId id="269" r:id="rId6"/>
    <p:sldId id="270" r:id="rId7"/>
    <p:sldId id="271" r:id="rId8"/>
    <p:sldId id="272" r:id="rId9"/>
    <p:sldId id="257" r:id="rId10"/>
    <p:sldId id="495" r:id="rId11"/>
    <p:sldId id="285" r:id="rId12"/>
    <p:sldId id="498" r:id="rId13"/>
    <p:sldId id="497" r:id="rId14"/>
    <p:sldId id="283" r:id="rId15"/>
    <p:sldId id="504" r:id="rId16"/>
    <p:sldId id="510" r:id="rId17"/>
    <p:sldId id="509" r:id="rId18"/>
    <p:sldId id="289" r:id="rId19"/>
    <p:sldId id="291" r:id="rId20"/>
    <p:sldId id="292" r:id="rId21"/>
    <p:sldId id="293" r:id="rId22"/>
    <p:sldId id="295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4" name="Picture 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93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2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81.GIF"/><Relationship Id="rId4" Type="http://schemas.openxmlformats.org/officeDocument/2006/relationships/image" Target="../media/image80.GIF"/><Relationship Id="rId3" Type="http://schemas.openxmlformats.org/officeDocument/2006/relationships/image" Target="../media/image79.png"/><Relationship Id="rId2" Type="http://schemas.openxmlformats.org/officeDocument/2006/relationships/slide" Target="slide17.xml"/><Relationship Id="rId1" Type="http://schemas.openxmlformats.org/officeDocument/2006/relationships/image" Target="../media/image78.webp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image89.wdp"/><Relationship Id="rId8" Type="http://schemas.openxmlformats.org/officeDocument/2006/relationships/image" Target="../media/image88.png"/><Relationship Id="rId7" Type="http://schemas.openxmlformats.org/officeDocument/2006/relationships/slide" Target="slide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2" Type="http://schemas.openxmlformats.org/officeDocument/2006/relationships/slideLayout" Target="../slideLayouts/slideLayout4.xml"/><Relationship Id="rId11" Type="http://schemas.microsoft.com/office/2007/relationships/hdphoto" Target="../media/image91.wdp"/><Relationship Id="rId10" Type="http://schemas.openxmlformats.org/officeDocument/2006/relationships/image" Target="../media/image90.png"/><Relationship Id="rId1" Type="http://schemas.openxmlformats.org/officeDocument/2006/relationships/image" Target="../media/image82.webp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microsoft.com/office/2007/relationships/hdphoto" Target="../media/image91.wdp"/><Relationship Id="rId7" Type="http://schemas.openxmlformats.org/officeDocument/2006/relationships/image" Target="../media/image90.png"/><Relationship Id="rId6" Type="http://schemas.microsoft.com/office/2007/relationships/hdphoto" Target="../media/image89.wdp"/><Relationship Id="rId5" Type="http://schemas.openxmlformats.org/officeDocument/2006/relationships/image" Target="../media/image88.png"/><Relationship Id="rId4" Type="http://schemas.openxmlformats.org/officeDocument/2006/relationships/slide" Target="slide16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82.webp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hdphoto" Target="../media/image89.wdp"/><Relationship Id="rId8" Type="http://schemas.openxmlformats.org/officeDocument/2006/relationships/image" Target="../media/image88.png"/><Relationship Id="rId7" Type="http://schemas.openxmlformats.org/officeDocument/2006/relationships/slide" Target="slide1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2" Type="http://schemas.openxmlformats.org/officeDocument/2006/relationships/slideLayout" Target="../slideLayouts/slideLayout4.xml"/><Relationship Id="rId11" Type="http://schemas.microsoft.com/office/2007/relationships/hdphoto" Target="../media/image91.wdp"/><Relationship Id="rId10" Type="http://schemas.openxmlformats.org/officeDocument/2006/relationships/image" Target="../media/image90.png"/><Relationship Id="rId1" Type="http://schemas.openxmlformats.org/officeDocument/2006/relationships/image" Target="../media/image82.web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1.GIF"/><Relationship Id="rId1" Type="http://schemas.openxmlformats.org/officeDocument/2006/relationships/image" Target="../media/image78.webp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9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5" Type="http://schemas.openxmlformats.org/officeDocument/2006/relationships/slideLayout" Target="../slideLayouts/slideLayout8.xml"/><Relationship Id="rId24" Type="http://schemas.openxmlformats.org/officeDocument/2006/relationships/audio" Target="../media/audio1.wav"/><Relationship Id="rId23" Type="http://schemas.microsoft.com/office/2007/relationships/hdphoto" Target="../media/image36.wdp"/><Relationship Id="rId22" Type="http://schemas.openxmlformats.org/officeDocument/2006/relationships/image" Target="../media/image35.png"/><Relationship Id="rId21" Type="http://schemas.microsoft.com/office/2007/relationships/hdphoto" Target="../media/image34.wdp"/><Relationship Id="rId20" Type="http://schemas.openxmlformats.org/officeDocument/2006/relationships/image" Target="../media/image33.png"/><Relationship Id="rId2" Type="http://schemas.openxmlformats.org/officeDocument/2006/relationships/image" Target="../media/image20.png"/><Relationship Id="rId19" Type="http://schemas.microsoft.com/office/2007/relationships/media" Target="../media/media3.mp3"/><Relationship Id="rId18" Type="http://schemas.openxmlformats.org/officeDocument/2006/relationships/audio" Target="../media/media3.mp3"/><Relationship Id="rId17" Type="http://schemas.openxmlformats.org/officeDocument/2006/relationships/image" Target="../media/image10.png"/><Relationship Id="rId16" Type="http://schemas.microsoft.com/office/2007/relationships/media" Target="../media/media2.mp3"/><Relationship Id="rId15" Type="http://schemas.openxmlformats.org/officeDocument/2006/relationships/audio" Target="../media/media2.mp3"/><Relationship Id="rId14" Type="http://schemas.openxmlformats.org/officeDocument/2006/relationships/image" Target="../media/image32.png"/><Relationship Id="rId13" Type="http://schemas.microsoft.com/office/2007/relationships/hdphoto" Target="../media/image31.wdp"/><Relationship Id="rId12" Type="http://schemas.openxmlformats.org/officeDocument/2006/relationships/image" Target="../media/image30.png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40.png"/><Relationship Id="rId7" Type="http://schemas.openxmlformats.org/officeDocument/2006/relationships/image" Target="../media/image25.png"/><Relationship Id="rId6" Type="http://schemas.openxmlformats.org/officeDocument/2006/relationships/image" Target="../media/image39.png"/><Relationship Id="rId5" Type="http://schemas.openxmlformats.org/officeDocument/2006/relationships/image" Target="../media/image23.png"/><Relationship Id="rId4" Type="http://schemas.openxmlformats.org/officeDocument/2006/relationships/image" Target="../media/image38.png"/><Relationship Id="rId3" Type="http://schemas.microsoft.com/office/2007/relationships/hdphoto" Target="../media/image21.wdp"/><Relationship Id="rId22" Type="http://schemas.openxmlformats.org/officeDocument/2006/relationships/slideLayout" Target="../slideLayouts/slideLayout8.xml"/><Relationship Id="rId21" Type="http://schemas.microsoft.com/office/2007/relationships/hdphoto" Target="../media/image36.wdp"/><Relationship Id="rId20" Type="http://schemas.openxmlformats.org/officeDocument/2006/relationships/image" Target="../media/image35.png"/><Relationship Id="rId2" Type="http://schemas.openxmlformats.org/officeDocument/2006/relationships/image" Target="../media/image20.png"/><Relationship Id="rId19" Type="http://schemas.microsoft.com/office/2007/relationships/hdphoto" Target="../media/image43.wdp"/><Relationship Id="rId18" Type="http://schemas.openxmlformats.org/officeDocument/2006/relationships/image" Target="../media/image42.png"/><Relationship Id="rId17" Type="http://schemas.microsoft.com/office/2007/relationships/media" Target="../media/media3.mp3"/><Relationship Id="rId16" Type="http://schemas.openxmlformats.org/officeDocument/2006/relationships/audio" Target="../media/media3.mp3"/><Relationship Id="rId15" Type="http://schemas.openxmlformats.org/officeDocument/2006/relationships/image" Target="../media/image32.png"/><Relationship Id="rId14" Type="http://schemas.openxmlformats.org/officeDocument/2006/relationships/image" Target="../media/image29.png"/><Relationship Id="rId13" Type="http://schemas.openxmlformats.org/officeDocument/2006/relationships/image" Target="../media/image41.png"/><Relationship Id="rId12" Type="http://schemas.openxmlformats.org/officeDocument/2006/relationships/image" Target="../media/image10.png"/><Relationship Id="rId11" Type="http://schemas.microsoft.com/office/2007/relationships/media" Target="../media/media2.mp3"/><Relationship Id="rId10" Type="http://schemas.openxmlformats.org/officeDocument/2006/relationships/audio" Target="../media/media2.mp3"/><Relationship Id="rId1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microsoft.com/office/2007/relationships/hdphoto" Target="../media/image50.wdp"/><Relationship Id="rId7" Type="http://schemas.openxmlformats.org/officeDocument/2006/relationships/image" Target="../media/image49.png"/><Relationship Id="rId6" Type="http://schemas.microsoft.com/office/2007/relationships/hdphoto" Target="../media/image48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tags" Target="../tags/tag1.xml"/><Relationship Id="rId2" Type="http://schemas.openxmlformats.org/officeDocument/2006/relationships/image" Target="../media/image45.png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52.png"/><Relationship Id="rId1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5"/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0" y="409575"/>
            <a:ext cx="654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Trừ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mẫu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1143001"/>
            <a:ext cx="1611516" cy="146633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524125" y="190500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4" y="1195387"/>
            <a:ext cx="1571626" cy="14329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95" y="1056415"/>
            <a:ext cx="3940080" cy="2415099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766414" y="5086350"/>
            <a:ext cx="10872439" cy="1147414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blipFill rotWithShape="1">
                <a:blip r:embed="rId4"/>
                <a:stretch>
                  <a:fillRect l="-11" t="-28" r="16" b="33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blipFill rotWithShape="1">
                <a:blip r:embed="rId5"/>
                <a:stretch>
                  <a:fillRect b="5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blipFill rotWithShape="1">
                <a:blip r:embed="rId1"/>
                <a:stretch>
                  <a:fillRect l="-3" t="-11" r="1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blipFill rotWithShape="1">
                <a:blip r:embed="rId2"/>
                <a:stretch>
                  <a:fillRect t="-11" r="2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437" y="1923904"/>
            <a:ext cx="4608975" cy="3353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/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/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23"/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30543" y="213513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blipFill rotWithShape="1">
                <a:blip r:embed="rId1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blipFill rotWithShape="1">
                <a:blip r:embed="rId2"/>
                <a:stretch>
                  <a:fillRect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blipFill rotWithShape="1">
                <a:blip r:embed="rId3"/>
                <a:stretch>
                  <a:fillRect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blipFill rotWithShape="1">
                <a:blip r:embed="rId4"/>
                <a:stretch>
                  <a:fillRect b="3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blipFill rotWithShape="1">
                <a:blip r:embed="rId5"/>
                <a:stretch>
                  <a:fillRect b="3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blipFill rotWithShape="1">
                <a:blip r:embed="rId6"/>
                <a:stretch>
                  <a:fillRect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blipFill rotWithShape="1">
                <a:blip r:embed="rId7"/>
                <a:stretch>
                  <a:fillRect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blipFill rotWithShape="1">
                <a:blip r:embed="rId8"/>
                <a:stretch>
                  <a:fillRect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blipFill rotWithShape="1">
                <a:blip r:embed="rId9"/>
                <a:stretch>
                  <a:fillRect b="3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Viết phép tính thích hợp với mỗi hình (theo mẫu).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/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/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/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30543" y="213513"/>
            <a:ext cx="1047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312" y="1207417"/>
            <a:ext cx="2166938" cy="30312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7" y="1371600"/>
            <a:ext cx="7477270" cy="23574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blipFill rotWithShape="1">
                <a:blip r:embed="rId3"/>
                <a:stretch>
                  <a:fillRect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blipFill rotWithShape="1">
                <a:blip r:embed="rId4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blipFill rotWithShape="1">
                <a:blip r:embed="rId5"/>
                <a:stretch>
                  <a:fillRect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3746" y="2855672"/>
            <a:ext cx="43053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  <a:endParaRPr kumimoji="0" lang="en-US" sz="55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3887" t="8549" r="-3887" b="51451"/>
          <a:stretch>
            <a:fillRect/>
          </a:stretch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/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935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865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Chơi</a:t>
              </a:r>
              <a:r>
                <a:rPr kumimoji="0" lang="en-US" sz="5865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5865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cùng</a:t>
              </a:r>
              <a:r>
                <a:rPr kumimoji="0" lang="en-US" sz="5865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Sonic</a:t>
              </a:r>
              <a:endParaRPr kumimoji="0" lang="en-US" sz="5865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5865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Google Shape;1184;p10"/>
              <p:cNvSpPr/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0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/>
                    <a:sym typeface="Calibri" panose="020F0502020204030204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</mc:Choice>
        <mc:Fallback>
          <p:sp>
            <p:nvSpPr>
              <p:cNvPr id="3" name="Google Shape;1184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 rotWithShape="1">
                <a:blip r:embed="rId2"/>
                <a:stretch>
                  <a:fillRect l="-354" t="-1285" r="-341" b="-121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Google Shape;1185;p10"/>
              <p:cNvSpPr/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0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/>
                    <a:sym typeface="Calibri" panose="020F0502020204030204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</mc:Choice>
        <mc:Fallback>
          <p:sp>
            <p:nvSpPr>
              <p:cNvPr id="4" name="Google Shape;1185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 rotWithShape="1">
                <a:blip r:embed="rId3"/>
                <a:stretch>
                  <a:fillRect l="-359" t="-1285" r="-337" b="-121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1186;p10"/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0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/>
                    <a:sym typeface="Calibri" panose="020F0502020204030204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</mc:Choice>
        <mc:Fallback>
          <p:sp>
            <p:nvSpPr>
              <p:cNvPr id="5" name="Google Shape;1186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 rotWithShape="1">
                <a:blip r:embed="rId4"/>
                <a:stretch>
                  <a:fillRect l="-357" t="-1124" r="-339" b="-1073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Google Shape;1187;p10"/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0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/>
                    <a:sym typeface="Calibri" panose="020F0502020204030204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</mc:Choice>
        <mc:Fallback>
          <p:sp>
            <p:nvSpPr>
              <p:cNvPr id="6" name="Google Shape;1187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 rotWithShape="1">
                <a:blip r:embed="rId5"/>
                <a:stretch>
                  <a:fillRect l="-351" t="-1128" r="-345" b="-1080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Google Shape;1192;p10"/>
              <p:cNvSpPr/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</mc:Choice>
        <mc:Fallback>
          <p:sp>
            <p:nvSpPr>
              <p:cNvPr id="7" name="Google Shape;1192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 rotWithShape="1">
                <a:blip r:embed="rId6"/>
                <a:stretch>
                  <a:fillRect l="-223" t="-1107" r="-213" b="-1091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7" action="ppaction://hlinksldjump"/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93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194;p10"/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" name="Google Shape;1195;p10"/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" name="Google Shape;1196;p10"/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Google Shape;1197;p10"/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Google Shape;1184;p10"/>
              <p:cNvSpPr/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0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/>
                    <a:sym typeface="Calibri" panose="020F0502020204030204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kern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</mc:Choice>
        <mc:Fallback>
          <p:sp>
            <p:nvSpPr>
              <p:cNvPr id="3" name="Google Shape;1184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 rotWithShape="1">
                <a:blip r:embed="rId2"/>
                <a:stretch>
                  <a:fillRect l="-356" t="-1141" r="-340" b="-1118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186;p10"/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rPr>
              <a:t>A. </a:t>
            </a:r>
            <a:r>
              <a:rPr kumimoji="0" lang="en-US" sz="4400" b="0" i="0" u="none" strike="noStrike" kern="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rPr>
              <a:t>2</a:t>
            </a:r>
            <a:endParaRPr kumimoji="0" sz="4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Google Shape;1192;p10"/>
              <p:cNvSpPr/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</mc:Choice>
        <mc:Fallback>
          <p:sp>
            <p:nvSpPr>
              <p:cNvPr id="7" name="Google Shape;1192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 rotWithShape="1">
                <a:blip r:embed="rId3"/>
                <a:stretch>
                  <a:fillRect l="-213" t="-1107" r="-200" b="-1091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4" action="ppaction://hlinksldjump"/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93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194;p10"/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" name="Google Shape;1196;p10"/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Google Shape;1184;p10"/>
              <p:cNvSpPr/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00">
                  <a:buClr>
                    <a:srgbClr val="000000"/>
                  </a:buClr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/>
                    <a:sym typeface="Calibri" panose="020F0502020204030204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sz="4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</mc:Choice>
        <mc:Fallback>
          <p:sp>
            <p:nvSpPr>
              <p:cNvPr id="3" name="Google Shape;1184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 rotWithShape="1">
                <a:blip r:embed="rId2"/>
                <a:stretch>
                  <a:fillRect l="-349" t="-1265" r="-346" b="-123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Google Shape;1185;p10"/>
              <p:cNvSpPr/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00">
                  <a:buClr>
                    <a:srgbClr val="000000"/>
                  </a:buClr>
                  <a:defRPr/>
                </a:pPr>
                <a:r>
                  <a:rPr lang="en-US" sz="4400" kern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/>
                    <a:sym typeface="Calibri" panose="020F0502020204030204"/>
                  </a:rPr>
                  <a:t>A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/>
                    <a:sym typeface="Calibri" panose="020F0502020204030204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</mc:Choice>
        <mc:Fallback>
          <p:sp>
            <p:nvSpPr>
              <p:cNvPr id="4" name="Google Shape;1185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 rotWithShape="1">
                <a:blip r:embed="rId3"/>
                <a:stretch>
                  <a:fillRect l="-357" t="-1283" r="-339" b="-1217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1186;p10"/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0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/>
                    <a:sym typeface="Calibri" panose="020F0502020204030204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</mc:Choice>
        <mc:Fallback>
          <p:sp>
            <p:nvSpPr>
              <p:cNvPr id="5" name="Google Shape;1186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 rotWithShape="1">
                <a:blip r:embed="rId4"/>
                <a:stretch>
                  <a:fillRect l="-357" t="-1124" r="-339" b="-1073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Google Shape;1187;p10"/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0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/>
                    <a:sym typeface="Calibri" panose="020F0502020204030204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</mc:Choice>
        <mc:Fallback>
          <p:sp>
            <p:nvSpPr>
              <p:cNvPr id="6" name="Google Shape;1187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 rotWithShape="1">
                <a:blip r:embed="rId5"/>
                <a:stretch>
                  <a:fillRect l="-351" t="-1128" r="-345" b="-1080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Google Shape;1192;p10"/>
              <p:cNvSpPr/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0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sz="6000" b="1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</mc:Choice>
        <mc:Fallback>
          <p:sp>
            <p:nvSpPr>
              <p:cNvPr id="7" name="Google Shape;1192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 rotWithShape="1">
                <a:blip r:embed="rId6"/>
                <a:stretch>
                  <a:fillRect l="-174" t="-1128" r="-164" b="-1069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7" action="ppaction://hlinksldjump"/>
          </p:cNvPr>
          <p:cNvSpPr/>
          <p:nvPr/>
        </p:nvSpPr>
        <p:spPr>
          <a:xfrm>
            <a:off x="5140430" y="67415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93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194;p10"/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" name="Google Shape;1195;p10"/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" name="Google Shape;1196;p10"/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Google Shape;1197;p10"/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614" y="2418024"/>
            <a:ext cx="1542517" cy="18677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04" y="2491051"/>
            <a:ext cx="2308187" cy="15827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62" y="4753326"/>
            <a:ext cx="2308187" cy="15827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5472" y="4679803"/>
            <a:ext cx="2308187" cy="1582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19129" y="-103264"/>
            <a:ext cx="13763298" cy="69612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/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/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/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/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HocMeoKeu-TieuPhongPhongXiaoFengFengTieuPhanPhanXiaoPanPan-54686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6733" y="236742"/>
            <a:ext cx="1743075" cy="504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743075" cy="5048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50" y="-522299"/>
            <a:ext cx="4041998" cy="2475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91" y="5273378"/>
            <a:ext cx="10266554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Google Shape;12;p2"/>
          <p:cNvSpPr txBox="1"/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3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GB" sz="865" b="0" i="0" u="none" strike="noStrike" kern="0" cap="none" spc="0" normalizeH="0" baseline="0" noProof="0">
                <a:ln>
                  <a:noFill/>
                </a:ln>
                <a:solidFill>
                  <a:srgbClr val="B5BB76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kumimoji="0" lang="en-GB" sz="865" b="0" i="0" u="none" strike="noStrike" kern="0" cap="none" spc="0" normalizeH="0" baseline="0" noProof="0">
              <a:ln>
                <a:noFill/>
              </a:ln>
              <a:solidFill>
                <a:srgbClr val="B5BB76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oogle Shape;13;p2"/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" name="Google Shape;16;p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17;p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" name="Google Shape;18;p2"/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" name="Google Shape;19;p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20;p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2" name="Google Shape;21;p2"/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23;p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24;p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25;p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26;p2"/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27;p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28;p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0" name="Google Shape;29;p2"/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31;p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32;p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33;p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34;p2"/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35;p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36;p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8" name="Google Shape;37;p2"/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/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9;p2"/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40;p2"/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41;p2"/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42;p2"/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43;p2"/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44;p2"/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6" name="Google Shape;45;p2"/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" name="Google Shape;46;p2"/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8" name="Google Shape;47;p2"/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/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5" name="Google Shape;50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6" name="Google Shape;51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7" name="Google Shape;52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8" name="Google Shape;53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9" name="Google Shape;54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0" name="Google Shape;55;p2"/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9" name="Google Shape;57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0" name="Google Shape;58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1" name="Google Shape;59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2" name="Google Shape;60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3" name="Google Shape;61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1" name="Google Shape;62;p2"/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3" name="Google Shape;64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4" name="Google Shape;65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" name="Google Shape;66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6" name="Google Shape;67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" name="Google Shape;68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2" name="Google Shape;69;p2"/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7" name="Google Shape;71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" name="Google Shape;72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9" name="Google Shape;73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0" name="Google Shape;74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1" name="Google Shape;75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3" name="Google Shape;76;p2"/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1" name="Google Shape;78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2" name="Google Shape;79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" name="Google Shape;80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" name="Google Shape;81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5" name="Google Shape;82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4" name="Google Shape;83;p2"/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5" name="Google Shape;90;p2"/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9" name="Google Shape;92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0" name="Google Shape;93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1" name="Google Shape;94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2" name="Google Shape;95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3" name="Google Shape;96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6" name="Google Shape;97;p2"/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3" name="Google Shape;99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4" name="Google Shape;100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" name="Google Shape;101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6" name="Google Shape;102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7" name="Google Shape;103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7" name="Google Shape;104;p2"/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7" name="Google Shape;106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8" name="Google Shape;107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9" name="Google Shape;108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0" name="Google Shape;109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1" name="Google Shape;110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8" name="Google Shape;111;p2"/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1" name="Google Shape;113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2" name="Google Shape;114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3" name="Google Shape;115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4" name="Google Shape;116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5" name="Google Shape;117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9" name="Google Shape;118;p2"/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/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" name="Google Shape;120;p2"/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" name="Google Shape;121;p2"/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" name="Google Shape;122;p2"/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8" name="Google Shape;123;p2"/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9" name="Google Shape;124;p2"/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50" name="Google Shape;125;p2"/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" name="Google Shape;126;p2"/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127;p2"/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128;p2"/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20" name="Google Shape;130;p2"/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/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2" name="Google Shape;132;p2"/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23" name="Google Shape;133;p2"/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4" name="Google Shape;134;p2"/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5" name="Google Shape;135;p2"/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6" name="Google Shape;136;p2"/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7" name="Google Shape;137;p2"/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8" name="Google Shape;138;p2"/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9" name="Google Shape;139;p2"/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0" name="Google Shape;140;p2"/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31" name="Google Shape;141;p2"/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/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/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48" name="Google Shape;144;p2"/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49" name="Google Shape;145;p2"/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50" name="Google Shape;146;p2"/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33" name="Google Shape;147;p2"/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/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35" name="Google Shape;149;p2"/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36" name="Google Shape;150;p2"/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37" name="Google Shape;151;p2"/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38" name="Google Shape;152;p2"/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39" name="Google Shape;153;p2"/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40" name="Google Shape;154;p2"/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41" name="Google Shape;155;p2"/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42" name="Google Shape;156;p2"/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43" name="Google Shape;157;p2"/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44" name="Google Shape;158;p2"/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45" name="Google Shape;159;p2"/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46" name="Google Shape;160;p2"/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51" name="Google Shape;161;p2"/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/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3" name="Google Shape;163;p2"/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4" name="Google Shape;164;p2"/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" name="Google Shape;165;p2"/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" name="Google Shape;166;p2"/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" name="Google Shape;167;p2"/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" name="Google Shape;168;p2"/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" name="Google Shape;169;p2"/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" name="Google Shape;170;p2"/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" name="Google Shape;171;p2"/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" name="Google Shape;172;p2"/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" name="Google Shape;173;p2"/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" name="Google Shape;174;p2"/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" name="Google Shape;175;p2"/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" name="Google Shape;176;p2"/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7" name="Google Shape;177;p2"/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8" name="Google Shape;178;p2"/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" name="Google Shape;179;p2"/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" name="Google Shape;180;p2"/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" name="Google Shape;181;p2"/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" name="Google Shape;182;p2"/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" name="Google Shape;183;p2"/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" name="Google Shape;184;p2"/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" name="Google Shape;185;p2"/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6" name="Google Shape;186;p2"/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" name="Google Shape;187;p2"/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" name="Google Shape;188;p2"/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" name="Google Shape;189;p2"/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" name="Google Shape;190;p2"/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" name="Google Shape;191;p2"/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" name="Google Shape;192;p2"/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" name="Google Shape;193;p2"/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" name="Google Shape;194;p2"/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" name="Google Shape;195;p2"/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" name="Google Shape;196;p2"/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" name="Google Shape;197;p2"/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" name="Google Shape;198;p2"/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" name="Google Shape;199;p2"/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" name="Google Shape;200;p2"/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" name="Google Shape;201;p2"/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" name="Google Shape;202;p2"/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" name="Google Shape;203;p2"/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" name="Google Shape;204;p2"/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" name="Google Shape;205;p2"/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" name="Google Shape;206;p2"/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" name="Google Shape;207;p2"/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" name="Google Shape;208;p2"/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" name="Google Shape;209;p2"/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" name="Google Shape;210;p2"/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" name="Google Shape;211;p2"/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" name="Google Shape;212;p2"/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" name="Google Shape;213;p2"/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" name="Google Shape;214;p2"/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" name="Google Shape;215;p2"/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" name="Google Shape;216;p2"/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" name="Google Shape;217;p2"/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" name="Google Shape;218;p2"/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9" name="Google Shape;219;p2"/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0" name="Google Shape;220;p2"/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" name="Google Shape;221;p2"/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" name="Google Shape;222;p2"/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" name="Google Shape;223;p2"/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" name="Google Shape;224;p2"/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" name="Google Shape;225;p2"/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" name="Google Shape;226;p2"/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" name="Google Shape;227;p2"/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" name="Google Shape;228;p2"/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" name="Google Shape;229;p2"/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" name="Google Shape;230;p2"/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" name="Google Shape;231;p2"/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" name="Google Shape;232;p2"/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" name="Google Shape;233;p2"/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" name="Google Shape;234;p2"/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5" name="Google Shape;235;p2"/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6" name="Google Shape;236;p2"/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7" name="Google Shape;237;p2"/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8" name="Google Shape;238;p2"/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" name="Google Shape;239;p2"/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0" name="Google Shape;240;p2"/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1" name="Google Shape;241;p2"/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" name="Google Shape;242;p2"/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3" name="Google Shape;243;p2"/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4" name="Google Shape;244;p2"/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5" name="Google Shape;245;p2"/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246;p2"/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247;p2"/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248;p2"/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249;p2"/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40" name="Google Shape;250;p2"/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41" name="Google Shape;251;p2"/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/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/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254;p2"/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255;p2"/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256;p2"/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3" name="Google Shape;257;p2"/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/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5" name="Google Shape;259;p2"/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6" name="Google Shape;260;p2"/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7" name="Google Shape;261;p2"/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8" name="Google Shape;262;p2"/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9" name="Google Shape;263;p2"/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0" name="Google Shape;264;p2"/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1" name="Google Shape;265;p2"/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2" name="Google Shape;266;p2"/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3" name="Google Shape;267;p2"/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4" name="Google Shape;268;p2"/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5" name="Google Shape;269;p2"/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270;p2"/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61" name="Google Shape;271;p2"/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/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3" name="Google Shape;273;p2"/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4" name="Google Shape;274;p2"/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5" name="Google Shape;275;p2"/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66" name="Google Shape;276;p2"/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7" name="Google Shape;277;p2"/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8" name="Google Shape;278;p2"/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69" name="Google Shape;279;p2"/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/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1" name="Google Shape;281;p2"/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72" name="Google Shape;282;p2"/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/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284;p2"/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75" name="Google Shape;285;p2"/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7" name="Google Shape;287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8" name="Google Shape;288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9" name="Google Shape;289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0" name="Google Shape;290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1" name="Google Shape;291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82" name="Google Shape;292;p2"/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4" name="Google Shape;294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5" name="Google Shape;295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6" name="Google Shape;296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7" name="Google Shape;297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8" name="Google Shape;298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89" name="Google Shape;299;p2"/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1" name="Google Shape;301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2" name="Google Shape;302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3" name="Google Shape;303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4" name="Google Shape;304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5" name="Google Shape;305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96" name="Google Shape;306;p2"/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8" name="Google Shape;308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9" name="Google Shape;309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0" name="Google Shape;310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1" name="Google Shape;311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2" name="Google Shape;312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03" name="Google Shape;313;p2"/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5" name="Google Shape;315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6" name="Google Shape;316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7" name="Google Shape;317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8" name="Google Shape;318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9" name="Google Shape;319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10" name="Google Shape;320;p2"/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2" name="Google Shape;322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3" name="Google Shape;323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4" name="Google Shape;324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5" name="Google Shape;325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6" name="Google Shape;326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17" name="Google Shape;327;p2"/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9" name="Google Shape;329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0" name="Google Shape;330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1" name="Google Shape;331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2" name="Google Shape;332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3" name="Google Shape;333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24" name="Google Shape;334;p2"/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6" name="Google Shape;336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7" name="Google Shape;337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8" name="Google Shape;338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9" name="Google Shape;339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0" name="Google Shape;340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31" name="Google Shape;341;p2"/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3" name="Google Shape;343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4" name="Google Shape;344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5" name="Google Shape;345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6" name="Google Shape;346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7" name="Google Shape;347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38" name="Google Shape;348;p2"/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0" name="Google Shape;350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1" name="Google Shape;351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2" name="Google Shape;352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3" name="Google Shape;353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4" name="Google Shape;354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45" name="Google Shape;355;p2"/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/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7" name="Google Shape;357;p2"/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8" name="Google Shape;358;p2"/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9" name="Google Shape;359;p2"/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0" name="Google Shape;360;p2"/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1" name="Google Shape;361;p2"/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52" name="Google Shape;362;p2"/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3" name="Google Shape;363;p2"/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4" name="Google Shape;364;p2"/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5" name="Google Shape;365;p2"/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6" name="Google Shape;366;p2" descr="Old Key"/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61" name="Picture 3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/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/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935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865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Chiến</a:t>
              </a:r>
              <a:r>
                <a:rPr kumimoji="0" lang="en-US" sz="5865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5865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thắng</a:t>
              </a:r>
              <a:endParaRPr kumimoji="0" lang="en-US" sz="5865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5865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072" y="392581"/>
            <a:ext cx="7980356" cy="5291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/>
          <p:cNvSpPr/>
          <p:nvPr/>
        </p:nvSpPr>
        <p:spPr>
          <a:xfrm>
            <a:off x="3142390" y="509037"/>
            <a:ext cx="8696959" cy="2548795"/>
          </a:xfrm>
          <a:custGeom>
            <a:avLst/>
            <a:gdLst>
              <a:gd name="connsiteX0" fmla="*/ 0 w 8696959"/>
              <a:gd name="connsiteY0" fmla="*/ 504655 h 3027872"/>
              <a:gd name="connsiteX1" fmla="*/ 504655 w 8696959"/>
              <a:gd name="connsiteY1" fmla="*/ 0 h 3027872"/>
              <a:gd name="connsiteX2" fmla="*/ 995971 w 8696959"/>
              <a:gd name="connsiteY2" fmla="*/ 0 h 3027872"/>
              <a:gd name="connsiteX3" fmla="*/ 1449493 w 8696959"/>
              <a:gd name="connsiteY3" fmla="*/ 0 h 3027872"/>
              <a:gd name="connsiteX4" fmla="*/ 1449493 w 8696959"/>
              <a:gd name="connsiteY4" fmla="*/ 0 h 3027872"/>
              <a:gd name="connsiteX5" fmla="*/ 1993053 w 8696959"/>
              <a:gd name="connsiteY5" fmla="*/ 0 h 3027872"/>
              <a:gd name="connsiteX6" fmla="*/ 2558355 w 8696959"/>
              <a:gd name="connsiteY6" fmla="*/ 0 h 3027872"/>
              <a:gd name="connsiteX7" fmla="*/ 3101915 w 8696959"/>
              <a:gd name="connsiteY7" fmla="*/ 0 h 3027872"/>
              <a:gd name="connsiteX8" fmla="*/ 3623733 w 8696959"/>
              <a:gd name="connsiteY8" fmla="*/ 0 h 3027872"/>
              <a:gd name="connsiteX9" fmla="*/ 4286176 w 8696959"/>
              <a:gd name="connsiteY9" fmla="*/ 0 h 3027872"/>
              <a:gd name="connsiteX10" fmla="*/ 4811561 w 8696959"/>
              <a:gd name="connsiteY10" fmla="*/ 0 h 3027872"/>
              <a:gd name="connsiteX11" fmla="*/ 5474004 w 8696959"/>
              <a:gd name="connsiteY11" fmla="*/ 0 h 3027872"/>
              <a:gd name="connsiteX12" fmla="*/ 5953704 w 8696959"/>
              <a:gd name="connsiteY12" fmla="*/ 0 h 3027872"/>
              <a:gd name="connsiteX13" fmla="*/ 6479090 w 8696959"/>
              <a:gd name="connsiteY13" fmla="*/ 0 h 3027872"/>
              <a:gd name="connsiteX14" fmla="*/ 7050161 w 8696959"/>
              <a:gd name="connsiteY14" fmla="*/ 0 h 3027872"/>
              <a:gd name="connsiteX15" fmla="*/ 7529861 w 8696959"/>
              <a:gd name="connsiteY15" fmla="*/ 0 h 3027872"/>
              <a:gd name="connsiteX16" fmla="*/ 8192304 w 8696959"/>
              <a:gd name="connsiteY16" fmla="*/ 0 h 3027872"/>
              <a:gd name="connsiteX17" fmla="*/ 8696959 w 8696959"/>
              <a:gd name="connsiteY17" fmla="*/ 504655 h 3027872"/>
              <a:gd name="connsiteX18" fmla="*/ 8696959 w 8696959"/>
              <a:gd name="connsiteY18" fmla="*/ 887342 h 3027872"/>
              <a:gd name="connsiteX19" fmla="*/ 8696959 w 8696959"/>
              <a:gd name="connsiteY19" fmla="*/ 1270028 h 3027872"/>
              <a:gd name="connsiteX20" fmla="*/ 8696959 w 8696959"/>
              <a:gd name="connsiteY20" fmla="*/ 1766259 h 3027872"/>
              <a:gd name="connsiteX21" fmla="*/ 8696959 w 8696959"/>
              <a:gd name="connsiteY21" fmla="*/ 1766259 h 3027872"/>
              <a:gd name="connsiteX22" fmla="*/ 8696959 w 8696959"/>
              <a:gd name="connsiteY22" fmla="*/ 2144743 h 3027872"/>
              <a:gd name="connsiteX23" fmla="*/ 8696959 w 8696959"/>
              <a:gd name="connsiteY23" fmla="*/ 2523227 h 3027872"/>
              <a:gd name="connsiteX24" fmla="*/ 8696959 w 8696959"/>
              <a:gd name="connsiteY24" fmla="*/ 2523217 h 3027872"/>
              <a:gd name="connsiteX25" fmla="*/ 8192304 w 8696959"/>
              <a:gd name="connsiteY25" fmla="*/ 3027872 h 3027872"/>
              <a:gd name="connsiteX26" fmla="*/ 7529861 w 8696959"/>
              <a:gd name="connsiteY26" fmla="*/ 3027872 h 3027872"/>
              <a:gd name="connsiteX27" fmla="*/ 7095847 w 8696959"/>
              <a:gd name="connsiteY27" fmla="*/ 3027872 h 3027872"/>
              <a:gd name="connsiteX28" fmla="*/ 6479090 w 8696959"/>
              <a:gd name="connsiteY28" fmla="*/ 3027872 h 3027872"/>
              <a:gd name="connsiteX29" fmla="*/ 5862333 w 8696959"/>
              <a:gd name="connsiteY29" fmla="*/ 3027872 h 3027872"/>
              <a:gd name="connsiteX30" fmla="*/ 5245576 w 8696959"/>
              <a:gd name="connsiteY30" fmla="*/ 3027872 h 3027872"/>
              <a:gd name="connsiteX31" fmla="*/ 4720190 w 8696959"/>
              <a:gd name="connsiteY31" fmla="*/ 3027872 h 3027872"/>
              <a:gd name="connsiteX32" fmla="*/ 4194804 w 8696959"/>
              <a:gd name="connsiteY32" fmla="*/ 3027872 h 3027872"/>
              <a:gd name="connsiteX33" fmla="*/ 3623733 w 8696959"/>
              <a:gd name="connsiteY33" fmla="*/ 3027872 h 3027872"/>
              <a:gd name="connsiteX34" fmla="*/ 3053053 w 8696959"/>
              <a:gd name="connsiteY34" fmla="*/ 3144004 h 3027872"/>
              <a:gd name="connsiteX35" fmla="*/ 2482373 w 8696959"/>
              <a:gd name="connsiteY35" fmla="*/ 3260136 h 3027872"/>
              <a:gd name="connsiteX36" fmla="*/ 2033982 w 8696959"/>
              <a:gd name="connsiteY36" fmla="*/ 3351383 h 3027872"/>
              <a:gd name="connsiteX37" fmla="*/ 1585591 w 8696959"/>
              <a:gd name="connsiteY37" fmla="*/ 3442630 h 3027872"/>
              <a:gd name="connsiteX38" fmla="*/ 1137200 w 8696959"/>
              <a:gd name="connsiteY38" fmla="*/ 3533877 h 3027872"/>
              <a:gd name="connsiteX39" fmla="*/ 566520 w 8696959"/>
              <a:gd name="connsiteY39" fmla="*/ 3650009 h 3027872"/>
              <a:gd name="connsiteX40" fmla="*/ 990347 w 8696959"/>
              <a:gd name="connsiteY40" fmla="*/ 3351383 h 3027872"/>
              <a:gd name="connsiteX41" fmla="*/ 1449493 w 8696959"/>
              <a:gd name="connsiteY41" fmla="*/ 3027872 h 3027872"/>
              <a:gd name="connsiteX42" fmla="*/ 1005419 w 8696959"/>
              <a:gd name="connsiteY42" fmla="*/ 3027872 h 3027872"/>
              <a:gd name="connsiteX43" fmla="*/ 504655 w 8696959"/>
              <a:gd name="connsiteY43" fmla="*/ 3027872 h 3027872"/>
              <a:gd name="connsiteX44" fmla="*/ 0 w 8696959"/>
              <a:gd name="connsiteY44" fmla="*/ 2523217 h 3027872"/>
              <a:gd name="connsiteX45" fmla="*/ 0 w 8696959"/>
              <a:gd name="connsiteY45" fmla="*/ 2523227 h 3027872"/>
              <a:gd name="connsiteX46" fmla="*/ 0 w 8696959"/>
              <a:gd name="connsiteY46" fmla="*/ 2129604 h 3027872"/>
              <a:gd name="connsiteX47" fmla="*/ 0 w 8696959"/>
              <a:gd name="connsiteY47" fmla="*/ 1766259 h 3027872"/>
              <a:gd name="connsiteX48" fmla="*/ 0 w 8696959"/>
              <a:gd name="connsiteY48" fmla="*/ 1766259 h 3027872"/>
              <a:gd name="connsiteX49" fmla="*/ 0 w 8696959"/>
              <a:gd name="connsiteY49" fmla="*/ 1345724 h 3027872"/>
              <a:gd name="connsiteX50" fmla="*/ 0 w 8696959"/>
              <a:gd name="connsiteY50" fmla="*/ 950422 h 3027872"/>
              <a:gd name="connsiteX51" fmla="*/ 0 w 8696959"/>
              <a:gd name="connsiteY51" fmla="*/ 504655 h 30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696959" h="3027872" fill="none" extrusionOk="0">
                <a:moveTo>
                  <a:pt x="0" y="504655"/>
                </a:moveTo>
                <a:cubicBezTo>
                  <a:pt x="45018" y="291876"/>
                  <a:pt x="227236" y="11491"/>
                  <a:pt x="504655" y="0"/>
                </a:cubicBezTo>
                <a:cubicBezTo>
                  <a:pt x="702753" y="-2865"/>
                  <a:pt x="826489" y="587"/>
                  <a:pt x="995971" y="0"/>
                </a:cubicBezTo>
                <a:cubicBezTo>
                  <a:pt x="1165453" y="-587"/>
                  <a:pt x="1342544" y="28226"/>
                  <a:pt x="1449493" y="0"/>
                </a:cubicBezTo>
                <a:lnTo>
                  <a:pt x="1449493" y="0"/>
                </a:lnTo>
                <a:cubicBezTo>
                  <a:pt x="1603734" y="-36893"/>
                  <a:pt x="1733429" y="43809"/>
                  <a:pt x="1993053" y="0"/>
                </a:cubicBezTo>
                <a:cubicBezTo>
                  <a:pt x="2252677" y="-43809"/>
                  <a:pt x="2317657" y="47968"/>
                  <a:pt x="2558355" y="0"/>
                </a:cubicBezTo>
                <a:cubicBezTo>
                  <a:pt x="2799053" y="-47968"/>
                  <a:pt x="2842122" y="916"/>
                  <a:pt x="3101915" y="0"/>
                </a:cubicBezTo>
                <a:cubicBezTo>
                  <a:pt x="3361708" y="-916"/>
                  <a:pt x="3460663" y="59011"/>
                  <a:pt x="3623733" y="0"/>
                </a:cubicBezTo>
                <a:cubicBezTo>
                  <a:pt x="3905875" y="-70966"/>
                  <a:pt x="4144962" y="30971"/>
                  <a:pt x="4286176" y="0"/>
                </a:cubicBezTo>
                <a:cubicBezTo>
                  <a:pt x="4427390" y="-30971"/>
                  <a:pt x="4665298" y="60216"/>
                  <a:pt x="4811561" y="0"/>
                </a:cubicBezTo>
                <a:cubicBezTo>
                  <a:pt x="4957824" y="-60216"/>
                  <a:pt x="5162972" y="38597"/>
                  <a:pt x="5474004" y="0"/>
                </a:cubicBezTo>
                <a:cubicBezTo>
                  <a:pt x="5785036" y="-38597"/>
                  <a:pt x="5810754" y="24641"/>
                  <a:pt x="5953704" y="0"/>
                </a:cubicBezTo>
                <a:cubicBezTo>
                  <a:pt x="6096654" y="-24641"/>
                  <a:pt x="6248958" y="42526"/>
                  <a:pt x="6479090" y="0"/>
                </a:cubicBezTo>
                <a:cubicBezTo>
                  <a:pt x="6709222" y="-42526"/>
                  <a:pt x="6918014" y="1615"/>
                  <a:pt x="7050161" y="0"/>
                </a:cubicBezTo>
                <a:cubicBezTo>
                  <a:pt x="7182308" y="-1615"/>
                  <a:pt x="7405031" y="22605"/>
                  <a:pt x="7529861" y="0"/>
                </a:cubicBezTo>
                <a:cubicBezTo>
                  <a:pt x="7654691" y="-22605"/>
                  <a:pt x="7947784" y="37620"/>
                  <a:pt x="8192304" y="0"/>
                </a:cubicBezTo>
                <a:cubicBezTo>
                  <a:pt x="8443628" y="-64959"/>
                  <a:pt x="8657862" y="186261"/>
                  <a:pt x="8696959" y="504655"/>
                </a:cubicBezTo>
                <a:cubicBezTo>
                  <a:pt x="8717979" y="606223"/>
                  <a:pt x="8688726" y="788342"/>
                  <a:pt x="8696959" y="887342"/>
                </a:cubicBezTo>
                <a:cubicBezTo>
                  <a:pt x="8705192" y="986342"/>
                  <a:pt x="8658788" y="1108078"/>
                  <a:pt x="8696959" y="1270028"/>
                </a:cubicBezTo>
                <a:cubicBezTo>
                  <a:pt x="8735130" y="1431978"/>
                  <a:pt x="8677832" y="1653401"/>
                  <a:pt x="8696959" y="1766259"/>
                </a:cubicBezTo>
                <a:lnTo>
                  <a:pt x="8696959" y="1766259"/>
                </a:lnTo>
                <a:cubicBezTo>
                  <a:pt x="8722304" y="1906716"/>
                  <a:pt x="8665015" y="1991150"/>
                  <a:pt x="8696959" y="2144743"/>
                </a:cubicBezTo>
                <a:cubicBezTo>
                  <a:pt x="8728903" y="2298336"/>
                  <a:pt x="8674962" y="2416242"/>
                  <a:pt x="8696959" y="2523227"/>
                </a:cubicBezTo>
                <a:cubicBezTo>
                  <a:pt x="8696958" y="2523225"/>
                  <a:pt x="8696959" y="2523222"/>
                  <a:pt x="8696959" y="2523217"/>
                </a:cubicBezTo>
                <a:cubicBezTo>
                  <a:pt x="8643172" y="2797599"/>
                  <a:pt x="8477606" y="3017838"/>
                  <a:pt x="8192304" y="3027872"/>
                </a:cubicBezTo>
                <a:cubicBezTo>
                  <a:pt x="8004637" y="3056869"/>
                  <a:pt x="7837067" y="3025134"/>
                  <a:pt x="7529861" y="3027872"/>
                </a:cubicBezTo>
                <a:cubicBezTo>
                  <a:pt x="7222655" y="3030610"/>
                  <a:pt x="7192320" y="3018612"/>
                  <a:pt x="7095847" y="3027872"/>
                </a:cubicBezTo>
                <a:cubicBezTo>
                  <a:pt x="6999374" y="3037132"/>
                  <a:pt x="6629697" y="2971222"/>
                  <a:pt x="6479090" y="3027872"/>
                </a:cubicBezTo>
                <a:cubicBezTo>
                  <a:pt x="6328483" y="3084522"/>
                  <a:pt x="6106973" y="2957982"/>
                  <a:pt x="5862333" y="3027872"/>
                </a:cubicBezTo>
                <a:cubicBezTo>
                  <a:pt x="5617693" y="3097762"/>
                  <a:pt x="5379489" y="3027044"/>
                  <a:pt x="5245576" y="3027872"/>
                </a:cubicBezTo>
                <a:cubicBezTo>
                  <a:pt x="5111663" y="3028700"/>
                  <a:pt x="4949242" y="3023356"/>
                  <a:pt x="4720190" y="3027872"/>
                </a:cubicBezTo>
                <a:cubicBezTo>
                  <a:pt x="4491138" y="3032388"/>
                  <a:pt x="4422698" y="2966953"/>
                  <a:pt x="4194804" y="3027872"/>
                </a:cubicBezTo>
                <a:cubicBezTo>
                  <a:pt x="3966910" y="3088791"/>
                  <a:pt x="3847848" y="2962368"/>
                  <a:pt x="3623733" y="3027872"/>
                </a:cubicBezTo>
                <a:cubicBezTo>
                  <a:pt x="3461279" y="3112263"/>
                  <a:pt x="3322013" y="3051523"/>
                  <a:pt x="3053053" y="3144004"/>
                </a:cubicBezTo>
                <a:cubicBezTo>
                  <a:pt x="2784093" y="3236485"/>
                  <a:pt x="2630816" y="3179587"/>
                  <a:pt x="2482373" y="3260136"/>
                </a:cubicBezTo>
                <a:cubicBezTo>
                  <a:pt x="2333930" y="3340685"/>
                  <a:pt x="2208250" y="3275998"/>
                  <a:pt x="2033982" y="3351383"/>
                </a:cubicBezTo>
                <a:cubicBezTo>
                  <a:pt x="1859714" y="3426768"/>
                  <a:pt x="1672851" y="3388171"/>
                  <a:pt x="1585591" y="3442630"/>
                </a:cubicBezTo>
                <a:cubicBezTo>
                  <a:pt x="1498331" y="3497089"/>
                  <a:pt x="1234014" y="3469213"/>
                  <a:pt x="1137200" y="3533877"/>
                </a:cubicBezTo>
                <a:cubicBezTo>
                  <a:pt x="1040386" y="3598541"/>
                  <a:pt x="687429" y="3563341"/>
                  <a:pt x="566520" y="3650009"/>
                </a:cubicBezTo>
                <a:cubicBezTo>
                  <a:pt x="664196" y="3554128"/>
                  <a:pt x="890247" y="3456568"/>
                  <a:pt x="990347" y="3351383"/>
                </a:cubicBezTo>
                <a:cubicBezTo>
                  <a:pt x="1090447" y="3246198"/>
                  <a:pt x="1306265" y="3160494"/>
                  <a:pt x="1449493" y="3027872"/>
                </a:cubicBezTo>
                <a:cubicBezTo>
                  <a:pt x="1291667" y="3062684"/>
                  <a:pt x="1193132" y="3017501"/>
                  <a:pt x="1005419" y="3027872"/>
                </a:cubicBezTo>
                <a:cubicBezTo>
                  <a:pt x="817706" y="3038243"/>
                  <a:pt x="661591" y="3026271"/>
                  <a:pt x="504655" y="3027872"/>
                </a:cubicBezTo>
                <a:cubicBezTo>
                  <a:pt x="193174" y="3076016"/>
                  <a:pt x="-9092" y="2734444"/>
                  <a:pt x="0" y="2523217"/>
                </a:cubicBezTo>
                <a:cubicBezTo>
                  <a:pt x="1" y="2523222"/>
                  <a:pt x="-1" y="2523222"/>
                  <a:pt x="0" y="2523227"/>
                </a:cubicBezTo>
                <a:cubicBezTo>
                  <a:pt x="-37396" y="2345806"/>
                  <a:pt x="21113" y="2270541"/>
                  <a:pt x="0" y="2129604"/>
                </a:cubicBezTo>
                <a:cubicBezTo>
                  <a:pt x="-21113" y="1988667"/>
                  <a:pt x="10528" y="1855566"/>
                  <a:pt x="0" y="1766259"/>
                </a:cubicBezTo>
                <a:lnTo>
                  <a:pt x="0" y="1766259"/>
                </a:lnTo>
                <a:cubicBezTo>
                  <a:pt x="-36084" y="1621876"/>
                  <a:pt x="10831" y="1528405"/>
                  <a:pt x="0" y="1345724"/>
                </a:cubicBezTo>
                <a:cubicBezTo>
                  <a:pt x="-10831" y="1163044"/>
                  <a:pt x="22127" y="1072133"/>
                  <a:pt x="0" y="950422"/>
                </a:cubicBezTo>
                <a:cubicBezTo>
                  <a:pt x="-22127" y="828711"/>
                  <a:pt x="2975" y="653181"/>
                  <a:pt x="0" y="504655"/>
                </a:cubicBezTo>
                <a:close/>
              </a:path>
              <a:path w="8696959" h="3027872" stroke="0" extrusionOk="0">
                <a:moveTo>
                  <a:pt x="0" y="504655"/>
                </a:moveTo>
                <a:cubicBezTo>
                  <a:pt x="10841" y="251272"/>
                  <a:pt x="270161" y="51251"/>
                  <a:pt x="504655" y="0"/>
                </a:cubicBezTo>
                <a:cubicBezTo>
                  <a:pt x="695199" y="-12941"/>
                  <a:pt x="836473" y="43377"/>
                  <a:pt x="995971" y="0"/>
                </a:cubicBezTo>
                <a:cubicBezTo>
                  <a:pt x="1155469" y="-43377"/>
                  <a:pt x="1239773" y="32732"/>
                  <a:pt x="1449493" y="0"/>
                </a:cubicBezTo>
                <a:lnTo>
                  <a:pt x="1449493" y="0"/>
                </a:lnTo>
                <a:cubicBezTo>
                  <a:pt x="1689109" y="-12669"/>
                  <a:pt x="1812850" y="14894"/>
                  <a:pt x="1993053" y="0"/>
                </a:cubicBezTo>
                <a:cubicBezTo>
                  <a:pt x="2173256" y="-14894"/>
                  <a:pt x="2387559" y="45218"/>
                  <a:pt x="2580098" y="0"/>
                </a:cubicBezTo>
                <a:cubicBezTo>
                  <a:pt x="2772638" y="-45218"/>
                  <a:pt x="3240150" y="15527"/>
                  <a:pt x="3623733" y="0"/>
                </a:cubicBezTo>
                <a:cubicBezTo>
                  <a:pt x="3950231" y="-65005"/>
                  <a:pt x="4031437" y="8544"/>
                  <a:pt x="4286176" y="0"/>
                </a:cubicBezTo>
                <a:cubicBezTo>
                  <a:pt x="4540915" y="-8544"/>
                  <a:pt x="4691815" y="67953"/>
                  <a:pt x="4857247" y="0"/>
                </a:cubicBezTo>
                <a:cubicBezTo>
                  <a:pt x="5022679" y="-67953"/>
                  <a:pt x="5161900" y="62176"/>
                  <a:pt x="5428319" y="0"/>
                </a:cubicBezTo>
                <a:cubicBezTo>
                  <a:pt x="5694738" y="-62176"/>
                  <a:pt x="5853989" y="9043"/>
                  <a:pt x="5999390" y="0"/>
                </a:cubicBezTo>
                <a:cubicBezTo>
                  <a:pt x="6144791" y="-9043"/>
                  <a:pt x="6398923" y="11289"/>
                  <a:pt x="6524776" y="0"/>
                </a:cubicBezTo>
                <a:cubicBezTo>
                  <a:pt x="6650629" y="-11289"/>
                  <a:pt x="6806183" y="27610"/>
                  <a:pt x="7050161" y="0"/>
                </a:cubicBezTo>
                <a:cubicBezTo>
                  <a:pt x="7294139" y="-27610"/>
                  <a:pt x="7407011" y="7570"/>
                  <a:pt x="7529861" y="0"/>
                </a:cubicBezTo>
                <a:cubicBezTo>
                  <a:pt x="7652711" y="-7570"/>
                  <a:pt x="8057697" y="38071"/>
                  <a:pt x="8192304" y="0"/>
                </a:cubicBezTo>
                <a:cubicBezTo>
                  <a:pt x="8485605" y="6819"/>
                  <a:pt x="8736189" y="173752"/>
                  <a:pt x="8696959" y="504655"/>
                </a:cubicBezTo>
                <a:cubicBezTo>
                  <a:pt x="8709543" y="610108"/>
                  <a:pt x="8663976" y="704637"/>
                  <a:pt x="8696959" y="899958"/>
                </a:cubicBezTo>
                <a:cubicBezTo>
                  <a:pt x="8729942" y="1095279"/>
                  <a:pt x="8665674" y="1245900"/>
                  <a:pt x="8696959" y="1345724"/>
                </a:cubicBezTo>
                <a:cubicBezTo>
                  <a:pt x="8728244" y="1445548"/>
                  <a:pt x="8660407" y="1657432"/>
                  <a:pt x="8696959" y="1766259"/>
                </a:cubicBezTo>
                <a:lnTo>
                  <a:pt x="8696959" y="1766259"/>
                </a:lnTo>
                <a:cubicBezTo>
                  <a:pt x="8731552" y="1849099"/>
                  <a:pt x="8662739" y="2034863"/>
                  <a:pt x="8696959" y="2129604"/>
                </a:cubicBezTo>
                <a:cubicBezTo>
                  <a:pt x="8731179" y="2224346"/>
                  <a:pt x="8657209" y="2359258"/>
                  <a:pt x="8696959" y="2523227"/>
                </a:cubicBezTo>
                <a:cubicBezTo>
                  <a:pt x="8696958" y="2523223"/>
                  <a:pt x="8696959" y="2523219"/>
                  <a:pt x="8696959" y="2523217"/>
                </a:cubicBezTo>
                <a:cubicBezTo>
                  <a:pt x="8723933" y="2811478"/>
                  <a:pt x="8441228" y="3006676"/>
                  <a:pt x="8192304" y="3027872"/>
                </a:cubicBezTo>
                <a:cubicBezTo>
                  <a:pt x="8030763" y="3073549"/>
                  <a:pt x="7763468" y="2986732"/>
                  <a:pt x="7621233" y="3027872"/>
                </a:cubicBezTo>
                <a:cubicBezTo>
                  <a:pt x="7478998" y="3069012"/>
                  <a:pt x="7301257" y="2994254"/>
                  <a:pt x="7050161" y="3027872"/>
                </a:cubicBezTo>
                <a:cubicBezTo>
                  <a:pt x="6799065" y="3061490"/>
                  <a:pt x="6645205" y="3023991"/>
                  <a:pt x="6524776" y="3027872"/>
                </a:cubicBezTo>
                <a:cubicBezTo>
                  <a:pt x="6404347" y="3031753"/>
                  <a:pt x="6253236" y="2981450"/>
                  <a:pt x="5999390" y="3027872"/>
                </a:cubicBezTo>
                <a:cubicBezTo>
                  <a:pt x="5745544" y="3074294"/>
                  <a:pt x="5597146" y="3016492"/>
                  <a:pt x="5382633" y="3027872"/>
                </a:cubicBezTo>
                <a:cubicBezTo>
                  <a:pt x="5168120" y="3039252"/>
                  <a:pt x="5050712" y="3009349"/>
                  <a:pt x="4857247" y="3027872"/>
                </a:cubicBezTo>
                <a:cubicBezTo>
                  <a:pt x="4663782" y="3046395"/>
                  <a:pt x="4552268" y="3011520"/>
                  <a:pt x="4377547" y="3027872"/>
                </a:cubicBezTo>
                <a:cubicBezTo>
                  <a:pt x="4202826" y="3044224"/>
                  <a:pt x="3877352" y="2958872"/>
                  <a:pt x="3623733" y="3027872"/>
                </a:cubicBezTo>
                <a:cubicBezTo>
                  <a:pt x="3459594" y="3103887"/>
                  <a:pt x="3363765" y="3064333"/>
                  <a:pt x="3205914" y="3112897"/>
                </a:cubicBezTo>
                <a:cubicBezTo>
                  <a:pt x="3048063" y="3161461"/>
                  <a:pt x="2904546" y="3162185"/>
                  <a:pt x="2757523" y="3204144"/>
                </a:cubicBezTo>
                <a:cubicBezTo>
                  <a:pt x="2610500" y="3246103"/>
                  <a:pt x="2477805" y="3252848"/>
                  <a:pt x="2278559" y="3301612"/>
                </a:cubicBezTo>
                <a:cubicBezTo>
                  <a:pt x="2079313" y="3350376"/>
                  <a:pt x="1877060" y="3358611"/>
                  <a:pt x="1769024" y="3405302"/>
                </a:cubicBezTo>
                <a:cubicBezTo>
                  <a:pt x="1660988" y="3451993"/>
                  <a:pt x="1472320" y="3464309"/>
                  <a:pt x="1198344" y="3521434"/>
                </a:cubicBezTo>
                <a:cubicBezTo>
                  <a:pt x="924368" y="3578559"/>
                  <a:pt x="866748" y="3560628"/>
                  <a:pt x="566520" y="3650009"/>
                </a:cubicBezTo>
                <a:cubicBezTo>
                  <a:pt x="661041" y="3561962"/>
                  <a:pt x="949356" y="3447693"/>
                  <a:pt x="1025666" y="3326498"/>
                </a:cubicBezTo>
                <a:cubicBezTo>
                  <a:pt x="1101976" y="3205303"/>
                  <a:pt x="1350941" y="3155775"/>
                  <a:pt x="1449493" y="3027872"/>
                </a:cubicBezTo>
                <a:cubicBezTo>
                  <a:pt x="1271245" y="3065531"/>
                  <a:pt x="1157516" y="2999172"/>
                  <a:pt x="967626" y="3027872"/>
                </a:cubicBezTo>
                <a:cubicBezTo>
                  <a:pt x="777736" y="3056572"/>
                  <a:pt x="616009" y="2973521"/>
                  <a:pt x="504655" y="3027872"/>
                </a:cubicBezTo>
                <a:cubicBezTo>
                  <a:pt x="240749" y="3076060"/>
                  <a:pt x="10499" y="2788112"/>
                  <a:pt x="0" y="2523217"/>
                </a:cubicBezTo>
                <a:cubicBezTo>
                  <a:pt x="1" y="2523221"/>
                  <a:pt x="-1" y="2523223"/>
                  <a:pt x="0" y="2523227"/>
                </a:cubicBezTo>
                <a:cubicBezTo>
                  <a:pt x="-44043" y="2392990"/>
                  <a:pt x="45530" y="2271816"/>
                  <a:pt x="0" y="2137173"/>
                </a:cubicBezTo>
                <a:cubicBezTo>
                  <a:pt x="-45530" y="2002530"/>
                  <a:pt x="36596" y="1842218"/>
                  <a:pt x="0" y="1766259"/>
                </a:cubicBezTo>
                <a:lnTo>
                  <a:pt x="0" y="1766259"/>
                </a:lnTo>
                <a:cubicBezTo>
                  <a:pt x="-11414" y="1659902"/>
                  <a:pt x="36115" y="1511466"/>
                  <a:pt x="0" y="1358340"/>
                </a:cubicBezTo>
                <a:cubicBezTo>
                  <a:pt x="-36115" y="1205214"/>
                  <a:pt x="22058" y="1125440"/>
                  <a:pt x="0" y="950422"/>
                </a:cubicBezTo>
                <a:cubicBezTo>
                  <a:pt x="-22058" y="775404"/>
                  <a:pt x="32327" y="595922"/>
                  <a:pt x="0" y="504655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mình được mẹ giao nhiệm vụ chăm sóc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Miu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8707" y="1157468"/>
            <a:ext cx="5505316" cy="7190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circle/>
      </p:transition>
    </mc:Choice>
    <mc:Fallback>
      <p:transition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6263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  <a:endParaRPr kumimoji="0" lang="en-US" sz="5400" b="1" i="0" u="none" strike="noStrike" kern="1200" cap="none" spc="0" normalizeH="0" baseline="0" noProof="0" dirty="0">
              <a:ln w="76200">
                <a:noFill/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7" name="Rounded Rectangular Callout 4"/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Miu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Snip Diagonal Corner Rectangle 5"/>
                <p:cNvSpPr/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4934324"/>
                    <a:gd name="connsiteY0" fmla="*/ 0 h 804153"/>
                    <a:gd name="connsiteX1" fmla="*/ 4800296 w 4934324"/>
                    <a:gd name="connsiteY1" fmla="*/ 0 h 804153"/>
                    <a:gd name="connsiteX2" fmla="*/ 4934324 w 4934324"/>
                    <a:gd name="connsiteY2" fmla="*/ 134028 h 804153"/>
                    <a:gd name="connsiteX3" fmla="*/ 4934324 w 4934324"/>
                    <a:gd name="connsiteY3" fmla="*/ 804153 h 804153"/>
                    <a:gd name="connsiteX4" fmla="*/ 4934324 w 4934324"/>
                    <a:gd name="connsiteY4" fmla="*/ 804153 h 804153"/>
                    <a:gd name="connsiteX5" fmla="*/ 134028 w 4934324"/>
                    <a:gd name="connsiteY5" fmla="*/ 804153 h 804153"/>
                    <a:gd name="connsiteX6" fmla="*/ 0 w 4934324"/>
                    <a:gd name="connsiteY6" fmla="*/ 670125 h 804153"/>
                    <a:gd name="connsiteX7" fmla="*/ 0 w 49343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4324" h="804153" fill="none" extrusionOk="0">
                      <a:moveTo>
                        <a:pt x="0" y="0"/>
                      </a:moveTo>
                      <a:cubicBezTo>
                        <a:pt x="2199784" y="13096"/>
                        <a:pt x="3547767" y="-29434"/>
                        <a:pt x="4800296" y="0"/>
                      </a:cubicBezTo>
                      <a:cubicBezTo>
                        <a:pt x="4821086" y="33792"/>
                        <a:pt x="4909011" y="131971"/>
                        <a:pt x="4934324" y="134028"/>
                      </a:cubicBezTo>
                      <a:cubicBezTo>
                        <a:pt x="4993280" y="400761"/>
                        <a:pt x="4925258" y="484502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2841417" y="969440"/>
                        <a:pt x="1186698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4934324" h="804153" stroke="0" extrusionOk="0">
                      <a:moveTo>
                        <a:pt x="0" y="0"/>
                      </a:moveTo>
                      <a:cubicBezTo>
                        <a:pt x="1733524" y="12344"/>
                        <a:pt x="3669139" y="155067"/>
                        <a:pt x="4800296" y="0"/>
                      </a:cubicBezTo>
                      <a:cubicBezTo>
                        <a:pt x="4865382" y="59849"/>
                        <a:pt x="4893655" y="96500"/>
                        <a:pt x="4934324" y="134028"/>
                      </a:cubicBezTo>
                      <a:cubicBezTo>
                        <a:pt x="4979065" y="426059"/>
                        <a:pt x="4954769" y="556059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4287852" y="781273"/>
                        <a:pt x="1089980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2" name="Snip Diagonal Corner 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4934324"/>
                    <a:gd name="connsiteY0" fmla="*/ 0 h 804153"/>
                    <a:gd name="connsiteX1" fmla="*/ 4800296 w 4934324"/>
                    <a:gd name="connsiteY1" fmla="*/ 0 h 804153"/>
                    <a:gd name="connsiteX2" fmla="*/ 4934324 w 4934324"/>
                    <a:gd name="connsiteY2" fmla="*/ 134028 h 804153"/>
                    <a:gd name="connsiteX3" fmla="*/ 4934324 w 4934324"/>
                    <a:gd name="connsiteY3" fmla="*/ 804153 h 804153"/>
                    <a:gd name="connsiteX4" fmla="*/ 4934324 w 4934324"/>
                    <a:gd name="connsiteY4" fmla="*/ 804153 h 804153"/>
                    <a:gd name="connsiteX5" fmla="*/ 134028 w 4934324"/>
                    <a:gd name="connsiteY5" fmla="*/ 804153 h 804153"/>
                    <a:gd name="connsiteX6" fmla="*/ 0 w 4934324"/>
                    <a:gd name="connsiteY6" fmla="*/ 670125 h 804153"/>
                    <a:gd name="connsiteX7" fmla="*/ 0 w 49343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4324" h="804153" fill="none" extrusionOk="0">
                      <a:moveTo>
                        <a:pt x="0" y="0"/>
                      </a:moveTo>
                      <a:cubicBezTo>
                        <a:pt x="2199784" y="13096"/>
                        <a:pt x="3547767" y="-29434"/>
                        <a:pt x="4800296" y="0"/>
                      </a:cubicBezTo>
                      <a:cubicBezTo>
                        <a:pt x="4821086" y="33792"/>
                        <a:pt x="4909011" y="131971"/>
                        <a:pt x="4934324" y="134028"/>
                      </a:cubicBezTo>
                      <a:cubicBezTo>
                        <a:pt x="4993280" y="400761"/>
                        <a:pt x="4925258" y="484502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2841417" y="969440"/>
                        <a:pt x="1186698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4934324" h="804153" stroke="0" extrusionOk="0">
                      <a:moveTo>
                        <a:pt x="0" y="0"/>
                      </a:moveTo>
                      <a:cubicBezTo>
                        <a:pt x="1733524" y="12344"/>
                        <a:pt x="3669139" y="155067"/>
                        <a:pt x="4800296" y="0"/>
                      </a:cubicBezTo>
                      <a:cubicBezTo>
                        <a:pt x="4865382" y="59849"/>
                        <a:pt x="4893655" y="96500"/>
                        <a:pt x="4934324" y="134028"/>
                      </a:cubicBezTo>
                      <a:cubicBezTo>
                        <a:pt x="4979065" y="426059"/>
                        <a:pt x="4954769" y="556059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4287852" y="781273"/>
                        <a:pt x="1089980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1"/>
                </a:blipFill>
                <a:ln w="50800" cmpd="sng">
                  <a:solidFill>
                    <a:srgbClr val="FDBBCA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>
              <a:fillRect/>
            </a:stretch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Snip Diagonal Corner Rectangle 4"/>
                <p:cNvSpPr/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A9DB0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9" name="Snip Diagonal Corner 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4"/>
                </a:blipFill>
                <a:ln w="50800" cmpd="sng">
                  <a:solidFill>
                    <a:srgbClr val="FA9DB0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>
              <a:fillRect/>
            </a:stretch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Snip Diagonal Corner Rectangle 3"/>
                <p:cNvSpPr/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6" name="Snip Diagonal Corner 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6"/>
                </a:blipFill>
                <a:ln w="50800" cmpd="sng">
                  <a:solidFill>
                    <a:srgbClr val="FDBBCA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>
              <a:fillRect/>
            </a:stretch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Snip Diagonal Corner Rectangle 2"/>
                <p:cNvSpPr/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3" name="Snip Diagonal Corner 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8"/>
                </a:blipFill>
                <a:ln w="50800" cmpd="sng">
                  <a:solidFill>
                    <a:srgbClr val="FDBBCA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>
              <a:fillRect/>
            </a:stretch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Snip Diagonal Corner Rectangle 1"/>
              <p:cNvSpPr/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445041"/>
                  <a:gd name="connsiteX1" fmla="*/ 884914 w 10451386"/>
                  <a:gd name="connsiteY1" fmla="*/ 0 h 1445041"/>
                  <a:gd name="connsiteX2" fmla="*/ 1463511 w 10451386"/>
                  <a:gd name="connsiteY2" fmla="*/ 0 h 1445041"/>
                  <a:gd name="connsiteX3" fmla="*/ 1940003 w 10451386"/>
                  <a:gd name="connsiteY3" fmla="*/ 0 h 1445041"/>
                  <a:gd name="connsiteX4" fmla="*/ 2722811 w 10451386"/>
                  <a:gd name="connsiteY4" fmla="*/ 0 h 1445041"/>
                  <a:gd name="connsiteX5" fmla="*/ 3505619 w 10451386"/>
                  <a:gd name="connsiteY5" fmla="*/ 0 h 1445041"/>
                  <a:gd name="connsiteX6" fmla="*/ 4084216 w 10451386"/>
                  <a:gd name="connsiteY6" fmla="*/ 0 h 1445041"/>
                  <a:gd name="connsiteX7" fmla="*/ 4662814 w 10451386"/>
                  <a:gd name="connsiteY7" fmla="*/ 0 h 1445041"/>
                  <a:gd name="connsiteX8" fmla="*/ 5547727 w 10451386"/>
                  <a:gd name="connsiteY8" fmla="*/ 0 h 1445041"/>
                  <a:gd name="connsiteX9" fmla="*/ 6432641 w 10451386"/>
                  <a:gd name="connsiteY9" fmla="*/ 0 h 1445041"/>
                  <a:gd name="connsiteX10" fmla="*/ 6807027 w 10451386"/>
                  <a:gd name="connsiteY10" fmla="*/ 0 h 1445041"/>
                  <a:gd name="connsiteX11" fmla="*/ 7283519 w 10451386"/>
                  <a:gd name="connsiteY11" fmla="*/ 0 h 1445041"/>
                  <a:gd name="connsiteX12" fmla="*/ 8168433 w 10451386"/>
                  <a:gd name="connsiteY12" fmla="*/ 0 h 1445041"/>
                  <a:gd name="connsiteX13" fmla="*/ 8542819 w 10451386"/>
                  <a:gd name="connsiteY13" fmla="*/ 0 h 1445041"/>
                  <a:gd name="connsiteX14" fmla="*/ 9019311 w 10451386"/>
                  <a:gd name="connsiteY14" fmla="*/ 0 h 1445041"/>
                  <a:gd name="connsiteX15" fmla="*/ 9597909 w 10451386"/>
                  <a:gd name="connsiteY15" fmla="*/ 0 h 1445041"/>
                  <a:gd name="connsiteX16" fmla="*/ 10210541 w 10451386"/>
                  <a:gd name="connsiteY16" fmla="*/ 0 h 1445041"/>
                  <a:gd name="connsiteX17" fmla="*/ 10451386 w 10451386"/>
                  <a:gd name="connsiteY17" fmla="*/ 240845 h 1445041"/>
                  <a:gd name="connsiteX18" fmla="*/ 10451386 w 10451386"/>
                  <a:gd name="connsiteY18" fmla="*/ 867027 h 1445041"/>
                  <a:gd name="connsiteX19" fmla="*/ 10451386 w 10451386"/>
                  <a:gd name="connsiteY19" fmla="*/ 1445041 h 1445041"/>
                  <a:gd name="connsiteX20" fmla="*/ 10451386 w 10451386"/>
                  <a:gd name="connsiteY20" fmla="*/ 1445041 h 1445041"/>
                  <a:gd name="connsiteX21" fmla="*/ 9872789 w 10451386"/>
                  <a:gd name="connsiteY21" fmla="*/ 1445041 h 1445041"/>
                  <a:gd name="connsiteX22" fmla="*/ 9089981 w 10451386"/>
                  <a:gd name="connsiteY22" fmla="*/ 1445041 h 1445041"/>
                  <a:gd name="connsiteX23" fmla="*/ 8205067 w 10451386"/>
                  <a:gd name="connsiteY23" fmla="*/ 1445041 h 1445041"/>
                  <a:gd name="connsiteX24" fmla="*/ 7422259 w 10451386"/>
                  <a:gd name="connsiteY24" fmla="*/ 1445041 h 1445041"/>
                  <a:gd name="connsiteX25" fmla="*/ 6639451 w 10451386"/>
                  <a:gd name="connsiteY25" fmla="*/ 1445041 h 1445041"/>
                  <a:gd name="connsiteX26" fmla="*/ 5856643 w 10451386"/>
                  <a:gd name="connsiteY26" fmla="*/ 1445041 h 1445041"/>
                  <a:gd name="connsiteX27" fmla="*/ 5175940 w 10451386"/>
                  <a:gd name="connsiteY27" fmla="*/ 1445041 h 1445041"/>
                  <a:gd name="connsiteX28" fmla="*/ 4495237 w 10451386"/>
                  <a:gd name="connsiteY28" fmla="*/ 1445041 h 1445041"/>
                  <a:gd name="connsiteX29" fmla="*/ 4018745 w 10451386"/>
                  <a:gd name="connsiteY29" fmla="*/ 1445041 h 1445041"/>
                  <a:gd name="connsiteX30" fmla="*/ 3542253 w 10451386"/>
                  <a:gd name="connsiteY30" fmla="*/ 1445041 h 1445041"/>
                  <a:gd name="connsiteX31" fmla="*/ 2963656 w 10451386"/>
                  <a:gd name="connsiteY31" fmla="*/ 1445041 h 1445041"/>
                  <a:gd name="connsiteX32" fmla="*/ 2385059 w 10451386"/>
                  <a:gd name="connsiteY32" fmla="*/ 1445041 h 1445041"/>
                  <a:gd name="connsiteX33" fmla="*/ 1806461 w 10451386"/>
                  <a:gd name="connsiteY33" fmla="*/ 1445041 h 1445041"/>
                  <a:gd name="connsiteX34" fmla="*/ 1125759 w 10451386"/>
                  <a:gd name="connsiteY34" fmla="*/ 1445041 h 1445041"/>
                  <a:gd name="connsiteX35" fmla="*/ 240845 w 10451386"/>
                  <a:gd name="connsiteY35" fmla="*/ 1445041 h 1445041"/>
                  <a:gd name="connsiteX36" fmla="*/ 0 w 10451386"/>
                  <a:gd name="connsiteY36" fmla="*/ 1204196 h 1445041"/>
                  <a:gd name="connsiteX37" fmla="*/ 0 w 10451386"/>
                  <a:gd name="connsiteY37" fmla="*/ 602098 h 1445041"/>
                  <a:gd name="connsiteX38" fmla="*/ 0 w 10451386"/>
                  <a:gd name="connsiteY38" fmla="*/ 0 h 144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445041" fill="none" extrusionOk="0">
                    <a:moveTo>
                      <a:pt x="0" y="0"/>
                    </a:moveTo>
                    <a:cubicBezTo>
                      <a:pt x="316383" y="3232"/>
                      <a:pt x="658239" y="-15750"/>
                      <a:pt x="884914" y="0"/>
                    </a:cubicBezTo>
                    <a:cubicBezTo>
                      <a:pt x="1111589" y="15750"/>
                      <a:pt x="1263252" y="9662"/>
                      <a:pt x="1463511" y="0"/>
                    </a:cubicBezTo>
                    <a:cubicBezTo>
                      <a:pt x="1663770" y="-9662"/>
                      <a:pt x="1786551" y="4370"/>
                      <a:pt x="1940003" y="0"/>
                    </a:cubicBezTo>
                    <a:cubicBezTo>
                      <a:pt x="2093455" y="-4370"/>
                      <a:pt x="2393311" y="36458"/>
                      <a:pt x="2722811" y="0"/>
                    </a:cubicBezTo>
                    <a:cubicBezTo>
                      <a:pt x="3052311" y="-36458"/>
                      <a:pt x="3261201" y="23612"/>
                      <a:pt x="3505619" y="0"/>
                    </a:cubicBezTo>
                    <a:cubicBezTo>
                      <a:pt x="3750037" y="-23612"/>
                      <a:pt x="3839274" y="13195"/>
                      <a:pt x="4084216" y="0"/>
                    </a:cubicBezTo>
                    <a:cubicBezTo>
                      <a:pt x="4329158" y="-13195"/>
                      <a:pt x="4391470" y="17412"/>
                      <a:pt x="4662814" y="0"/>
                    </a:cubicBezTo>
                    <a:cubicBezTo>
                      <a:pt x="4934158" y="-17412"/>
                      <a:pt x="5109433" y="-30802"/>
                      <a:pt x="5547727" y="0"/>
                    </a:cubicBezTo>
                    <a:cubicBezTo>
                      <a:pt x="5986021" y="30802"/>
                      <a:pt x="6183136" y="12285"/>
                      <a:pt x="6432641" y="0"/>
                    </a:cubicBezTo>
                    <a:cubicBezTo>
                      <a:pt x="6682146" y="-12285"/>
                      <a:pt x="6697474" y="17363"/>
                      <a:pt x="6807027" y="0"/>
                    </a:cubicBezTo>
                    <a:cubicBezTo>
                      <a:pt x="6916580" y="-17363"/>
                      <a:pt x="7069432" y="16152"/>
                      <a:pt x="7283519" y="0"/>
                    </a:cubicBezTo>
                    <a:cubicBezTo>
                      <a:pt x="7497606" y="-16152"/>
                      <a:pt x="7985209" y="-23787"/>
                      <a:pt x="8168433" y="0"/>
                    </a:cubicBezTo>
                    <a:cubicBezTo>
                      <a:pt x="8351657" y="23787"/>
                      <a:pt x="8386512" y="-4625"/>
                      <a:pt x="8542819" y="0"/>
                    </a:cubicBezTo>
                    <a:cubicBezTo>
                      <a:pt x="8699126" y="4625"/>
                      <a:pt x="8842979" y="-9842"/>
                      <a:pt x="9019311" y="0"/>
                    </a:cubicBezTo>
                    <a:cubicBezTo>
                      <a:pt x="9195643" y="9842"/>
                      <a:pt x="9449240" y="9272"/>
                      <a:pt x="9597909" y="0"/>
                    </a:cubicBezTo>
                    <a:cubicBezTo>
                      <a:pt x="9746578" y="-9272"/>
                      <a:pt x="9946592" y="-29356"/>
                      <a:pt x="10210541" y="0"/>
                    </a:cubicBezTo>
                    <a:cubicBezTo>
                      <a:pt x="10281606" y="54275"/>
                      <a:pt x="10390224" y="195797"/>
                      <a:pt x="10451386" y="240845"/>
                    </a:cubicBezTo>
                    <a:cubicBezTo>
                      <a:pt x="10475879" y="371275"/>
                      <a:pt x="10425146" y="629289"/>
                      <a:pt x="10451386" y="867027"/>
                    </a:cubicBezTo>
                    <a:cubicBezTo>
                      <a:pt x="10477626" y="1104765"/>
                      <a:pt x="10477365" y="1204080"/>
                      <a:pt x="10451386" y="1445041"/>
                    </a:cubicBezTo>
                    <a:lnTo>
                      <a:pt x="10451386" y="1445041"/>
                    </a:lnTo>
                    <a:cubicBezTo>
                      <a:pt x="10322907" y="1472085"/>
                      <a:pt x="9992724" y="1458884"/>
                      <a:pt x="9872789" y="1445041"/>
                    </a:cubicBezTo>
                    <a:cubicBezTo>
                      <a:pt x="9752854" y="1431198"/>
                      <a:pt x="9352440" y="1466501"/>
                      <a:pt x="9089981" y="1445041"/>
                    </a:cubicBezTo>
                    <a:cubicBezTo>
                      <a:pt x="8827522" y="1423581"/>
                      <a:pt x="8504261" y="1443388"/>
                      <a:pt x="8205067" y="1445041"/>
                    </a:cubicBezTo>
                    <a:cubicBezTo>
                      <a:pt x="7905873" y="1446694"/>
                      <a:pt x="7608423" y="1483306"/>
                      <a:pt x="7422259" y="1445041"/>
                    </a:cubicBezTo>
                    <a:cubicBezTo>
                      <a:pt x="7236095" y="1406776"/>
                      <a:pt x="6966785" y="1425496"/>
                      <a:pt x="6639451" y="1445041"/>
                    </a:cubicBezTo>
                    <a:cubicBezTo>
                      <a:pt x="6312117" y="1464586"/>
                      <a:pt x="6055516" y="1418973"/>
                      <a:pt x="5856643" y="1445041"/>
                    </a:cubicBezTo>
                    <a:cubicBezTo>
                      <a:pt x="5657770" y="1471109"/>
                      <a:pt x="5436199" y="1467109"/>
                      <a:pt x="5175940" y="1445041"/>
                    </a:cubicBezTo>
                    <a:cubicBezTo>
                      <a:pt x="4915681" y="1422973"/>
                      <a:pt x="4720901" y="1461750"/>
                      <a:pt x="4495237" y="1445041"/>
                    </a:cubicBezTo>
                    <a:cubicBezTo>
                      <a:pt x="4269573" y="1428332"/>
                      <a:pt x="4134785" y="1464851"/>
                      <a:pt x="4018745" y="1445041"/>
                    </a:cubicBezTo>
                    <a:cubicBezTo>
                      <a:pt x="3902705" y="1425231"/>
                      <a:pt x="3771403" y="1445450"/>
                      <a:pt x="3542253" y="1445041"/>
                    </a:cubicBezTo>
                    <a:cubicBezTo>
                      <a:pt x="3313103" y="1444632"/>
                      <a:pt x="3206231" y="1457787"/>
                      <a:pt x="2963656" y="1445041"/>
                    </a:cubicBezTo>
                    <a:cubicBezTo>
                      <a:pt x="2721081" y="1432295"/>
                      <a:pt x="2565441" y="1418100"/>
                      <a:pt x="2385059" y="1445041"/>
                    </a:cubicBezTo>
                    <a:cubicBezTo>
                      <a:pt x="2204677" y="1471982"/>
                      <a:pt x="2038699" y="1470757"/>
                      <a:pt x="1806461" y="1445041"/>
                    </a:cubicBezTo>
                    <a:cubicBezTo>
                      <a:pt x="1574223" y="1419325"/>
                      <a:pt x="1431623" y="1454375"/>
                      <a:pt x="1125759" y="1445041"/>
                    </a:cubicBezTo>
                    <a:cubicBezTo>
                      <a:pt x="819895" y="1435707"/>
                      <a:pt x="433226" y="1438683"/>
                      <a:pt x="240845" y="1445041"/>
                    </a:cubicBezTo>
                    <a:cubicBezTo>
                      <a:pt x="157244" y="1378686"/>
                      <a:pt x="57651" y="1277227"/>
                      <a:pt x="0" y="1204196"/>
                    </a:cubicBezTo>
                    <a:cubicBezTo>
                      <a:pt x="4801" y="1066744"/>
                      <a:pt x="13925" y="747870"/>
                      <a:pt x="0" y="602098"/>
                    </a:cubicBezTo>
                    <a:cubicBezTo>
                      <a:pt x="-13925" y="456326"/>
                      <a:pt x="29571" y="198552"/>
                      <a:pt x="0" y="0"/>
                    </a:cubicBezTo>
                    <a:close/>
                  </a:path>
                  <a:path w="10451386" h="1445041" stroke="0" extrusionOk="0">
                    <a:moveTo>
                      <a:pt x="0" y="0"/>
                    </a:moveTo>
                    <a:cubicBezTo>
                      <a:pt x="230357" y="-20043"/>
                      <a:pt x="449378" y="40050"/>
                      <a:pt x="884914" y="0"/>
                    </a:cubicBezTo>
                    <a:cubicBezTo>
                      <a:pt x="1320450" y="-40050"/>
                      <a:pt x="1386347" y="-19880"/>
                      <a:pt x="1769827" y="0"/>
                    </a:cubicBezTo>
                    <a:cubicBezTo>
                      <a:pt x="2153307" y="19880"/>
                      <a:pt x="2414742" y="-16480"/>
                      <a:pt x="2654741" y="0"/>
                    </a:cubicBezTo>
                    <a:cubicBezTo>
                      <a:pt x="2894740" y="16480"/>
                      <a:pt x="3254477" y="18756"/>
                      <a:pt x="3437549" y="0"/>
                    </a:cubicBezTo>
                    <a:cubicBezTo>
                      <a:pt x="3620621" y="-18756"/>
                      <a:pt x="3757931" y="16477"/>
                      <a:pt x="3914041" y="0"/>
                    </a:cubicBezTo>
                    <a:cubicBezTo>
                      <a:pt x="4070151" y="-16477"/>
                      <a:pt x="4350652" y="17488"/>
                      <a:pt x="4594743" y="0"/>
                    </a:cubicBezTo>
                    <a:cubicBezTo>
                      <a:pt x="4838834" y="-17488"/>
                      <a:pt x="5191840" y="22095"/>
                      <a:pt x="5377552" y="0"/>
                    </a:cubicBezTo>
                    <a:cubicBezTo>
                      <a:pt x="5563264" y="-22095"/>
                      <a:pt x="5952861" y="8312"/>
                      <a:pt x="6262465" y="0"/>
                    </a:cubicBezTo>
                    <a:cubicBezTo>
                      <a:pt x="6572069" y="-8312"/>
                      <a:pt x="6591520" y="-13271"/>
                      <a:pt x="6841062" y="0"/>
                    </a:cubicBezTo>
                    <a:cubicBezTo>
                      <a:pt x="7090604" y="13271"/>
                      <a:pt x="7331101" y="32868"/>
                      <a:pt x="7521765" y="0"/>
                    </a:cubicBezTo>
                    <a:cubicBezTo>
                      <a:pt x="7712429" y="-32868"/>
                      <a:pt x="7798397" y="139"/>
                      <a:pt x="7998257" y="0"/>
                    </a:cubicBezTo>
                    <a:cubicBezTo>
                      <a:pt x="8198117" y="-139"/>
                      <a:pt x="8392720" y="-23870"/>
                      <a:pt x="8781065" y="0"/>
                    </a:cubicBezTo>
                    <a:cubicBezTo>
                      <a:pt x="9169410" y="23870"/>
                      <a:pt x="9228743" y="-2522"/>
                      <a:pt x="9461768" y="0"/>
                    </a:cubicBezTo>
                    <a:cubicBezTo>
                      <a:pt x="9694793" y="2522"/>
                      <a:pt x="10042039" y="-17861"/>
                      <a:pt x="10210541" y="0"/>
                    </a:cubicBezTo>
                    <a:cubicBezTo>
                      <a:pt x="10319733" y="102976"/>
                      <a:pt x="10375935" y="146140"/>
                      <a:pt x="10451386" y="240845"/>
                    </a:cubicBezTo>
                    <a:cubicBezTo>
                      <a:pt x="10449431" y="540358"/>
                      <a:pt x="10476169" y="599922"/>
                      <a:pt x="10451386" y="854985"/>
                    </a:cubicBezTo>
                    <a:cubicBezTo>
                      <a:pt x="10426603" y="1110048"/>
                      <a:pt x="10470118" y="1203674"/>
                      <a:pt x="10451386" y="1445041"/>
                    </a:cubicBezTo>
                    <a:lnTo>
                      <a:pt x="10451386" y="1445041"/>
                    </a:lnTo>
                    <a:cubicBezTo>
                      <a:pt x="10295882" y="1459183"/>
                      <a:pt x="10076205" y="1454165"/>
                      <a:pt x="9974894" y="1445041"/>
                    </a:cubicBezTo>
                    <a:cubicBezTo>
                      <a:pt x="9873583" y="1435917"/>
                      <a:pt x="9502527" y="1458399"/>
                      <a:pt x="9192086" y="1445041"/>
                    </a:cubicBezTo>
                    <a:cubicBezTo>
                      <a:pt x="8881645" y="1431683"/>
                      <a:pt x="8723952" y="1431410"/>
                      <a:pt x="8409278" y="1445041"/>
                    </a:cubicBezTo>
                    <a:cubicBezTo>
                      <a:pt x="8094604" y="1458672"/>
                      <a:pt x="7893441" y="1423101"/>
                      <a:pt x="7626470" y="1445041"/>
                    </a:cubicBezTo>
                    <a:cubicBezTo>
                      <a:pt x="7359499" y="1466981"/>
                      <a:pt x="7206277" y="1473932"/>
                      <a:pt x="7047872" y="1445041"/>
                    </a:cubicBezTo>
                    <a:cubicBezTo>
                      <a:pt x="6889467" y="1416150"/>
                      <a:pt x="6702287" y="1413120"/>
                      <a:pt x="6367170" y="1445041"/>
                    </a:cubicBezTo>
                    <a:cubicBezTo>
                      <a:pt x="6032053" y="1476962"/>
                      <a:pt x="5841056" y="1445741"/>
                      <a:pt x="5584361" y="1445041"/>
                    </a:cubicBezTo>
                    <a:cubicBezTo>
                      <a:pt x="5327666" y="1444341"/>
                      <a:pt x="5066149" y="1456018"/>
                      <a:pt x="4801553" y="1445041"/>
                    </a:cubicBezTo>
                    <a:cubicBezTo>
                      <a:pt x="4536957" y="1434064"/>
                      <a:pt x="4567669" y="1460766"/>
                      <a:pt x="4427167" y="1445041"/>
                    </a:cubicBezTo>
                    <a:cubicBezTo>
                      <a:pt x="4286665" y="1429316"/>
                      <a:pt x="4182801" y="1449597"/>
                      <a:pt x="4052780" y="1445041"/>
                    </a:cubicBezTo>
                    <a:cubicBezTo>
                      <a:pt x="3922759" y="1440485"/>
                      <a:pt x="3608789" y="1477300"/>
                      <a:pt x="3167867" y="1445041"/>
                    </a:cubicBezTo>
                    <a:cubicBezTo>
                      <a:pt x="2726945" y="1412782"/>
                      <a:pt x="2877552" y="1455469"/>
                      <a:pt x="2793480" y="1445041"/>
                    </a:cubicBezTo>
                    <a:cubicBezTo>
                      <a:pt x="2709408" y="1434613"/>
                      <a:pt x="2392486" y="1469613"/>
                      <a:pt x="2010672" y="1445041"/>
                    </a:cubicBezTo>
                    <a:cubicBezTo>
                      <a:pt x="1628858" y="1420469"/>
                      <a:pt x="1575201" y="1415017"/>
                      <a:pt x="1329969" y="1445041"/>
                    </a:cubicBezTo>
                    <a:cubicBezTo>
                      <a:pt x="1084737" y="1475065"/>
                      <a:pt x="634167" y="1444224"/>
                      <a:pt x="240845" y="1445041"/>
                    </a:cubicBezTo>
                    <a:cubicBezTo>
                      <a:pt x="181910" y="1372253"/>
                      <a:pt x="63182" y="1271813"/>
                      <a:pt x="0" y="1204196"/>
                    </a:cubicBezTo>
                    <a:cubicBezTo>
                      <a:pt x="-1579" y="982321"/>
                      <a:pt x="16770" y="877922"/>
                      <a:pt x="0" y="602098"/>
                    </a:cubicBezTo>
                    <a:cubicBezTo>
                      <a:pt x="-16770" y="326274"/>
                      <a:pt x="29600" y="151308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72000"/>
                </a:schemeClr>
              </a:solidFill>
              <a:ln w="50800" cmpd="sng">
                <a:solidFill>
                  <a:srgbClr val="0070C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=?</a:t>
                </a:r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445041"/>
                  <a:gd name="connsiteX1" fmla="*/ 884914 w 10451386"/>
                  <a:gd name="connsiteY1" fmla="*/ 0 h 1445041"/>
                  <a:gd name="connsiteX2" fmla="*/ 1463511 w 10451386"/>
                  <a:gd name="connsiteY2" fmla="*/ 0 h 1445041"/>
                  <a:gd name="connsiteX3" fmla="*/ 1940003 w 10451386"/>
                  <a:gd name="connsiteY3" fmla="*/ 0 h 1445041"/>
                  <a:gd name="connsiteX4" fmla="*/ 2722811 w 10451386"/>
                  <a:gd name="connsiteY4" fmla="*/ 0 h 1445041"/>
                  <a:gd name="connsiteX5" fmla="*/ 3505619 w 10451386"/>
                  <a:gd name="connsiteY5" fmla="*/ 0 h 1445041"/>
                  <a:gd name="connsiteX6" fmla="*/ 4084216 w 10451386"/>
                  <a:gd name="connsiteY6" fmla="*/ 0 h 1445041"/>
                  <a:gd name="connsiteX7" fmla="*/ 4662814 w 10451386"/>
                  <a:gd name="connsiteY7" fmla="*/ 0 h 1445041"/>
                  <a:gd name="connsiteX8" fmla="*/ 5547727 w 10451386"/>
                  <a:gd name="connsiteY8" fmla="*/ 0 h 1445041"/>
                  <a:gd name="connsiteX9" fmla="*/ 6432641 w 10451386"/>
                  <a:gd name="connsiteY9" fmla="*/ 0 h 1445041"/>
                  <a:gd name="connsiteX10" fmla="*/ 6807027 w 10451386"/>
                  <a:gd name="connsiteY10" fmla="*/ 0 h 1445041"/>
                  <a:gd name="connsiteX11" fmla="*/ 7283519 w 10451386"/>
                  <a:gd name="connsiteY11" fmla="*/ 0 h 1445041"/>
                  <a:gd name="connsiteX12" fmla="*/ 8168433 w 10451386"/>
                  <a:gd name="connsiteY12" fmla="*/ 0 h 1445041"/>
                  <a:gd name="connsiteX13" fmla="*/ 8542819 w 10451386"/>
                  <a:gd name="connsiteY13" fmla="*/ 0 h 1445041"/>
                  <a:gd name="connsiteX14" fmla="*/ 9019311 w 10451386"/>
                  <a:gd name="connsiteY14" fmla="*/ 0 h 1445041"/>
                  <a:gd name="connsiteX15" fmla="*/ 9597909 w 10451386"/>
                  <a:gd name="connsiteY15" fmla="*/ 0 h 1445041"/>
                  <a:gd name="connsiteX16" fmla="*/ 10210541 w 10451386"/>
                  <a:gd name="connsiteY16" fmla="*/ 0 h 1445041"/>
                  <a:gd name="connsiteX17" fmla="*/ 10451386 w 10451386"/>
                  <a:gd name="connsiteY17" fmla="*/ 240845 h 1445041"/>
                  <a:gd name="connsiteX18" fmla="*/ 10451386 w 10451386"/>
                  <a:gd name="connsiteY18" fmla="*/ 867027 h 1445041"/>
                  <a:gd name="connsiteX19" fmla="*/ 10451386 w 10451386"/>
                  <a:gd name="connsiteY19" fmla="*/ 1445041 h 1445041"/>
                  <a:gd name="connsiteX20" fmla="*/ 10451386 w 10451386"/>
                  <a:gd name="connsiteY20" fmla="*/ 1445041 h 1445041"/>
                  <a:gd name="connsiteX21" fmla="*/ 9872789 w 10451386"/>
                  <a:gd name="connsiteY21" fmla="*/ 1445041 h 1445041"/>
                  <a:gd name="connsiteX22" fmla="*/ 9089981 w 10451386"/>
                  <a:gd name="connsiteY22" fmla="*/ 1445041 h 1445041"/>
                  <a:gd name="connsiteX23" fmla="*/ 8205067 w 10451386"/>
                  <a:gd name="connsiteY23" fmla="*/ 1445041 h 1445041"/>
                  <a:gd name="connsiteX24" fmla="*/ 7422259 w 10451386"/>
                  <a:gd name="connsiteY24" fmla="*/ 1445041 h 1445041"/>
                  <a:gd name="connsiteX25" fmla="*/ 6639451 w 10451386"/>
                  <a:gd name="connsiteY25" fmla="*/ 1445041 h 1445041"/>
                  <a:gd name="connsiteX26" fmla="*/ 5856643 w 10451386"/>
                  <a:gd name="connsiteY26" fmla="*/ 1445041 h 1445041"/>
                  <a:gd name="connsiteX27" fmla="*/ 5175940 w 10451386"/>
                  <a:gd name="connsiteY27" fmla="*/ 1445041 h 1445041"/>
                  <a:gd name="connsiteX28" fmla="*/ 4495237 w 10451386"/>
                  <a:gd name="connsiteY28" fmla="*/ 1445041 h 1445041"/>
                  <a:gd name="connsiteX29" fmla="*/ 4018745 w 10451386"/>
                  <a:gd name="connsiteY29" fmla="*/ 1445041 h 1445041"/>
                  <a:gd name="connsiteX30" fmla="*/ 3542253 w 10451386"/>
                  <a:gd name="connsiteY30" fmla="*/ 1445041 h 1445041"/>
                  <a:gd name="connsiteX31" fmla="*/ 2963656 w 10451386"/>
                  <a:gd name="connsiteY31" fmla="*/ 1445041 h 1445041"/>
                  <a:gd name="connsiteX32" fmla="*/ 2385059 w 10451386"/>
                  <a:gd name="connsiteY32" fmla="*/ 1445041 h 1445041"/>
                  <a:gd name="connsiteX33" fmla="*/ 1806461 w 10451386"/>
                  <a:gd name="connsiteY33" fmla="*/ 1445041 h 1445041"/>
                  <a:gd name="connsiteX34" fmla="*/ 1125759 w 10451386"/>
                  <a:gd name="connsiteY34" fmla="*/ 1445041 h 1445041"/>
                  <a:gd name="connsiteX35" fmla="*/ 240845 w 10451386"/>
                  <a:gd name="connsiteY35" fmla="*/ 1445041 h 1445041"/>
                  <a:gd name="connsiteX36" fmla="*/ 0 w 10451386"/>
                  <a:gd name="connsiteY36" fmla="*/ 1204196 h 1445041"/>
                  <a:gd name="connsiteX37" fmla="*/ 0 w 10451386"/>
                  <a:gd name="connsiteY37" fmla="*/ 602098 h 1445041"/>
                  <a:gd name="connsiteX38" fmla="*/ 0 w 10451386"/>
                  <a:gd name="connsiteY38" fmla="*/ 0 h 144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445041" fill="none" extrusionOk="0">
                    <a:moveTo>
                      <a:pt x="0" y="0"/>
                    </a:moveTo>
                    <a:cubicBezTo>
                      <a:pt x="316383" y="3232"/>
                      <a:pt x="658239" y="-15750"/>
                      <a:pt x="884914" y="0"/>
                    </a:cubicBezTo>
                    <a:cubicBezTo>
                      <a:pt x="1111589" y="15750"/>
                      <a:pt x="1263252" y="9662"/>
                      <a:pt x="1463511" y="0"/>
                    </a:cubicBezTo>
                    <a:cubicBezTo>
                      <a:pt x="1663770" y="-9662"/>
                      <a:pt x="1786551" y="4370"/>
                      <a:pt x="1940003" y="0"/>
                    </a:cubicBezTo>
                    <a:cubicBezTo>
                      <a:pt x="2093455" y="-4370"/>
                      <a:pt x="2393311" y="36458"/>
                      <a:pt x="2722811" y="0"/>
                    </a:cubicBezTo>
                    <a:cubicBezTo>
                      <a:pt x="3052311" y="-36458"/>
                      <a:pt x="3261201" y="23612"/>
                      <a:pt x="3505619" y="0"/>
                    </a:cubicBezTo>
                    <a:cubicBezTo>
                      <a:pt x="3750037" y="-23612"/>
                      <a:pt x="3839274" y="13195"/>
                      <a:pt x="4084216" y="0"/>
                    </a:cubicBezTo>
                    <a:cubicBezTo>
                      <a:pt x="4329158" y="-13195"/>
                      <a:pt x="4391470" y="17412"/>
                      <a:pt x="4662814" y="0"/>
                    </a:cubicBezTo>
                    <a:cubicBezTo>
                      <a:pt x="4934158" y="-17412"/>
                      <a:pt x="5109433" y="-30802"/>
                      <a:pt x="5547727" y="0"/>
                    </a:cubicBezTo>
                    <a:cubicBezTo>
                      <a:pt x="5986021" y="30802"/>
                      <a:pt x="6183136" y="12285"/>
                      <a:pt x="6432641" y="0"/>
                    </a:cubicBezTo>
                    <a:cubicBezTo>
                      <a:pt x="6682146" y="-12285"/>
                      <a:pt x="6697474" y="17363"/>
                      <a:pt x="6807027" y="0"/>
                    </a:cubicBezTo>
                    <a:cubicBezTo>
                      <a:pt x="6916580" y="-17363"/>
                      <a:pt x="7069432" y="16152"/>
                      <a:pt x="7283519" y="0"/>
                    </a:cubicBezTo>
                    <a:cubicBezTo>
                      <a:pt x="7497606" y="-16152"/>
                      <a:pt x="7985209" y="-23787"/>
                      <a:pt x="8168433" y="0"/>
                    </a:cubicBezTo>
                    <a:cubicBezTo>
                      <a:pt x="8351657" y="23787"/>
                      <a:pt x="8386512" y="-4625"/>
                      <a:pt x="8542819" y="0"/>
                    </a:cubicBezTo>
                    <a:cubicBezTo>
                      <a:pt x="8699126" y="4625"/>
                      <a:pt x="8842979" y="-9842"/>
                      <a:pt x="9019311" y="0"/>
                    </a:cubicBezTo>
                    <a:cubicBezTo>
                      <a:pt x="9195643" y="9842"/>
                      <a:pt x="9449240" y="9272"/>
                      <a:pt x="9597909" y="0"/>
                    </a:cubicBezTo>
                    <a:cubicBezTo>
                      <a:pt x="9746578" y="-9272"/>
                      <a:pt x="9946592" y="-29356"/>
                      <a:pt x="10210541" y="0"/>
                    </a:cubicBezTo>
                    <a:cubicBezTo>
                      <a:pt x="10281606" y="54275"/>
                      <a:pt x="10390224" y="195797"/>
                      <a:pt x="10451386" y="240845"/>
                    </a:cubicBezTo>
                    <a:cubicBezTo>
                      <a:pt x="10475879" y="371275"/>
                      <a:pt x="10425146" y="629289"/>
                      <a:pt x="10451386" y="867027"/>
                    </a:cubicBezTo>
                    <a:cubicBezTo>
                      <a:pt x="10477626" y="1104765"/>
                      <a:pt x="10477365" y="1204080"/>
                      <a:pt x="10451386" y="1445041"/>
                    </a:cubicBezTo>
                    <a:lnTo>
                      <a:pt x="10451386" y="1445041"/>
                    </a:lnTo>
                    <a:cubicBezTo>
                      <a:pt x="10322907" y="1472085"/>
                      <a:pt x="9992724" y="1458884"/>
                      <a:pt x="9872789" y="1445041"/>
                    </a:cubicBezTo>
                    <a:cubicBezTo>
                      <a:pt x="9752854" y="1431198"/>
                      <a:pt x="9352440" y="1466501"/>
                      <a:pt x="9089981" y="1445041"/>
                    </a:cubicBezTo>
                    <a:cubicBezTo>
                      <a:pt x="8827522" y="1423581"/>
                      <a:pt x="8504261" y="1443388"/>
                      <a:pt x="8205067" y="1445041"/>
                    </a:cubicBezTo>
                    <a:cubicBezTo>
                      <a:pt x="7905873" y="1446694"/>
                      <a:pt x="7608423" y="1483306"/>
                      <a:pt x="7422259" y="1445041"/>
                    </a:cubicBezTo>
                    <a:cubicBezTo>
                      <a:pt x="7236095" y="1406776"/>
                      <a:pt x="6966785" y="1425496"/>
                      <a:pt x="6639451" y="1445041"/>
                    </a:cubicBezTo>
                    <a:cubicBezTo>
                      <a:pt x="6312117" y="1464586"/>
                      <a:pt x="6055516" y="1418973"/>
                      <a:pt x="5856643" y="1445041"/>
                    </a:cubicBezTo>
                    <a:cubicBezTo>
                      <a:pt x="5657770" y="1471109"/>
                      <a:pt x="5436199" y="1467109"/>
                      <a:pt x="5175940" y="1445041"/>
                    </a:cubicBezTo>
                    <a:cubicBezTo>
                      <a:pt x="4915681" y="1422973"/>
                      <a:pt x="4720901" y="1461750"/>
                      <a:pt x="4495237" y="1445041"/>
                    </a:cubicBezTo>
                    <a:cubicBezTo>
                      <a:pt x="4269573" y="1428332"/>
                      <a:pt x="4134785" y="1464851"/>
                      <a:pt x="4018745" y="1445041"/>
                    </a:cubicBezTo>
                    <a:cubicBezTo>
                      <a:pt x="3902705" y="1425231"/>
                      <a:pt x="3771403" y="1445450"/>
                      <a:pt x="3542253" y="1445041"/>
                    </a:cubicBezTo>
                    <a:cubicBezTo>
                      <a:pt x="3313103" y="1444632"/>
                      <a:pt x="3206231" y="1457787"/>
                      <a:pt x="2963656" y="1445041"/>
                    </a:cubicBezTo>
                    <a:cubicBezTo>
                      <a:pt x="2721081" y="1432295"/>
                      <a:pt x="2565441" y="1418100"/>
                      <a:pt x="2385059" y="1445041"/>
                    </a:cubicBezTo>
                    <a:cubicBezTo>
                      <a:pt x="2204677" y="1471982"/>
                      <a:pt x="2038699" y="1470757"/>
                      <a:pt x="1806461" y="1445041"/>
                    </a:cubicBezTo>
                    <a:cubicBezTo>
                      <a:pt x="1574223" y="1419325"/>
                      <a:pt x="1431623" y="1454375"/>
                      <a:pt x="1125759" y="1445041"/>
                    </a:cubicBezTo>
                    <a:cubicBezTo>
                      <a:pt x="819895" y="1435707"/>
                      <a:pt x="433226" y="1438683"/>
                      <a:pt x="240845" y="1445041"/>
                    </a:cubicBezTo>
                    <a:cubicBezTo>
                      <a:pt x="157244" y="1378686"/>
                      <a:pt x="57651" y="1277227"/>
                      <a:pt x="0" y="1204196"/>
                    </a:cubicBezTo>
                    <a:cubicBezTo>
                      <a:pt x="4801" y="1066744"/>
                      <a:pt x="13925" y="747870"/>
                      <a:pt x="0" y="602098"/>
                    </a:cubicBezTo>
                    <a:cubicBezTo>
                      <a:pt x="-13925" y="456326"/>
                      <a:pt x="29571" y="198552"/>
                      <a:pt x="0" y="0"/>
                    </a:cubicBezTo>
                    <a:close/>
                  </a:path>
                  <a:path w="10451386" h="1445041" stroke="0" extrusionOk="0">
                    <a:moveTo>
                      <a:pt x="0" y="0"/>
                    </a:moveTo>
                    <a:cubicBezTo>
                      <a:pt x="230357" y="-20043"/>
                      <a:pt x="449378" y="40050"/>
                      <a:pt x="884914" y="0"/>
                    </a:cubicBezTo>
                    <a:cubicBezTo>
                      <a:pt x="1320450" y="-40050"/>
                      <a:pt x="1386347" y="-19880"/>
                      <a:pt x="1769827" y="0"/>
                    </a:cubicBezTo>
                    <a:cubicBezTo>
                      <a:pt x="2153307" y="19880"/>
                      <a:pt x="2414742" y="-16480"/>
                      <a:pt x="2654741" y="0"/>
                    </a:cubicBezTo>
                    <a:cubicBezTo>
                      <a:pt x="2894740" y="16480"/>
                      <a:pt x="3254477" y="18756"/>
                      <a:pt x="3437549" y="0"/>
                    </a:cubicBezTo>
                    <a:cubicBezTo>
                      <a:pt x="3620621" y="-18756"/>
                      <a:pt x="3757931" y="16477"/>
                      <a:pt x="3914041" y="0"/>
                    </a:cubicBezTo>
                    <a:cubicBezTo>
                      <a:pt x="4070151" y="-16477"/>
                      <a:pt x="4350652" y="17488"/>
                      <a:pt x="4594743" y="0"/>
                    </a:cubicBezTo>
                    <a:cubicBezTo>
                      <a:pt x="4838834" y="-17488"/>
                      <a:pt x="5191840" y="22095"/>
                      <a:pt x="5377552" y="0"/>
                    </a:cubicBezTo>
                    <a:cubicBezTo>
                      <a:pt x="5563264" y="-22095"/>
                      <a:pt x="5952861" y="8312"/>
                      <a:pt x="6262465" y="0"/>
                    </a:cubicBezTo>
                    <a:cubicBezTo>
                      <a:pt x="6572069" y="-8312"/>
                      <a:pt x="6591520" y="-13271"/>
                      <a:pt x="6841062" y="0"/>
                    </a:cubicBezTo>
                    <a:cubicBezTo>
                      <a:pt x="7090604" y="13271"/>
                      <a:pt x="7331101" y="32868"/>
                      <a:pt x="7521765" y="0"/>
                    </a:cubicBezTo>
                    <a:cubicBezTo>
                      <a:pt x="7712429" y="-32868"/>
                      <a:pt x="7798397" y="139"/>
                      <a:pt x="7998257" y="0"/>
                    </a:cubicBezTo>
                    <a:cubicBezTo>
                      <a:pt x="8198117" y="-139"/>
                      <a:pt x="8392720" y="-23870"/>
                      <a:pt x="8781065" y="0"/>
                    </a:cubicBezTo>
                    <a:cubicBezTo>
                      <a:pt x="9169410" y="23870"/>
                      <a:pt x="9228743" y="-2522"/>
                      <a:pt x="9461768" y="0"/>
                    </a:cubicBezTo>
                    <a:cubicBezTo>
                      <a:pt x="9694793" y="2522"/>
                      <a:pt x="10042039" y="-17861"/>
                      <a:pt x="10210541" y="0"/>
                    </a:cubicBezTo>
                    <a:cubicBezTo>
                      <a:pt x="10319733" y="102976"/>
                      <a:pt x="10375935" y="146140"/>
                      <a:pt x="10451386" y="240845"/>
                    </a:cubicBezTo>
                    <a:cubicBezTo>
                      <a:pt x="10449431" y="540358"/>
                      <a:pt x="10476169" y="599922"/>
                      <a:pt x="10451386" y="854985"/>
                    </a:cubicBezTo>
                    <a:cubicBezTo>
                      <a:pt x="10426603" y="1110048"/>
                      <a:pt x="10470118" y="1203674"/>
                      <a:pt x="10451386" y="1445041"/>
                    </a:cubicBezTo>
                    <a:lnTo>
                      <a:pt x="10451386" y="1445041"/>
                    </a:lnTo>
                    <a:cubicBezTo>
                      <a:pt x="10295882" y="1459183"/>
                      <a:pt x="10076205" y="1454165"/>
                      <a:pt x="9974894" y="1445041"/>
                    </a:cubicBezTo>
                    <a:cubicBezTo>
                      <a:pt x="9873583" y="1435917"/>
                      <a:pt x="9502527" y="1458399"/>
                      <a:pt x="9192086" y="1445041"/>
                    </a:cubicBezTo>
                    <a:cubicBezTo>
                      <a:pt x="8881645" y="1431683"/>
                      <a:pt x="8723952" y="1431410"/>
                      <a:pt x="8409278" y="1445041"/>
                    </a:cubicBezTo>
                    <a:cubicBezTo>
                      <a:pt x="8094604" y="1458672"/>
                      <a:pt x="7893441" y="1423101"/>
                      <a:pt x="7626470" y="1445041"/>
                    </a:cubicBezTo>
                    <a:cubicBezTo>
                      <a:pt x="7359499" y="1466981"/>
                      <a:pt x="7206277" y="1473932"/>
                      <a:pt x="7047872" y="1445041"/>
                    </a:cubicBezTo>
                    <a:cubicBezTo>
                      <a:pt x="6889467" y="1416150"/>
                      <a:pt x="6702287" y="1413120"/>
                      <a:pt x="6367170" y="1445041"/>
                    </a:cubicBezTo>
                    <a:cubicBezTo>
                      <a:pt x="6032053" y="1476962"/>
                      <a:pt x="5841056" y="1445741"/>
                      <a:pt x="5584361" y="1445041"/>
                    </a:cubicBezTo>
                    <a:cubicBezTo>
                      <a:pt x="5327666" y="1444341"/>
                      <a:pt x="5066149" y="1456018"/>
                      <a:pt x="4801553" y="1445041"/>
                    </a:cubicBezTo>
                    <a:cubicBezTo>
                      <a:pt x="4536957" y="1434064"/>
                      <a:pt x="4567669" y="1460766"/>
                      <a:pt x="4427167" y="1445041"/>
                    </a:cubicBezTo>
                    <a:cubicBezTo>
                      <a:pt x="4286665" y="1429316"/>
                      <a:pt x="4182801" y="1449597"/>
                      <a:pt x="4052780" y="1445041"/>
                    </a:cubicBezTo>
                    <a:cubicBezTo>
                      <a:pt x="3922759" y="1440485"/>
                      <a:pt x="3608789" y="1477300"/>
                      <a:pt x="3167867" y="1445041"/>
                    </a:cubicBezTo>
                    <a:cubicBezTo>
                      <a:pt x="2726945" y="1412782"/>
                      <a:pt x="2877552" y="1455469"/>
                      <a:pt x="2793480" y="1445041"/>
                    </a:cubicBezTo>
                    <a:cubicBezTo>
                      <a:pt x="2709408" y="1434613"/>
                      <a:pt x="2392486" y="1469613"/>
                      <a:pt x="2010672" y="1445041"/>
                    </a:cubicBezTo>
                    <a:cubicBezTo>
                      <a:pt x="1628858" y="1420469"/>
                      <a:pt x="1575201" y="1415017"/>
                      <a:pt x="1329969" y="1445041"/>
                    </a:cubicBezTo>
                    <a:cubicBezTo>
                      <a:pt x="1084737" y="1475065"/>
                      <a:pt x="634167" y="1444224"/>
                      <a:pt x="240845" y="1445041"/>
                    </a:cubicBezTo>
                    <a:cubicBezTo>
                      <a:pt x="181910" y="1372253"/>
                      <a:pt x="63182" y="1271813"/>
                      <a:pt x="0" y="1204196"/>
                    </a:cubicBezTo>
                    <a:cubicBezTo>
                      <a:pt x="-1579" y="982321"/>
                      <a:pt x="16770" y="877922"/>
                      <a:pt x="0" y="602098"/>
                    </a:cubicBezTo>
                    <a:cubicBezTo>
                      <a:pt x="-16770" y="326274"/>
                      <a:pt x="29600" y="151308"/>
                      <a:pt x="0" y="0"/>
                    </a:cubicBezTo>
                    <a:close/>
                  </a:path>
                </a:pathLst>
              </a:custGeom>
              <a:blipFill rotWithShape="1">
                <a:blip r:embed="rId10"/>
                <a:stretch>
                  <a:fillRect l="-435" t="-4148" r="-1097" b="-7952"/>
                </a:stretch>
              </a:blipFill>
              <a:ln w="50800" cmpd="sng">
                <a:solidFill>
                  <a:srgbClr val="0070C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823936" y="262127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5" y="137070"/>
            <a:ext cx="9914293" cy="74329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454984" y="4151668"/>
            <a:ext cx="5241260" cy="1192928"/>
            <a:chOff x="6454984" y="4151668"/>
            <a:chExt cx="5241260" cy="88508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0" name="Snip Diagonal Corner Rectangle 5"/>
                <p:cNvSpPr/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5137599"/>
                    <a:gd name="connsiteY0" fmla="*/ 0 h 804153"/>
                    <a:gd name="connsiteX1" fmla="*/ 5003571 w 5137599"/>
                    <a:gd name="connsiteY1" fmla="*/ 0 h 804153"/>
                    <a:gd name="connsiteX2" fmla="*/ 5137599 w 5137599"/>
                    <a:gd name="connsiteY2" fmla="*/ 134028 h 804153"/>
                    <a:gd name="connsiteX3" fmla="*/ 5137599 w 5137599"/>
                    <a:gd name="connsiteY3" fmla="*/ 804153 h 804153"/>
                    <a:gd name="connsiteX4" fmla="*/ 5137599 w 5137599"/>
                    <a:gd name="connsiteY4" fmla="*/ 804153 h 804153"/>
                    <a:gd name="connsiteX5" fmla="*/ 134028 w 5137599"/>
                    <a:gd name="connsiteY5" fmla="*/ 804153 h 804153"/>
                    <a:gd name="connsiteX6" fmla="*/ 0 w 5137599"/>
                    <a:gd name="connsiteY6" fmla="*/ 670125 h 804153"/>
                    <a:gd name="connsiteX7" fmla="*/ 0 w 513759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37599" h="804153" fill="none" extrusionOk="0">
                      <a:moveTo>
                        <a:pt x="0" y="0"/>
                      </a:moveTo>
                      <a:cubicBezTo>
                        <a:pt x="902515" y="100108"/>
                        <a:pt x="2720629" y="78259"/>
                        <a:pt x="5003571" y="0"/>
                      </a:cubicBezTo>
                      <a:cubicBezTo>
                        <a:pt x="5031553" y="7971"/>
                        <a:pt x="5106873" y="83996"/>
                        <a:pt x="5137599" y="134028"/>
                      </a:cubicBezTo>
                      <a:cubicBezTo>
                        <a:pt x="5121046" y="358864"/>
                        <a:pt x="5183690" y="595876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2640707" y="897047"/>
                        <a:pt x="1623309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5137599" h="804153" stroke="0" extrusionOk="0">
                      <a:moveTo>
                        <a:pt x="0" y="0"/>
                      </a:moveTo>
                      <a:cubicBezTo>
                        <a:pt x="1590818" y="-68008"/>
                        <a:pt x="4427033" y="134610"/>
                        <a:pt x="5003571" y="0"/>
                      </a:cubicBezTo>
                      <a:cubicBezTo>
                        <a:pt x="5052864" y="52113"/>
                        <a:pt x="5115858" y="106654"/>
                        <a:pt x="5137599" y="134028"/>
                      </a:cubicBezTo>
                      <a:cubicBezTo>
                        <a:pt x="5113774" y="363557"/>
                        <a:pt x="5194420" y="488005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3379310" y="912724"/>
                        <a:pt x="1767482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70" name="Snip Diagonal Corner 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5137599"/>
                    <a:gd name="connsiteY0" fmla="*/ 0 h 804153"/>
                    <a:gd name="connsiteX1" fmla="*/ 5003571 w 5137599"/>
                    <a:gd name="connsiteY1" fmla="*/ 0 h 804153"/>
                    <a:gd name="connsiteX2" fmla="*/ 5137599 w 5137599"/>
                    <a:gd name="connsiteY2" fmla="*/ 134028 h 804153"/>
                    <a:gd name="connsiteX3" fmla="*/ 5137599 w 5137599"/>
                    <a:gd name="connsiteY3" fmla="*/ 804153 h 804153"/>
                    <a:gd name="connsiteX4" fmla="*/ 5137599 w 5137599"/>
                    <a:gd name="connsiteY4" fmla="*/ 804153 h 804153"/>
                    <a:gd name="connsiteX5" fmla="*/ 134028 w 5137599"/>
                    <a:gd name="connsiteY5" fmla="*/ 804153 h 804153"/>
                    <a:gd name="connsiteX6" fmla="*/ 0 w 5137599"/>
                    <a:gd name="connsiteY6" fmla="*/ 670125 h 804153"/>
                    <a:gd name="connsiteX7" fmla="*/ 0 w 513759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37599" h="804153" fill="none" extrusionOk="0">
                      <a:moveTo>
                        <a:pt x="0" y="0"/>
                      </a:moveTo>
                      <a:cubicBezTo>
                        <a:pt x="902515" y="100108"/>
                        <a:pt x="2720629" y="78259"/>
                        <a:pt x="5003571" y="0"/>
                      </a:cubicBezTo>
                      <a:cubicBezTo>
                        <a:pt x="5031553" y="7971"/>
                        <a:pt x="5106873" y="83996"/>
                        <a:pt x="5137599" y="134028"/>
                      </a:cubicBezTo>
                      <a:cubicBezTo>
                        <a:pt x="5121046" y="358864"/>
                        <a:pt x="5183690" y="595876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2640707" y="897047"/>
                        <a:pt x="1623309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5137599" h="804153" stroke="0" extrusionOk="0">
                      <a:moveTo>
                        <a:pt x="0" y="0"/>
                      </a:moveTo>
                      <a:cubicBezTo>
                        <a:pt x="1590818" y="-68008"/>
                        <a:pt x="4427033" y="134610"/>
                        <a:pt x="5003571" y="0"/>
                      </a:cubicBezTo>
                      <a:cubicBezTo>
                        <a:pt x="5052864" y="52113"/>
                        <a:pt x="5115858" y="106654"/>
                        <a:pt x="5137599" y="134028"/>
                      </a:cubicBezTo>
                      <a:cubicBezTo>
                        <a:pt x="5113774" y="363557"/>
                        <a:pt x="5194420" y="488005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3379310" y="912724"/>
                        <a:pt x="1767482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1"/>
                </a:blipFill>
                <a:ln w="50800" cmpd="sng">
                  <a:solidFill>
                    <a:srgbClr val="002060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>
              <a:fillRect/>
            </a:stretch>
          </p:blipFill>
          <p:spPr>
            <a:xfrm>
              <a:off x="6454984" y="4178215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75519" y="3973564"/>
            <a:ext cx="5321124" cy="1326124"/>
            <a:chOff x="475519" y="3973564"/>
            <a:chExt cx="5321124" cy="97180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7" name="Snip Diagonal Corner Rectangle 4"/>
                <p:cNvSpPr/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5321124"/>
                    <a:gd name="connsiteY0" fmla="*/ 0 h 804153"/>
                    <a:gd name="connsiteX1" fmla="*/ 5187096 w 5321124"/>
                    <a:gd name="connsiteY1" fmla="*/ 0 h 804153"/>
                    <a:gd name="connsiteX2" fmla="*/ 5321124 w 5321124"/>
                    <a:gd name="connsiteY2" fmla="*/ 134028 h 804153"/>
                    <a:gd name="connsiteX3" fmla="*/ 5321124 w 5321124"/>
                    <a:gd name="connsiteY3" fmla="*/ 804153 h 804153"/>
                    <a:gd name="connsiteX4" fmla="*/ 5321124 w 5321124"/>
                    <a:gd name="connsiteY4" fmla="*/ 804153 h 804153"/>
                    <a:gd name="connsiteX5" fmla="*/ 134028 w 5321124"/>
                    <a:gd name="connsiteY5" fmla="*/ 804153 h 804153"/>
                    <a:gd name="connsiteX6" fmla="*/ 0 w 5321124"/>
                    <a:gd name="connsiteY6" fmla="*/ 670125 h 804153"/>
                    <a:gd name="connsiteX7" fmla="*/ 0 w 53211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21124" h="804153" fill="none" extrusionOk="0">
                      <a:moveTo>
                        <a:pt x="0" y="0"/>
                      </a:moveTo>
                      <a:cubicBezTo>
                        <a:pt x="1966914" y="80431"/>
                        <a:pt x="4006277" y="119785"/>
                        <a:pt x="5187096" y="0"/>
                      </a:cubicBezTo>
                      <a:cubicBezTo>
                        <a:pt x="5253679" y="65093"/>
                        <a:pt x="5275619" y="68602"/>
                        <a:pt x="5321124" y="134028"/>
                      </a:cubicBezTo>
                      <a:cubicBezTo>
                        <a:pt x="5373628" y="259752"/>
                        <a:pt x="5348154" y="666818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679212" y="942240"/>
                        <a:pt x="1401960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5321124" h="804153" stroke="0" extrusionOk="0">
                      <a:moveTo>
                        <a:pt x="0" y="0"/>
                      </a:moveTo>
                      <a:cubicBezTo>
                        <a:pt x="2577297" y="105876"/>
                        <a:pt x="3908488" y="-102183"/>
                        <a:pt x="5187096" y="0"/>
                      </a:cubicBezTo>
                      <a:cubicBezTo>
                        <a:pt x="5213089" y="23263"/>
                        <a:pt x="5271164" y="107477"/>
                        <a:pt x="5321124" y="134028"/>
                      </a:cubicBezTo>
                      <a:cubicBezTo>
                        <a:pt x="5308275" y="404261"/>
                        <a:pt x="5313587" y="537922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107182" y="946071"/>
                        <a:pt x="1416474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67" name="Snip Diagonal Corner 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5321124"/>
                    <a:gd name="connsiteY0" fmla="*/ 0 h 804153"/>
                    <a:gd name="connsiteX1" fmla="*/ 5187096 w 5321124"/>
                    <a:gd name="connsiteY1" fmla="*/ 0 h 804153"/>
                    <a:gd name="connsiteX2" fmla="*/ 5321124 w 5321124"/>
                    <a:gd name="connsiteY2" fmla="*/ 134028 h 804153"/>
                    <a:gd name="connsiteX3" fmla="*/ 5321124 w 5321124"/>
                    <a:gd name="connsiteY3" fmla="*/ 804153 h 804153"/>
                    <a:gd name="connsiteX4" fmla="*/ 5321124 w 5321124"/>
                    <a:gd name="connsiteY4" fmla="*/ 804153 h 804153"/>
                    <a:gd name="connsiteX5" fmla="*/ 134028 w 5321124"/>
                    <a:gd name="connsiteY5" fmla="*/ 804153 h 804153"/>
                    <a:gd name="connsiteX6" fmla="*/ 0 w 5321124"/>
                    <a:gd name="connsiteY6" fmla="*/ 670125 h 804153"/>
                    <a:gd name="connsiteX7" fmla="*/ 0 w 53211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21124" h="804153" fill="none" extrusionOk="0">
                      <a:moveTo>
                        <a:pt x="0" y="0"/>
                      </a:moveTo>
                      <a:cubicBezTo>
                        <a:pt x="1966914" y="80431"/>
                        <a:pt x="4006277" y="119785"/>
                        <a:pt x="5187096" y="0"/>
                      </a:cubicBezTo>
                      <a:cubicBezTo>
                        <a:pt x="5253679" y="65093"/>
                        <a:pt x="5275619" y="68602"/>
                        <a:pt x="5321124" y="134028"/>
                      </a:cubicBezTo>
                      <a:cubicBezTo>
                        <a:pt x="5373628" y="259752"/>
                        <a:pt x="5348154" y="666818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679212" y="942240"/>
                        <a:pt x="1401960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5321124" h="804153" stroke="0" extrusionOk="0">
                      <a:moveTo>
                        <a:pt x="0" y="0"/>
                      </a:moveTo>
                      <a:cubicBezTo>
                        <a:pt x="2577297" y="105876"/>
                        <a:pt x="3908488" y="-102183"/>
                        <a:pt x="5187096" y="0"/>
                      </a:cubicBezTo>
                      <a:cubicBezTo>
                        <a:pt x="5213089" y="23263"/>
                        <a:pt x="5271164" y="107477"/>
                        <a:pt x="5321124" y="134028"/>
                      </a:cubicBezTo>
                      <a:cubicBezTo>
                        <a:pt x="5308275" y="404261"/>
                        <a:pt x="5313587" y="537922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107182" y="946071"/>
                        <a:pt x="1416474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4"/>
                </a:blipFill>
                <a:ln w="50800" cmpd="sng">
                  <a:solidFill>
                    <a:srgbClr val="002060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>
              <a:fillRect/>
            </a:stretch>
          </p:blipFill>
          <p:spPr>
            <a:xfrm>
              <a:off x="515693" y="3973564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629571" y="2452144"/>
            <a:ext cx="5103962" cy="1288928"/>
            <a:chOff x="6629571" y="2742720"/>
            <a:chExt cx="5103962" cy="99835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4" name="Snip Diagonal Corner Rectangle 3"/>
                <p:cNvSpPr/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5103962"/>
                    <a:gd name="connsiteY0" fmla="*/ 0 h 804153"/>
                    <a:gd name="connsiteX1" fmla="*/ 4969934 w 5103962"/>
                    <a:gd name="connsiteY1" fmla="*/ 0 h 804153"/>
                    <a:gd name="connsiteX2" fmla="*/ 5103962 w 5103962"/>
                    <a:gd name="connsiteY2" fmla="*/ 134028 h 804153"/>
                    <a:gd name="connsiteX3" fmla="*/ 5103962 w 5103962"/>
                    <a:gd name="connsiteY3" fmla="*/ 804153 h 804153"/>
                    <a:gd name="connsiteX4" fmla="*/ 5103962 w 5103962"/>
                    <a:gd name="connsiteY4" fmla="*/ 804153 h 804153"/>
                    <a:gd name="connsiteX5" fmla="*/ 134028 w 5103962"/>
                    <a:gd name="connsiteY5" fmla="*/ 804153 h 804153"/>
                    <a:gd name="connsiteX6" fmla="*/ 0 w 5103962"/>
                    <a:gd name="connsiteY6" fmla="*/ 670125 h 804153"/>
                    <a:gd name="connsiteX7" fmla="*/ 0 w 5103962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3962" h="804153" fill="none" extrusionOk="0">
                      <a:moveTo>
                        <a:pt x="0" y="0"/>
                      </a:moveTo>
                      <a:cubicBezTo>
                        <a:pt x="2138214" y="-121042"/>
                        <a:pt x="3558660" y="59404"/>
                        <a:pt x="4969934" y="0"/>
                      </a:cubicBezTo>
                      <a:cubicBezTo>
                        <a:pt x="4994492" y="44024"/>
                        <a:pt x="5047406" y="80702"/>
                        <a:pt x="5103962" y="134028"/>
                      </a:cubicBezTo>
                      <a:cubicBezTo>
                        <a:pt x="5163557" y="410341"/>
                        <a:pt x="5140488" y="635625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280" y="966007"/>
                        <a:pt x="2419145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5103962" h="804153" stroke="0" extrusionOk="0">
                      <a:moveTo>
                        <a:pt x="0" y="0"/>
                      </a:moveTo>
                      <a:cubicBezTo>
                        <a:pt x="1293777" y="11948"/>
                        <a:pt x="4300203" y="-112770"/>
                        <a:pt x="4969934" y="0"/>
                      </a:cubicBezTo>
                      <a:cubicBezTo>
                        <a:pt x="5004261" y="46348"/>
                        <a:pt x="5070625" y="123581"/>
                        <a:pt x="5103962" y="134028"/>
                      </a:cubicBezTo>
                      <a:cubicBezTo>
                        <a:pt x="5065035" y="402143"/>
                        <a:pt x="5087956" y="509804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037" y="670025"/>
                        <a:pt x="1513915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64" name="Snip Diagonal Corner 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5103962"/>
                    <a:gd name="connsiteY0" fmla="*/ 0 h 804153"/>
                    <a:gd name="connsiteX1" fmla="*/ 4969934 w 5103962"/>
                    <a:gd name="connsiteY1" fmla="*/ 0 h 804153"/>
                    <a:gd name="connsiteX2" fmla="*/ 5103962 w 5103962"/>
                    <a:gd name="connsiteY2" fmla="*/ 134028 h 804153"/>
                    <a:gd name="connsiteX3" fmla="*/ 5103962 w 5103962"/>
                    <a:gd name="connsiteY3" fmla="*/ 804153 h 804153"/>
                    <a:gd name="connsiteX4" fmla="*/ 5103962 w 5103962"/>
                    <a:gd name="connsiteY4" fmla="*/ 804153 h 804153"/>
                    <a:gd name="connsiteX5" fmla="*/ 134028 w 5103962"/>
                    <a:gd name="connsiteY5" fmla="*/ 804153 h 804153"/>
                    <a:gd name="connsiteX6" fmla="*/ 0 w 5103962"/>
                    <a:gd name="connsiteY6" fmla="*/ 670125 h 804153"/>
                    <a:gd name="connsiteX7" fmla="*/ 0 w 5103962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3962" h="804153" fill="none" extrusionOk="0">
                      <a:moveTo>
                        <a:pt x="0" y="0"/>
                      </a:moveTo>
                      <a:cubicBezTo>
                        <a:pt x="2138214" y="-121042"/>
                        <a:pt x="3558660" y="59404"/>
                        <a:pt x="4969934" y="0"/>
                      </a:cubicBezTo>
                      <a:cubicBezTo>
                        <a:pt x="4994492" y="44024"/>
                        <a:pt x="5047406" y="80702"/>
                        <a:pt x="5103962" y="134028"/>
                      </a:cubicBezTo>
                      <a:cubicBezTo>
                        <a:pt x="5163557" y="410341"/>
                        <a:pt x="5140488" y="635625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280" y="966007"/>
                        <a:pt x="2419145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5103962" h="804153" stroke="0" extrusionOk="0">
                      <a:moveTo>
                        <a:pt x="0" y="0"/>
                      </a:moveTo>
                      <a:cubicBezTo>
                        <a:pt x="1293777" y="11948"/>
                        <a:pt x="4300203" y="-112770"/>
                        <a:pt x="4969934" y="0"/>
                      </a:cubicBezTo>
                      <a:cubicBezTo>
                        <a:pt x="5004261" y="46348"/>
                        <a:pt x="5070625" y="123581"/>
                        <a:pt x="5103962" y="134028"/>
                      </a:cubicBezTo>
                      <a:cubicBezTo>
                        <a:pt x="5065035" y="402143"/>
                        <a:pt x="5087956" y="509804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037" y="670025"/>
                        <a:pt x="1513915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6"/>
                </a:blipFill>
                <a:ln w="50800" cmpd="sng">
                  <a:solidFill>
                    <a:srgbClr val="002060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>
              <a:fillRect/>
            </a:stretch>
          </p:blipFill>
          <p:spPr>
            <a:xfrm>
              <a:off x="6629571" y="2742720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46788" y="2411365"/>
            <a:ext cx="5486569" cy="1274322"/>
            <a:chOff x="146788" y="2726343"/>
            <a:chExt cx="5486569" cy="95934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Snip Diagonal Corner Rectangle 2"/>
                <p:cNvSpPr/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61" name="Snip Diagonal Corner 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8"/>
                </a:blipFill>
                <a:ln w="50800" cmpd="sng">
                  <a:solidFill>
                    <a:srgbClr val="002060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>
              <a:fillRect/>
            </a:stretch>
          </p:blipFill>
          <p:spPr>
            <a:xfrm>
              <a:off x="146788" y="272634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9" name="Snip Diagonal Corner Rectangle 1"/>
              <p:cNvSpPr/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206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9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blipFill rotWithShape="1">
                <a:blip r:embed="rId13"/>
                <a:stretch>
                  <a:fillRect l="-501" t="-3074" r="-1076" b="-5949"/>
                </a:stretch>
              </a:blipFill>
              <a:ln w="50800" cmpd="sng">
                <a:solidFill>
                  <a:srgbClr val="00206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59" y="4093501"/>
            <a:ext cx="1154344" cy="86155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21" y="2921691"/>
            <a:ext cx="728696" cy="72383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4231213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2" y="218769"/>
            <a:ext cx="9532497" cy="669207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3" name="PA_图片 5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99" y="428242"/>
            <a:ext cx="1013127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0681" y="1636667"/>
            <a:ext cx="7925487" cy="25178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53642">
            <a:off x="6384686" y="1214191"/>
            <a:ext cx="2584928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975" y="2262107"/>
            <a:ext cx="1121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hai phân số cùng mẫu số.</a:t>
            </a:r>
            <a:endParaRPr lang="vi-VN" sz="4000" dirty="0">
              <a:solidFill>
                <a:srgbClr val="251C00"/>
              </a:solidFill>
              <a:latin typeface="Calibri" panose="020F0502020204030204"/>
            </a:endParaRP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phân số tương ứng với các hình ảnh đã cho .</a:t>
            </a:r>
            <a:endParaRPr lang="vi-VN" sz="4000" dirty="0">
              <a:solidFill>
                <a:srgbClr val="251C00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0445" y="614503"/>
            <a:ext cx="7620660" cy="1152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1171</Words>
  <Application>WPS Slides</Application>
  <PresentationFormat>Widescreen</PresentationFormat>
  <Paragraphs>111</Paragraphs>
  <Slides>21</Slides>
  <Notes>0</Notes>
  <HiddenSlides>0</HiddenSlides>
  <MMClips>11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SimSun</vt:lpstr>
      <vt:lpstr>Wingdings</vt:lpstr>
      <vt:lpstr>Arial</vt:lpstr>
      <vt:lpstr>Calibri</vt:lpstr>
      <vt:lpstr>等线</vt:lpstr>
      <vt:lpstr>等线</vt:lpstr>
      <vt:lpstr>Calibri</vt:lpstr>
      <vt:lpstr>Cambria Math</vt:lpstr>
      <vt:lpstr>Times New Roman</vt:lpstr>
      <vt:lpstr>Cambria</vt:lpstr>
      <vt:lpstr>Microsoft YaHei</vt:lpstr>
      <vt:lpstr>Arial Unicode MS</vt:lpstr>
      <vt:lpstr>DFPOP1-W9</vt:lpstr>
      <vt:lpstr>Segoe Print</vt:lpstr>
      <vt:lpstr>等线 Light</vt:lpstr>
      <vt:lpstr>SlidesMania</vt:lpstr>
      <vt:lpstr>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Hạ Vũ</cp:lastModifiedBy>
  <cp:revision>25</cp:revision>
  <dcterms:created xsi:type="dcterms:W3CDTF">2023-12-25T12:04:00Z</dcterms:created>
  <dcterms:modified xsi:type="dcterms:W3CDTF">2025-04-08T05:46:32Z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31CE78FF1A5248938FB17D0D092E5690_12</vt:lpwstr>
  </property>
  <property fmtid="{D5CDD505-2E9C-101B-9397-08002B2CF9AE}" pid="3" name="KSOProductBuildVer">
    <vt:lpwstr>1033-12.2.0.20782</vt:lpwstr>
  </property>
</Properties>
</file>