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sldIdLst>
    <p:sldId id="257" r:id="rId5"/>
    <p:sldId id="258" r:id="rId6"/>
    <p:sldId id="316" r:id="rId7"/>
    <p:sldId id="318" r:id="rId8"/>
    <p:sldId id="317" r:id="rId9"/>
    <p:sldId id="261" r:id="rId10"/>
    <p:sldId id="302" r:id="rId11"/>
    <p:sldId id="303" r:id="rId12"/>
    <p:sldId id="304" r:id="rId13"/>
    <p:sldId id="263" r:id="rId14"/>
    <p:sldId id="264" r:id="rId15"/>
    <p:sldId id="319" r:id="rId16"/>
    <p:sldId id="320" r:id="rId17"/>
    <p:sldId id="321" r:id="rId18"/>
    <p:sldId id="26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D1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7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A2C47-2F20-460A-80B1-B0C36B0D3EF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478B0-868C-4232-A895-F444B04AECA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A2C47-2F20-460A-80B1-B0C36B0D3EF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478B0-868C-4232-A895-F444B04AECA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A2C47-2F20-460A-80B1-B0C36B0D3EF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478B0-868C-4232-A895-F444B04AECA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A2C47-2F20-460A-80B1-B0C36B0D3EF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478B0-868C-4232-A895-F444B04AECA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A2C47-2F20-460A-80B1-B0C36B0D3EF3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478B0-868C-4232-A895-F444B04AECA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A2C47-2F20-460A-80B1-B0C36B0D3EF3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478B0-868C-4232-A895-F444B04AECA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A2C47-2F20-460A-80B1-B0C36B0D3EF3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478B0-868C-4232-A895-F444B04AECA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A2C47-2F20-460A-80B1-B0C36B0D3EF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478B0-868C-4232-A895-F444B04AECA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A2C47-2F20-460A-80B1-B0C36B0D3EF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478B0-868C-4232-A895-F444B04AECA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A2C47-2F20-460A-80B1-B0C36B0D3EF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478B0-868C-4232-A895-F444B04AECA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A2C47-2F20-460A-80B1-B0C36B0D3EF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478B0-868C-4232-A895-F444B04AECA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12" Type="http://schemas.openxmlformats.org/officeDocument/2006/relationships/image" Target="../media/image2.png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white circle with leaves and blue text&#10;&#10;Description automatically generated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6778" y="165247"/>
            <a:ext cx="1567859" cy="156785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E2219-D87A-4392-9884-26F64AC5648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9730E-31BC-405F-8108-2B50EA88C013}" type="slidenum">
              <a:rPr lang="en-US" smtClean="0"/>
            </a:fld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3246893" y="0"/>
            <a:ext cx="3858439" cy="2193354"/>
            <a:chOff x="5519825" y="2343132"/>
            <a:chExt cx="3958661" cy="2543120"/>
          </a:xfrm>
        </p:grpSpPr>
        <p:grpSp>
          <p:nvGrpSpPr>
            <p:cNvPr id="9" name="Group 8"/>
            <p:cNvGrpSpPr/>
            <p:nvPr userDrawn="1"/>
          </p:nvGrpSpPr>
          <p:grpSpPr>
            <a:xfrm>
              <a:off x="5519825" y="2343132"/>
              <a:ext cx="3958661" cy="2543120"/>
              <a:chOff x="6278216" y="1917262"/>
              <a:chExt cx="4339742" cy="2976410"/>
            </a:xfrm>
          </p:grpSpPr>
          <p:sp>
            <p:nvSpPr>
              <p:cNvPr id="11" name="Freeform: Shape 10"/>
              <p:cNvSpPr/>
              <p:nvPr userDrawn="1"/>
            </p:nvSpPr>
            <p:spPr>
              <a:xfrm>
                <a:off x="6678548" y="1917262"/>
                <a:ext cx="3140771" cy="367646"/>
              </a:xfrm>
              <a:custGeom>
                <a:avLst/>
                <a:gdLst/>
                <a:ahLst/>
                <a:cxnLst/>
                <a:rect l="l" t="t" r="r" b="b"/>
                <a:pathLst>
                  <a:path w="5394284" h="376517">
                    <a:moveTo>
                      <a:pt x="3192972" y="333324"/>
                    </a:moveTo>
                    <a:cubicBezTo>
                      <a:pt x="3197561" y="333324"/>
                      <a:pt x="3201376" y="333697"/>
                      <a:pt x="3204416" y="334443"/>
                    </a:cubicBezTo>
                    <a:cubicBezTo>
                      <a:pt x="3207456" y="335188"/>
                      <a:pt x="3209865" y="336393"/>
                      <a:pt x="3211643" y="338056"/>
                    </a:cubicBezTo>
                    <a:cubicBezTo>
                      <a:pt x="3213421" y="339720"/>
                      <a:pt x="3214683" y="341900"/>
                      <a:pt x="3215429" y="344595"/>
                    </a:cubicBezTo>
                    <a:cubicBezTo>
                      <a:pt x="3216175" y="347291"/>
                      <a:pt x="3216548" y="350590"/>
                      <a:pt x="3216548" y="354490"/>
                    </a:cubicBezTo>
                    <a:cubicBezTo>
                      <a:pt x="3216548" y="358620"/>
                      <a:pt x="3216175" y="362091"/>
                      <a:pt x="3215429" y="364901"/>
                    </a:cubicBezTo>
                    <a:cubicBezTo>
                      <a:pt x="3214683" y="367712"/>
                      <a:pt x="3213393" y="369978"/>
                      <a:pt x="3211557" y="371698"/>
                    </a:cubicBezTo>
                    <a:cubicBezTo>
                      <a:pt x="3209722" y="373419"/>
                      <a:pt x="3207255" y="374653"/>
                      <a:pt x="3204158" y="375398"/>
                    </a:cubicBezTo>
                    <a:cubicBezTo>
                      <a:pt x="3201060" y="376144"/>
                      <a:pt x="3197217" y="376517"/>
                      <a:pt x="3192628" y="376517"/>
                    </a:cubicBezTo>
                    <a:cubicBezTo>
                      <a:pt x="3188039" y="376517"/>
                      <a:pt x="3184225" y="376144"/>
                      <a:pt x="3181185" y="375398"/>
                    </a:cubicBezTo>
                    <a:cubicBezTo>
                      <a:pt x="3178144" y="374653"/>
                      <a:pt x="3175707" y="373448"/>
                      <a:pt x="3173871" y="371785"/>
                    </a:cubicBezTo>
                    <a:cubicBezTo>
                      <a:pt x="3172036" y="370121"/>
                      <a:pt x="3170745" y="367941"/>
                      <a:pt x="3169999" y="365245"/>
                    </a:cubicBezTo>
                    <a:cubicBezTo>
                      <a:pt x="3169253" y="362549"/>
                      <a:pt x="3168881" y="359251"/>
                      <a:pt x="3168881" y="355351"/>
                    </a:cubicBezTo>
                    <a:cubicBezTo>
                      <a:pt x="3168881" y="351221"/>
                      <a:pt x="3169282" y="347750"/>
                      <a:pt x="3170085" y="344940"/>
                    </a:cubicBezTo>
                    <a:cubicBezTo>
                      <a:pt x="3170888" y="342129"/>
                      <a:pt x="3172208" y="339863"/>
                      <a:pt x="3174043" y="338142"/>
                    </a:cubicBezTo>
                    <a:cubicBezTo>
                      <a:pt x="3175879" y="336422"/>
                      <a:pt x="3178345" y="335188"/>
                      <a:pt x="3181443" y="334443"/>
                    </a:cubicBezTo>
                    <a:cubicBezTo>
                      <a:pt x="3184540" y="333697"/>
                      <a:pt x="3188383" y="333324"/>
                      <a:pt x="3192972" y="333324"/>
                    </a:cubicBezTo>
                    <a:close/>
                    <a:moveTo>
                      <a:pt x="3192628" y="138871"/>
                    </a:moveTo>
                    <a:lnTo>
                      <a:pt x="3161137" y="233516"/>
                    </a:lnTo>
                    <a:lnTo>
                      <a:pt x="3224291" y="233516"/>
                    </a:lnTo>
                    <a:lnTo>
                      <a:pt x="3192800" y="138871"/>
                    </a:lnTo>
                    <a:close/>
                    <a:moveTo>
                      <a:pt x="4987363" y="132160"/>
                    </a:moveTo>
                    <a:lnTo>
                      <a:pt x="4959808" y="222847"/>
                    </a:lnTo>
                    <a:lnTo>
                      <a:pt x="5015208" y="222847"/>
                    </a:lnTo>
                    <a:close/>
                    <a:moveTo>
                      <a:pt x="4292038" y="132160"/>
                    </a:moveTo>
                    <a:lnTo>
                      <a:pt x="4264483" y="222847"/>
                    </a:lnTo>
                    <a:lnTo>
                      <a:pt x="4319883" y="222847"/>
                    </a:lnTo>
                    <a:close/>
                    <a:moveTo>
                      <a:pt x="1710763" y="132160"/>
                    </a:moveTo>
                    <a:lnTo>
                      <a:pt x="1683208" y="222847"/>
                    </a:lnTo>
                    <a:lnTo>
                      <a:pt x="1738608" y="222847"/>
                    </a:lnTo>
                    <a:close/>
                    <a:moveTo>
                      <a:pt x="4577469" y="121491"/>
                    </a:moveTo>
                    <a:cubicBezTo>
                      <a:pt x="4561752" y="121491"/>
                      <a:pt x="4549133" y="127055"/>
                      <a:pt x="4539611" y="138183"/>
                    </a:cubicBezTo>
                    <a:cubicBezTo>
                      <a:pt x="4530089" y="149311"/>
                      <a:pt x="4525328" y="167723"/>
                      <a:pt x="4525328" y="193421"/>
                    </a:cubicBezTo>
                    <a:cubicBezTo>
                      <a:pt x="4525328" y="218889"/>
                      <a:pt x="4530061" y="237187"/>
                      <a:pt x="4539525" y="248315"/>
                    </a:cubicBezTo>
                    <a:cubicBezTo>
                      <a:pt x="4548990" y="259443"/>
                      <a:pt x="4561867" y="265007"/>
                      <a:pt x="4578158" y="265007"/>
                    </a:cubicBezTo>
                    <a:cubicBezTo>
                      <a:pt x="4594907" y="265007"/>
                      <a:pt x="4607870" y="259558"/>
                      <a:pt x="4617048" y="248659"/>
                    </a:cubicBezTo>
                    <a:cubicBezTo>
                      <a:pt x="4626226" y="237761"/>
                      <a:pt x="4630815" y="218201"/>
                      <a:pt x="4630815" y="189979"/>
                    </a:cubicBezTo>
                    <a:cubicBezTo>
                      <a:pt x="4630815" y="166232"/>
                      <a:pt x="4626025" y="148880"/>
                      <a:pt x="4616446" y="137924"/>
                    </a:cubicBezTo>
                    <a:cubicBezTo>
                      <a:pt x="4606867" y="126968"/>
                      <a:pt x="4593874" y="121491"/>
                      <a:pt x="4577469" y="121491"/>
                    </a:cubicBezTo>
                    <a:close/>
                    <a:moveTo>
                      <a:pt x="2224794" y="121491"/>
                    </a:moveTo>
                    <a:cubicBezTo>
                      <a:pt x="2209077" y="121491"/>
                      <a:pt x="2196458" y="127055"/>
                      <a:pt x="2186936" y="138183"/>
                    </a:cubicBezTo>
                    <a:cubicBezTo>
                      <a:pt x="2177414" y="149311"/>
                      <a:pt x="2172653" y="167723"/>
                      <a:pt x="2172653" y="193421"/>
                    </a:cubicBezTo>
                    <a:cubicBezTo>
                      <a:pt x="2172653" y="218889"/>
                      <a:pt x="2177386" y="237187"/>
                      <a:pt x="2186850" y="248315"/>
                    </a:cubicBezTo>
                    <a:cubicBezTo>
                      <a:pt x="2196315" y="259443"/>
                      <a:pt x="2209192" y="265007"/>
                      <a:pt x="2225483" y="265007"/>
                    </a:cubicBezTo>
                    <a:cubicBezTo>
                      <a:pt x="2242232" y="265007"/>
                      <a:pt x="2255195" y="259558"/>
                      <a:pt x="2264373" y="248659"/>
                    </a:cubicBezTo>
                    <a:cubicBezTo>
                      <a:pt x="2273551" y="237761"/>
                      <a:pt x="2278140" y="218201"/>
                      <a:pt x="2278140" y="189979"/>
                    </a:cubicBezTo>
                    <a:cubicBezTo>
                      <a:pt x="2278140" y="166232"/>
                      <a:pt x="2273350" y="148880"/>
                      <a:pt x="2263771" y="137924"/>
                    </a:cubicBezTo>
                    <a:cubicBezTo>
                      <a:pt x="2254192" y="126968"/>
                      <a:pt x="2241199" y="121491"/>
                      <a:pt x="2224794" y="121491"/>
                    </a:cubicBezTo>
                    <a:close/>
                    <a:moveTo>
                      <a:pt x="710319" y="121491"/>
                    </a:moveTo>
                    <a:cubicBezTo>
                      <a:pt x="694603" y="121491"/>
                      <a:pt x="681983" y="127055"/>
                      <a:pt x="672461" y="138183"/>
                    </a:cubicBezTo>
                    <a:cubicBezTo>
                      <a:pt x="662939" y="149311"/>
                      <a:pt x="658178" y="167723"/>
                      <a:pt x="658178" y="193421"/>
                    </a:cubicBezTo>
                    <a:cubicBezTo>
                      <a:pt x="658178" y="218889"/>
                      <a:pt x="662911" y="237187"/>
                      <a:pt x="672375" y="248315"/>
                    </a:cubicBezTo>
                    <a:cubicBezTo>
                      <a:pt x="681840" y="259443"/>
                      <a:pt x="694717" y="265007"/>
                      <a:pt x="711008" y="265007"/>
                    </a:cubicBezTo>
                    <a:cubicBezTo>
                      <a:pt x="727757" y="265007"/>
                      <a:pt x="740721" y="259558"/>
                      <a:pt x="749898" y="248659"/>
                    </a:cubicBezTo>
                    <a:cubicBezTo>
                      <a:pt x="759076" y="237761"/>
                      <a:pt x="763665" y="218201"/>
                      <a:pt x="763665" y="189979"/>
                    </a:cubicBezTo>
                    <a:cubicBezTo>
                      <a:pt x="763665" y="166232"/>
                      <a:pt x="758875" y="148880"/>
                      <a:pt x="749296" y="137924"/>
                    </a:cubicBezTo>
                    <a:cubicBezTo>
                      <a:pt x="739717" y="126968"/>
                      <a:pt x="726724" y="121491"/>
                      <a:pt x="710319" y="121491"/>
                    </a:cubicBezTo>
                    <a:close/>
                    <a:moveTo>
                      <a:pt x="3193317" y="95334"/>
                    </a:moveTo>
                    <a:cubicBezTo>
                      <a:pt x="3200085" y="95334"/>
                      <a:pt x="3205477" y="95420"/>
                      <a:pt x="3209492" y="95592"/>
                    </a:cubicBezTo>
                    <a:cubicBezTo>
                      <a:pt x="3213507" y="95764"/>
                      <a:pt x="3216634" y="96166"/>
                      <a:pt x="3218871" y="96797"/>
                    </a:cubicBezTo>
                    <a:cubicBezTo>
                      <a:pt x="3221108" y="97428"/>
                      <a:pt x="3222714" y="98374"/>
                      <a:pt x="3223689" y="99636"/>
                    </a:cubicBezTo>
                    <a:cubicBezTo>
                      <a:pt x="3224664" y="100898"/>
                      <a:pt x="3225496" y="102619"/>
                      <a:pt x="3226184" y="104798"/>
                    </a:cubicBezTo>
                    <a:lnTo>
                      <a:pt x="3295017" y="302177"/>
                    </a:lnTo>
                    <a:cubicBezTo>
                      <a:pt x="3296394" y="306307"/>
                      <a:pt x="3297254" y="309577"/>
                      <a:pt x="3297599" y="311986"/>
                    </a:cubicBezTo>
                    <a:cubicBezTo>
                      <a:pt x="3297943" y="314395"/>
                      <a:pt x="3297484" y="316202"/>
                      <a:pt x="3296222" y="317406"/>
                    </a:cubicBezTo>
                    <a:cubicBezTo>
                      <a:pt x="3294960" y="318611"/>
                      <a:pt x="3292723" y="319357"/>
                      <a:pt x="3289511" y="319644"/>
                    </a:cubicBezTo>
                    <a:cubicBezTo>
                      <a:pt x="3286298" y="319930"/>
                      <a:pt x="3281881" y="320074"/>
                      <a:pt x="3276260" y="320074"/>
                    </a:cubicBezTo>
                    <a:cubicBezTo>
                      <a:pt x="3270409" y="320074"/>
                      <a:pt x="3265849" y="319988"/>
                      <a:pt x="3262580" y="319816"/>
                    </a:cubicBezTo>
                    <a:cubicBezTo>
                      <a:pt x="3259310" y="319644"/>
                      <a:pt x="3256815" y="319299"/>
                      <a:pt x="3255094" y="318783"/>
                    </a:cubicBezTo>
                    <a:cubicBezTo>
                      <a:pt x="3253373" y="318267"/>
                      <a:pt x="3252169" y="317550"/>
                      <a:pt x="3251480" y="316632"/>
                    </a:cubicBezTo>
                    <a:cubicBezTo>
                      <a:pt x="3250792" y="315714"/>
                      <a:pt x="3250218" y="314510"/>
                      <a:pt x="3249760" y="313018"/>
                    </a:cubicBezTo>
                    <a:lnTo>
                      <a:pt x="3234788" y="268277"/>
                    </a:lnTo>
                    <a:lnTo>
                      <a:pt x="3151156" y="268277"/>
                    </a:lnTo>
                    <a:lnTo>
                      <a:pt x="3137046" y="311814"/>
                    </a:lnTo>
                    <a:cubicBezTo>
                      <a:pt x="3136587" y="313420"/>
                      <a:pt x="3135984" y="314768"/>
                      <a:pt x="3135239" y="315858"/>
                    </a:cubicBezTo>
                    <a:cubicBezTo>
                      <a:pt x="3134493" y="316948"/>
                      <a:pt x="3133288" y="317808"/>
                      <a:pt x="3131625" y="318439"/>
                    </a:cubicBezTo>
                    <a:cubicBezTo>
                      <a:pt x="3129961" y="319070"/>
                      <a:pt x="3127609" y="319500"/>
                      <a:pt x="3124570" y="319730"/>
                    </a:cubicBezTo>
                    <a:cubicBezTo>
                      <a:pt x="3121529" y="319959"/>
                      <a:pt x="3117543" y="320074"/>
                      <a:pt x="3112610" y="320074"/>
                    </a:cubicBezTo>
                    <a:cubicBezTo>
                      <a:pt x="3107333" y="320074"/>
                      <a:pt x="3103203" y="319902"/>
                      <a:pt x="3100220" y="319557"/>
                    </a:cubicBezTo>
                    <a:cubicBezTo>
                      <a:pt x="3097237" y="319213"/>
                      <a:pt x="3095172" y="318382"/>
                      <a:pt x="3094025" y="317062"/>
                    </a:cubicBezTo>
                    <a:cubicBezTo>
                      <a:pt x="3092878" y="315743"/>
                      <a:pt x="3092476" y="313879"/>
                      <a:pt x="3092820" y="311470"/>
                    </a:cubicBezTo>
                    <a:cubicBezTo>
                      <a:pt x="3093164" y="309060"/>
                      <a:pt x="3094025" y="305848"/>
                      <a:pt x="3095402" y="301833"/>
                    </a:cubicBezTo>
                    <a:lnTo>
                      <a:pt x="3164062" y="104282"/>
                    </a:lnTo>
                    <a:cubicBezTo>
                      <a:pt x="3164751" y="102332"/>
                      <a:pt x="3165554" y="100755"/>
                      <a:pt x="3166472" y="99550"/>
                    </a:cubicBezTo>
                    <a:cubicBezTo>
                      <a:pt x="3167389" y="98345"/>
                      <a:pt x="3168852" y="97428"/>
                      <a:pt x="3170860" y="96797"/>
                    </a:cubicBezTo>
                    <a:cubicBezTo>
                      <a:pt x="3172867" y="96166"/>
                      <a:pt x="3175649" y="95764"/>
                      <a:pt x="3179206" y="95592"/>
                    </a:cubicBezTo>
                    <a:cubicBezTo>
                      <a:pt x="3182762" y="95420"/>
                      <a:pt x="3187466" y="95334"/>
                      <a:pt x="3193317" y="95334"/>
                    </a:cubicBezTo>
                    <a:close/>
                    <a:moveTo>
                      <a:pt x="5153025" y="66768"/>
                    </a:moveTo>
                    <a:lnTo>
                      <a:pt x="5225816" y="66768"/>
                    </a:lnTo>
                    <a:lnTo>
                      <a:pt x="5320805" y="206338"/>
                    </a:lnTo>
                    <a:lnTo>
                      <a:pt x="5320805" y="66768"/>
                    </a:lnTo>
                    <a:lnTo>
                      <a:pt x="5394284" y="66768"/>
                    </a:lnTo>
                    <a:lnTo>
                      <a:pt x="5394284" y="319041"/>
                    </a:lnTo>
                    <a:lnTo>
                      <a:pt x="5320805" y="319041"/>
                    </a:lnTo>
                    <a:lnTo>
                      <a:pt x="5226332" y="180526"/>
                    </a:lnTo>
                    <a:lnTo>
                      <a:pt x="5226332" y="319041"/>
                    </a:lnTo>
                    <a:lnTo>
                      <a:pt x="5153025" y="319041"/>
                    </a:lnTo>
                    <a:close/>
                    <a:moveTo>
                      <a:pt x="4945805" y="66768"/>
                    </a:moveTo>
                    <a:lnTo>
                      <a:pt x="5030835" y="66768"/>
                    </a:lnTo>
                    <a:lnTo>
                      <a:pt x="5125631" y="319041"/>
                    </a:lnTo>
                    <a:lnTo>
                      <a:pt x="5043999" y="319041"/>
                    </a:lnTo>
                    <a:lnTo>
                      <a:pt x="5031379" y="277397"/>
                    </a:lnTo>
                    <a:lnTo>
                      <a:pt x="4942877" y="277397"/>
                    </a:lnTo>
                    <a:lnTo>
                      <a:pt x="4930581" y="319041"/>
                    </a:lnTo>
                    <a:lnTo>
                      <a:pt x="4850987" y="319041"/>
                    </a:lnTo>
                    <a:close/>
                    <a:moveTo>
                      <a:pt x="4250480" y="66768"/>
                    </a:moveTo>
                    <a:lnTo>
                      <a:pt x="4335510" y="66768"/>
                    </a:lnTo>
                    <a:lnTo>
                      <a:pt x="4430306" y="319041"/>
                    </a:lnTo>
                    <a:lnTo>
                      <a:pt x="4348675" y="319041"/>
                    </a:lnTo>
                    <a:lnTo>
                      <a:pt x="4336053" y="277397"/>
                    </a:lnTo>
                    <a:lnTo>
                      <a:pt x="4247552" y="277397"/>
                    </a:lnTo>
                    <a:lnTo>
                      <a:pt x="4235256" y="319041"/>
                    </a:lnTo>
                    <a:lnTo>
                      <a:pt x="4155663" y="319041"/>
                    </a:lnTo>
                    <a:close/>
                    <a:moveTo>
                      <a:pt x="4050706" y="66768"/>
                    </a:moveTo>
                    <a:lnTo>
                      <a:pt x="4128832" y="66768"/>
                    </a:lnTo>
                    <a:lnTo>
                      <a:pt x="4128832" y="319041"/>
                    </a:lnTo>
                    <a:lnTo>
                      <a:pt x="4050706" y="319041"/>
                    </a:lnTo>
                    <a:close/>
                    <a:moveTo>
                      <a:pt x="3324225" y="66768"/>
                    </a:moveTo>
                    <a:lnTo>
                      <a:pt x="3397016" y="66768"/>
                    </a:lnTo>
                    <a:lnTo>
                      <a:pt x="3492005" y="206338"/>
                    </a:lnTo>
                    <a:lnTo>
                      <a:pt x="3492005" y="66768"/>
                    </a:lnTo>
                    <a:lnTo>
                      <a:pt x="3565485" y="66768"/>
                    </a:lnTo>
                    <a:lnTo>
                      <a:pt x="3565485" y="319041"/>
                    </a:lnTo>
                    <a:lnTo>
                      <a:pt x="3492005" y="319041"/>
                    </a:lnTo>
                    <a:lnTo>
                      <a:pt x="3397532" y="180526"/>
                    </a:lnTo>
                    <a:lnTo>
                      <a:pt x="3397532" y="319041"/>
                    </a:lnTo>
                    <a:lnTo>
                      <a:pt x="3324225" y="319041"/>
                    </a:lnTo>
                    <a:close/>
                    <a:moveTo>
                      <a:pt x="2819228" y="66768"/>
                    </a:moveTo>
                    <a:lnTo>
                      <a:pt x="2897181" y="66768"/>
                    </a:lnTo>
                    <a:lnTo>
                      <a:pt x="2897181" y="155047"/>
                    </a:lnTo>
                    <a:lnTo>
                      <a:pt x="2982362" y="155047"/>
                    </a:lnTo>
                    <a:lnTo>
                      <a:pt x="2982362" y="66768"/>
                    </a:lnTo>
                    <a:lnTo>
                      <a:pt x="3060660" y="66768"/>
                    </a:lnTo>
                    <a:lnTo>
                      <a:pt x="3060660" y="319041"/>
                    </a:lnTo>
                    <a:lnTo>
                      <a:pt x="2982362" y="319041"/>
                    </a:lnTo>
                    <a:lnTo>
                      <a:pt x="2982362" y="216996"/>
                    </a:lnTo>
                    <a:lnTo>
                      <a:pt x="2897181" y="216996"/>
                    </a:lnTo>
                    <a:lnTo>
                      <a:pt x="2897181" y="319041"/>
                    </a:lnTo>
                    <a:lnTo>
                      <a:pt x="2819228" y="319041"/>
                    </a:lnTo>
                    <a:close/>
                    <a:moveTo>
                      <a:pt x="2524125" y="66768"/>
                    </a:moveTo>
                    <a:lnTo>
                      <a:pt x="2596916" y="66768"/>
                    </a:lnTo>
                    <a:lnTo>
                      <a:pt x="2691905" y="206338"/>
                    </a:lnTo>
                    <a:lnTo>
                      <a:pt x="2691905" y="66768"/>
                    </a:lnTo>
                    <a:lnTo>
                      <a:pt x="2765385" y="66768"/>
                    </a:lnTo>
                    <a:lnTo>
                      <a:pt x="2765385" y="319041"/>
                    </a:lnTo>
                    <a:lnTo>
                      <a:pt x="2691905" y="319041"/>
                    </a:lnTo>
                    <a:lnTo>
                      <a:pt x="2597432" y="180526"/>
                    </a:lnTo>
                    <a:lnTo>
                      <a:pt x="2597432" y="319041"/>
                    </a:lnTo>
                    <a:lnTo>
                      <a:pt x="2524125" y="319041"/>
                    </a:lnTo>
                    <a:close/>
                    <a:moveTo>
                      <a:pt x="1875909" y="66768"/>
                    </a:moveTo>
                    <a:lnTo>
                      <a:pt x="1953862" y="66768"/>
                    </a:lnTo>
                    <a:lnTo>
                      <a:pt x="1953862" y="256919"/>
                    </a:lnTo>
                    <a:lnTo>
                      <a:pt x="2075524" y="256919"/>
                    </a:lnTo>
                    <a:lnTo>
                      <a:pt x="2075524" y="319041"/>
                    </a:lnTo>
                    <a:lnTo>
                      <a:pt x="1875909" y="319041"/>
                    </a:lnTo>
                    <a:close/>
                    <a:moveTo>
                      <a:pt x="1669205" y="66768"/>
                    </a:moveTo>
                    <a:lnTo>
                      <a:pt x="1754235" y="66768"/>
                    </a:lnTo>
                    <a:lnTo>
                      <a:pt x="1849031" y="319041"/>
                    </a:lnTo>
                    <a:lnTo>
                      <a:pt x="1767400" y="319041"/>
                    </a:lnTo>
                    <a:lnTo>
                      <a:pt x="1754778" y="277397"/>
                    </a:lnTo>
                    <a:lnTo>
                      <a:pt x="1666277" y="277397"/>
                    </a:lnTo>
                    <a:lnTo>
                      <a:pt x="1653981" y="319041"/>
                    </a:lnTo>
                    <a:lnTo>
                      <a:pt x="1574387" y="319041"/>
                    </a:lnTo>
                    <a:close/>
                    <a:moveTo>
                      <a:pt x="1336142" y="66768"/>
                    </a:moveTo>
                    <a:lnTo>
                      <a:pt x="1556752" y="66768"/>
                    </a:lnTo>
                    <a:lnTo>
                      <a:pt x="1556752" y="117188"/>
                    </a:lnTo>
                    <a:lnTo>
                      <a:pt x="1415138" y="264835"/>
                    </a:lnTo>
                    <a:lnTo>
                      <a:pt x="1561914" y="264835"/>
                    </a:lnTo>
                    <a:lnTo>
                      <a:pt x="1561914" y="319041"/>
                    </a:lnTo>
                    <a:lnTo>
                      <a:pt x="1322547" y="319041"/>
                    </a:lnTo>
                    <a:lnTo>
                      <a:pt x="1322547" y="266728"/>
                    </a:lnTo>
                    <a:lnTo>
                      <a:pt x="1462679" y="120630"/>
                    </a:lnTo>
                    <a:lnTo>
                      <a:pt x="1336142" y="120630"/>
                    </a:lnTo>
                    <a:close/>
                    <a:moveTo>
                      <a:pt x="884448" y="66768"/>
                    </a:moveTo>
                    <a:lnTo>
                      <a:pt x="986966" y="66768"/>
                    </a:lnTo>
                    <a:lnTo>
                      <a:pt x="1026502" y="220266"/>
                    </a:lnTo>
                    <a:lnTo>
                      <a:pt x="1065756" y="66768"/>
                    </a:lnTo>
                    <a:lnTo>
                      <a:pt x="1168212" y="66768"/>
                    </a:lnTo>
                    <a:lnTo>
                      <a:pt x="1168212" y="319041"/>
                    </a:lnTo>
                    <a:lnTo>
                      <a:pt x="1104370" y="319041"/>
                    </a:lnTo>
                    <a:lnTo>
                      <a:pt x="1104370" y="126653"/>
                    </a:lnTo>
                    <a:lnTo>
                      <a:pt x="1055178" y="319041"/>
                    </a:lnTo>
                    <a:lnTo>
                      <a:pt x="997391" y="319041"/>
                    </a:lnTo>
                    <a:lnTo>
                      <a:pt x="948291" y="126653"/>
                    </a:lnTo>
                    <a:lnTo>
                      <a:pt x="948291" y="319041"/>
                    </a:lnTo>
                    <a:lnTo>
                      <a:pt x="884448" y="319041"/>
                    </a:lnTo>
                    <a:close/>
                    <a:moveTo>
                      <a:pt x="295103" y="66768"/>
                    </a:moveTo>
                    <a:lnTo>
                      <a:pt x="373056" y="66768"/>
                    </a:lnTo>
                    <a:lnTo>
                      <a:pt x="373056" y="155047"/>
                    </a:lnTo>
                    <a:lnTo>
                      <a:pt x="458237" y="155047"/>
                    </a:lnTo>
                    <a:lnTo>
                      <a:pt x="458237" y="66768"/>
                    </a:lnTo>
                    <a:lnTo>
                      <a:pt x="536535" y="66768"/>
                    </a:lnTo>
                    <a:lnTo>
                      <a:pt x="536535" y="319041"/>
                    </a:lnTo>
                    <a:lnTo>
                      <a:pt x="458237" y="319041"/>
                    </a:lnTo>
                    <a:lnTo>
                      <a:pt x="458237" y="216996"/>
                    </a:lnTo>
                    <a:lnTo>
                      <a:pt x="373056" y="216996"/>
                    </a:lnTo>
                    <a:lnTo>
                      <a:pt x="373056" y="319041"/>
                    </a:lnTo>
                    <a:lnTo>
                      <a:pt x="295103" y="319041"/>
                    </a:lnTo>
                    <a:close/>
                    <a:moveTo>
                      <a:pt x="0" y="66768"/>
                    </a:moveTo>
                    <a:lnTo>
                      <a:pt x="72791" y="66768"/>
                    </a:lnTo>
                    <a:lnTo>
                      <a:pt x="167780" y="206338"/>
                    </a:lnTo>
                    <a:lnTo>
                      <a:pt x="167780" y="66768"/>
                    </a:lnTo>
                    <a:lnTo>
                      <a:pt x="241260" y="66768"/>
                    </a:lnTo>
                    <a:lnTo>
                      <a:pt x="241260" y="319041"/>
                    </a:lnTo>
                    <a:lnTo>
                      <a:pt x="167780" y="319041"/>
                    </a:lnTo>
                    <a:lnTo>
                      <a:pt x="73307" y="180526"/>
                    </a:lnTo>
                    <a:lnTo>
                      <a:pt x="73307" y="319041"/>
                    </a:lnTo>
                    <a:lnTo>
                      <a:pt x="0" y="319041"/>
                    </a:lnTo>
                    <a:close/>
                    <a:moveTo>
                      <a:pt x="4577641" y="62466"/>
                    </a:moveTo>
                    <a:cubicBezTo>
                      <a:pt x="4619630" y="62466"/>
                      <a:pt x="4651981" y="73738"/>
                      <a:pt x="4674696" y="96280"/>
                    </a:cubicBezTo>
                    <a:cubicBezTo>
                      <a:pt x="4697411" y="118823"/>
                      <a:pt x="4708768" y="150400"/>
                      <a:pt x="4708768" y="191012"/>
                    </a:cubicBezTo>
                    <a:cubicBezTo>
                      <a:pt x="4708768" y="220495"/>
                      <a:pt x="4703806" y="244673"/>
                      <a:pt x="4693883" y="263545"/>
                    </a:cubicBezTo>
                    <a:cubicBezTo>
                      <a:pt x="4683960" y="282416"/>
                      <a:pt x="4669620" y="297101"/>
                      <a:pt x="4650863" y="307598"/>
                    </a:cubicBezTo>
                    <a:cubicBezTo>
                      <a:pt x="4632106" y="318095"/>
                      <a:pt x="4608731" y="323343"/>
                      <a:pt x="4580739" y="323343"/>
                    </a:cubicBezTo>
                    <a:cubicBezTo>
                      <a:pt x="4552288" y="323343"/>
                      <a:pt x="4528741" y="318812"/>
                      <a:pt x="4510099" y="309749"/>
                    </a:cubicBezTo>
                    <a:cubicBezTo>
                      <a:pt x="4491457" y="300686"/>
                      <a:pt x="4476342" y="286346"/>
                      <a:pt x="4464755" y="266728"/>
                    </a:cubicBezTo>
                    <a:cubicBezTo>
                      <a:pt x="4453169" y="247111"/>
                      <a:pt x="4447375" y="222560"/>
                      <a:pt x="4447375" y="193077"/>
                    </a:cubicBezTo>
                    <a:cubicBezTo>
                      <a:pt x="4447375" y="151892"/>
                      <a:pt x="4458847" y="119827"/>
                      <a:pt x="4481791" y="96883"/>
                    </a:cubicBezTo>
                    <a:cubicBezTo>
                      <a:pt x="4504736" y="73938"/>
                      <a:pt x="4536686" y="62466"/>
                      <a:pt x="4577641" y="62466"/>
                    </a:cubicBezTo>
                    <a:close/>
                    <a:moveTo>
                      <a:pt x="3878642" y="62466"/>
                    </a:moveTo>
                    <a:cubicBezTo>
                      <a:pt x="3906519" y="62466"/>
                      <a:pt x="3927370" y="64990"/>
                      <a:pt x="3941194" y="70038"/>
                    </a:cubicBezTo>
                    <a:cubicBezTo>
                      <a:pt x="3955018" y="75086"/>
                      <a:pt x="3966490" y="82915"/>
                      <a:pt x="3975611" y="93527"/>
                    </a:cubicBezTo>
                    <a:cubicBezTo>
                      <a:pt x="3984731" y="104139"/>
                      <a:pt x="3991586" y="117590"/>
                      <a:pt x="3996174" y="133880"/>
                    </a:cubicBezTo>
                    <a:lnTo>
                      <a:pt x="3920974" y="147303"/>
                    </a:lnTo>
                    <a:cubicBezTo>
                      <a:pt x="3917877" y="137781"/>
                      <a:pt x="3912628" y="130496"/>
                      <a:pt x="3905229" y="125448"/>
                    </a:cubicBezTo>
                    <a:cubicBezTo>
                      <a:pt x="3897829" y="120401"/>
                      <a:pt x="3888394" y="117877"/>
                      <a:pt x="3876921" y="117877"/>
                    </a:cubicBezTo>
                    <a:cubicBezTo>
                      <a:pt x="3859828" y="117877"/>
                      <a:pt x="3846205" y="123814"/>
                      <a:pt x="3836052" y="135687"/>
                    </a:cubicBezTo>
                    <a:cubicBezTo>
                      <a:pt x="3825899" y="147561"/>
                      <a:pt x="3820822" y="166347"/>
                      <a:pt x="3820822" y="192044"/>
                    </a:cubicBezTo>
                    <a:cubicBezTo>
                      <a:pt x="3820822" y="219348"/>
                      <a:pt x="3825956" y="238851"/>
                      <a:pt x="3836224" y="250552"/>
                    </a:cubicBezTo>
                    <a:cubicBezTo>
                      <a:pt x="3846491" y="262254"/>
                      <a:pt x="3860803" y="268105"/>
                      <a:pt x="3879158" y="268105"/>
                    </a:cubicBezTo>
                    <a:cubicBezTo>
                      <a:pt x="3887877" y="268105"/>
                      <a:pt x="3896195" y="266843"/>
                      <a:pt x="3904110" y="264319"/>
                    </a:cubicBezTo>
                    <a:cubicBezTo>
                      <a:pt x="3912026" y="261795"/>
                      <a:pt x="3921089" y="257493"/>
                      <a:pt x="3931299" y="251413"/>
                    </a:cubicBezTo>
                    <a:lnTo>
                      <a:pt x="3931299" y="227665"/>
                    </a:lnTo>
                    <a:lnTo>
                      <a:pt x="3879158" y="227665"/>
                    </a:lnTo>
                    <a:lnTo>
                      <a:pt x="3879158" y="175180"/>
                    </a:lnTo>
                    <a:lnTo>
                      <a:pt x="3999616" y="175180"/>
                    </a:lnTo>
                    <a:lnTo>
                      <a:pt x="3999616" y="282732"/>
                    </a:lnTo>
                    <a:cubicBezTo>
                      <a:pt x="3976557" y="298449"/>
                      <a:pt x="3956165" y="309146"/>
                      <a:pt x="3938441" y="314825"/>
                    </a:cubicBezTo>
                    <a:cubicBezTo>
                      <a:pt x="3920716" y="320504"/>
                      <a:pt x="3899693" y="323343"/>
                      <a:pt x="3875373" y="323343"/>
                    </a:cubicBezTo>
                    <a:cubicBezTo>
                      <a:pt x="3845430" y="323343"/>
                      <a:pt x="3821023" y="318238"/>
                      <a:pt x="3802151" y="308028"/>
                    </a:cubicBezTo>
                    <a:cubicBezTo>
                      <a:pt x="3783280" y="297818"/>
                      <a:pt x="3768653" y="282617"/>
                      <a:pt x="3758270" y="262426"/>
                    </a:cubicBezTo>
                    <a:cubicBezTo>
                      <a:pt x="3747888" y="242235"/>
                      <a:pt x="3742697" y="219061"/>
                      <a:pt x="3742697" y="192905"/>
                    </a:cubicBezTo>
                    <a:cubicBezTo>
                      <a:pt x="3742697" y="165372"/>
                      <a:pt x="3748376" y="141423"/>
                      <a:pt x="3759733" y="121060"/>
                    </a:cubicBezTo>
                    <a:cubicBezTo>
                      <a:pt x="3771091" y="100697"/>
                      <a:pt x="3787725" y="85238"/>
                      <a:pt x="3809637" y="74684"/>
                    </a:cubicBezTo>
                    <a:cubicBezTo>
                      <a:pt x="3826730" y="66539"/>
                      <a:pt x="3849732" y="62466"/>
                      <a:pt x="3878642" y="62466"/>
                    </a:cubicBezTo>
                    <a:close/>
                    <a:moveTo>
                      <a:pt x="2224966" y="62466"/>
                    </a:moveTo>
                    <a:cubicBezTo>
                      <a:pt x="2266954" y="62466"/>
                      <a:pt x="2299306" y="73738"/>
                      <a:pt x="2322021" y="96280"/>
                    </a:cubicBezTo>
                    <a:cubicBezTo>
                      <a:pt x="2344736" y="118823"/>
                      <a:pt x="2356093" y="150400"/>
                      <a:pt x="2356093" y="191012"/>
                    </a:cubicBezTo>
                    <a:cubicBezTo>
                      <a:pt x="2356093" y="220495"/>
                      <a:pt x="2351131" y="244673"/>
                      <a:pt x="2341208" y="263545"/>
                    </a:cubicBezTo>
                    <a:cubicBezTo>
                      <a:pt x="2331285" y="282416"/>
                      <a:pt x="2316944" y="297101"/>
                      <a:pt x="2298187" y="307598"/>
                    </a:cubicBezTo>
                    <a:cubicBezTo>
                      <a:pt x="2279430" y="318095"/>
                      <a:pt x="2256056" y="323343"/>
                      <a:pt x="2228064" y="323343"/>
                    </a:cubicBezTo>
                    <a:cubicBezTo>
                      <a:pt x="2199613" y="323343"/>
                      <a:pt x="2176066" y="318812"/>
                      <a:pt x="2157424" y="309749"/>
                    </a:cubicBezTo>
                    <a:cubicBezTo>
                      <a:pt x="2138782" y="300686"/>
                      <a:pt x="2123667" y="286346"/>
                      <a:pt x="2112080" y="266728"/>
                    </a:cubicBezTo>
                    <a:cubicBezTo>
                      <a:pt x="2100493" y="247111"/>
                      <a:pt x="2094700" y="222560"/>
                      <a:pt x="2094700" y="193077"/>
                    </a:cubicBezTo>
                    <a:cubicBezTo>
                      <a:pt x="2094700" y="151892"/>
                      <a:pt x="2106172" y="119827"/>
                      <a:pt x="2129116" y="96883"/>
                    </a:cubicBezTo>
                    <a:cubicBezTo>
                      <a:pt x="2152061" y="73938"/>
                      <a:pt x="2184011" y="62466"/>
                      <a:pt x="2224966" y="62466"/>
                    </a:cubicBezTo>
                    <a:close/>
                    <a:moveTo>
                      <a:pt x="710491" y="62466"/>
                    </a:moveTo>
                    <a:cubicBezTo>
                      <a:pt x="752479" y="62466"/>
                      <a:pt x="784831" y="73738"/>
                      <a:pt x="807546" y="96280"/>
                    </a:cubicBezTo>
                    <a:cubicBezTo>
                      <a:pt x="830261" y="118823"/>
                      <a:pt x="841618" y="150400"/>
                      <a:pt x="841618" y="191012"/>
                    </a:cubicBezTo>
                    <a:cubicBezTo>
                      <a:pt x="841618" y="220495"/>
                      <a:pt x="836657" y="244673"/>
                      <a:pt x="826733" y="263545"/>
                    </a:cubicBezTo>
                    <a:cubicBezTo>
                      <a:pt x="816810" y="282416"/>
                      <a:pt x="802470" y="297101"/>
                      <a:pt x="783712" y="307598"/>
                    </a:cubicBezTo>
                    <a:cubicBezTo>
                      <a:pt x="764955" y="318095"/>
                      <a:pt x="741581" y="323343"/>
                      <a:pt x="713589" y="323343"/>
                    </a:cubicBezTo>
                    <a:cubicBezTo>
                      <a:pt x="685138" y="323343"/>
                      <a:pt x="661591" y="318812"/>
                      <a:pt x="642949" y="309749"/>
                    </a:cubicBezTo>
                    <a:cubicBezTo>
                      <a:pt x="624307" y="300686"/>
                      <a:pt x="609192" y="286346"/>
                      <a:pt x="597605" y="266728"/>
                    </a:cubicBezTo>
                    <a:cubicBezTo>
                      <a:pt x="586018" y="247111"/>
                      <a:pt x="580225" y="222560"/>
                      <a:pt x="580225" y="193077"/>
                    </a:cubicBezTo>
                    <a:cubicBezTo>
                      <a:pt x="580225" y="151892"/>
                      <a:pt x="591697" y="119827"/>
                      <a:pt x="614641" y="96883"/>
                    </a:cubicBezTo>
                    <a:cubicBezTo>
                      <a:pt x="637586" y="73938"/>
                      <a:pt x="669536" y="62466"/>
                      <a:pt x="710491" y="62466"/>
                    </a:cubicBezTo>
                    <a:close/>
                    <a:moveTo>
                      <a:pt x="3193833" y="28394"/>
                    </a:moveTo>
                    <a:cubicBezTo>
                      <a:pt x="3197504" y="28394"/>
                      <a:pt x="3200601" y="28451"/>
                      <a:pt x="3203125" y="28566"/>
                    </a:cubicBezTo>
                    <a:cubicBezTo>
                      <a:pt x="3205649" y="28681"/>
                      <a:pt x="3207771" y="28996"/>
                      <a:pt x="3209492" y="29512"/>
                    </a:cubicBezTo>
                    <a:cubicBezTo>
                      <a:pt x="3211213" y="30029"/>
                      <a:pt x="3212762" y="30746"/>
                      <a:pt x="3214139" y="31663"/>
                    </a:cubicBezTo>
                    <a:cubicBezTo>
                      <a:pt x="3215515" y="32581"/>
                      <a:pt x="3216949" y="33843"/>
                      <a:pt x="3218441" y="35449"/>
                    </a:cubicBezTo>
                    <a:lnTo>
                      <a:pt x="3252513" y="72275"/>
                    </a:lnTo>
                    <a:cubicBezTo>
                      <a:pt x="3254004" y="73881"/>
                      <a:pt x="3254893" y="75229"/>
                      <a:pt x="3255180" y="76319"/>
                    </a:cubicBezTo>
                    <a:cubicBezTo>
                      <a:pt x="3255467" y="77409"/>
                      <a:pt x="3255123" y="78269"/>
                      <a:pt x="3254148" y="78900"/>
                    </a:cubicBezTo>
                    <a:cubicBezTo>
                      <a:pt x="3253172" y="79531"/>
                      <a:pt x="3251480" y="79961"/>
                      <a:pt x="3249071" y="80191"/>
                    </a:cubicBezTo>
                    <a:cubicBezTo>
                      <a:pt x="3246662" y="80420"/>
                      <a:pt x="3243450" y="80535"/>
                      <a:pt x="3239435" y="80535"/>
                    </a:cubicBezTo>
                    <a:cubicBezTo>
                      <a:pt x="3234731" y="80535"/>
                      <a:pt x="3230888" y="80449"/>
                      <a:pt x="3227905" y="80277"/>
                    </a:cubicBezTo>
                    <a:cubicBezTo>
                      <a:pt x="3224922" y="80105"/>
                      <a:pt x="3222542" y="79818"/>
                      <a:pt x="3220764" y="79416"/>
                    </a:cubicBezTo>
                    <a:cubicBezTo>
                      <a:pt x="3218985" y="79015"/>
                      <a:pt x="3217609" y="78470"/>
                      <a:pt x="3216634" y="77782"/>
                    </a:cubicBezTo>
                    <a:cubicBezTo>
                      <a:pt x="3215658" y="77093"/>
                      <a:pt x="3214712" y="76233"/>
                      <a:pt x="3213794" y="75200"/>
                    </a:cubicBezTo>
                    <a:lnTo>
                      <a:pt x="3193489" y="51625"/>
                    </a:lnTo>
                    <a:lnTo>
                      <a:pt x="3172495" y="74684"/>
                    </a:lnTo>
                    <a:cubicBezTo>
                      <a:pt x="3171462" y="75946"/>
                      <a:pt x="3170458" y="76921"/>
                      <a:pt x="3169483" y="77609"/>
                    </a:cubicBezTo>
                    <a:cubicBezTo>
                      <a:pt x="3168508" y="78298"/>
                      <a:pt x="3167131" y="78871"/>
                      <a:pt x="3165353" y="79330"/>
                    </a:cubicBezTo>
                    <a:cubicBezTo>
                      <a:pt x="3163575" y="79789"/>
                      <a:pt x="3161252" y="80105"/>
                      <a:pt x="3158384" y="80277"/>
                    </a:cubicBezTo>
                    <a:cubicBezTo>
                      <a:pt x="3155516" y="80449"/>
                      <a:pt x="3151673" y="80535"/>
                      <a:pt x="3146854" y="80535"/>
                    </a:cubicBezTo>
                    <a:cubicBezTo>
                      <a:pt x="3142954" y="80535"/>
                      <a:pt x="3139856" y="80391"/>
                      <a:pt x="3137562" y="80105"/>
                    </a:cubicBezTo>
                    <a:cubicBezTo>
                      <a:pt x="3135267" y="79818"/>
                      <a:pt x="3133632" y="79359"/>
                      <a:pt x="3132657" y="78728"/>
                    </a:cubicBezTo>
                    <a:cubicBezTo>
                      <a:pt x="3131682" y="78097"/>
                      <a:pt x="3131309" y="77265"/>
                      <a:pt x="3131539" y="76233"/>
                    </a:cubicBezTo>
                    <a:cubicBezTo>
                      <a:pt x="3131768" y="75200"/>
                      <a:pt x="3132571" y="73881"/>
                      <a:pt x="3133948" y="72275"/>
                    </a:cubicBezTo>
                    <a:lnTo>
                      <a:pt x="3167504" y="35449"/>
                    </a:lnTo>
                    <a:cubicBezTo>
                      <a:pt x="3168766" y="33958"/>
                      <a:pt x="3170143" y="32753"/>
                      <a:pt x="3171634" y="31836"/>
                    </a:cubicBezTo>
                    <a:cubicBezTo>
                      <a:pt x="3173125" y="30918"/>
                      <a:pt x="3174875" y="30201"/>
                      <a:pt x="3176883" y="29684"/>
                    </a:cubicBezTo>
                    <a:cubicBezTo>
                      <a:pt x="3178890" y="29168"/>
                      <a:pt x="3181271" y="28824"/>
                      <a:pt x="3184024" y="28652"/>
                    </a:cubicBezTo>
                    <a:cubicBezTo>
                      <a:pt x="3186777" y="28480"/>
                      <a:pt x="3190047" y="28394"/>
                      <a:pt x="3193833" y="28394"/>
                    </a:cubicBezTo>
                    <a:close/>
                    <a:moveTo>
                      <a:pt x="4985728" y="0"/>
                    </a:moveTo>
                    <a:lnTo>
                      <a:pt x="5045957" y="0"/>
                    </a:lnTo>
                    <a:lnTo>
                      <a:pt x="4990374" y="51453"/>
                    </a:lnTo>
                    <a:lnTo>
                      <a:pt x="4956818" y="51453"/>
                    </a:lnTo>
                    <a:close/>
                    <a:moveTo>
                      <a:pt x="4290403" y="0"/>
                    </a:moveTo>
                    <a:lnTo>
                      <a:pt x="4350632" y="0"/>
                    </a:lnTo>
                    <a:lnTo>
                      <a:pt x="4295049" y="51453"/>
                    </a:lnTo>
                    <a:lnTo>
                      <a:pt x="4261493" y="51453"/>
                    </a:lnTo>
                    <a:close/>
                    <a:moveTo>
                      <a:pt x="709115" y="0"/>
                    </a:moveTo>
                    <a:lnTo>
                      <a:pt x="769344" y="0"/>
                    </a:lnTo>
                    <a:lnTo>
                      <a:pt x="713761" y="51453"/>
                    </a:lnTo>
                    <a:lnTo>
                      <a:pt x="680205" y="5145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400"/>
              </a:p>
            </p:txBody>
          </p:sp>
          <p:sp>
            <p:nvSpPr>
              <p:cNvPr id="12" name="TextBox 11"/>
              <p:cNvSpPr txBox="1"/>
              <p:nvPr userDrawn="1"/>
            </p:nvSpPr>
            <p:spPr>
              <a:xfrm>
                <a:off x="7055892" y="4133716"/>
                <a:ext cx="3562066" cy="417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 b="1"/>
                  <a:t>GIÁO ÁN ĐƯỢC CHIA SẺ TẠI</a:t>
                </a:r>
                <a:endParaRPr lang="en-US" sz="1400" b="1"/>
              </a:p>
            </p:txBody>
          </p:sp>
          <p:sp>
            <p:nvSpPr>
              <p:cNvPr id="13" name="TextBox 12"/>
              <p:cNvSpPr txBox="1"/>
              <p:nvPr userDrawn="1"/>
            </p:nvSpPr>
            <p:spPr>
              <a:xfrm>
                <a:off x="6278216" y="4476014"/>
                <a:ext cx="4326340" cy="417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 b="1">
                    <a:solidFill>
                      <a:srgbClr val="FF0000"/>
                    </a:solidFill>
                  </a:rPr>
                  <a:t>https://www.hanhtranggiaovien.com</a:t>
                </a:r>
                <a:endParaRPr lang="en-US" sz="1400" b="1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8989" y="2721062"/>
              <a:ext cx="1848108" cy="1662094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58.png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65.png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1.png"/><Relationship Id="rId1" Type="http://schemas.openxmlformats.org/officeDocument/2006/relationships/image" Target="../media/image7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1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image" Target="../media/image17.png"/><Relationship Id="rId7" Type="http://schemas.openxmlformats.org/officeDocument/2006/relationships/image" Target="../media/image16.png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4" Type="http://schemas.openxmlformats.org/officeDocument/2006/relationships/image" Target="../media/image13.GIF"/><Relationship Id="rId3" Type="http://schemas.microsoft.com/office/2007/relationships/hdphoto" Target="../media/image12.wdp"/><Relationship Id="rId2" Type="http://schemas.openxmlformats.org/officeDocument/2006/relationships/image" Target="../media/image11.png"/><Relationship Id="rId15" Type="http://schemas.openxmlformats.org/officeDocument/2006/relationships/slideLayout" Target="../slideLayouts/slideLayout18.xml"/><Relationship Id="rId14" Type="http://schemas.openxmlformats.org/officeDocument/2006/relationships/image" Target="../media/image20.png"/><Relationship Id="rId13" Type="http://schemas.microsoft.com/office/2007/relationships/media" Target="../media/media1.mp3"/><Relationship Id="rId12" Type="http://schemas.openxmlformats.org/officeDocument/2006/relationships/audio" Target="../media/media1.mp3"/><Relationship Id="rId11" Type="http://schemas.openxmlformats.org/officeDocument/2006/relationships/image" Target="../media/image19.png"/><Relationship Id="rId10" Type="http://schemas.openxmlformats.org/officeDocument/2006/relationships/slide" Target="slide5.xml"/><Relationship Id="rId1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openxmlformats.org/officeDocument/2006/relationships/image" Target="../media/image14.GIF"/><Relationship Id="rId7" Type="http://schemas.openxmlformats.org/officeDocument/2006/relationships/image" Target="../media/image15.GIF"/><Relationship Id="rId6" Type="http://schemas.openxmlformats.org/officeDocument/2006/relationships/image" Target="../media/image13.GIF"/><Relationship Id="rId5" Type="http://schemas.openxmlformats.org/officeDocument/2006/relationships/image" Target="../media/image23.GIF"/><Relationship Id="rId4" Type="http://schemas.microsoft.com/office/2007/relationships/hdphoto" Target="../media/image12.wdp"/><Relationship Id="rId3" Type="http://schemas.openxmlformats.org/officeDocument/2006/relationships/image" Target="../media/image11.png"/><Relationship Id="rId23" Type="http://schemas.openxmlformats.org/officeDocument/2006/relationships/slideLayout" Target="../slideLayouts/slideLayout18.xml"/><Relationship Id="rId22" Type="http://schemas.microsoft.com/office/2007/relationships/media" Target="../media/media3.mp3"/><Relationship Id="rId21" Type="http://schemas.openxmlformats.org/officeDocument/2006/relationships/audio" Target="../media/media3.mp3"/><Relationship Id="rId20" Type="http://schemas.openxmlformats.org/officeDocument/2006/relationships/image" Target="../media/image20.png"/><Relationship Id="rId2" Type="http://schemas.microsoft.com/office/2007/relationships/hdphoto" Target="../media/image22.wdp"/><Relationship Id="rId19" Type="http://schemas.microsoft.com/office/2007/relationships/media" Target="../media/media2.mp3"/><Relationship Id="rId18" Type="http://schemas.openxmlformats.org/officeDocument/2006/relationships/audio" Target="../media/media2.mp3"/><Relationship Id="rId17" Type="http://schemas.microsoft.com/office/2007/relationships/hdphoto" Target="../media/image31.wdp"/><Relationship Id="rId16" Type="http://schemas.openxmlformats.org/officeDocument/2006/relationships/image" Target="../media/image30.png"/><Relationship Id="rId15" Type="http://schemas.microsoft.com/office/2007/relationships/hdphoto" Target="../media/image29.wdp"/><Relationship Id="rId14" Type="http://schemas.openxmlformats.org/officeDocument/2006/relationships/image" Target="../media/image28.png"/><Relationship Id="rId13" Type="http://schemas.openxmlformats.org/officeDocument/2006/relationships/image" Target="../media/image27.png"/><Relationship Id="rId12" Type="http://schemas.openxmlformats.org/officeDocument/2006/relationships/image" Target="../media/image26.png"/><Relationship Id="rId11" Type="http://schemas.microsoft.com/office/2007/relationships/hdphoto" Target="../media/image25.wdp"/><Relationship Id="rId10" Type="http://schemas.openxmlformats.org/officeDocument/2006/relationships/image" Target="../media/image24.png"/><Relationship Id="rId1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openxmlformats.org/officeDocument/2006/relationships/image" Target="../media/image16.png"/><Relationship Id="rId7" Type="http://schemas.openxmlformats.org/officeDocument/2006/relationships/image" Target="../media/image14.GIF"/><Relationship Id="rId6" Type="http://schemas.openxmlformats.org/officeDocument/2006/relationships/image" Target="../media/image15.GIF"/><Relationship Id="rId5" Type="http://schemas.openxmlformats.org/officeDocument/2006/relationships/image" Target="../media/image13.GIF"/><Relationship Id="rId4" Type="http://schemas.openxmlformats.org/officeDocument/2006/relationships/image" Target="../media/image23.GIF"/><Relationship Id="rId3" Type="http://schemas.microsoft.com/office/2007/relationships/hdphoto" Target="../media/image12.wdp"/><Relationship Id="rId24" Type="http://schemas.openxmlformats.org/officeDocument/2006/relationships/slideLayout" Target="../slideLayouts/slideLayout18.xml"/><Relationship Id="rId23" Type="http://schemas.openxmlformats.org/officeDocument/2006/relationships/image" Target="../media/image37.png"/><Relationship Id="rId22" Type="http://schemas.openxmlformats.org/officeDocument/2006/relationships/image" Target="../media/image26.png"/><Relationship Id="rId21" Type="http://schemas.microsoft.com/office/2007/relationships/media" Target="../media/media3.mp3"/><Relationship Id="rId20" Type="http://schemas.openxmlformats.org/officeDocument/2006/relationships/audio" Target="../media/media3.mp3"/><Relationship Id="rId2" Type="http://schemas.openxmlformats.org/officeDocument/2006/relationships/image" Target="../media/image11.png"/><Relationship Id="rId19" Type="http://schemas.openxmlformats.org/officeDocument/2006/relationships/image" Target="../media/image20.png"/><Relationship Id="rId18" Type="http://schemas.microsoft.com/office/2007/relationships/media" Target="../media/media2.mp3"/><Relationship Id="rId17" Type="http://schemas.openxmlformats.org/officeDocument/2006/relationships/audio" Target="../media/media2.mp3"/><Relationship Id="rId16" Type="http://schemas.microsoft.com/office/2007/relationships/hdphoto" Target="../media/image36.wdp"/><Relationship Id="rId15" Type="http://schemas.openxmlformats.org/officeDocument/2006/relationships/image" Target="../media/image35.png"/><Relationship Id="rId14" Type="http://schemas.microsoft.com/office/2007/relationships/hdphoto" Target="../media/image29.wdp"/><Relationship Id="rId13" Type="http://schemas.openxmlformats.org/officeDocument/2006/relationships/image" Target="../media/image34.png"/><Relationship Id="rId12" Type="http://schemas.openxmlformats.org/officeDocument/2006/relationships/image" Target="../media/image33.png"/><Relationship Id="rId11" Type="http://schemas.openxmlformats.org/officeDocument/2006/relationships/image" Target="../media/image32.png"/><Relationship Id="rId10" Type="http://schemas.microsoft.com/office/2007/relationships/hdphoto" Target="../media/image25.wdp"/><Relationship Id="rId1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4.png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7.png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0.png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004" y="-177800"/>
            <a:ext cx="12664038" cy="7035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5720" y="1050325"/>
            <a:ext cx="3670110" cy="21093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5" y="3054709"/>
            <a:ext cx="12192000" cy="17963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0626" y="4356595"/>
            <a:ext cx="9224047" cy="323116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358" y="1776540"/>
            <a:ext cx="2926334" cy="145707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1" y="-126999"/>
            <a:ext cx="12913410" cy="71743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63" y="2400985"/>
            <a:ext cx="3155457" cy="37331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6333" y="1457857"/>
            <a:ext cx="8468078" cy="509060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: Rounded Corners 13"/>
          <p:cNvSpPr/>
          <p:nvPr/>
        </p:nvSpPr>
        <p:spPr>
          <a:xfrm>
            <a:off x="361507" y="214256"/>
            <a:ext cx="11568223" cy="6388563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Nhóm 16"/>
          <p:cNvGrpSpPr/>
          <p:nvPr/>
        </p:nvGrpSpPr>
        <p:grpSpPr>
          <a:xfrm>
            <a:off x="998825" y="252870"/>
            <a:ext cx="6218830" cy="1015663"/>
            <a:chOff x="382137" y="348563"/>
            <a:chExt cx="6218830" cy="1015663"/>
          </a:xfrm>
        </p:grpSpPr>
        <p:grpSp>
          <p:nvGrpSpPr>
            <p:cNvPr id="4" name="Nhóm 8"/>
            <p:cNvGrpSpPr/>
            <p:nvPr/>
          </p:nvGrpSpPr>
          <p:grpSpPr>
            <a:xfrm>
              <a:off x="382137" y="348563"/>
              <a:ext cx="966896" cy="1015663"/>
              <a:chOff x="971613" y="499535"/>
              <a:chExt cx="704966" cy="812003"/>
            </a:xfrm>
          </p:grpSpPr>
          <p:sp>
            <p:nvSpPr>
              <p:cNvPr id="6" name="Oval 22"/>
              <p:cNvSpPr/>
              <p:nvPr/>
            </p:nvSpPr>
            <p:spPr>
              <a:xfrm>
                <a:off x="971613" y="556819"/>
                <a:ext cx="704966" cy="70104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" name="TextBox 23"/>
              <p:cNvSpPr txBox="1"/>
              <p:nvPr/>
            </p:nvSpPr>
            <p:spPr>
              <a:xfrm>
                <a:off x="1045820" y="499535"/>
                <a:ext cx="556552" cy="8120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1</a:t>
                </a:r>
                <a:endParaRPr kumimoji="0" lang="vi-VN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sp>
          <p:nvSpPr>
            <p:cNvPr id="5" name="TextBox 16"/>
            <p:cNvSpPr txBox="1"/>
            <p:nvPr/>
          </p:nvSpPr>
          <p:spPr>
            <a:xfrm>
              <a:off x="1440018" y="417178"/>
              <a:ext cx="516094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Tính</a:t>
              </a:r>
              <a:r>
                <a:rPr kumimoji="0" lang="en-US" sz="5000" b="1" i="0" u="none" strike="noStrike" kern="1200" cap="none" spc="0" normalizeH="0" baseline="0" noProof="0" dirty="0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(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theo</a:t>
              </a:r>
              <a:r>
                <a:rPr kumimoji="0" lang="en-US" sz="5000" b="1" i="0" u="none" strike="noStrike" kern="1200" cap="none" spc="0" normalizeH="0" baseline="0" noProof="0" dirty="0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mẫu</a:t>
              </a:r>
              <a:r>
                <a:rPr kumimoji="0" lang="en-US" sz="5000" b="1" i="0" u="none" strike="noStrike" kern="1200" cap="none" spc="0" normalizeH="0" baseline="0" noProof="0" dirty="0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  <a:endParaRPr kumimoji="0" lang="vi-VN" sz="5000" b="1" i="0" u="none" strike="noStrike" kern="1200" cap="none" spc="0" normalizeH="0" baseline="0" noProof="0" dirty="0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319" y="1509933"/>
            <a:ext cx="4800600" cy="16478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178" y="1193836"/>
            <a:ext cx="4205398" cy="164694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216" y="3724385"/>
            <a:ext cx="10602436" cy="177264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/>
              <p:cNvSpPr txBox="1"/>
              <p:nvPr/>
            </p:nvSpPr>
            <p:spPr>
              <a:xfrm>
                <a:off x="7153053" y="2821272"/>
                <a:ext cx="4564026" cy="9274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3053" y="2821272"/>
                <a:ext cx="4564026" cy="927433"/>
              </a:xfrm>
              <a:prstGeom prst="rect">
                <a:avLst/>
              </a:prstGeom>
              <a:blipFill rotWithShape="1">
                <a:blip r:embed="rId5"/>
                <a:stretch>
                  <a:fillRect l="-9" t="-65" r="1" b="3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/>
              <p:cNvSpPr txBox="1"/>
              <p:nvPr/>
            </p:nvSpPr>
            <p:spPr>
              <a:xfrm>
                <a:off x="1251984" y="5479412"/>
                <a:ext cx="4564026" cy="9274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1984" y="5479412"/>
                <a:ext cx="4564026" cy="927433"/>
              </a:xfrm>
              <a:prstGeom prst="rect">
                <a:avLst/>
              </a:prstGeom>
              <a:blipFill rotWithShape="1">
                <a:blip r:embed="rId6"/>
                <a:stretch>
                  <a:fillRect l="-9" t="-68" r="1" b="3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/>
              <p:cNvSpPr txBox="1"/>
              <p:nvPr/>
            </p:nvSpPr>
            <p:spPr>
              <a:xfrm>
                <a:off x="7627974" y="5436882"/>
                <a:ext cx="4564026" cy="9274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7974" y="5436882"/>
                <a:ext cx="4564026" cy="927433"/>
              </a:xfrm>
              <a:prstGeom prst="rect">
                <a:avLst/>
              </a:prstGeom>
              <a:blipFill rotWithShape="1">
                <a:blip r:embed="rId7"/>
                <a:stretch>
                  <a:fillRect l="-8" t="-1" b="3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: Rounded Corners 13"/>
          <p:cNvSpPr/>
          <p:nvPr/>
        </p:nvSpPr>
        <p:spPr>
          <a:xfrm>
            <a:off x="361507" y="214256"/>
            <a:ext cx="11568223" cy="6388563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Nhóm 16"/>
          <p:cNvGrpSpPr/>
          <p:nvPr/>
        </p:nvGrpSpPr>
        <p:grpSpPr>
          <a:xfrm>
            <a:off x="998825" y="252870"/>
            <a:ext cx="9155267" cy="1015663"/>
            <a:chOff x="382137" y="348563"/>
            <a:chExt cx="9155267" cy="1015663"/>
          </a:xfrm>
        </p:grpSpPr>
        <p:grpSp>
          <p:nvGrpSpPr>
            <p:cNvPr id="4" name="Nhóm 8"/>
            <p:cNvGrpSpPr/>
            <p:nvPr/>
          </p:nvGrpSpPr>
          <p:grpSpPr>
            <a:xfrm>
              <a:off x="382137" y="348563"/>
              <a:ext cx="966896" cy="1015663"/>
              <a:chOff x="971613" y="499535"/>
              <a:chExt cx="704966" cy="812003"/>
            </a:xfrm>
          </p:grpSpPr>
          <p:sp>
            <p:nvSpPr>
              <p:cNvPr id="6" name="Oval 22"/>
              <p:cNvSpPr/>
              <p:nvPr/>
            </p:nvSpPr>
            <p:spPr>
              <a:xfrm>
                <a:off x="971613" y="556819"/>
                <a:ext cx="704966" cy="70104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" name="TextBox 23"/>
              <p:cNvSpPr txBox="1"/>
              <p:nvPr/>
            </p:nvSpPr>
            <p:spPr>
              <a:xfrm>
                <a:off x="1045820" y="499535"/>
                <a:ext cx="556552" cy="8120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  <a:endParaRPr kumimoji="0" lang="vi-VN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" name="TextBox 16"/>
            <p:cNvSpPr txBox="1"/>
            <p:nvPr/>
          </p:nvSpPr>
          <p:spPr>
            <a:xfrm>
              <a:off x="1440017" y="417178"/>
              <a:ext cx="809738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Rút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gọn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).</a:t>
              </a:r>
              <a:endParaRPr kumimoji="0" lang="vi-VN" sz="4400" b="1" i="0" u="none" strike="noStrike" kern="1200" cap="none" spc="0" normalizeH="0" baseline="0" noProof="0" dirty="0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: Rounded Corners 1"/>
              <p:cNvSpPr/>
              <p:nvPr/>
            </p:nvSpPr>
            <p:spPr>
              <a:xfrm>
                <a:off x="2823593" y="1295874"/>
                <a:ext cx="6820138" cy="1213410"/>
              </a:xfrm>
              <a:prstGeom prst="roundRect">
                <a:avLst/>
              </a:prstGeom>
              <a:solidFill>
                <a:srgbClr val="FBD1E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</a:t>
                </a:r>
                <a:r>
                  <a:rPr lang="en-US" sz="40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0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m:rPr>
                        <m:nor/>
                      </m:rPr>
                      <a:rPr lang="en-US" sz="400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4000" b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3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2" name="Rectangle: Rounded Corners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3593" y="1295874"/>
                <a:ext cx="6820138" cy="1213410"/>
              </a:xfrm>
              <a:prstGeom prst="roundRect">
                <a:avLst/>
              </a:prstGeom>
              <a:blipFill rotWithShape="1">
                <a:blip r:embed="rId2"/>
                <a:stretch>
                  <a:fillRect l="-6" t="-39" r="9" b="33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786809" y="3285461"/>
                <a:ext cx="3540642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809" y="3285461"/>
                <a:ext cx="3540642" cy="1159228"/>
              </a:xfrm>
              <a:prstGeom prst="rect">
                <a:avLst/>
              </a:prstGeom>
              <a:blipFill rotWithShape="1">
                <a:blip r:embed="rId3"/>
                <a:stretch>
                  <a:fillRect l="-1" t="-52" r="16" b="2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4593265" y="3221666"/>
                <a:ext cx="3540642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3265" y="3221666"/>
                <a:ext cx="3540642" cy="1159228"/>
              </a:xfrm>
              <a:prstGeom prst="rect">
                <a:avLst/>
              </a:prstGeom>
              <a:blipFill rotWithShape="1">
                <a:blip r:embed="rId4"/>
                <a:stretch>
                  <a:fillRect l="-9" t="-27" r="5" b="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8378456" y="3125973"/>
                <a:ext cx="3540642" cy="1159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8456" y="3125973"/>
                <a:ext cx="3540642" cy="1159485"/>
              </a:xfrm>
              <a:prstGeom prst="rect">
                <a:avLst/>
              </a:prstGeom>
              <a:blipFill rotWithShape="1">
                <a:blip r:embed="rId5"/>
                <a:stretch>
                  <a:fillRect l="-8" t="-43" r="4" b="4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: Rounded Corners 13"/>
          <p:cNvSpPr/>
          <p:nvPr/>
        </p:nvSpPr>
        <p:spPr>
          <a:xfrm>
            <a:off x="361507" y="214256"/>
            <a:ext cx="11568223" cy="6388563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1020725" y="563526"/>
                <a:ext cx="3540642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𝟐𝟏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0725" y="563526"/>
                <a:ext cx="3540642" cy="1159228"/>
              </a:xfrm>
              <a:prstGeom prst="rect">
                <a:avLst/>
              </a:prstGeom>
              <a:blipFill rotWithShape="1">
                <a:blip r:embed="rId2"/>
                <a:stretch>
                  <a:fillRect l="-8" t="-24" r="5" b="5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967563" y="2392326"/>
                <a:ext cx="3540642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563" y="2392326"/>
                <a:ext cx="3540642" cy="1159228"/>
              </a:xfrm>
              <a:prstGeom prst="rect">
                <a:avLst/>
              </a:prstGeom>
              <a:blipFill rotWithShape="1">
                <a:blip r:embed="rId3"/>
                <a:stretch>
                  <a:fillRect l="-13" t="-24" r="10" b="5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967563" y="4125433"/>
                <a:ext cx="3540642" cy="1159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563" y="4125433"/>
                <a:ext cx="3540642" cy="1159485"/>
              </a:xfrm>
              <a:prstGeom prst="rect">
                <a:avLst/>
              </a:prstGeom>
              <a:blipFill rotWithShape="1">
                <a:blip r:embed="rId4"/>
                <a:stretch>
                  <a:fillRect l="-13" t="-41" r="10" b="3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/>
              <p:cNvSpPr txBox="1"/>
              <p:nvPr/>
            </p:nvSpPr>
            <p:spPr>
              <a:xfrm>
                <a:off x="3293435" y="533221"/>
                <a:ext cx="6097772" cy="11592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8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8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m:rPr>
                        <m:nor/>
                      </m:rPr>
                      <a:rPr lang="en-US" sz="480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3435" y="533221"/>
                <a:ext cx="6097772" cy="1159228"/>
              </a:xfrm>
              <a:prstGeom prst="rect">
                <a:avLst/>
              </a:prstGeom>
              <a:blipFill rotWithShape="1">
                <a:blip r:embed="rId5"/>
                <a:stretch>
                  <a:fillRect l="-5" t="-39" r="3" b="1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3282803" y="2404551"/>
                <a:ext cx="6097772" cy="11594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8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8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480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FF0000"/>
                    </a:solidFill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80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2803" y="2404551"/>
                <a:ext cx="6097772" cy="1159485"/>
              </a:xfrm>
              <a:prstGeom prst="rect">
                <a:avLst/>
              </a:prstGeom>
              <a:blipFill rotWithShape="1">
                <a:blip r:embed="rId6"/>
                <a:stretch>
                  <a:fillRect l="-8" t="-38" r="6" b="3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/>
              <p:cNvSpPr txBox="1"/>
              <p:nvPr/>
            </p:nvSpPr>
            <p:spPr>
              <a:xfrm>
                <a:off x="3229641" y="4105760"/>
                <a:ext cx="6097772" cy="11594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8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8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  <m:r>
                      <m:rPr>
                        <m:nor/>
                      </m:rPr>
                      <a:rPr lang="en-US" sz="480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FF0000"/>
                    </a:solidFill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80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9641" y="4105760"/>
                <a:ext cx="6097772" cy="1159485"/>
              </a:xfrm>
              <a:prstGeom prst="rect">
                <a:avLst/>
              </a:prstGeom>
              <a:blipFill rotWithShape="1">
                <a:blip r:embed="rId7"/>
                <a:stretch>
                  <a:fillRect l="-1" t="-42" r="9" b="4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: Rounded Corners 13"/>
          <p:cNvSpPr/>
          <p:nvPr/>
        </p:nvSpPr>
        <p:spPr>
          <a:xfrm>
            <a:off x="361507" y="214256"/>
            <a:ext cx="11568223" cy="6388563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Nhóm 16"/>
          <p:cNvGrpSpPr/>
          <p:nvPr/>
        </p:nvGrpSpPr>
        <p:grpSpPr>
          <a:xfrm>
            <a:off x="126955" y="82749"/>
            <a:ext cx="11324310" cy="2267422"/>
            <a:chOff x="382137" y="348563"/>
            <a:chExt cx="11324310" cy="2267422"/>
          </a:xfrm>
        </p:grpSpPr>
        <p:grpSp>
          <p:nvGrpSpPr>
            <p:cNvPr id="4" name="Nhóm 8"/>
            <p:cNvGrpSpPr/>
            <p:nvPr/>
          </p:nvGrpSpPr>
          <p:grpSpPr>
            <a:xfrm>
              <a:off x="382137" y="348563"/>
              <a:ext cx="966896" cy="1015663"/>
              <a:chOff x="971613" y="499535"/>
              <a:chExt cx="704966" cy="812003"/>
            </a:xfrm>
          </p:grpSpPr>
          <p:sp>
            <p:nvSpPr>
              <p:cNvPr id="6" name="Oval 22"/>
              <p:cNvSpPr/>
              <p:nvPr/>
            </p:nvSpPr>
            <p:spPr>
              <a:xfrm>
                <a:off x="971613" y="556819"/>
                <a:ext cx="704966" cy="70104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" name="TextBox 23"/>
              <p:cNvSpPr txBox="1"/>
              <p:nvPr/>
            </p:nvSpPr>
            <p:spPr>
              <a:xfrm>
                <a:off x="1045821" y="499535"/>
                <a:ext cx="556552" cy="8120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</a:t>
                </a:r>
                <a:endParaRPr kumimoji="0" lang="vi-VN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" name="TextBox 16"/>
                <p:cNvSpPr txBox="1"/>
                <p:nvPr/>
              </p:nvSpPr>
              <p:spPr>
                <a:xfrm>
                  <a:off x="1440016" y="417178"/>
                  <a:ext cx="10266431" cy="21988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just"/>
                  <a:r>
                    <a:rPr lang="vi-VN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Hai nhóm công nhân cùng sửa một đoạn đường. Nhóm thứ nhất sửa được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2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28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vi-VN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đoạn đường. Nhóm thứ hai sửa được 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2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vi-VN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đoạn đường. Hỏi hai nhóm đã sửa được tất cả bao nhiêu phần đoạn đường?</a:t>
                  </a:r>
                  <a:endParaRPr kumimoji="0" lang="vi-VN" sz="2800" b="1" i="0" u="none" strike="noStrike" kern="1200" cap="none" spc="0" normalizeH="0" baseline="0" noProof="0" dirty="0">
                    <a:ln>
                      <a:solidFill>
                        <a:srgbClr val="70AD47">
                          <a:lumMod val="50000"/>
                        </a:srgbClr>
                      </a:solidFill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5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0016" y="417178"/>
                  <a:ext cx="10266431" cy="2198807"/>
                </a:xfrm>
                <a:prstGeom prst="rect">
                  <a:avLst/>
                </a:prstGeom>
                <a:blipFill rotWithShape="1">
                  <a:blip r:embed="rId2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5725" y="1892596"/>
            <a:ext cx="5651563" cy="220093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733646" y="2615611"/>
                <a:ext cx="6039293" cy="22259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latinLnBrk="0"/>
                <a:r>
                  <a:rPr lang="vi-VN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Tóm tắt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vi-VN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 latinLnBrk="0"/>
                <a:r>
                  <a:rPr lang="vi-VN" sz="28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Nhóm thứ nhất:</a:t>
                </a:r>
                <a:r>
                  <a:rPr lang="en-US" sz="28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đoạn đường</a:t>
                </a:r>
                <a:endParaRPr lang="vi-VN" sz="28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 latinLnBrk="0"/>
                <a:r>
                  <a:rPr lang="vi-VN" sz="28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Nhóm thứ hai:</a:t>
                </a:r>
                <a:r>
                  <a:rPr lang="en-US" sz="28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đoạn đường</a:t>
                </a:r>
                <a:endParaRPr lang="vi-VN" sz="28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 latinLnBrk="0"/>
                <a:r>
                  <a:rPr lang="vi-VN" sz="28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Cả 2 nhóm: </a:t>
                </a:r>
                <a:r>
                  <a:rPr lang="en-US" sz="28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….</a:t>
                </a:r>
                <a:r>
                  <a:rPr lang="vi-VN" sz="28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đoạn đường</a:t>
                </a:r>
                <a:r>
                  <a:rPr lang="en-US" sz="28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lang="vi-VN" sz="28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646" y="2615611"/>
                <a:ext cx="6039293" cy="2225930"/>
              </a:xfrm>
              <a:prstGeom prst="rect">
                <a:avLst/>
              </a:prstGeom>
              <a:blipFill rotWithShape="1">
                <a:blip r:embed="rId4"/>
                <a:stretch>
                  <a:fillRect l="-4" t="-2" b="1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/>
              <p:cNvSpPr txBox="1"/>
              <p:nvPr/>
            </p:nvSpPr>
            <p:spPr>
              <a:xfrm>
                <a:off x="5284380" y="4008477"/>
                <a:ext cx="6624084" cy="26276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latinLnBrk="0"/>
                <a:r>
                  <a:rPr lang="vi-VN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vi-VN" sz="2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 latinLnBrk="0"/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 phần đoạn đường cả hai nhóm sửa được là:</a:t>
                </a:r>
                <a:endParaRPr lang="vi-VN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+</a:t>
                </a:r>
                <a:r>
                  <a:rPr lang="en-US" sz="28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28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(đoạn đường)</a:t>
                </a:r>
                <a:endParaRPr lang="vi-VN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r" latinLnBrk="0"/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Đáp số: </a:t>
                </a:r>
                <a:r>
                  <a:rPr lang="en-US" sz="28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đoạn đường</a:t>
                </a:r>
                <a:endParaRPr lang="vi-VN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4380" y="4008477"/>
                <a:ext cx="6624084" cy="2627642"/>
              </a:xfrm>
              <a:prstGeom prst="rect">
                <a:avLst/>
              </a:prstGeom>
              <a:blipFill rotWithShape="1">
                <a:blip r:embed="rId5"/>
                <a:stretch>
                  <a:fillRect l="-8" t="-14" r="5" b="1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650" y="-1054100"/>
            <a:ext cx="13449300" cy="8966200"/>
          </a:xfrm>
          <a:prstGeom prst="rect">
            <a:avLst/>
          </a:prstGeom>
        </p:spPr>
      </p:pic>
      <p:sp>
        <p:nvSpPr>
          <p:cNvPr id="8" name="Cloud 7"/>
          <p:cNvSpPr/>
          <p:nvPr/>
        </p:nvSpPr>
        <p:spPr>
          <a:xfrm>
            <a:off x="1651000" y="3367743"/>
            <a:ext cx="9880600" cy="43434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384" y="2619637"/>
            <a:ext cx="10333616" cy="521253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oiny" panose="02000903060500060000" pitchFamily="2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280490" cy="6907776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2694" y="390832"/>
            <a:ext cx="6828112" cy="169483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  <p:pic>
        <p:nvPicPr>
          <p:cNvPr id="5" name="Picture 8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  <a14:backgroundMark x1="49250" y1="20467" x2="49400" y2="20733"/>
                        <a14:backgroundMark x1="47350" y1="41933" x2="47500" y2="42600"/>
                        <a14:backgroundMark x1="49600" y1="51267" x2="49400" y2="51933"/>
                        <a14:backgroundMark x1="61650" y1="36933" x2="61400" y2="36400"/>
                        <a14:backgroundMark x1="62850" y1="29067" x2="62350" y2="29200"/>
                        <a14:backgroundMark x1="54000" y1="34933" x2="54100" y2="35600"/>
                        <a14:backgroundMark x1="29350" y1="54733" x2="29100" y2="54733"/>
                        <a14:backgroundMark x1="25450" y1="59667" x2="25450" y2="60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761524" y="-3589652"/>
            <a:ext cx="13157954" cy="1210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Flame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4700" y="6248400"/>
            <a:ext cx="16764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3" descr="firebur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68" y="5734050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3" descr="firebur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5281" y="6151518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Flam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4672" y="5232093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Flam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68" y="5075506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4" y="-2047875"/>
            <a:ext cx="14286974" cy="46577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22508" y="-159029"/>
            <a:ext cx="2126542" cy="3075069"/>
          </a:xfrm>
          <a:prstGeom prst="rect">
            <a:avLst/>
          </a:prstGeom>
        </p:spPr>
      </p:pic>
      <p:pic>
        <p:nvPicPr>
          <p:cNvPr id="11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657" y="-1047750"/>
            <a:ext cx="6890938" cy="305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861476" y="1009650"/>
            <a:ext cx="6056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 CỨU RỪNG XANH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1" descr="C:\Users\ADMIN\Desktop\Tai nguyen thiet ke tro choi\Angry birds epic birds\1505573783630 (2)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086" y="5936533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Epic Legend ok - nhac trailer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12548354" y="385762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7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9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09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160"/>
            <a:ext cx="12192000" cy="6995160"/>
          </a:xfrm>
          <a:prstGeom prst="rect">
            <a:avLst/>
          </a:prstGeom>
        </p:spPr>
      </p:pic>
      <p:pic>
        <p:nvPicPr>
          <p:cNvPr id="64" name="Picture 8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  <a14:backgroundMark x1="49250" y1="20467" x2="49400" y2="20733"/>
                        <a14:backgroundMark x1="47350" y1="41933" x2="47500" y2="42600"/>
                        <a14:backgroundMark x1="49600" y1="51267" x2="49400" y2="51933"/>
                        <a14:backgroundMark x1="61650" y1="36933" x2="61400" y2="36400"/>
                        <a14:backgroundMark x1="62850" y1="29067" x2="62350" y2="29200"/>
                        <a14:backgroundMark x1="54000" y1="34933" x2="54100" y2="35600"/>
                        <a14:backgroundMark x1="29350" y1="54733" x2="29100" y2="54733"/>
                        <a14:backgroundMark x1="25450" y1="59667" x2="25450" y2="60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245160" y="-3524786"/>
            <a:ext cx="13157954" cy="1210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3356" y="534521"/>
            <a:ext cx="5715000" cy="4286250"/>
          </a:xfrm>
          <a:prstGeom prst="rect">
            <a:avLst/>
          </a:prstGeom>
        </p:spPr>
      </p:pic>
      <p:pic>
        <p:nvPicPr>
          <p:cNvPr id="66" name="Picture 65" descr="Flame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6" y="6126776"/>
            <a:ext cx="16764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6" descr="Flam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740" y="1732271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 descr="Flam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66" y="1732271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731" y="2440484"/>
            <a:ext cx="5715000" cy="4286250"/>
          </a:xfrm>
          <a:prstGeom prst="rect">
            <a:avLst/>
          </a:prstGeom>
        </p:spPr>
      </p:pic>
      <p:pic>
        <p:nvPicPr>
          <p:cNvPr id="70" name="Picture 69" descr="Flame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3716" y="5821110"/>
            <a:ext cx="2609850" cy="1067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13" descr="fireburn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562" y="5991264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71" descr="Flam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120" y="5193972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72" descr="Flam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61" y="5060599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73" descr="Flam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210" y="5012594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3" descr="fireburn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935" y="1803373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75" descr="Flam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630" y="1171738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76" descr="Flam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612" y="1182929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9387" y="241273"/>
            <a:ext cx="5715000" cy="4286250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181" y="114535"/>
            <a:ext cx="9372287" cy="7029215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7945" y="-1716461"/>
            <a:ext cx="13658420" cy="4657725"/>
          </a:xfrm>
          <a:prstGeom prst="rect">
            <a:avLst/>
          </a:prstGeom>
        </p:spPr>
      </p:pic>
      <p:pic>
        <p:nvPicPr>
          <p:cNvPr id="81" name="Picture 13" descr="fireburn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312" y="5991264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81" descr="Flam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9885" y="5180027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09" y="-16157"/>
            <a:ext cx="10382300" cy="380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TextBox 84"/>
          <p:cNvSpPr txBox="1"/>
          <p:nvPr/>
        </p:nvSpPr>
        <p:spPr>
          <a:xfrm>
            <a:off x="2364144" y="803199"/>
            <a:ext cx="73752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1.  </a:t>
            </a:r>
            <a:r>
              <a:rPr kumimoji="0" lang="en-US" sz="4800" b="1" i="0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Nêu</a:t>
            </a:r>
            <a:r>
              <a:rPr kumimoji="0" lang="en-US" sz="4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1" i="0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kumimoji="0" lang="en-US" sz="4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1" i="0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cộng</a:t>
            </a:r>
            <a:r>
              <a:rPr kumimoji="0" lang="en-US" sz="4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 </a:t>
            </a:r>
            <a:r>
              <a:rPr kumimoji="0" lang="en-US" sz="4800" b="1" i="0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phân</a:t>
            </a:r>
            <a:r>
              <a:rPr kumimoji="0" lang="en-US" sz="4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1" i="0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4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1" i="0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sz="4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1" i="0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mẫu</a:t>
            </a:r>
            <a:r>
              <a:rPr kumimoji="0" lang="en-US" sz="4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</a:t>
            </a:r>
            <a:r>
              <a:rPr kumimoji="0" lang="en-US" sz="4800" b="1" i="0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4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kumimoji="0" lang="en-US" sz="4800" b="1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9" name="Rounded Rectangle 88"/>
          <p:cNvSpPr/>
          <p:nvPr/>
        </p:nvSpPr>
        <p:spPr>
          <a:xfrm>
            <a:off x="1779639" y="3627671"/>
            <a:ext cx="9379974" cy="1278626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, ta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0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6659" y="62449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1" name="times up"/>
          <p:cNvGrpSpPr/>
          <p:nvPr/>
        </p:nvGrpSpPr>
        <p:grpSpPr>
          <a:xfrm>
            <a:off x="11209541" y="205301"/>
            <a:ext cx="757084" cy="375064"/>
            <a:chOff x="2989747" y="438150"/>
            <a:chExt cx="1572029" cy="683752"/>
          </a:xfrm>
        </p:grpSpPr>
        <p:sp>
          <p:nvSpPr>
            <p:cNvPr id="92" name="Rounded Rectangle 91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3" name="Rounded Rectangle 9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  <a:endPara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94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979" y="79243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5" name="Group 94"/>
          <p:cNvGrpSpPr/>
          <p:nvPr/>
        </p:nvGrpSpPr>
        <p:grpSpPr>
          <a:xfrm>
            <a:off x="11554744" y="780801"/>
            <a:ext cx="90244" cy="76328"/>
            <a:chOff x="2455863" y="2411803"/>
            <a:chExt cx="566738" cy="566738"/>
          </a:xfrm>
        </p:grpSpPr>
        <p:sp>
          <p:nvSpPr>
            <p:cNvPr id="9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11556090" y="1333100"/>
            <a:ext cx="90244" cy="76328"/>
            <a:chOff x="2455863" y="2411803"/>
            <a:chExt cx="566738" cy="566738"/>
          </a:xfrm>
        </p:grpSpPr>
        <p:sp>
          <p:nvSpPr>
            <p:cNvPr id="10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11853125" y="1073820"/>
            <a:ext cx="90244" cy="76328"/>
            <a:chOff x="2455863" y="2411803"/>
            <a:chExt cx="566738" cy="566738"/>
          </a:xfrm>
        </p:grpSpPr>
        <p:sp>
          <p:nvSpPr>
            <p:cNvPr id="10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11283391" y="1098758"/>
            <a:ext cx="90244" cy="76328"/>
            <a:chOff x="2455863" y="2411803"/>
            <a:chExt cx="566738" cy="566738"/>
          </a:xfrm>
        </p:grpSpPr>
        <p:sp>
          <p:nvSpPr>
            <p:cNvPr id="11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9" name="Oval 107"/>
          <p:cNvSpPr>
            <a:spLocks noChangeArrowheads="1"/>
          </p:cNvSpPr>
          <p:nvPr/>
        </p:nvSpPr>
        <p:spPr bwMode="auto">
          <a:xfrm>
            <a:off x="11565981" y="107094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" name="Explosion 2 119"/>
          <p:cNvSpPr/>
          <p:nvPr/>
        </p:nvSpPr>
        <p:spPr>
          <a:xfrm>
            <a:off x="9908316" y="1447253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HẾT GIỜ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backgroundMark x1="48792" y1="78995" x2="52335" y2="79722"/>
                        <a14:backgroundMark x1="64251" y1="74516" x2="64251" y2="756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868" y="-6805811"/>
            <a:ext cx="2577977" cy="6858000"/>
          </a:xfrm>
          <a:prstGeom prst="rect">
            <a:avLst/>
          </a:prstGeom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32530" y1="38012" x2="34940" y2="50877"/>
                        <a14:foregroundMark x1="22892" y1="32164" x2="25301" y2="50877"/>
                        <a14:foregroundMark x1="57831" y1="71930" x2="62651" y2="78947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1244">
            <a:off x="6301623" y="5605185"/>
            <a:ext cx="1516041" cy="1561705"/>
          </a:xfrm>
          <a:prstGeom prst="rect">
            <a:avLst/>
          </a:prstGeom>
        </p:spPr>
      </p:pic>
      <p:pic>
        <p:nvPicPr>
          <p:cNvPr id="62" name="het gio-ok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13143951" y="2019066"/>
            <a:ext cx="609600" cy="609600"/>
          </a:xfrm>
          <a:prstGeom prst="rect">
            <a:avLst/>
          </a:prstGeom>
        </p:spPr>
      </p:pic>
      <p:pic>
        <p:nvPicPr>
          <p:cNvPr id="123" name="Tieng vo tay (mp3cut.net)">
            <a:hlinkClick r:id="" action="ppaction://media"/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13143951" y="3222669"/>
            <a:ext cx="609600" cy="609600"/>
          </a:xfrm>
          <a:prstGeom prst="rect">
            <a:avLst/>
          </a:prstGeom>
        </p:spPr>
      </p:pic>
      <p:pic>
        <p:nvPicPr>
          <p:cNvPr id="124" name="het gio-ok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13134607" y="434501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11111E-6 L 0.00586 0.98032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" y="4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86 0.98032 L -2.70833E-6 -0.25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61505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 L 0.00468 -1.26458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6324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595" fill="hold"/>
                                        <p:tgtEl>
                                          <p:spTgt spid="1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0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126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audio>
              <p:cMediaNode vol="53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53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3"/>
                </p:tgtEl>
              </p:cMediaNode>
            </p:audio>
            <p:audio>
              <p:cMediaNode vol="53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4"/>
                </p:tgtEl>
              </p:cMediaNode>
            </p:audio>
          </p:childTnLst>
        </p:cTn>
      </p:par>
    </p:tnLst>
    <p:bldLst>
      <p:bldP spid="89" grpId="0" animBg="1"/>
      <p:bldP spid="120" grpId="0" animBg="1"/>
      <p:bldP spid="12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  <p:pic>
        <p:nvPicPr>
          <p:cNvPr id="5" name="Picture 8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  <a14:backgroundMark x1="49250" y1="20467" x2="49400" y2="20733"/>
                        <a14:backgroundMark x1="47350" y1="41933" x2="47500" y2="42600"/>
                        <a14:backgroundMark x1="49600" y1="51267" x2="49400" y2="51933"/>
                        <a14:backgroundMark x1="61650" y1="36933" x2="61400" y2="36400"/>
                        <a14:backgroundMark x1="62850" y1="29067" x2="62350" y2="29200"/>
                        <a14:backgroundMark x1="54000" y1="34933" x2="54100" y2="35600"/>
                        <a14:backgroundMark x1="29350" y1="54733" x2="29100" y2="54733"/>
                        <a14:backgroundMark x1="25450" y1="59667" x2="25450" y2="60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276726" y="-3479362"/>
            <a:ext cx="13157954" cy="1210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4922" y="579945"/>
            <a:ext cx="5715000" cy="4286250"/>
          </a:xfrm>
          <a:prstGeom prst="rect">
            <a:avLst/>
          </a:prstGeom>
        </p:spPr>
      </p:pic>
      <p:pic>
        <p:nvPicPr>
          <p:cNvPr id="9" name="Picture 8" descr="Flame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2200"/>
            <a:ext cx="16764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Flam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174" y="1777695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Flam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00" y="1777695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165" y="2485908"/>
            <a:ext cx="5715000" cy="4286250"/>
          </a:xfrm>
          <a:prstGeom prst="rect">
            <a:avLst/>
          </a:prstGeom>
        </p:spPr>
      </p:pic>
      <p:pic>
        <p:nvPicPr>
          <p:cNvPr id="18" name="Picture 17" descr="Flame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2150" y="5866534"/>
            <a:ext cx="2609850" cy="1067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3" descr="fireburn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996" y="6036688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Flam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554" y="5239396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Flam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95" y="5106023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Flam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644" y="5058018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3" descr="fireburn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369" y="1848797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Flam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064" y="1217162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Flam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046" y="1228353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0953" y="286697"/>
            <a:ext cx="5715000" cy="4286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615" y="159959"/>
            <a:ext cx="9372287" cy="702921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9511" y="-1671037"/>
            <a:ext cx="14286974" cy="4657725"/>
          </a:xfrm>
          <a:prstGeom prst="rect">
            <a:avLst/>
          </a:prstGeom>
        </p:spPr>
      </p:pic>
      <p:pic>
        <p:nvPicPr>
          <p:cNvPr id="35" name="Picture 13" descr="fireburn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746" y="6036688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 descr="Flam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8319" y="5225451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43" y="29267"/>
            <a:ext cx="10382300" cy="380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8" name="TextBox 37"/>
              <p:cNvSpPr txBox="1"/>
              <p:nvPr/>
            </p:nvSpPr>
            <p:spPr>
              <a:xfrm>
                <a:off x="2141957" y="906942"/>
                <a:ext cx="7665719" cy="17938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Cô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Hòa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tấm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vải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Buổi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sáng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nay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cô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bán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tấm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vải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 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buổi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chiều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bán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tấm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vải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.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Hỏi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cô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Hòa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bán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tất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cả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bao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nhiêu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tấm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vải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lang="en-US" sz="2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1957" y="906942"/>
                <a:ext cx="7665719" cy="1793889"/>
              </a:xfrm>
              <a:prstGeom prst="rect">
                <a:avLst/>
              </a:prstGeom>
              <a:blipFill rotWithShape="1">
                <a:blip r:embed="rId11"/>
                <a:stretch>
                  <a:fillRect l="-1" t="-9" r="1" b="1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4" name="Rounded Rectangle 43"/>
              <p:cNvSpPr/>
              <p:nvPr/>
            </p:nvSpPr>
            <p:spPr>
              <a:xfrm>
                <a:off x="4702620" y="3431459"/>
                <a:ext cx="3035368" cy="1298040"/>
              </a:xfrm>
              <a:prstGeom prst="roundRect">
                <a:avLst/>
              </a:prstGeom>
              <a:solidFill>
                <a:srgbClr val="FFFF66"/>
              </a:solidFill>
              <a:ln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sz="4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𝟏𝟓</m:t>
                          </m:r>
                        </m:den>
                      </m:f>
                      <m:r>
                        <a:rPr lang="en-US" sz="4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44" name="Rounded 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2620" y="3431459"/>
                <a:ext cx="3035368" cy="1298040"/>
              </a:xfrm>
              <a:prstGeom prst="roundRect">
                <a:avLst/>
              </a:prstGeom>
              <a:blipFill rotWithShape="1">
                <a:blip r:embed="rId12"/>
                <a:stretch>
                  <a:fillRect l="-224" t="-532" r="-192" b="-488"/>
                </a:stretch>
              </a:blipFill>
              <a:ln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0" name="Group 49"/>
          <p:cNvGrpSpPr/>
          <p:nvPr/>
        </p:nvGrpSpPr>
        <p:grpSpPr>
          <a:xfrm>
            <a:off x="11523178" y="826225"/>
            <a:ext cx="90244" cy="76328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11524524" y="1378524"/>
            <a:ext cx="90244" cy="76328"/>
            <a:chOff x="2455863" y="2411803"/>
            <a:chExt cx="566738" cy="566738"/>
          </a:xfrm>
        </p:grpSpPr>
        <p:sp>
          <p:nvSpPr>
            <p:cNvPr id="5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11821559" y="1119244"/>
            <a:ext cx="90244" cy="76328"/>
            <a:chOff x="2455863" y="2411803"/>
            <a:chExt cx="566738" cy="566738"/>
          </a:xfrm>
        </p:grpSpPr>
        <p:sp>
          <p:nvSpPr>
            <p:cNvPr id="6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11251825" y="1144182"/>
            <a:ext cx="90244" cy="76328"/>
            <a:chOff x="2455863" y="2411803"/>
            <a:chExt cx="566738" cy="566738"/>
          </a:xfrm>
        </p:grpSpPr>
        <p:sp>
          <p:nvSpPr>
            <p:cNvPr id="6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4" name="Oval 107"/>
          <p:cNvSpPr>
            <a:spLocks noChangeArrowheads="1"/>
          </p:cNvSpPr>
          <p:nvPr/>
        </p:nvSpPr>
        <p:spPr bwMode="auto">
          <a:xfrm>
            <a:off x="11534415" y="1116366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Explosion 2 74"/>
          <p:cNvSpPr/>
          <p:nvPr/>
        </p:nvSpPr>
        <p:spPr>
          <a:xfrm>
            <a:off x="9876750" y="1492677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HẾT GIỜ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backgroundMark x1="48792" y1="78995" x2="52335" y2="79722"/>
                        <a14:backgroundMark x1="64251" y1="74516" x2="64251" y2="756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302" y="-6760387"/>
            <a:ext cx="2577977" cy="6858000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72917" y1="19940" x2="73106" y2="36254"/>
                        <a14:foregroundMark x1="83523" y1="23263" x2="79167" y2="42598"/>
                        <a14:backgroundMark x1="30682" y1="62236" x2="31629" y2="62236"/>
                        <a14:backgroundMark x1="54545" y1="82477" x2="54924" y2="827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035" y="5553051"/>
            <a:ext cx="2053714" cy="1287461"/>
          </a:xfrm>
          <a:prstGeom prst="rect">
            <a:avLst/>
          </a:prstGeom>
        </p:spPr>
      </p:pic>
      <p:pic>
        <p:nvPicPr>
          <p:cNvPr id="2" name="het gio-ok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3143951" y="2019066"/>
            <a:ext cx="609600" cy="609600"/>
          </a:xfrm>
          <a:prstGeom prst="rect">
            <a:avLst/>
          </a:prstGeom>
        </p:spPr>
      </p:pic>
      <p:pic>
        <p:nvPicPr>
          <p:cNvPr id="3" name="Tieng vo tay (mp3cut.net)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3143951" y="3222669"/>
            <a:ext cx="609600" cy="609600"/>
          </a:xfrm>
          <a:prstGeom prst="rect">
            <a:avLst/>
          </a:prstGeom>
        </p:spPr>
      </p:pic>
      <p:pic>
        <p:nvPicPr>
          <p:cNvPr id="78" name="het gio-ok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3137810" y="4345015"/>
            <a:ext cx="609600" cy="609600"/>
          </a:xfrm>
          <a:prstGeom prst="rect">
            <a:avLst/>
          </a:prstGeom>
        </p:spPr>
      </p:pic>
      <p:pic>
        <p:nvPicPr>
          <p:cNvPr id="79" name="het gio-ok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3092938" y="5256934"/>
            <a:ext cx="609600" cy="609600"/>
          </a:xfrm>
          <a:prstGeom prst="rect">
            <a:avLst/>
          </a:prstGeom>
        </p:spPr>
      </p:pic>
      <p:pic>
        <p:nvPicPr>
          <p:cNvPr id="80" name="het gio-ok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3156114" y="6285660"/>
            <a:ext cx="609600" cy="609600"/>
          </a:xfrm>
          <a:prstGeom prst="rect">
            <a:avLst/>
          </a:prstGeom>
        </p:spPr>
      </p:pic>
      <p:pic>
        <p:nvPicPr>
          <p:cNvPr id="32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6659" y="62449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times up"/>
          <p:cNvGrpSpPr/>
          <p:nvPr/>
        </p:nvGrpSpPr>
        <p:grpSpPr>
          <a:xfrm>
            <a:off x="11209541" y="205301"/>
            <a:ext cx="757084" cy="375064"/>
            <a:chOff x="2989747" y="438150"/>
            <a:chExt cx="1572029" cy="683752"/>
          </a:xfrm>
        </p:grpSpPr>
        <p:sp>
          <p:nvSpPr>
            <p:cNvPr id="39" name="Rounded Rectangle 91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" name="Rounded Rectangle 9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  <a:endPara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81" name="Picture 3" descr="C:\Users\ADMIN\Desktop\Picture2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979" y="79243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2" name="Group 81"/>
          <p:cNvGrpSpPr/>
          <p:nvPr/>
        </p:nvGrpSpPr>
        <p:grpSpPr>
          <a:xfrm>
            <a:off x="11554744" y="780801"/>
            <a:ext cx="90244" cy="76328"/>
            <a:chOff x="2455863" y="2411803"/>
            <a:chExt cx="566738" cy="566738"/>
          </a:xfrm>
        </p:grpSpPr>
        <p:sp>
          <p:nvSpPr>
            <p:cNvPr id="8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11556090" y="1333100"/>
            <a:ext cx="90244" cy="76328"/>
            <a:chOff x="2455863" y="2411803"/>
            <a:chExt cx="566738" cy="566738"/>
          </a:xfrm>
        </p:grpSpPr>
        <p:sp>
          <p:nvSpPr>
            <p:cNvPr id="8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11853125" y="1073820"/>
            <a:ext cx="90244" cy="76328"/>
            <a:chOff x="2455863" y="2411803"/>
            <a:chExt cx="566738" cy="566738"/>
          </a:xfrm>
        </p:grpSpPr>
        <p:sp>
          <p:nvSpPr>
            <p:cNvPr id="9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11283391" y="1098758"/>
            <a:ext cx="90244" cy="76328"/>
            <a:chOff x="2455863" y="2411803"/>
            <a:chExt cx="566738" cy="566738"/>
          </a:xfrm>
        </p:grpSpPr>
        <p:sp>
          <p:nvSpPr>
            <p:cNvPr id="10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6" name="Oval 107"/>
          <p:cNvSpPr>
            <a:spLocks noChangeArrowheads="1"/>
          </p:cNvSpPr>
          <p:nvPr/>
        </p:nvSpPr>
        <p:spPr bwMode="auto">
          <a:xfrm>
            <a:off x="11565981" y="107094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7 L 0.00586 0.98032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" y="4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86 0.98032 L 1.45833E-6 -0.25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3" y="-5875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01315 -1.38935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" y="-6946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5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1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53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53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53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"/>
                </p:tgtEl>
              </p:cMediaNode>
            </p:audio>
            <p:audio>
              <p:cMediaNode vol="53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audio>
              <p:cMediaNode vol="53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0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44" grpId="0" animBg="1"/>
      <p:bldP spid="75" grpId="0" animBg="1"/>
      <p:bldP spid="7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684819" cy="70473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055" y="2179329"/>
            <a:ext cx="5031113" cy="503111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085" y="0"/>
            <a:ext cx="10492125" cy="603556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712382"/>
            <a:ext cx="12192000" cy="7570381"/>
          </a:xfrm>
          <a:prstGeom prst="rect">
            <a:avLst/>
          </a:prstGeom>
        </p:spPr>
      </p:pic>
      <p:sp>
        <p:nvSpPr>
          <p:cNvPr id="39" name="Rectangle: Rounded Corners 38"/>
          <p:cNvSpPr/>
          <p:nvPr/>
        </p:nvSpPr>
        <p:spPr>
          <a:xfrm>
            <a:off x="127590" y="-723014"/>
            <a:ext cx="11961629" cy="7473886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51813" y="0"/>
            <a:ext cx="7793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 HAI PHÂN SỐ KHÁC MẪU SỐ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681" y="2535199"/>
            <a:ext cx="7990145" cy="39562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303" y="-299084"/>
            <a:ext cx="2333403" cy="116964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Speech Bubble: Rectangle with Corners Rounded 8"/>
              <p:cNvSpPr/>
              <p:nvPr/>
            </p:nvSpPr>
            <p:spPr>
              <a:xfrm>
                <a:off x="648586" y="744279"/>
                <a:ext cx="5156791" cy="1648047"/>
              </a:xfrm>
              <a:prstGeom prst="wedgeRoundRectCallout">
                <a:avLst>
                  <a:gd name="adj1" fmla="val -10259"/>
                  <a:gd name="adj2" fmla="val 71259"/>
                  <a:gd name="adj3" fmla="val 16667"/>
                </a:avLst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Tớ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đỏ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0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băng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,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đó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tiếp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băng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xanh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. </a:t>
                </a:r>
                <a:r>
                  <a:rPr lang="vi-VN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Như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tớ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2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𝐛</m:t>
                    </m:r>
                    <m:r>
                      <a:rPr lang="en-US" sz="2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ă</m:t>
                    </m:r>
                    <m:r>
                      <a:rPr lang="en-US" sz="2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𝐧𝐠</m:t>
                    </m:r>
                    <m:r>
                      <a:rPr lang="en-US" sz="2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𝐠𝐢</m:t>
                    </m:r>
                    <m:r>
                      <a:rPr lang="en-US" sz="2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ấ</m:t>
                    </m:r>
                    <m:r>
                      <a:rPr lang="en-US" sz="2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𝐲</m:t>
                    </m:r>
                    <m:r>
                      <a:rPr lang="en-US" sz="2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2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9" name="Speech Bubble: Rectangle with Corners Rounded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586" y="744279"/>
                <a:ext cx="5156791" cy="1648047"/>
              </a:xfrm>
              <a:prstGeom prst="wedgeRoundRectCallout">
                <a:avLst>
                  <a:gd name="adj1" fmla="val -10259"/>
                  <a:gd name="adj2" fmla="val 71259"/>
                  <a:gd name="adj3" fmla="val 16667"/>
                </a:avLst>
              </a:prstGeom>
              <a:blipFill rotWithShape="1">
                <a:blip r:embed="rId4"/>
                <a:stretch>
                  <a:fillRect l="-374" t="-1159" r="-365" b="-22677"/>
                </a:stretch>
              </a:blipFill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Speech Bubble: Rectangle with Corners Rounded 14"/>
          <p:cNvSpPr/>
          <p:nvPr/>
        </p:nvSpPr>
        <p:spPr>
          <a:xfrm>
            <a:off x="7293935" y="882503"/>
            <a:ext cx="4167963" cy="1775638"/>
          </a:xfrm>
          <a:prstGeom prst="wedgeRoundRectCallout">
            <a:avLst>
              <a:gd name="adj1" fmla="val -9749"/>
              <a:gd name="adj2" fmla="val 79001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651" y="-435936"/>
            <a:ext cx="12748590" cy="7293935"/>
          </a:xfrm>
          <a:prstGeom prst="rect">
            <a:avLst/>
          </a:prstGeom>
        </p:spPr>
      </p:pic>
      <p:sp>
        <p:nvSpPr>
          <p:cNvPr id="39" name="Rectangle: Rounded Corners 38"/>
          <p:cNvSpPr/>
          <p:nvPr/>
        </p:nvSpPr>
        <p:spPr>
          <a:xfrm>
            <a:off x="116958" y="-413869"/>
            <a:ext cx="12075042" cy="7144277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4603897" y="95693"/>
                <a:ext cx="3285460" cy="1041991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= ?</m:t>
                    </m:r>
                  </m:oMath>
                </a14:m>
                <a:endParaRPr lang="en-US" sz="4400" b="1" dirty="0"/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3897" y="95693"/>
                <a:ext cx="3285460" cy="1041991"/>
              </a:xfrm>
              <a:prstGeom prst="rect">
                <a:avLst/>
              </a:prstGeom>
              <a:blipFill rotWithShape="1">
                <a:blip r:embed="rId2"/>
                <a:stretch>
                  <a:fillRect l="-4" t="-43" r="4" b="38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850604" y="1541722"/>
                <a:ext cx="10334846" cy="1159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𝐱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𝐱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604" y="1541722"/>
                <a:ext cx="10334846" cy="1159485"/>
              </a:xfrm>
              <a:prstGeom prst="rect">
                <a:avLst/>
              </a:prstGeom>
              <a:blipFill rotWithShape="1">
                <a:blip r:embed="rId3"/>
                <a:stretch>
                  <a:fillRect l="-3" t="-50" r="5" b="4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871869" y="3104708"/>
                <a:ext cx="10334846" cy="12059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</a:t>
                </a:r>
                <a:r>
                  <a:rPr lang="en-US" sz="48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8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480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869" y="3104708"/>
                <a:ext cx="10334846" cy="1205971"/>
              </a:xfrm>
              <a:prstGeom prst="rect">
                <a:avLst/>
              </a:prstGeom>
              <a:blipFill rotWithShape="1">
                <a:blip r:embed="rId4"/>
                <a:stretch>
                  <a:fillRect t="-16" r="2" b="2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: Rounded Corners 4"/>
          <p:cNvSpPr/>
          <p:nvPr/>
        </p:nvSpPr>
        <p:spPr>
          <a:xfrm>
            <a:off x="633285" y="4623865"/>
            <a:ext cx="10872439" cy="1527718"/>
          </a:xfrm>
          <a:prstGeom prst="roundRect">
            <a:avLst/>
          </a:prstGeom>
          <a:solidFill>
            <a:srgbClr val="F7A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en-US" sz="38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35939" cy="6857999"/>
          </a:xfrm>
          <a:prstGeom prst="rect">
            <a:avLst/>
          </a:prstGeom>
        </p:spPr>
      </p:pic>
      <p:sp>
        <p:nvSpPr>
          <p:cNvPr id="39" name="Rectangle: Rounded Corners 38"/>
          <p:cNvSpPr/>
          <p:nvPr/>
        </p:nvSpPr>
        <p:spPr>
          <a:xfrm>
            <a:off x="361507" y="361507"/>
            <a:ext cx="11935614" cy="6389365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: Rounded Corners 3"/>
              <p:cNvSpPr/>
              <p:nvPr/>
            </p:nvSpPr>
            <p:spPr>
              <a:xfrm>
                <a:off x="3812565" y="674250"/>
                <a:ext cx="5214477" cy="1260875"/>
              </a:xfrm>
              <a:prstGeom prst="roundRect">
                <a:avLst>
                  <a:gd name="adj" fmla="val 47799"/>
                </a:avLst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Ví</a:t>
                </a: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8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dụ</a:t>
                </a: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= ?</m:t>
                    </m:r>
                  </m:oMath>
                </a14:m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4" name="Rectangle: Rounded Corners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2565" y="674250"/>
                <a:ext cx="5214477" cy="1260875"/>
              </a:xfrm>
              <a:prstGeom prst="roundRect">
                <a:avLst>
                  <a:gd name="adj" fmla="val 47799"/>
                </a:avLst>
              </a:prstGeom>
              <a:blipFill rotWithShape="1">
                <a:blip r:embed="rId2"/>
                <a:stretch>
                  <a:fillRect l="-122" t="-544" r="-112" b="-481"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1031358" y="2562447"/>
                <a:ext cx="10334846" cy="1159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𝐱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𝐱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358" y="2562447"/>
                <a:ext cx="10334846" cy="1159485"/>
              </a:xfrm>
              <a:prstGeom prst="rect">
                <a:avLst/>
              </a:prstGeom>
              <a:blipFill rotWithShape="1">
                <a:blip r:embed="rId3"/>
                <a:stretch>
                  <a:fillRect l="-1" t="-19" r="3" b="1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1052623" y="4125433"/>
                <a:ext cx="10334846" cy="1159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</a:t>
                </a:r>
                <a:r>
                  <a:rPr lang="en-US" sz="48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8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m:rPr>
                        <m:nor/>
                      </m:rPr>
                      <a:rPr lang="en-US" sz="480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623" y="4125433"/>
                <a:ext cx="10334846" cy="1159485"/>
              </a:xfrm>
              <a:prstGeom prst="rect">
                <a:avLst/>
              </a:prstGeom>
              <a:blipFill rotWithShape="1">
                <a:blip r:embed="rId4"/>
                <a:stretch>
                  <a:fillRect l="-4" t="-41" b="3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1916</Words>
  <Application>WPS Slides</Application>
  <PresentationFormat>Widescreen</PresentationFormat>
  <Paragraphs>86</Paragraphs>
  <Slides>15</Slides>
  <Notes>0</Notes>
  <HiddenSlides>0</HiddenSlides>
  <MMClips>9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15</vt:i4>
      </vt:variant>
    </vt:vector>
  </HeadingPairs>
  <TitlesOfParts>
    <vt:vector size="36" baseType="lpstr">
      <vt:lpstr>Arial</vt:lpstr>
      <vt:lpstr>SimSun</vt:lpstr>
      <vt:lpstr>Wingdings</vt:lpstr>
      <vt:lpstr>Coiny</vt:lpstr>
      <vt:lpstr>Cambria</vt:lpstr>
      <vt:lpstr>Calibri</vt:lpstr>
      <vt:lpstr>Cambria Math</vt:lpstr>
      <vt:lpstr>MS Gothic</vt:lpstr>
      <vt:lpstr>Times New Roman</vt:lpstr>
      <vt:lpstr>DFPOP1-W9</vt:lpstr>
      <vt:lpstr>Microsoft YaHei</vt:lpstr>
      <vt:lpstr>Arial Unicode MS</vt:lpstr>
      <vt:lpstr>Calibri Light</vt:lpstr>
      <vt:lpstr>等线 Light</vt:lpstr>
      <vt:lpstr>Calibri</vt:lpstr>
      <vt:lpstr>等线</vt:lpstr>
      <vt:lpstr>Segoe Print</vt:lpstr>
      <vt:lpstr>Yu Gothic UI Semibold</vt:lpstr>
      <vt:lpstr>1_Office Theme</vt:lpstr>
      <vt:lpstr>2_Office Theme</vt:lpstr>
      <vt:lpstr>1_Custom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Hạ Vũ</cp:lastModifiedBy>
  <cp:revision>37</cp:revision>
  <dcterms:created xsi:type="dcterms:W3CDTF">2023-12-25T07:23:00Z</dcterms:created>
  <dcterms:modified xsi:type="dcterms:W3CDTF">2025-04-08T05:45:23Z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8587C2B0A31144B8A2DDBDAEA650A317_12</vt:lpwstr>
  </property>
  <property fmtid="{D5CDD505-2E9C-101B-9397-08002B2CF9AE}" pid="3" name="KSOProductBuildVer">
    <vt:lpwstr>1033-12.2.0.20782</vt:lpwstr>
  </property>
</Properties>
</file>