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2"/>
  </p:notesMasterIdLst>
  <p:sldIdLst>
    <p:sldId id="265" r:id="rId5"/>
    <p:sldId id="271" r:id="rId6"/>
    <p:sldId id="276" r:id="rId7"/>
    <p:sldId id="303" r:id="rId8"/>
    <p:sldId id="304" r:id="rId9"/>
    <p:sldId id="284" r:id="rId10"/>
    <p:sldId id="285" r:id="rId11"/>
    <p:sldId id="306" r:id="rId12"/>
    <p:sldId id="308" r:id="rId13"/>
    <p:sldId id="309" r:id="rId14"/>
    <p:sldId id="310" r:id="rId15"/>
    <p:sldId id="305" r:id="rId16"/>
    <p:sldId id="307" r:id="rId17"/>
    <p:sldId id="290" r:id="rId18"/>
    <p:sldId id="294" r:id="rId19"/>
    <p:sldId id="286" r:id="rId20"/>
    <p:sldId id="311" r:id="rId21"/>
    <p:sldId id="313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>
        <p:scale>
          <a:sx n="75" d="100"/>
          <a:sy n="75" d="100"/>
        </p:scale>
        <p:origin x="200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2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429</Words>
  <Application>Microsoft Office PowerPoint</Application>
  <PresentationFormat>Widescreen</PresentationFormat>
  <Paragraphs>52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Microsoft YaHei</vt:lpstr>
      <vt:lpstr>Arial</vt:lpstr>
      <vt:lpstr>Calibri</vt:lpstr>
      <vt:lpstr>等线</vt:lpstr>
      <vt:lpstr>等线 Light</vt:lpstr>
      <vt:lpstr>Georgia</vt:lpstr>
      <vt:lpstr>黑体</vt:lpstr>
      <vt:lpstr>Times New Roman</vt:lpstr>
      <vt:lpstr>字魂59号-创粗黑</vt:lpstr>
      <vt:lpstr>思源黑体 CN Medium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HUYEN BEO</cp:lastModifiedBy>
  <cp:revision>51</cp:revision>
  <dcterms:created xsi:type="dcterms:W3CDTF">2022-07-14T22:03:21Z</dcterms:created>
  <dcterms:modified xsi:type="dcterms:W3CDTF">2025-09-15T02:49:54Z</dcterms:modified>
</cp:coreProperties>
</file>