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7"/>
  </p:notesMasterIdLst>
  <p:sldIdLst>
    <p:sldId id="262" r:id="rId4"/>
    <p:sldId id="257" r:id="rId5"/>
    <p:sldId id="258" r:id="rId6"/>
    <p:sldId id="299" r:id="rId7"/>
    <p:sldId id="260" r:id="rId8"/>
    <p:sldId id="261" r:id="rId9"/>
    <p:sldId id="263" r:id="rId10"/>
    <p:sldId id="2640" r:id="rId11"/>
    <p:sldId id="329" r:id="rId12"/>
    <p:sldId id="2641" r:id="rId13"/>
    <p:sldId id="300" r:id="rId14"/>
    <p:sldId id="333" r:id="rId15"/>
    <p:sldId id="323" r:id="rId16"/>
    <p:sldId id="2649" r:id="rId17"/>
    <p:sldId id="2650" r:id="rId18"/>
    <p:sldId id="2633" r:id="rId19"/>
    <p:sldId id="2642" r:id="rId20"/>
    <p:sldId id="2643" r:id="rId21"/>
    <p:sldId id="342" r:id="rId22"/>
    <p:sldId id="2644" r:id="rId23"/>
    <p:sldId id="2645" r:id="rId24"/>
    <p:sldId id="2646" r:id="rId25"/>
    <p:sldId id="2647" r:id="rId26"/>
    <p:sldId id="2648" r:id="rId27"/>
    <p:sldId id="347" r:id="rId28"/>
    <p:sldId id="294" r:id="rId29"/>
    <p:sldId id="2651" r:id="rId30"/>
    <p:sldId id="2637" r:id="rId31"/>
    <p:sldId id="340" r:id="rId32"/>
    <p:sldId id="341" r:id="rId33"/>
    <p:sldId id="2638" r:id="rId34"/>
    <p:sldId id="2639" r:id="rId35"/>
    <p:sldId id="32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885" autoAdjust="0"/>
  </p:normalViewPr>
  <p:slideViewPr>
    <p:cSldViewPr snapToGrid="0">
      <p:cViewPr varScale="1">
        <p:scale>
          <a:sx n="60" d="100"/>
          <a:sy n="60" d="100"/>
        </p:scale>
        <p:origin x="11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9/12/2023</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9/12/2023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9/12/2023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8.xml"/><Relationship Id="rId7" Type="http://schemas.openxmlformats.org/officeDocument/2006/relationships/image" Target="../media/image46.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11" Type="http://schemas.openxmlformats.org/officeDocument/2006/relationships/slide" Target="slide16.xml"/><Relationship Id="rId5" Type="http://schemas.openxmlformats.org/officeDocument/2006/relationships/image" Target="../media/image44.gif"/><Relationship Id="rId10" Type="http://schemas.openxmlformats.org/officeDocument/2006/relationships/slide" Target="slide11.xml"/><Relationship Id="rId4" Type="http://schemas.openxmlformats.org/officeDocument/2006/relationships/image" Target="../media/image43.png"/><Relationship Id="rId9"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32.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32.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9.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32.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5.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2.gif"/><Relationship Id="rId7" Type="http://schemas.openxmlformats.org/officeDocument/2006/relationships/image" Target="../media/image66.gif"/><Relationship Id="rId2" Type="http://schemas.openxmlformats.org/officeDocument/2006/relationships/image" Target="../media/image61.gif"/><Relationship Id="rId1" Type="http://schemas.openxmlformats.org/officeDocument/2006/relationships/slideLayout" Target="../slideLayouts/slideLayout18.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 Id="rId9" Type="http://schemas.openxmlformats.org/officeDocument/2006/relationships/image" Target="../media/image68.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66.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2.xml"/><Relationship Id="rId5" Type="http://schemas.openxmlformats.org/officeDocument/2006/relationships/image" Target="../media/image63.gif"/><Relationship Id="rId10" Type="http://schemas.openxmlformats.org/officeDocument/2006/relationships/slide" Target="slide33.xml"/><Relationship Id="rId4" Type="http://schemas.openxmlformats.org/officeDocument/2006/relationships/slide" Target="slide31.xml"/><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63.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 Target="slide9.xml"/><Relationship Id="rId7"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0.xml"/><Relationship Id="rId5" Type="http://schemas.microsoft.com/office/2007/relationships/hdphoto" Target="../media/hdphoto14.wdp"/><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image" Target="../media/image17.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9.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20.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5.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8.png"/><Relationship Id="rId19" Type="http://schemas.microsoft.com/office/2007/relationships/hdphoto" Target="../media/hdphoto8.wdp"/><Relationship Id="rId4" Type="http://schemas.openxmlformats.org/officeDocument/2006/relationships/image" Target="../media/image14.png"/><Relationship Id="rId9" Type="http://schemas.openxmlformats.org/officeDocument/2006/relationships/slide" Target="slide8.xml"/><Relationship Id="rId14" Type="http://schemas.openxmlformats.org/officeDocument/2006/relationships/image" Target="../media/image20.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png"/><Relationship Id="rId7" Type="http://schemas.openxmlformats.org/officeDocument/2006/relationships/image" Target="../media/image26.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4.xml"/><Relationship Id="rId11" Type="http://schemas.openxmlformats.org/officeDocument/2006/relationships/image" Target="../media/image28.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1.jp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đình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nào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4D4A497-D6AA-487E-96E7-A040CC459AE0}"/>
              </a:ext>
            </a:extLst>
          </p:cNvPr>
          <p:cNvSpPr/>
          <p:nvPr/>
        </p:nvSpPr>
        <p:spPr>
          <a:xfrm>
            <a:off x="2057400" y="1066800"/>
            <a:ext cx="8458200" cy="166199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sp>
        <p:nvSpPr>
          <p:cNvPr id="7" name="TextBox 6">
            <a:extLst>
              <a:ext uri="{FF2B5EF4-FFF2-40B4-BE49-F238E27FC236}">
                <a16:creationId xmlns:a16="http://schemas.microsoft.com/office/drawing/2014/main" id="{5920A0EB-384B-414A-AB70-47ADE01B6B9B}"/>
              </a:ext>
            </a:extLst>
          </p:cNvPr>
          <p:cNvSpPr txBox="1"/>
          <p:nvPr/>
        </p:nvSpPr>
        <p:spPr>
          <a:xfrm>
            <a:off x="1766170" y="3429000"/>
            <a:ext cx="88845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Khi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vòng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quay,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kim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dừng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ở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thì</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đó</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chia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sẻ</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80558243"/>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5E-6 -3.7037E-7 L 5E-6 -0.02407 " pathEditMode="relative" rAng="0" ptsTypes="AA">
                                      <p:cBhvr>
                                        <p:cTn id="6" dur="250" accel="50000" decel="50000" autoRev="1" fill="hold">
                                          <p:stCondLst>
                                            <p:cond delay="0"/>
                                          </p:stCondLst>
                                        </p:cTn>
                                        <p:tgtEl>
                                          <p:spTgt spid="4"/>
                                        </p:tgtEl>
                                        <p:attrNameLst>
                                          <p:attrName>ppt_x</p:attrName>
                                          <p:attrName>ppt_y</p:attrName>
                                        </p:attrNameLst>
                                      </p:cBhvr>
                                      <p:rCtr x="0" y="-120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2308324"/>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rgbClr val="FF0000"/>
                </a:solidFill>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rgbClr val="FF0000"/>
              </a:solidFill>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a:solidFill>
                  <a:srgbClr val="FF0000"/>
                </a:solidFill>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80877"/>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352811" y="1122039"/>
            <a:ext cx="97452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trong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các</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Bếp</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Rounded" panose="020B0500000000000000" pitchFamily="34" charset="0"/>
              </a:rPr>
              <a:t>từ</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016792" y="52145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lang="en-US" altLang="zh-CN" sz="3600" b="1" dirty="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3600" b="1" dirty="0" err="1" smtClean="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ba</a:t>
            </a:r>
            <a:r>
              <a:rPr lang="en-US" altLang="zh-CN" sz="3600" b="1" dirty="0" smtClean="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a:t>
            </a:r>
            <a:r>
              <a:rPr kumimoji="0" lang="en-US" altLang="zh-CN" sz="3600" b="1"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noProof="0" dirty="0"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12 </a:t>
            </a:r>
            <a:r>
              <a:rPr kumimoji="0" lang="en-US" altLang="zh-CN" sz="3600" b="1"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a:t>
            </a:r>
            <a:r>
              <a:rPr lang="en-US" altLang="zh-CN" sz="3600" b="1" dirty="0" smtClean="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g 9</a:t>
            </a:r>
            <a:r>
              <a:rPr kumimoji="0" lang="en-US" altLang="zh-CN" sz="3600" b="1" i="0" u="none" strike="noStrike" kern="1200" cap="none" spc="0" normalizeH="0" baseline="0" noProof="0" dirty="0"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smtClean="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lang="en-US" altLang="zh-CN" sz="3600" b="1" dirty="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3600" b="1" dirty="0" smtClean="0">
                <a:solidFill>
                  <a:prstClr val="black">
                    <a:lumMod val="85000"/>
                    <a:lumOff val="15000"/>
                  </a:prstClr>
                </a:solidFill>
                <a:latin typeface="Calibri" panose="020F0502020204030204" pitchFamily="34" charset="0"/>
                <a:ea typeface="字魂58号-创中黑" panose="00000500000000000000" pitchFamily="2" charset="-122"/>
                <a:sym typeface="字魂58号-创中黑" panose="00000500000000000000" pitchFamily="2" charset="-122"/>
              </a:rPr>
              <a:t>2023</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405411" y="1343889"/>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u="sng" dirty="0" err="1" smtClean="0">
                <a:solidFill>
                  <a:schemeClr val="accent4"/>
                </a:solidFill>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smtClean="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617</Words>
  <Application>Microsoft Office PowerPoint</Application>
  <PresentationFormat>Widescreen</PresentationFormat>
  <Paragraphs>93</Paragraphs>
  <Slides>33</Slides>
  <Notes>11</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33</vt:i4>
      </vt:variant>
    </vt:vector>
  </HeadingPairs>
  <TitlesOfParts>
    <vt:vector size="53" baseType="lpstr">
      <vt:lpstr>宋体</vt:lpstr>
      <vt:lpstr>Arial</vt:lpstr>
      <vt:lpstr>Arial-Rounded</vt:lpstr>
      <vt:lpstr>Calibri</vt:lpstr>
      <vt:lpstr>Coiny</vt:lpstr>
      <vt:lpstr>等线</vt:lpstr>
      <vt:lpstr>Forte</vt:lpstr>
      <vt:lpstr>方正姚体</vt:lpstr>
      <vt:lpstr>Georgia</vt:lpstr>
      <vt:lpstr>iCiel Baliho Script</vt:lpstr>
      <vt:lpstr>华文新魏</vt:lpstr>
      <vt:lpstr>Tahoma</vt:lpstr>
      <vt:lpstr>Times New Roman</vt:lpstr>
      <vt:lpstr>Trebuchet MS</vt:lpstr>
      <vt:lpstr>Wingdings 3</vt:lpstr>
      <vt:lpstr>字魂58号-创中黑</vt:lpstr>
      <vt:lpstr>字魂59号-创粗黑</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31</cp:revision>
  <dcterms:created xsi:type="dcterms:W3CDTF">2022-07-15T22:28:39Z</dcterms:created>
  <dcterms:modified xsi:type="dcterms:W3CDTF">2023-09-12T07:47:59Z</dcterms:modified>
</cp:coreProperties>
</file>