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2" r:id="rId2"/>
    <p:sldMasterId id="2147483731" r:id="rId3"/>
  </p:sldMasterIdLst>
  <p:notesMasterIdLst>
    <p:notesMasterId r:id="rId27"/>
  </p:notesMasterIdLst>
  <p:sldIdLst>
    <p:sldId id="258" r:id="rId4"/>
    <p:sldId id="262" r:id="rId5"/>
    <p:sldId id="289" r:id="rId6"/>
    <p:sldId id="259" r:id="rId7"/>
    <p:sldId id="260" r:id="rId8"/>
    <p:sldId id="308" r:id="rId9"/>
    <p:sldId id="290" r:id="rId10"/>
    <p:sldId id="263" r:id="rId11"/>
    <p:sldId id="268" r:id="rId12"/>
    <p:sldId id="292" r:id="rId13"/>
    <p:sldId id="272" r:id="rId14"/>
    <p:sldId id="296" r:id="rId15"/>
    <p:sldId id="273" r:id="rId16"/>
    <p:sldId id="297" r:id="rId17"/>
    <p:sldId id="301" r:id="rId18"/>
    <p:sldId id="298" r:id="rId19"/>
    <p:sldId id="303" r:id="rId20"/>
    <p:sldId id="304" r:id="rId21"/>
    <p:sldId id="284" r:id="rId22"/>
    <p:sldId id="309" r:id="rId23"/>
    <p:sldId id="310" r:id="rId24"/>
    <p:sldId id="333" r:id="rId25"/>
    <p:sldId id="334" r:id="rId26"/>
  </p:sldIdLst>
  <p:sldSz cx="9144000" cy="5143500" type="screen16x9"/>
  <p:notesSz cx="9144000" cy="6858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8F3"/>
    <a:srgbClr val="D0DBF0"/>
    <a:srgbClr val="FF6600"/>
    <a:srgbClr val="FF3300"/>
    <a:srgbClr val="FF0066"/>
    <a:srgbClr val="FF505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14" y="8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85E7DD07-08A4-4EEB-B893-7FFAD79C923F}" type="datetimeFigureOut">
              <a:rPr lang="en-US" smtClean="0"/>
              <a:t>9/15/2025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5B7AC5F-AE38-4068-98CC-328ED306BA69}" type="slidenum">
              <a:rPr lang="en-US" smtClean="0"/>
              <a:t>‹#›</a:t>
            </a:fld>
            <a:endParaRPr lang="en-US"/>
          </a:p>
        </p:txBody>
      </p:sp>
    </p:spTree>
    <p:extLst>
      <p:ext uri="{BB962C8B-B14F-4D97-AF65-F5344CB8AC3E}">
        <p14:creationId xmlns:p14="http://schemas.microsoft.com/office/powerpoint/2010/main" val="398938157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348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9308BCA-E5E4-4948-BAF8-5407470882B7}" type="slidenum">
              <a:rPr altLang="en-US">
                <a:solidFill>
                  <a:srgbClr val="000000"/>
                </a:solidFill>
                <a:latin typeface="DengXian" pitchFamily="2" charset="-122"/>
                <a:ea typeface="DengXian" pitchFamily="2" charset="-122"/>
              </a:rPr>
              <a:pPr/>
              <a:t>1</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20701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7830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4091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4904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F237E4C-2DE3-4037-8665-A600B297C7A0}" type="slidenum">
              <a:rPr altLang="en-US">
                <a:solidFill>
                  <a:srgbClr val="000000"/>
                </a:solidFill>
                <a:latin typeface="DengXian" pitchFamily="2" charset="-122"/>
                <a:ea typeface="DengXian" pitchFamily="2" charset="-122"/>
              </a:rPr>
              <a:pPr/>
              <a:t>19</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78278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A2C7BB-6C52-4B00-8942-105A1C7416B8}"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748309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89550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幻灯片图像占位符 1"/>
          <p:cNvSpPr>
            <a:spLocks noGrp="1" noRot="1" noChangeAspect="1" noChangeArrowheads="1" noTextEdit="1"/>
          </p:cNvSpPr>
          <p:nvPr>
            <p:ph type="sldImg"/>
          </p:nvPr>
        </p:nvSpPr>
        <p:spPr>
          <a:ln/>
        </p:spPr>
      </p:sp>
      <p:sp>
        <p:nvSpPr>
          <p:cNvPr id="1638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638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EC0AB868-DDE9-4315-9B95-566507D1D2CB}" type="slidenum">
              <a:rPr lang="zh-CN" altLang="en-US" sz="1200">
                <a:solidFill>
                  <a:srgbClr val="000000"/>
                </a:solidFill>
              </a:rPr>
              <a:pPr/>
              <a:t>22</a:t>
            </a:fld>
            <a:endParaRPr lang="zh-CN" altLang="en-US" sz="1200">
              <a:solidFill>
                <a:srgbClr val="000000"/>
              </a:solidFill>
            </a:endParaRPr>
          </a:p>
        </p:txBody>
      </p:sp>
    </p:spTree>
    <p:extLst>
      <p:ext uri="{BB962C8B-B14F-4D97-AF65-F5344CB8AC3E}">
        <p14:creationId xmlns:p14="http://schemas.microsoft.com/office/powerpoint/2010/main" val="165601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幻灯片图像占位符 1"/>
          <p:cNvSpPr>
            <a:spLocks noGrp="1" noRot="1" noChangeAspect="1" noChangeArrowheads="1" noTextEdit="1"/>
          </p:cNvSpPr>
          <p:nvPr>
            <p:ph type="sldImg"/>
          </p:nvPr>
        </p:nvSpPr>
        <p:spPr>
          <a:ln/>
        </p:spPr>
      </p:sp>
      <p:sp>
        <p:nvSpPr>
          <p:cNvPr id="1658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658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D5C96068-9D8C-4189-B747-84D705878B3F}" type="slidenum">
              <a:rPr lang="zh-CN" altLang="en-US" sz="1200">
                <a:solidFill>
                  <a:srgbClr val="000000"/>
                </a:solidFill>
              </a:rPr>
              <a:pPr/>
              <a:t>23</a:t>
            </a:fld>
            <a:endParaRPr lang="zh-CN" altLang="en-US" sz="1200">
              <a:solidFill>
                <a:srgbClr val="000000"/>
              </a:solidFill>
            </a:endParaRPr>
          </a:p>
        </p:txBody>
      </p:sp>
    </p:spTree>
    <p:extLst>
      <p:ext uri="{BB962C8B-B14F-4D97-AF65-F5344CB8AC3E}">
        <p14:creationId xmlns:p14="http://schemas.microsoft.com/office/powerpoint/2010/main" val="903809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7970FC-EE57-426B-A49B-30C3011654D6}"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63971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E68ACC01-FDA9-4E92-8863-DF39A528EF0C}" type="slidenum">
              <a:rPr altLang="en-US">
                <a:solidFill>
                  <a:srgbClr val="000000"/>
                </a:solidFill>
                <a:latin typeface="DengXian" pitchFamily="2" charset="-122"/>
                <a:ea typeface="DengXian" pitchFamily="2" charset="-122"/>
              </a:rPr>
              <a:pPr/>
              <a:t>4</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235721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DE770F0F-2A18-467B-92D0-5A1CE4BA6321}" type="slidenum">
              <a:rPr altLang="en-US">
                <a:solidFill>
                  <a:srgbClr val="000000"/>
                </a:solidFill>
                <a:latin typeface="DengXian" pitchFamily="2" charset="-122"/>
                <a:ea typeface="DengXian" pitchFamily="2" charset="-122"/>
              </a:rPr>
              <a:pPr/>
              <a:t>5</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9889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smtClean="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7</a:t>
            </a:fld>
            <a:endParaRPr lang="en-US" altLang="vi-VN">
              <a:solidFill>
                <a:prstClr val="black"/>
              </a:solidFill>
            </a:endParaRPr>
          </a:p>
        </p:txBody>
      </p:sp>
    </p:spTree>
    <p:extLst>
      <p:ext uri="{BB962C8B-B14F-4D97-AF65-F5344CB8AC3E}">
        <p14:creationId xmlns:p14="http://schemas.microsoft.com/office/powerpoint/2010/main" val="354771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smtClean="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8</a:t>
            </a:fld>
            <a:endParaRPr lang="en-US" altLang="vi-VN">
              <a:solidFill>
                <a:prstClr val="black"/>
              </a:solidFill>
            </a:endParaRPr>
          </a:p>
        </p:txBody>
      </p:sp>
    </p:spTree>
    <p:extLst>
      <p:ext uri="{BB962C8B-B14F-4D97-AF65-F5344CB8AC3E}">
        <p14:creationId xmlns:p14="http://schemas.microsoft.com/office/powerpoint/2010/main" val="60455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10</a:t>
            </a:fld>
            <a:endParaRPr lang="zh-CN" altLang="en-US">
              <a:solidFill>
                <a:prstClr val="black"/>
              </a:solidFill>
              <a:ea typeface="宋体"/>
            </a:endParaRPr>
          </a:p>
        </p:txBody>
      </p:sp>
    </p:spTree>
    <p:extLst>
      <p:ext uri="{BB962C8B-B14F-4D97-AF65-F5344CB8AC3E}">
        <p14:creationId xmlns:p14="http://schemas.microsoft.com/office/powerpoint/2010/main" val="404267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smtClean="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12</a:t>
            </a:fld>
            <a:endParaRPr lang="en-US" altLang="vi-VN">
              <a:solidFill>
                <a:prstClr val="black"/>
              </a:solidFill>
            </a:endParaRPr>
          </a:p>
        </p:txBody>
      </p:sp>
    </p:spTree>
    <p:extLst>
      <p:ext uri="{BB962C8B-B14F-4D97-AF65-F5344CB8AC3E}">
        <p14:creationId xmlns:p14="http://schemas.microsoft.com/office/powerpoint/2010/main" val="68921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970FC-EE57-426B-A49B-30C3011654D6}"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854397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lIns="68579" tIns="34289" rIns="68579" bIns="34289"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lIns="68579" tIns="34289" rIns="68579" bIns="34289"/>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565207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p:spPr>
        <p:txBody>
          <a:bodyPr vert="eaVert"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966902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lIns="68579" tIns="34289" rIns="68579" bIns="34289"/>
          <a:lstStyle/>
          <a:p>
            <a:r>
              <a:rPr lang="zh-CN" altLang="en-US"/>
              <a:t>单击此处编辑母版标题样式</a:t>
            </a:r>
          </a:p>
        </p:txBody>
      </p:sp>
      <p:sp>
        <p:nvSpPr>
          <p:cNvPr id="3" name="竖排文字占位符 2"/>
          <p:cNvSpPr>
            <a:spLocks noGrp="1"/>
          </p:cNvSpPr>
          <p:nvPr>
            <p:ph type="body" orient="vert" idx="1" hasCustomPrompt="1"/>
          </p:nvPr>
        </p:nvSpPr>
        <p:spPr>
          <a:xfrm>
            <a:off x="628651" y="273845"/>
            <a:ext cx="5800725" cy="4358879"/>
          </a:xfrm>
        </p:spPr>
        <p:txBody>
          <a:bodyPr vert="eaVert"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1103768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53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49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230816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644727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365045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1643322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2643299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1741883" y="-627459"/>
            <a:ext cx="9985771" cy="1183482"/>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7343778" y="4516044"/>
            <a:ext cx="1800225" cy="719138"/>
          </a:xfrm>
          <a:prstGeom prst="rect">
            <a:avLst/>
          </a:prstGeom>
          <a:noFill/>
          <a:ln w="9525">
            <a:noFill/>
          </a:ln>
        </p:spPr>
      </p:pic>
    </p:spTree>
    <p:extLst>
      <p:ext uri="{BB962C8B-B14F-4D97-AF65-F5344CB8AC3E}">
        <p14:creationId xmlns:p14="http://schemas.microsoft.com/office/powerpoint/2010/main" val="1409409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163865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8674A2-B32F-43CB-92B8-FB8112FAB5E3}"/>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57FA10E-C636-4A43-9BA4-012BD4B0A8D1}" type="datetimeFigureOut">
              <a:rPr lang="zh-CN" altLang="en-US"/>
              <a:pPr>
                <a:defRPr/>
              </a:pPr>
              <a:t>2025/9/15</a:t>
            </a:fld>
            <a:endParaRPr lang="zh-CN" altLang="en-US"/>
          </a:p>
        </p:txBody>
      </p:sp>
      <p:sp>
        <p:nvSpPr>
          <p:cNvPr id="4" name="页脚占位符 3">
            <a:extLst>
              <a:ext uri="{FF2B5EF4-FFF2-40B4-BE49-F238E27FC236}">
                <a16:creationId xmlns:a16="http://schemas.microsoft.com/office/drawing/2014/main" id="{37178218-F3A3-407B-9E07-D6BAA321FE5E}"/>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BB5F68AB-7772-44EF-932E-347A58278ABA}"/>
              </a:ext>
            </a:extLst>
          </p:cNvPr>
          <p:cNvSpPr>
            <a:spLocks noGrp="1"/>
          </p:cNvSpPr>
          <p:nvPr>
            <p:ph type="sldNum" sz="quarter" idx="12"/>
          </p:nvPr>
        </p:nvSpPr>
        <p:spPr/>
        <p:txBody>
          <a:bodyPr/>
          <a:lstStyle>
            <a:lvl1pPr eaLnBrk="0" hangingPunct="0">
              <a:defRPr/>
            </a:lvl1pPr>
          </a:lstStyle>
          <a:p>
            <a:fld id="{196A3F5B-5D62-4B71-BB17-C76A7CBC1EE1}" type="slidenum">
              <a:rPr lang="zh-CN" altLang="en-US"/>
              <a:pPr/>
              <a:t>‹#›</a:t>
            </a:fld>
            <a:endParaRPr lang="zh-CN" altLang="en-US"/>
          </a:p>
        </p:txBody>
      </p:sp>
    </p:spTree>
    <p:extLst>
      <p:ext uri="{BB962C8B-B14F-4D97-AF65-F5344CB8AC3E}">
        <p14:creationId xmlns:p14="http://schemas.microsoft.com/office/powerpoint/2010/main" val="22460465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511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379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23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00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475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293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772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130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08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lIns="68579" tIns="34289" rIns="68579" bIns="34289"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9"/>
            <a:ext cx="7886700" cy="1125140"/>
          </a:xfrm>
        </p:spPr>
        <p:txBody>
          <a:bodyPr lIns="68579" tIns="34289" rIns="68579" bIns="34289"/>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737513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39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640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0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62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2025/9/15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457947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2025/9/15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94744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2025/9/15</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70246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2025/9/15</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55283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2025/9/15</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940876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2025/9/15</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31409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3157480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2025/9/15</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883244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2025/9/15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845663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2025/9/15</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787293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2025/9/15</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42742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1" y="1260872"/>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1" y="1878806"/>
            <a:ext cx="3887391" cy="2763441"/>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433791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0588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
        <p:nvSpPr>
          <p:cNvPr id="7" name="文本框 6"/>
          <p:cNvSpPr txBox="1"/>
          <p:nvPr userDrawn="1"/>
        </p:nvSpPr>
        <p:spPr>
          <a:xfrm>
            <a:off x="2908936" y="1814513"/>
            <a:ext cx="3547586" cy="1165703"/>
          </a:xfrm>
          <a:prstGeom prst="rect">
            <a:avLst/>
          </a:prstGeom>
          <a:noFill/>
        </p:spPr>
        <p:txBody>
          <a:bodyPr wrap="square" lIns="68579" tIns="34289" rIns="68579" bIns="34289" rtlCol="0" anchor="t">
            <a:spAutoFit/>
          </a:bodyPr>
          <a:lstStyle/>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PPT</a:t>
            </a:r>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作品，</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为了您和包图网以及原创作者的利益，请</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勿复制、传播、销售，否则将承担法律责</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任！包图网将对作品进行维权，按照传播</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下载次数进行十倍的索取赔偿！</a:t>
            </a:r>
          </a:p>
        </p:txBody>
      </p:sp>
    </p:spTree>
    <p:extLst>
      <p:ext uri="{BB962C8B-B14F-4D97-AF65-F5344CB8AC3E}">
        <p14:creationId xmlns:p14="http://schemas.microsoft.com/office/powerpoint/2010/main" val="2123597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lIns="68579" tIns="34289" rIns="68579" bIns="34289"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0"/>
            <a:ext cx="4629150" cy="3655219"/>
          </a:xfrm>
        </p:spPr>
        <p:txBody>
          <a:bodyPr lIns="68579" tIns="34289" rIns="68579"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1"/>
            <a:ext cx="2949178" cy="2858691"/>
          </a:xfrm>
        </p:spPr>
        <p:txBody>
          <a:bodyPr lIns="68579" tIns="34289" rIns="68579" bIns="34289"/>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47474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lIns="68579" tIns="34289" rIns="68579" bIns="34289"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hasCustomPrompt="1"/>
          </p:nvPr>
        </p:nvSpPr>
        <p:spPr>
          <a:xfrm>
            <a:off x="629841" y="1543051"/>
            <a:ext cx="2949178" cy="2858691"/>
          </a:xfrm>
        </p:spPr>
        <p:txBody>
          <a:bodyPr lIns="68579" tIns="34289" rIns="68579" bIns="34289"/>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2025/9/15</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36984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2908936" y="1814513"/>
            <a:ext cx="3547586" cy="1165703"/>
          </a:xfrm>
          <a:prstGeom prst="rect">
            <a:avLst/>
          </a:prstGeom>
          <a:noFill/>
        </p:spPr>
        <p:txBody>
          <a:bodyPr wrap="square" lIns="68579" tIns="34289" rIns="68579" bIns="34289" rtlCol="0" anchor="t">
            <a:spAutoFit/>
          </a:bodyPr>
          <a:lstStyle/>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PPT</a:t>
            </a:r>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作品，</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为了您和包图网以及原创作者的利益，请</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勿复制、传播、销售，否则将承担法律责</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任！包图网将对作品进行维权，按照传播</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下载次数进行十倍的索取赔偿！</a:t>
            </a: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Tree>
    <p:extLst>
      <p:ext uri="{BB962C8B-B14F-4D97-AF65-F5344CB8AC3E}">
        <p14:creationId xmlns:p14="http://schemas.microsoft.com/office/powerpoint/2010/main" val="30735726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720" r:id="rId14"/>
    <p:sldLayoutId id="2147483721" r:id="rId15"/>
    <p:sldLayoutId id="2147483722" r:id="rId16"/>
    <p:sldLayoutId id="2147483723" r:id="rId17"/>
    <p:sldLayoutId id="2147483724" r:id="rId18"/>
    <p:sldLayoutId id="2147483725" r:id="rId19"/>
    <p:sldLayoutId id="2147483743" r:id="rId20"/>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852F3D0-CB60-4E23-9016-6E4A006909DF}" type="datetimeFigureOut">
              <a:rPr lang="zh-CN" altLang="en-US" smtClean="0">
                <a:solidFill>
                  <a:prstClr val="black">
                    <a:tint val="75000"/>
                  </a:prstClr>
                </a:solidFill>
              </a:rPr>
              <a:pPr defTabSz="685800"/>
              <a:t>2025/9/15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83251619-C973-4F6A-8B28-A38E9BC25C3F}"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709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0122457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7.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gif"/><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组合 31"/>
          <p:cNvGrpSpPr>
            <a:grpSpLocks/>
          </p:cNvGrpSpPr>
          <p:nvPr/>
        </p:nvGrpSpPr>
        <p:grpSpPr bwMode="auto">
          <a:xfrm>
            <a:off x="114300" y="-542924"/>
            <a:ext cx="8915400" cy="5686425"/>
            <a:chOff x="152400" y="-723900"/>
            <a:chExt cx="11887200" cy="7581900"/>
          </a:xfrm>
        </p:grpSpPr>
        <p:pic>
          <p:nvPicPr>
            <p:cNvPr id="7175" name="图片 3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3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l="68449" t="-1688" r="7007" b="71243"/>
          <a:stretch>
            <a:fillRect/>
          </a:stretch>
        </p:blipFill>
        <p:spPr bwMode="auto">
          <a:xfrm>
            <a:off x="6702426" y="-139700"/>
            <a:ext cx="2005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1" y="742951"/>
            <a:ext cx="370046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1" y="-168274"/>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914400" y="2024063"/>
            <a:ext cx="3352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5500">
                <a:solidFill>
                  <a:srgbClr val="0070C0"/>
                </a:solidFill>
                <a:latin typeface="Arial-Rounded" pitchFamily="34" charset="0"/>
                <a:cs typeface="Arial-Rounded" pitchFamily="34" charset="0"/>
              </a:rPr>
              <a:t>Khởi động</a:t>
            </a:r>
          </a:p>
        </p:txBody>
      </p:sp>
    </p:spTree>
    <p:extLst>
      <p:ext uri="{BB962C8B-B14F-4D97-AF65-F5344CB8AC3E}">
        <p14:creationId xmlns:p14="http://schemas.microsoft.com/office/powerpoint/2010/main" val="984377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2" presetClass="entr" presetSubtype="3"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5"/>
          <a:stretch>
            <a:fillRect/>
          </a:stretch>
        </p:blipFill>
        <p:spPr>
          <a:xfrm>
            <a:off x="-10952" y="3906207"/>
            <a:ext cx="9147810" cy="1293971"/>
          </a:xfrm>
          <a:prstGeom prst="rect">
            <a:avLst/>
          </a:prstGeom>
        </p:spPr>
      </p:pic>
      <p:sp>
        <p:nvSpPr>
          <p:cNvPr id="10" name="Text Box 4"/>
          <p:cNvSpPr txBox="1">
            <a:spLocks noChangeArrowheads="1"/>
          </p:cNvSpPr>
          <p:nvPr>
            <p:custDataLst>
              <p:tags r:id="rId1"/>
            </p:custDataLst>
          </p:nvPr>
        </p:nvSpPr>
        <p:spPr bwMode="auto">
          <a:xfrm>
            <a:off x="186189" y="102262"/>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9" tIns="34097" rIns="68199" bIns="3409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507" eaLnBrk="1" hangingPunct="1">
              <a:defRPr/>
            </a:pPr>
            <a:r>
              <a:rPr lang="en-US" altLang="zh-CN" sz="3750" b="1" dirty="0">
                <a:solidFill>
                  <a:srgbClr val="5B9BD5"/>
                </a:solidFill>
                <a:latin typeface="Arial-Rounded" pitchFamily="34" charset="0"/>
                <a:ea typeface="Arial-Rounded" pitchFamily="34" charset="0"/>
                <a:cs typeface="Arial-Rounded" pitchFamily="34" charset="0"/>
              </a:rPr>
              <a:t>C</a:t>
            </a:r>
            <a:r>
              <a:rPr lang="en-US" altLang="zh-CN" sz="3750" b="1" dirty="0">
                <a:solidFill>
                  <a:srgbClr val="ED7D31"/>
                </a:solidFill>
                <a:latin typeface="Arial-Rounded" pitchFamily="34" charset="0"/>
                <a:ea typeface="Arial-Rounded" pitchFamily="34" charset="0"/>
                <a:cs typeface="Arial-Rounded" pitchFamily="34" charset="0"/>
              </a:rPr>
              <a:t>H</a:t>
            </a:r>
            <a:r>
              <a:rPr lang="en-US" altLang="zh-CN" sz="3750" b="1" dirty="0">
                <a:solidFill>
                  <a:srgbClr val="A5A5A5"/>
                </a:solidFill>
                <a:latin typeface="Arial-Rounded" pitchFamily="34" charset="0"/>
                <a:ea typeface="Arial-Rounded" pitchFamily="34" charset="0"/>
                <a:cs typeface="Arial-Rounded" pitchFamily="34" charset="0"/>
              </a:rPr>
              <a:t>Ú </a:t>
            </a:r>
            <a:r>
              <a:rPr lang="en-US" altLang="zh-CN" sz="3750" b="1" dirty="0">
                <a:solidFill>
                  <a:srgbClr val="FFC000"/>
                </a:solidFill>
                <a:latin typeface="Arial-Rounded" pitchFamily="34" charset="0"/>
                <a:ea typeface="Arial-Rounded" pitchFamily="34" charset="0"/>
                <a:cs typeface="Arial-Rounded" pitchFamily="34" charset="0"/>
              </a:rPr>
              <a:t>G</a:t>
            </a:r>
            <a:r>
              <a:rPr lang="en-US" altLang="zh-CN" sz="3750" b="1" dirty="0">
                <a:solidFill>
                  <a:srgbClr val="ED7D31"/>
                </a:solidFill>
                <a:latin typeface="Arial-Rounded" pitchFamily="34" charset="0"/>
                <a:ea typeface="Arial-Rounded" pitchFamily="34" charset="0"/>
                <a:cs typeface="Arial-Rounded" pitchFamily="34" charset="0"/>
              </a:rPr>
              <a:t>I</a:t>
            </a:r>
            <a:r>
              <a:rPr lang="en-US" altLang="zh-CN" sz="3750" b="1" dirty="0">
                <a:solidFill>
                  <a:srgbClr val="A5A5A5"/>
                </a:solidFill>
                <a:latin typeface="Arial-Rounded" pitchFamily="34" charset="0"/>
                <a:ea typeface="Arial-Rounded" pitchFamily="34" charset="0"/>
                <a:cs typeface="Arial-Rounded" pitchFamily="34" charset="0"/>
              </a:rPr>
              <a:t>Ả</a:t>
            </a:r>
            <a:r>
              <a:rPr lang="en-US" altLang="zh-CN" sz="3750" b="1" dirty="0">
                <a:solidFill>
                  <a:srgbClr val="F6A0AE"/>
                </a:solidFill>
                <a:latin typeface="Arial-Rounded" pitchFamily="34" charset="0"/>
                <a:ea typeface="Arial-Rounded" pitchFamily="34" charset="0"/>
                <a:cs typeface="Arial-Rounded" pitchFamily="34" charset="0"/>
              </a:rPr>
              <a:t>I</a:t>
            </a:r>
            <a:endParaRPr lang="zh-CN" altLang="en-US" sz="375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2323163" y="3974893"/>
            <a:ext cx="4479580" cy="461160"/>
          </a:xfrm>
          <a:prstGeom prst="rect">
            <a:avLst/>
          </a:prstGeom>
          <a:noFill/>
        </p:spPr>
        <p:txBody>
          <a:bodyPr wrap="square" lIns="90936" tIns="45470" rIns="90936" bIns="45470" rtlCol="0">
            <a:spAutoFit/>
          </a:bodyPr>
          <a:lstStyle/>
          <a:p>
            <a:pPr algn="ctr" defTabSz="591129"/>
            <a:r>
              <a:rPr lang="en-GB" sz="2400" dirty="0" smtClean="0">
                <a:latin typeface="Arial-Rounded" panose="020B0500000000000000" pitchFamily="34" charset="0"/>
                <a:ea typeface="Arial-Rounded" panose="020B0500000000000000" pitchFamily="34" charset="0"/>
                <a:cs typeface="Arial-Rounded" panose="020B0500000000000000" pitchFamily="34" charset="0"/>
              </a:rPr>
              <a:t>Ở </a:t>
            </a:r>
            <a:r>
              <a:rPr lang="en-GB" sz="2400"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latin typeface="Arial-Rounded" panose="020B0500000000000000" pitchFamily="34" charset="0"/>
                <a:ea typeface="Arial-Rounded" panose="020B0500000000000000" pitchFamily="34" charset="0"/>
                <a:cs typeface="Arial-Rounded" panose="020B0500000000000000" pitchFamily="34" charset="0"/>
              </a:rPr>
              <a:t>nửa</a:t>
            </a:r>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latin typeface="Arial-Rounded" panose="020B0500000000000000" pitchFamily="34" charset="0"/>
                <a:ea typeface="Arial-Rounded" panose="020B0500000000000000" pitchFamily="34" charset="0"/>
                <a:cs typeface="Arial-Rounded" panose="020B0500000000000000" pitchFamily="34" charset="0"/>
              </a:rPr>
              <a:t>nửa</a:t>
            </a:r>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latin typeface="Arial-Rounded" panose="020B0500000000000000" pitchFamily="34" charset="0"/>
                <a:ea typeface="Arial-Rounded" panose="020B0500000000000000" pitchFamily="34" charset="0"/>
                <a:cs typeface="Arial-Rounded" panose="020B0500000000000000" pitchFamily="34" charset="0"/>
              </a:rPr>
              <a:t>thức</a:t>
            </a:r>
            <a:r>
              <a:rPr lang="en-GB"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2"/>
            </p:custDataLst>
          </p:nvPr>
        </p:nvSpPr>
        <p:spPr>
          <a:xfrm>
            <a:off x="3048000" y="3425776"/>
            <a:ext cx="2566466" cy="446088"/>
          </a:xfrm>
          <a:prstGeom prst="homePlate">
            <a:avLst>
              <a:gd name="adj" fmla="val 115909"/>
            </a:avLst>
          </a:prstGeom>
          <a:noFill/>
          <a:ln w="19050" cap="rnd" cmpd="sng">
            <a:solidFill>
              <a:srgbClr val="808080"/>
            </a:solidFill>
            <a:prstDash val="sysDot"/>
            <a:miter/>
            <a:headEnd type="none" w="med" len="med"/>
            <a:tailEnd type="none" w="med" len="med"/>
          </a:ln>
        </p:spPr>
        <p:txBody>
          <a:bodyPr lIns="68199" tIns="34097" rIns="68199" bIns="34097" anchor="ctr"/>
          <a:lstStyle/>
          <a:p>
            <a:pPr algn="ctr" defTabSz="591129"/>
            <a:r>
              <a:rPr lang="en-US" sz="21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Chập</a:t>
            </a:r>
            <a:r>
              <a:rPr lang="en-US" sz="21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chờn</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361950"/>
            <a:ext cx="1182981"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095496" y="-171458"/>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28" tIns="28562" rIns="57128" bIns="28562" rtlCol="0" anchor="ctr"/>
          <a:lstStyle/>
          <a:p>
            <a:pPr defTabSz="650553"/>
            <a:r>
              <a:rPr lang="en-US" sz="1375" dirty="0" err="1">
                <a:solidFill>
                  <a:prstClr val="black"/>
                </a:solidFill>
                <a:ea typeface="Arial-Rounded" pitchFamily="34" charset="0"/>
                <a:cs typeface="Arial-Rounded" pitchFamily="34" charset="0"/>
              </a:rPr>
              <a:t>Bài</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giảng</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thiết</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kế</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bởi</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Vũ</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Hồng</a:t>
            </a:r>
            <a:r>
              <a:rPr lang="en-US" sz="1375" dirty="0">
                <a:solidFill>
                  <a:prstClr val="black"/>
                </a:solidFill>
                <a:ea typeface="Arial-Rounded" pitchFamily="34" charset="0"/>
                <a:cs typeface="Arial-Rounded" pitchFamily="34" charset="0"/>
              </a:rPr>
              <a:t>.</a:t>
            </a:r>
          </a:p>
          <a:p>
            <a:pPr defTabSz="650553"/>
            <a:r>
              <a:rPr lang="en-US" sz="1375" dirty="0">
                <a:solidFill>
                  <a:prstClr val="black"/>
                </a:solidFill>
                <a:ea typeface="Arial-Rounded" pitchFamily="34" charset="0"/>
                <a:cs typeface="Arial-Rounded" pitchFamily="34" charset="0"/>
              </a:rPr>
              <a:t>LH: FB </a:t>
            </a:r>
            <a:r>
              <a:rPr lang="en-US" sz="1375" dirty="0" err="1">
                <a:solidFill>
                  <a:prstClr val="black"/>
                </a:solidFill>
                <a:ea typeface="Arial-Rounded" pitchFamily="34" charset="0"/>
                <a:cs typeface="Arial-Rounded" pitchFamily="34" charset="0"/>
              </a:rPr>
              <a:t>Vũ</a:t>
            </a:r>
            <a:r>
              <a:rPr lang="en-US" sz="1375" dirty="0">
                <a:solidFill>
                  <a:prstClr val="black"/>
                </a:solidFill>
                <a:ea typeface="Arial-Rounded" pitchFamily="34" charset="0"/>
                <a:cs typeface="Arial-Rounded" pitchFamily="34" charset="0"/>
              </a:rPr>
              <a:t> </a:t>
            </a:r>
            <a:r>
              <a:rPr lang="en-US" sz="1375" dirty="0" err="1">
                <a:solidFill>
                  <a:prstClr val="black"/>
                </a:solidFill>
                <a:ea typeface="Arial-Rounded" pitchFamily="34" charset="0"/>
                <a:cs typeface="Arial-Rounded" pitchFamily="34" charset="0"/>
              </a:rPr>
              <a:t>Hồng</a:t>
            </a:r>
            <a:r>
              <a:rPr lang="en-US" sz="1375" dirty="0">
                <a:solidFill>
                  <a:prstClr val="black"/>
                </a:solidFill>
                <a:ea typeface="Arial-Rounded" pitchFamily="34" charset="0"/>
                <a:cs typeface="Arial-Rounded" pitchFamily="34" charset="0"/>
              </a:rPr>
              <a:t> | https://www.facebook.com/vuhong1972/ | hongvu7219@gmail.com</a:t>
            </a:r>
          </a:p>
        </p:txBody>
      </p:sp>
      <p:pic>
        <p:nvPicPr>
          <p:cNvPr id="2050" name="Picture 2" descr="Bí kíp giúp con ngủ ngoan khi lạ nhà"/>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656711"/>
            <a:ext cx="3962400" cy="267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4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2"/>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3"/>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barn(inVertical)">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4 Happy cute kids id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681" y="244359"/>
            <a:ext cx="6823989" cy="452389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5"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141509" y="4393002"/>
            <a:ext cx="7002493" cy="750498"/>
          </a:xfrm>
          <a:prstGeom prst="rect">
            <a:avLst/>
          </a:prstGeom>
        </p:spPr>
      </p:pic>
      <p:pic>
        <p:nvPicPr>
          <p:cNvPr id="6"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357" t="3897" r="72099" b="65660"/>
          <a:stretch>
            <a:fillRect/>
          </a:stretch>
        </p:blipFill>
        <p:spPr>
          <a:xfrm>
            <a:off x="228601" y="283479"/>
            <a:ext cx="1636163" cy="1141535"/>
          </a:xfrm>
          <a:prstGeom prst="rect">
            <a:avLst/>
          </a:prstGeom>
        </p:spPr>
      </p:pic>
      <p:pic>
        <p:nvPicPr>
          <p:cNvPr id="7" name="图片 7"/>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a:fillRect/>
          </a:stretch>
        </p:blipFill>
        <p:spPr>
          <a:xfrm>
            <a:off x="6861848" y="-140809"/>
            <a:ext cx="2244293" cy="1565822"/>
          </a:xfrm>
          <a:prstGeom prst="rect">
            <a:avLst/>
          </a:prstGeom>
        </p:spPr>
      </p:pic>
      <p:sp>
        <p:nvSpPr>
          <p:cNvPr id="9" name="TextBox 8"/>
          <p:cNvSpPr txBox="1"/>
          <p:nvPr/>
        </p:nvSpPr>
        <p:spPr>
          <a:xfrm>
            <a:off x="2706075" y="2038351"/>
            <a:ext cx="3505200" cy="1200329"/>
          </a:xfrm>
          <a:prstGeom prst="rect">
            <a:avLst/>
          </a:prstGeom>
          <a:noFill/>
        </p:spPr>
        <p:txBody>
          <a:bodyPr wrap="square" lIns="91438" tIns="45719" rIns="91438" bIns="45719" rtlCol="0">
            <a:spAutoFit/>
          </a:bodyP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309690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1000"/>
                                        <p:tgtEl>
                                          <p:spTgt spid="6146"/>
                                        </p:tgtEl>
                                      </p:cBhvr>
                                    </p:animEffect>
                                    <p:anim calcmode="lin" valueType="num">
                                      <p:cBhvr>
                                        <p:cTn id="16" dur="1000" fill="hold"/>
                                        <p:tgtEl>
                                          <p:spTgt spid="6146"/>
                                        </p:tgtEl>
                                        <p:attrNameLst>
                                          <p:attrName>ppt_x</p:attrName>
                                        </p:attrNameLst>
                                      </p:cBhvr>
                                      <p:tavLst>
                                        <p:tav tm="0">
                                          <p:val>
                                            <p:strVal val="#ppt_x"/>
                                          </p:val>
                                        </p:tav>
                                        <p:tav tm="100000">
                                          <p:val>
                                            <p:strVal val="#ppt_x"/>
                                          </p:val>
                                        </p:tav>
                                      </p:tavLst>
                                    </p:anim>
                                    <p:anim calcmode="lin" valueType="num">
                                      <p:cBhvr>
                                        <p:cTn id="17" dur="1000" fill="hold"/>
                                        <p:tgtEl>
                                          <p:spTgt spid="614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837748" y="244078"/>
            <a:ext cx="2050557" cy="477052"/>
          </a:xfrm>
          <a:prstGeom prst="rect">
            <a:avLst/>
          </a:prstGeom>
        </p:spPr>
        <p:txBody>
          <a:bodyPr wrap="none" lIns="91438" tIns="45719" rIns="91438" bIns="45719">
            <a:spAutoFit/>
          </a:bodyPr>
          <a:lstStyle/>
          <a:p>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VỀ</a:t>
            </a:r>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THĂM</a:t>
            </a:r>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QUÊ</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C07B3502-F58A-46C0-88F8-3DE26F98CD3F}"/>
              </a:ext>
            </a:extLst>
          </p:cNvPr>
          <p:cNvSpPr txBox="1"/>
          <p:nvPr/>
        </p:nvSpPr>
        <p:spPr>
          <a:xfrm>
            <a:off x="457200" y="82723"/>
            <a:ext cx="2192474" cy="507829"/>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err="1"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TOÀN</a:t>
            </a:r>
            <a:r>
              <a:rPr lang="en-GB"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 BÀI.</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87" b="97731" l="1103" r="99387">
                        <a14:foregroundMark x1="56250" y1="26094" x2="56985" y2="25932"/>
                        <a14:foregroundMark x1="91054" y1="34360" x2="86887" y2="40681"/>
                        <a14:foregroundMark x1="90809" y1="40843" x2="88235" y2="44084"/>
                        <a14:foregroundMark x1="98039" y1="37277" x2="99142" y2="41977"/>
                        <a14:foregroundMark x1="98775" y1="11669" x2="98162" y2="18152"/>
                      </a14:backgroundRemoval>
                    </a14:imgEffect>
                    <a14:imgEffect>
                      <a14:sharpenSoften amount="50000"/>
                    </a14:imgEffect>
                  </a14:imgLayer>
                </a14:imgProps>
              </a:ext>
            </a:extLst>
          </a:blip>
          <a:stretch>
            <a:fillRect/>
          </a:stretch>
        </p:blipFill>
        <p:spPr>
          <a:xfrm>
            <a:off x="163956" y="2114550"/>
            <a:ext cx="8718158" cy="3124200"/>
          </a:xfrm>
          <a:prstGeom prst="rect">
            <a:avLst/>
          </a:prstGeom>
        </p:spPr>
      </p:pic>
      <p:sp>
        <p:nvSpPr>
          <p:cNvPr id="6" name="TextBox 5"/>
          <p:cNvSpPr txBox="1"/>
          <p:nvPr/>
        </p:nvSpPr>
        <p:spPr>
          <a:xfrm>
            <a:off x="215173" y="837277"/>
            <a:ext cx="2797201" cy="3170099"/>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Khi thấy em vào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ngõ</a:t>
            </a:r>
            <a:endParaRPr lang="en-GB" sz="2000" dirty="0" smtClean="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GB" sz="2000" dirty="0" smtClean="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000" dirty="0" smtClean="0">
                <a:latin typeface="Arial-Rounded" panose="020B0500000000000000" pitchFamily="34" charset="0"/>
                <a:ea typeface="Arial-Rounded" panose="020B0500000000000000" pitchFamily="34" charset="0"/>
                <a:cs typeface="Arial-Rounded" panose="020B0500000000000000" pitchFamily="34" charset="0"/>
              </a:rPr>
              <a:t>Mảnh </a:t>
            </a:r>
            <a:r>
              <a:rPr lang="vi-VN" sz="2000" dirty="0">
                <a:latin typeface="Arial-Rounded" panose="020B0500000000000000" pitchFamily="34" charset="0"/>
                <a:ea typeface="Arial-Rounded" panose="020B0500000000000000" pitchFamily="34" charset="0"/>
                <a:cs typeface="Arial-Rounded" panose="020B0500000000000000" pitchFamily="34" charset="0"/>
              </a:rPr>
              <a:t>vườn quê bé nhỏ</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Chắc bà luôn vất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vả</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986789" y="837277"/>
            <a:ext cx="2735960" cy="1938992"/>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Cho cháu về ra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hái.</a:t>
            </a:r>
            <a:r>
              <a:rPr lang="vi-VN" sz="2000" dirty="0">
                <a:latin typeface="Arial-Rounded" panose="020B0500000000000000" pitchFamily="34" charset="0"/>
                <a:ea typeface="Arial-Rounded" panose="020B0500000000000000" pitchFamily="34" charset="0"/>
                <a:cs typeface="Arial-Rounded" panose="020B0500000000000000" pitchFamily="34" charset="0"/>
              </a:rPr>
              <a:t>Em </a:t>
            </a:r>
            <a:br>
              <a:rPr lang="vi-VN" sz="2000" dirty="0">
                <a:latin typeface="Arial-Rounded" panose="020B0500000000000000" pitchFamily="34" charset="0"/>
                <a:ea typeface="Arial-Rounded" panose="020B0500000000000000" pitchFamily="34" charset="0"/>
                <a:cs typeface="Arial-Rounded" panose="020B0500000000000000" pitchFamily="34" charset="0"/>
              </a:rPr>
            </a:b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5577067" y="837277"/>
            <a:ext cx="3450730" cy="2246769"/>
          </a:xfrm>
          <a:prstGeom prst="rect">
            <a:avLst/>
          </a:prstGeom>
          <a:noFill/>
        </p:spPr>
        <p:txBody>
          <a:bodyPr wrap="square" rtlCol="0">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mồ hôi nhễ nhại</a:t>
            </a:r>
          </a:p>
          <a:p>
            <a:r>
              <a:rPr lang="vi-VN" sz="20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r>
              <a:rPr lang="vi-VN" sz="20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r>
              <a:rPr lang="vi-VN" sz="20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                           (Xuân Hoài)</a:t>
            </a:r>
          </a:p>
        </p:txBody>
      </p:sp>
    </p:spTree>
    <p:extLst>
      <p:ext uri="{BB962C8B-B14F-4D97-AF65-F5344CB8AC3E}">
        <p14:creationId xmlns:p14="http://schemas.microsoft.com/office/powerpoint/2010/main" val="1191746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40017" y="-62388"/>
            <a:ext cx="2426017" cy="1356034"/>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68449" t="-1687" r="7007" b="71244"/>
          <a:stretch>
            <a:fillRect/>
          </a:stretch>
        </p:blipFill>
        <p:spPr>
          <a:xfrm>
            <a:off x="4953000" y="-164839"/>
            <a:ext cx="1346224" cy="939479"/>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11" name="Picture 2" descr="Teacher and student vector illustration Stock Vector Image by  ©colorfuelstudio #303828858"/>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58" b="93651" l="0" r="98875">
                        <a14:backgroundMark x1="4750" y1="27337" x2="4250" y2="63316"/>
                        <a14:backgroundMark x1="21938" y1="86684" x2="82063" y2="85185"/>
                      </a14:backgroundRemoval>
                    </a14:imgEffect>
                  </a14:imgLayer>
                </a14:imgProps>
              </a:ext>
              <a:ext uri="{28A0092B-C50C-407E-A947-70E740481C1C}">
                <a14:useLocalDpi xmlns:a14="http://schemas.microsoft.com/office/drawing/2010/main" val="0"/>
              </a:ext>
            </a:extLst>
          </a:blip>
          <a:srcRect/>
          <a:stretch>
            <a:fillRect/>
          </a:stretch>
        </p:blipFill>
        <p:spPr bwMode="auto">
          <a:xfrm>
            <a:off x="86833" y="819150"/>
            <a:ext cx="6324600" cy="44825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5"/>
          <p:cNvGrpSpPr/>
          <p:nvPr/>
        </p:nvGrpSpPr>
        <p:grpSpPr>
          <a:xfrm>
            <a:off x="5885121" y="270232"/>
            <a:ext cx="3124200" cy="2298673"/>
            <a:chOff x="4525" y="2216"/>
            <a:chExt cx="9703" cy="6367"/>
          </a:xfrm>
        </p:grpSpPr>
        <p:sp>
          <p:nvSpPr>
            <p:cNvPr id="19" name="云形 3"/>
            <p:cNvSpPr/>
            <p:nvPr/>
          </p:nvSpPr>
          <p:spPr>
            <a:xfrm>
              <a:off x="4525" y="2216"/>
              <a:ext cx="9703" cy="636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FFFFFF"/>
                </a:solidFill>
                <a:latin typeface="Arial"/>
                <a:ea typeface="微软雅黑"/>
              </a:endParaRPr>
            </a:p>
          </p:txBody>
        </p:sp>
        <p:sp>
          <p:nvSpPr>
            <p:cNvPr id="20" name="云形 4"/>
            <p:cNvSpPr/>
            <p:nvPr/>
          </p:nvSpPr>
          <p:spPr>
            <a:xfrm>
              <a:off x="4903" y="2535"/>
              <a:ext cx="8992" cy="5752"/>
            </a:xfrm>
            <a:prstGeom prst="cloud">
              <a:avLst/>
            </a:prstGeom>
            <a:noFill/>
            <a:ln w="2540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latin typeface="Arial"/>
                <a:ea typeface="微软雅黑"/>
              </a:endParaRPr>
            </a:p>
          </p:txBody>
        </p:sp>
      </p:grpSp>
      <p:sp>
        <p:nvSpPr>
          <p:cNvPr id="21" name="TextBox 20"/>
          <p:cNvSpPr txBox="1"/>
          <p:nvPr/>
        </p:nvSpPr>
        <p:spPr>
          <a:xfrm>
            <a:off x="6205244" y="819404"/>
            <a:ext cx="2483953" cy="1200327"/>
          </a:xfrm>
          <a:prstGeom prst="rect">
            <a:avLst/>
          </a:prstGeom>
          <a:noFill/>
        </p:spPr>
        <p:txBody>
          <a:bodyPr wrap="square" lIns="91438" tIns="45719" rIns="91438" bIns="45719" rtlCol="0">
            <a:spAutoFit/>
          </a:bodyP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Tree>
    <p:extLst>
      <p:ext uri="{BB962C8B-B14F-4D97-AF65-F5344CB8AC3E}">
        <p14:creationId xmlns:p14="http://schemas.microsoft.com/office/powerpoint/2010/main" val="1557944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1CF5D-1B6B-4A00-A003-2E8101B823A1}"/>
              </a:ext>
            </a:extLst>
          </p:cNvPr>
          <p:cNvSpPr txBox="1"/>
          <p:nvPr/>
        </p:nvSpPr>
        <p:spPr>
          <a:xfrm>
            <a:off x="3655610" y="393829"/>
            <a:ext cx="5444508" cy="474921"/>
          </a:xfrm>
          <a:prstGeom prst="rect">
            <a:avLst/>
          </a:prstGeom>
          <a:noFill/>
        </p:spPr>
        <p:txBody>
          <a:bodyPr wrap="square" lIns="67994" tIns="33996" rIns="67994" bIns="33996" rtlCol="0">
            <a:spAutoFit/>
          </a:bodyPr>
          <a:lstStyle/>
          <a:p>
            <a:pPr defTabSz="680822">
              <a:lnSpc>
                <a:spcPct val="110000"/>
              </a:lnSpc>
            </a:pPr>
            <a:r>
              <a:rPr lang="en-US" altLang="zh-CN"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3655611" y="1172867"/>
            <a:ext cx="5395588" cy="968888"/>
          </a:xfrm>
          <a:prstGeom prst="rect">
            <a:avLst/>
          </a:prstGeom>
          <a:noFill/>
        </p:spPr>
        <p:txBody>
          <a:bodyPr wrap="square" lIns="65350" tIns="32687" rIns="65350" bIns="32687" rtlCol="0">
            <a:spAutoFit/>
          </a:bodyPr>
          <a:lstStyle/>
          <a:p>
            <a:pPr defTabSz="680822">
              <a:lnSpc>
                <a:spcPct val="110000"/>
              </a:lnSpc>
            </a:pPr>
            <a:r>
              <a:rPr lang="en-GB" sz="27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nghỉ hè, bạn nhỏ thích nhất được theo mẹ về quê</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otched Right Arrow 6"/>
          <p:cNvSpPr/>
          <p:nvPr/>
        </p:nvSpPr>
        <p:spPr>
          <a:xfrm>
            <a:off x="163604" y="1"/>
            <a:ext cx="2043590" cy="642311"/>
          </a:xfrm>
          <a:prstGeom prst="notchedRightArrow">
            <a:avLst/>
          </a:prstGeom>
          <a:solidFill>
            <a:srgbClr val="CCFFCC"/>
          </a:solidFill>
          <a:ln w="12700" cap="flat" cmpd="sng" algn="ctr">
            <a:solidFill>
              <a:srgbClr val="5B9BD5">
                <a:shade val="50000"/>
              </a:srgbClr>
            </a:solidFill>
            <a:prstDash val="solid"/>
            <a:miter lim="800000"/>
          </a:ln>
          <a:effectLst/>
        </p:spPr>
        <p:txBody>
          <a:bodyPr lIns="64778" tIns="32398" rIns="64778" bIns="32398" rtlCol="0" anchor="ctr"/>
          <a:lstStyle/>
          <a:p>
            <a:pPr algn="ctr" defTabSz="647726">
              <a:defRPr/>
            </a:pPr>
            <a:r>
              <a:rPr lang="en-US" sz="2312" kern="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312"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312" kern="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khổ</a:t>
            </a:r>
            <a:r>
              <a:rPr lang="en-US" sz="2312"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1</a:t>
            </a:r>
          </a:p>
        </p:txBody>
      </p:sp>
      <p:cxnSp>
        <p:nvCxnSpPr>
          <p:cNvPr id="4" name="Straight Connector 3"/>
          <p:cNvCxnSpPr/>
          <p:nvPr/>
        </p:nvCxnSpPr>
        <p:spPr>
          <a:xfrm>
            <a:off x="3553662" y="134736"/>
            <a:ext cx="22523" cy="49284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2324" y="705714"/>
            <a:ext cx="3191969" cy="465724"/>
          </a:xfrm>
          <a:prstGeom prst="rect">
            <a:avLst/>
          </a:prstGeom>
          <a:noFill/>
        </p:spPr>
        <p:txBody>
          <a:bodyPr wrap="square" lIns="42110" tIns="21060" rIns="42110" bIns="21060" rtlCol="0">
            <a:spAutoFit/>
          </a:bodyPr>
          <a:lstStyle/>
          <a:p>
            <a:pPr algn="ctr" defTabSz="680822"/>
            <a:r>
              <a:rPr lang="en-US" sz="275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75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5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thăm</a:t>
            </a:r>
            <a:r>
              <a:rPr lang="en-US" sz="275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5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quê</a:t>
            </a:r>
            <a:endParaRPr lang="en-US" sz="27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06139" y="1279738"/>
            <a:ext cx="3307810" cy="1542756"/>
          </a:xfrm>
          <a:prstGeom prst="rect">
            <a:avLst/>
          </a:prstGeom>
          <a:noFill/>
        </p:spPr>
        <p:txBody>
          <a:bodyPr wrap="square" lIns="64778" tIns="32398" rIns="64778" bIns="32398"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GB"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p:cNvSpPr/>
          <p:nvPr/>
        </p:nvSpPr>
        <p:spPr>
          <a:xfrm>
            <a:off x="3655610" y="1335825"/>
            <a:ext cx="412187" cy="1956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157" b="100000" l="1942" r="100000">
                        <a14:foregroundMark x1="16990" y1="6944" x2="19782" y2="82870"/>
                        <a14:foregroundMark x1="24150" y1="17593" x2="21845" y2="45370"/>
                        <a14:foregroundMark x1="17476" y1="1157" x2="17476" y2="5556"/>
                        <a14:foregroundMark x1="18447" y1="1852" x2="19296" y2="5556"/>
                        <a14:foregroundMark x1="20510" y1="27778" x2="25000" y2="56481"/>
                        <a14:foregroundMark x1="21723" y1="39120" x2="18083" y2="54630"/>
                        <a14:foregroundMark x1="21481" y1="35880" x2="21359" y2="52778"/>
                        <a14:foregroundMark x1="21602" y1="46991" x2="25243" y2="54630"/>
                        <a14:foregroundMark x1="20388" y1="92593" x2="16141" y2="99074"/>
                        <a14:foregroundMark x1="40413" y1="41435" x2="40413" y2="89120"/>
                        <a14:foregroundMark x1="53762" y1="32639" x2="53762" y2="79861"/>
                        <a14:foregroundMark x1="51335" y1="33333" x2="51942" y2="44676"/>
                        <a14:foregroundMark x1="62136" y1="9491" x2="48058" y2="30787"/>
                        <a14:foregroundMark x1="43932" y1="8565" x2="61286" y2="4398"/>
                        <a14:foregroundMark x1="40898" y1="1620" x2="40898" y2="1620"/>
                        <a14:foregroundMark x1="40655" y1="2083" x2="44903" y2="9259"/>
                        <a14:foregroundMark x1="61529" y1="1620" x2="61165" y2="4630"/>
                        <a14:foregroundMark x1="77427" y1="43519" x2="80461" y2="59259"/>
                        <a14:foregroundMark x1="72209" y1="82407" x2="72451" y2="85417"/>
                        <a14:foregroundMark x1="70631" y1="89815" x2="69903" y2="94213"/>
                        <a14:foregroundMark x1="53762" y1="85185" x2="49757" y2="90509"/>
                        <a14:foregroundMark x1="54976" y1="90278" x2="56068" y2="97454"/>
                        <a14:foregroundMark x1="50850" y1="89120" x2="51820" y2="94213"/>
                        <a14:foregroundMark x1="43083" y1="88657" x2="42354" y2="95370"/>
                        <a14:foregroundMark x1="39806" y1="89120" x2="41141" y2="95139"/>
                        <a14:foregroundMark x1="45146" y1="59028" x2="45146" y2="59028"/>
                        <a14:foregroundMark x1="44903" y1="57176" x2="48665" y2="64815"/>
                        <a14:foregroundMark x1="26699" y1="42824" x2="37864" y2="62500"/>
                        <a14:foregroundMark x1="17354" y1="3935" x2="19175" y2="6944"/>
                        <a14:foregroundMark x1="21845" y1="32176" x2="20874" y2="45833"/>
                        <a14:foregroundMark x1="22451" y1="52315" x2="23665" y2="60185"/>
                        <a14:foregroundMark x1="22573" y1="49537" x2="24150" y2="49306"/>
                        <a14:backgroundMark x1="17476" y1="3009" x2="23301" y2="57639"/>
                      </a14:backgroundRemoval>
                    </a14:imgEffect>
                  </a14:imgLayer>
                </a14:imgProps>
              </a:ext>
            </a:extLst>
          </a:blip>
          <a:srcRect l="13018" r="17160"/>
          <a:stretch/>
        </p:blipFill>
        <p:spPr>
          <a:xfrm>
            <a:off x="3962400" y="2201644"/>
            <a:ext cx="4495800" cy="2941856"/>
          </a:xfrm>
          <a:prstGeom prst="rect">
            <a:avLst/>
          </a:prstGeom>
        </p:spPr>
      </p:pic>
    </p:spTree>
    <p:extLst>
      <p:ext uri="{BB962C8B-B14F-4D97-AF65-F5344CB8AC3E}">
        <p14:creationId xmlns:p14="http://schemas.microsoft.com/office/powerpoint/2010/main" val="3806534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1" grpId="0"/>
      <p:bldP spid="9"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oy Thinking Images | Free Vectors, Stock Photos &amp;amp; PS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28575" y="2108478"/>
            <a:ext cx="1746315" cy="3290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361950"/>
            <a:ext cx="7543800" cy="954107"/>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2. Những câu thơ sau giúp em hiểu điều gì về bạn nhỏ?</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p:cNvGrpSpPr/>
          <p:nvPr/>
        </p:nvGrpSpPr>
        <p:grpSpPr>
          <a:xfrm>
            <a:off x="1021954" y="1316057"/>
            <a:ext cx="6759479" cy="1078767"/>
            <a:chOff x="1524000" y="1012330"/>
            <a:chExt cx="6759479" cy="1078767"/>
          </a:xfrm>
        </p:grpSpPr>
        <p:sp>
          <p:nvSpPr>
            <p:cNvPr id="6" name="Rectangle 5"/>
            <p:cNvSpPr/>
            <p:nvPr/>
          </p:nvSpPr>
          <p:spPr>
            <a:xfrm>
              <a:off x="1645221" y="1012330"/>
              <a:ext cx="3200400" cy="1078468"/>
            </a:xfrm>
            <a:prstGeom prst="rect">
              <a:avLst/>
            </a:prstGeom>
            <a:solidFill>
              <a:srgbClr val="C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Bà</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cũng</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mừng</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ghê</a:t>
              </a:r>
              <a:endPar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vào</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ngõ</a:t>
              </a:r>
              <a:endParaRPr lang="en-US" sz="2400" dirty="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rot="19879430">
              <a:off x="1524000" y="1049090"/>
              <a:ext cx="609600" cy="184666"/>
            </a:xfrm>
            <a:prstGeom prst="rect">
              <a:avLst/>
            </a:prstGeom>
            <a:solidFill>
              <a:schemeClr val="bg2"/>
            </a:solidFill>
          </p:spPr>
          <p:txBody>
            <a:bodyPr wrap="square" rtlCol="0">
              <a:spAutoFit/>
            </a:bodyPr>
            <a:lstStyle/>
            <a:p>
              <a:endParaRPr lang="en-US" sz="600" dirty="0"/>
            </a:p>
          </p:txBody>
        </p:sp>
        <p:grpSp>
          <p:nvGrpSpPr>
            <p:cNvPr id="10" name="Group 9"/>
            <p:cNvGrpSpPr/>
            <p:nvPr/>
          </p:nvGrpSpPr>
          <p:grpSpPr>
            <a:xfrm>
              <a:off x="4961858" y="1012629"/>
              <a:ext cx="3321621" cy="1078468"/>
              <a:chOff x="1676400" y="1164730"/>
              <a:chExt cx="3321621" cy="1078468"/>
            </a:xfrm>
          </p:grpSpPr>
          <p:sp>
            <p:nvSpPr>
              <p:cNvPr id="8" name="Rectangle 7"/>
              <p:cNvSpPr/>
              <p:nvPr/>
            </p:nvSpPr>
            <p:spPr>
              <a:xfrm>
                <a:off x="1797621" y="1164730"/>
                <a:ext cx="3200400" cy="1078468"/>
              </a:xfrm>
              <a:prstGeom prst="rect">
                <a:avLst/>
              </a:prstGeom>
              <a:solidFill>
                <a:srgbClr val="C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Bà</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mỗi</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năm</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mỗi</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gầy</a:t>
                </a:r>
                <a:endPar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Chắc</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bà</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luôn</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vất</a:t>
                </a:r>
                <a:r>
                  <a:rPr lang="en-GB" sz="2400" dirty="0"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smtClean="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vả</a:t>
                </a:r>
                <a:endParaRPr lang="en-US" sz="2400" dirty="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rot="19879430">
                <a:off x="1676400" y="1201490"/>
                <a:ext cx="609600" cy="184666"/>
              </a:xfrm>
              <a:prstGeom prst="rect">
                <a:avLst/>
              </a:prstGeom>
              <a:solidFill>
                <a:schemeClr val="bg2"/>
              </a:solidFill>
            </p:spPr>
            <p:txBody>
              <a:bodyPr wrap="square" rtlCol="0">
                <a:spAutoFit/>
              </a:bodyPr>
              <a:lstStyle/>
              <a:p>
                <a:endParaRPr lang="en-US" sz="600" dirty="0"/>
              </a:p>
            </p:txBody>
          </p:sp>
        </p:grpSp>
      </p:grpSp>
      <p:sp>
        <p:nvSpPr>
          <p:cNvPr id="13" name="Rounded Rectangular Callout 12"/>
          <p:cNvSpPr/>
          <p:nvPr/>
        </p:nvSpPr>
        <p:spPr>
          <a:xfrm>
            <a:off x="3048000" y="3257550"/>
            <a:ext cx="5616479" cy="1512332"/>
          </a:xfrm>
          <a:prstGeom prst="wedgeRoundRectCallout">
            <a:avLst>
              <a:gd name="adj1" fmla="val -74126"/>
              <a:gd name="adj2" fmla="val -29139"/>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thơ trên là lời của bạn nhỏ kể về bà của mình. Qua những câu thơ này, em cảm thấy bạn nhỏ rất quan tâm đến bà, bạn rất yêu bà của mình.</a:t>
            </a:r>
            <a:b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Boy Thinking Images | Free Vectors, Stock Photos &amp;amp; PSD"/>
          <p:cNvPicPr>
            <a:picLocks noChangeAspect="1" noChangeArrowheads="1"/>
          </p:cNvPicPr>
          <p:nvPr/>
        </p:nvPicPr>
        <p:blipFill rotWithShape="1">
          <a:blip r:embed="rId4">
            <a:extLst>
              <a:ext uri="{28A0092B-C50C-407E-A947-70E740481C1C}">
                <a14:useLocalDpi xmlns:a14="http://schemas.microsoft.com/office/drawing/2010/main" val="0"/>
              </a:ext>
            </a:extLst>
          </a:blip>
          <a:srcRect l="44656" r="5303"/>
          <a:stretch/>
        </p:blipFill>
        <p:spPr bwMode="auto">
          <a:xfrm>
            <a:off x="-249773" y="2017399"/>
            <a:ext cx="2529609" cy="338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40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7761" y="2455243"/>
            <a:ext cx="4572000" cy="1938992"/>
          </a:xfrm>
          <a:prstGeom prst="rect">
            <a:avLst/>
          </a:prstGeom>
        </p:spPr>
        <p:txBody>
          <a:bodyPr>
            <a:spAutoFit/>
          </a:bodyPr>
          <a:lstStyle/>
          <a:p>
            <a:r>
              <a:rPr lang="en-GB" sz="20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GB"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mồ </a:t>
            </a:r>
            <a:r>
              <a:rPr lang="vi-VN" sz="2000" dirty="0">
                <a:latin typeface="Arial-Rounded" panose="020B0500000000000000" pitchFamily="34" charset="0"/>
                <a:ea typeface="Arial-Rounded" panose="020B0500000000000000" pitchFamily="34" charset="0"/>
                <a:cs typeface="Arial-Rounded" panose="020B0500000000000000" pitchFamily="34" charset="0"/>
              </a:rPr>
              <a:t>hôi nhễ nhại</a:t>
            </a:r>
          </a:p>
          <a:p>
            <a:r>
              <a:rPr lang="vi-VN" sz="20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r>
              <a:rPr lang="vi-VN" sz="20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r>
              <a:rPr lang="vi-VN" sz="20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000" dirty="0"/>
          </a:p>
        </p:txBody>
      </p:sp>
      <p:sp>
        <p:nvSpPr>
          <p:cNvPr id="16" name="TextBox 15"/>
          <p:cNvSpPr txBox="1"/>
          <p:nvPr/>
        </p:nvSpPr>
        <p:spPr>
          <a:xfrm>
            <a:off x="447761" y="1010519"/>
            <a:ext cx="2590800" cy="1631216"/>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Cho cháu về ra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hái. </a:t>
            </a:r>
            <a:r>
              <a:rPr lang="vi-VN" sz="2000" dirty="0">
                <a:latin typeface="Arial-Rounded" panose="020B0500000000000000" pitchFamily="34" charset="0"/>
                <a:ea typeface="Arial-Rounded" panose="020B0500000000000000" pitchFamily="34" charset="0"/>
                <a:cs typeface="Arial-Rounded" panose="020B0500000000000000" pitchFamily="34" charset="0"/>
              </a:rPr>
              <a:t/>
            </a:r>
            <a:br>
              <a:rPr lang="vi-VN" sz="2000" dirty="0">
                <a:latin typeface="Arial-Rounded" panose="020B0500000000000000" pitchFamily="34" charset="0"/>
                <a:ea typeface="Arial-Rounded" panose="020B0500000000000000" pitchFamily="34" charset="0"/>
                <a:cs typeface="Arial-Rounded" panose="020B0500000000000000" pitchFamily="34" charset="0"/>
              </a:rPr>
            </a:b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A1CF5D-1B6B-4A00-A003-2E8101B823A1}"/>
              </a:ext>
            </a:extLst>
          </p:cNvPr>
          <p:cNvSpPr txBox="1"/>
          <p:nvPr/>
        </p:nvSpPr>
        <p:spPr>
          <a:xfrm>
            <a:off x="3699492" y="406304"/>
            <a:ext cx="5351706" cy="881186"/>
          </a:xfrm>
          <a:prstGeom prst="rect">
            <a:avLst/>
          </a:prstGeom>
          <a:noFill/>
        </p:spPr>
        <p:txBody>
          <a:bodyPr wrap="square" lIns="67994" tIns="33996" rIns="67994" bIns="33996" rtlCol="0">
            <a:spAutoFit/>
          </a:bodyPr>
          <a:lstStyle/>
          <a:p>
            <a:pPr defTabSz="680822">
              <a:lnSpc>
                <a:spcPct val="110000"/>
              </a:lnSpc>
            </a:pPr>
            <a:r>
              <a:rPr lang="en-US" altLang="zh-CN" sz="2400" b="1" dirty="0" smtClean="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Kể những việc làm nói lên tình yêu thương của bà dành cho con cháu</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3740851" y="1769687"/>
            <a:ext cx="5015159" cy="2503603"/>
          </a:xfrm>
          <a:prstGeom prst="rect">
            <a:avLst/>
          </a:prstGeom>
          <a:noFill/>
        </p:spPr>
        <p:txBody>
          <a:bodyPr wrap="square" lIns="65350" tIns="32687" rIns="65350" bIns="32687" rtlCol="0">
            <a:spAutoFit/>
          </a:bodyPr>
          <a:lstStyle/>
          <a:p>
            <a:pPr defTabSz="680822">
              <a:lnSpc>
                <a:spcPct val="110000"/>
              </a:lnSpc>
            </a:pP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otched Right Arrow 6"/>
          <p:cNvSpPr/>
          <p:nvPr/>
        </p:nvSpPr>
        <p:spPr>
          <a:xfrm>
            <a:off x="163604" y="1"/>
            <a:ext cx="2399418" cy="642311"/>
          </a:xfrm>
          <a:prstGeom prst="notchedRightArrow">
            <a:avLst/>
          </a:prstGeom>
          <a:solidFill>
            <a:srgbClr val="CCFFCC"/>
          </a:solidFill>
          <a:ln w="12700" cap="flat" cmpd="sng" algn="ctr">
            <a:solidFill>
              <a:srgbClr val="5B9BD5">
                <a:shade val="50000"/>
              </a:srgbClr>
            </a:solidFill>
            <a:prstDash val="solid"/>
            <a:miter lim="800000"/>
          </a:ln>
          <a:effectLst/>
        </p:spPr>
        <p:txBody>
          <a:bodyPr lIns="64778" tIns="32398" rIns="64778" bIns="32398" rtlCol="0" anchor="ctr"/>
          <a:lstStyle/>
          <a:p>
            <a:pPr algn="ctr" defTabSz="647726">
              <a:defRPr/>
            </a:pPr>
            <a:r>
              <a:rPr lang="en-US" sz="2312" kern="0" dirty="0" err="1">
                <a:solidFill>
                  <a:sysClr val="windowText" lastClr="000000"/>
                </a:solidFill>
              </a:rPr>
              <a:t>Đọc</a:t>
            </a:r>
            <a:r>
              <a:rPr lang="en-US" sz="2312" kern="0" dirty="0">
                <a:solidFill>
                  <a:sysClr val="windowText" lastClr="000000"/>
                </a:solidFill>
              </a:rPr>
              <a:t> </a:t>
            </a:r>
            <a:r>
              <a:rPr lang="en-US" sz="2312" kern="0" dirty="0" err="1">
                <a:solidFill>
                  <a:sysClr val="windowText" lastClr="000000"/>
                </a:solidFill>
              </a:rPr>
              <a:t>khổ</a:t>
            </a:r>
            <a:r>
              <a:rPr lang="en-US" sz="2312" kern="0" dirty="0">
                <a:solidFill>
                  <a:sysClr val="windowText" lastClr="000000"/>
                </a:solidFill>
              </a:rPr>
              <a:t> </a:t>
            </a:r>
            <a:r>
              <a:rPr lang="en-US" sz="2312" kern="0" dirty="0" smtClean="0">
                <a:solidFill>
                  <a:sysClr val="windowText" lastClr="000000"/>
                </a:solidFill>
              </a:rPr>
              <a:t>3, 4</a:t>
            </a:r>
            <a:endParaRPr lang="en-US" sz="2312" kern="0" dirty="0">
              <a:solidFill>
                <a:sysClr val="windowText" lastClr="000000"/>
              </a:solidFill>
            </a:endParaRPr>
          </a:p>
        </p:txBody>
      </p:sp>
      <p:cxnSp>
        <p:nvCxnSpPr>
          <p:cNvPr id="4" name="Straight Connector 3"/>
          <p:cNvCxnSpPr/>
          <p:nvPr/>
        </p:nvCxnSpPr>
        <p:spPr>
          <a:xfrm>
            <a:off x="3606674" y="-28803"/>
            <a:ext cx="22523" cy="49284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3605" y="588904"/>
            <a:ext cx="3040454" cy="465724"/>
          </a:xfrm>
          <a:prstGeom prst="rect">
            <a:avLst/>
          </a:prstGeom>
          <a:noFill/>
        </p:spPr>
        <p:txBody>
          <a:bodyPr wrap="square" lIns="42110" tIns="21060" rIns="42110" bIns="21060" rtlCol="0">
            <a:spAutoFit/>
          </a:bodyPr>
          <a:lstStyle/>
          <a:p>
            <a:pPr algn="ctr" defTabSz="680822"/>
            <a:r>
              <a:rPr lang="en-US" sz="275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75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5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thăm</a:t>
            </a:r>
            <a:r>
              <a:rPr lang="en-US" sz="275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5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quê</a:t>
            </a:r>
            <a:endParaRPr lang="en-US" sz="27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ight Arrow 1"/>
          <p:cNvSpPr/>
          <p:nvPr/>
        </p:nvSpPr>
        <p:spPr>
          <a:xfrm>
            <a:off x="3715838" y="1941119"/>
            <a:ext cx="412187" cy="1956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54343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3" grpId="0"/>
      <p:bldP spid="7" grpId="0" animBg="1"/>
      <p:bldP spid="11"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97470A70-D5FB-414B-B028-4AC6FEBFE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4" y="-642938"/>
            <a:ext cx="8685168" cy="3060384"/>
          </a:xfrm>
          <a:prstGeom prst="rect">
            <a:avLst/>
          </a:prstGeom>
        </p:spPr>
      </p:pic>
      <p:pic>
        <p:nvPicPr>
          <p:cNvPr id="16" name="PA_图片 10">
            <a:extLst>
              <a:ext uri="{FF2B5EF4-FFF2-40B4-BE49-F238E27FC236}">
                <a16:creationId xmlns:a16="http://schemas.microsoft.com/office/drawing/2014/main" id="{EBB9DC17-79B6-423E-8D9F-6E59A75A6CD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5255" y="294724"/>
            <a:ext cx="1753007" cy="1753007"/>
          </a:xfrm>
          <a:prstGeom prst="rect">
            <a:avLst/>
          </a:prstGeom>
        </p:spPr>
      </p:pic>
      <p:pic>
        <p:nvPicPr>
          <p:cNvPr id="17" name="图片 31749" descr="1-19">
            <a:extLst>
              <a:ext uri="{FF2B5EF4-FFF2-40B4-BE49-F238E27FC236}">
                <a16:creationId xmlns:a16="http://schemas.microsoft.com/office/drawing/2014/main" id="{BD5225BA-2375-4DCB-804E-FC79FE5A3B3F}"/>
              </a:ext>
            </a:extLst>
          </p:cNvPr>
          <p:cNvPicPr>
            <a:picLocks noChangeAspect="1"/>
          </p:cNvPicPr>
          <p:nvPr/>
        </p:nvPicPr>
        <p:blipFill>
          <a:blip r:embed="rId5"/>
          <a:stretch>
            <a:fillRect/>
          </a:stretch>
        </p:blipFill>
        <p:spPr>
          <a:xfrm>
            <a:off x="229281" y="2047731"/>
            <a:ext cx="8878023" cy="2916603"/>
          </a:xfrm>
          <a:prstGeom prst="rect">
            <a:avLst/>
          </a:prstGeom>
          <a:noFill/>
          <a:ln w="9525">
            <a:noFill/>
          </a:ln>
        </p:spPr>
      </p:pic>
      <p:pic>
        <p:nvPicPr>
          <p:cNvPr id="18" name="图片 31754" descr="1-22">
            <a:extLst>
              <a:ext uri="{FF2B5EF4-FFF2-40B4-BE49-F238E27FC236}">
                <a16:creationId xmlns:a16="http://schemas.microsoft.com/office/drawing/2014/main" id="{247341D5-B31E-472A-91EF-64222C362EB4}"/>
              </a:ext>
            </a:extLst>
          </p:cNvPr>
          <p:cNvPicPr>
            <a:picLocks noChangeAspect="1"/>
          </p:cNvPicPr>
          <p:nvPr/>
        </p:nvPicPr>
        <p:blipFill>
          <a:blip r:embed="rId6"/>
          <a:stretch>
            <a:fillRect/>
          </a:stretch>
        </p:blipFill>
        <p:spPr>
          <a:xfrm rot="10800000">
            <a:off x="3429000" y="4085241"/>
            <a:ext cx="4633374" cy="667738"/>
          </a:xfrm>
          <a:prstGeom prst="rect">
            <a:avLst/>
          </a:prstGeom>
          <a:noFill/>
          <a:ln w="9525">
            <a:noFill/>
          </a:ln>
        </p:spPr>
      </p:pic>
      <p:pic>
        <p:nvPicPr>
          <p:cNvPr id="19" name="图片 31755" descr="1-22">
            <a:extLst>
              <a:ext uri="{FF2B5EF4-FFF2-40B4-BE49-F238E27FC236}">
                <a16:creationId xmlns:a16="http://schemas.microsoft.com/office/drawing/2014/main" id="{15316480-FFE6-4B74-9DFB-54261557333A}"/>
              </a:ext>
            </a:extLst>
          </p:cNvPr>
          <p:cNvPicPr>
            <a:picLocks noChangeAspect="1"/>
          </p:cNvPicPr>
          <p:nvPr/>
        </p:nvPicPr>
        <p:blipFill>
          <a:blip r:embed="rId6"/>
          <a:stretch>
            <a:fillRect/>
          </a:stretch>
        </p:blipFill>
        <p:spPr>
          <a:xfrm>
            <a:off x="1761933" y="2177004"/>
            <a:ext cx="5553190" cy="667738"/>
          </a:xfrm>
          <a:prstGeom prst="rect">
            <a:avLst/>
          </a:prstGeom>
          <a:noFill/>
          <a:ln w="9525">
            <a:noFill/>
          </a:ln>
        </p:spPr>
      </p:pic>
      <p:pic>
        <p:nvPicPr>
          <p:cNvPr id="20" name="图片 3">
            <a:extLst>
              <a:ext uri="{FF2B5EF4-FFF2-40B4-BE49-F238E27FC236}">
                <a16:creationId xmlns:a16="http://schemas.microsoft.com/office/drawing/2014/main" id="{F8A97765-2244-4572-8B35-0693A336B087}"/>
              </a:ext>
            </a:extLst>
          </p:cNvPr>
          <p:cNvPicPr>
            <a:picLocks noChangeAspect="1"/>
          </p:cNvPicPr>
          <p:nvPr/>
        </p:nvPicPr>
        <p:blipFill rotWithShape="1">
          <a:blip r:embed="rId7">
            <a:extLst>
              <a:ext uri="{28A0092B-C50C-407E-A947-70E740481C1C}">
                <a14:useLocalDpi xmlns:a14="http://schemas.microsoft.com/office/drawing/2010/main" val="0"/>
              </a:ext>
            </a:extLst>
          </a:blip>
          <a:srcRect r="26538"/>
          <a:stretch/>
        </p:blipFill>
        <p:spPr>
          <a:xfrm>
            <a:off x="359883" y="2626231"/>
            <a:ext cx="1679327" cy="2286000"/>
          </a:xfrm>
          <a:prstGeom prst="rect">
            <a:avLst/>
          </a:prstGeom>
        </p:spPr>
      </p:pic>
      <p:sp>
        <p:nvSpPr>
          <p:cNvPr id="12" name="TextBox 11"/>
          <p:cNvSpPr txBox="1"/>
          <p:nvPr/>
        </p:nvSpPr>
        <p:spPr>
          <a:xfrm>
            <a:off x="1640838" y="862907"/>
            <a:ext cx="6781800" cy="954107"/>
          </a:xfrm>
          <a:prstGeom prst="rect">
            <a:avLst/>
          </a:prstGeom>
          <a:noFill/>
        </p:spPr>
        <p:txBody>
          <a:bodyPr wrap="square" rtlCol="0">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rPr>
              <a:t>4. Theo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hè</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quê</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2286000" y="2218419"/>
            <a:ext cx="6248400" cy="1815882"/>
          </a:xfrm>
          <a:prstGeom prst="rect">
            <a:avLst/>
          </a:prstGeom>
          <a:noFill/>
        </p:spPr>
        <p:txBody>
          <a:bodyPr wrap="square" rtlCol="0">
            <a:spAutoFit/>
          </a:bodyPr>
          <a:lstStyle/>
          <a:p>
            <a:r>
              <a:rPr lang="en-GB"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bạn nhỏ thấy vui thích trong kì nghỉ hè ở quê vì bạn được gặp bà của mình, được làm những việc mà ở thành phố bạn ấy không thể làm được</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accel="50000" decel="50000" fill="hold" nodeType="withEffect">
                                  <p:stCondLst>
                                    <p:cond delay="900"/>
                                  </p:stCondLst>
                                  <p:childTnLst>
                                    <p:animMotion origin="layout" path="M 3.75E-6 2.22222E-6 L -0.00326 0.85231 " pathEditMode="relative" rAng="0" ptsTypes="AA">
                                      <p:cBhvr>
                                        <p:cTn id="14" dur="2000" spd="-100000" fill="hold"/>
                                        <p:tgtEl>
                                          <p:spTgt spid="16"/>
                                        </p:tgtEl>
                                        <p:attrNameLst>
                                          <p:attrName>ppt_x</p:attrName>
                                          <p:attrName>ppt_y</p:attrName>
                                        </p:attrNameLst>
                                      </p:cBhvr>
                                      <p:rCtr x="-169" y="42616"/>
                                    </p:animMotion>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6228185" y="1280160"/>
            <a:ext cx="3121152" cy="386334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6027455" y="0"/>
            <a:ext cx="2001416" cy="2292096"/>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227620" y="209550"/>
            <a:ext cx="6553200" cy="484022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212953" y="3103975"/>
            <a:ext cx="1962912" cy="2292096"/>
          </a:xfrm>
          <a:prstGeom prst="rect">
            <a:avLst/>
          </a:prstGeom>
        </p:spPr>
      </p:pic>
      <p:sp>
        <p:nvSpPr>
          <p:cNvPr id="8" name="TextBox 7"/>
          <p:cNvSpPr txBox="1"/>
          <p:nvPr/>
        </p:nvSpPr>
        <p:spPr>
          <a:xfrm>
            <a:off x="1295400" y="1473621"/>
            <a:ext cx="4760421" cy="553998"/>
          </a:xfrm>
          <a:prstGeom prst="rect">
            <a:avLst/>
          </a:prstGeom>
          <a:noFill/>
          <a:ln>
            <a:noFill/>
          </a:ln>
        </p:spPr>
        <p:txBody>
          <a:bodyPr wrap="square" rtlCol="0">
            <a:spAutoFit/>
          </a:bodyPr>
          <a:lstStyle/>
          <a:p>
            <a:pPr algn="ctr" defTabSz="914406"/>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thơ</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000" b="1" dirty="0" smtClean="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9BA8FB8-4F4D-42CD-8653-971EDB0FBADE}"/>
              </a:ext>
            </a:extLst>
          </p:cNvPr>
          <p:cNvSpPr txBox="1"/>
          <p:nvPr/>
        </p:nvSpPr>
        <p:spPr>
          <a:xfrm>
            <a:off x="1295400" y="2292096"/>
            <a:ext cx="4932785" cy="1200329"/>
          </a:xfrm>
          <a:prstGeom prst="rect">
            <a:avLst/>
          </a:prstGeom>
          <a:noFill/>
          <a:ln>
            <a:noFill/>
          </a:ln>
        </p:spPr>
        <p:txBody>
          <a:bodyPr wrap="square" rtlCol="0">
            <a:spAutoFit/>
          </a:bodyPr>
          <a:lstStyle/>
          <a:p>
            <a:pPr defTabSz="914406"/>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Bài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nghỉ</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nhân</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dịp</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nghỉ</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quê</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thăm</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GB"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463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par>
                                <p:cTn id="8" presetID="4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anim calcmode="lin" valueType="num">
                                      <p:cBhvr>
                                        <p:cTn id="11" dur="1500" fill="hold"/>
                                        <p:tgtEl>
                                          <p:spTgt spid="5"/>
                                        </p:tgtEl>
                                        <p:attrNameLst>
                                          <p:attrName>ppt_w</p:attrName>
                                        </p:attrNameLst>
                                      </p:cBhvr>
                                      <p:tavLst>
                                        <p:tav tm="0" fmla="#ppt_w*sin(2.5*pi*$)">
                                          <p:val>
                                            <p:fltVal val="0"/>
                                          </p:val>
                                        </p:tav>
                                        <p:tav tm="100000">
                                          <p:val>
                                            <p:fltVal val="1"/>
                                          </p:val>
                                        </p:tav>
                                      </p:tavLst>
                                    </p:anim>
                                    <p:anim calcmode="lin" valueType="num">
                                      <p:cBhvr>
                                        <p:cTn id="12" dur="1500" fill="hold"/>
                                        <p:tgtEl>
                                          <p:spTgt spid="5"/>
                                        </p:tgtEl>
                                        <p:attrNameLst>
                                          <p:attrName>ppt_h</p:attrName>
                                        </p:attrNameLst>
                                      </p:cBhvr>
                                      <p:tavLst>
                                        <p:tav tm="0">
                                          <p:val>
                                            <p:strVal val="#ppt_h"/>
                                          </p:val>
                                        </p:tav>
                                        <p:tav tm="100000">
                                          <p:val>
                                            <p:strVal val="#ppt_h"/>
                                          </p:val>
                                        </p:tav>
                                      </p:tavLst>
                                    </p:anim>
                                  </p:childTnLst>
                                </p:cTn>
                              </p:par>
                              <p:par>
                                <p:cTn id="13" presetID="3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2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1"/>
          <p:cNvGrpSpPr>
            <a:grpSpLocks/>
          </p:cNvGrpSpPr>
          <p:nvPr/>
        </p:nvGrpSpPr>
        <p:grpSpPr bwMode="auto">
          <a:xfrm>
            <a:off x="114300" y="-542925"/>
            <a:ext cx="8915400" cy="5686425"/>
            <a:chOff x="152400" y="-723900"/>
            <a:chExt cx="11887200" cy="7581900"/>
          </a:xfrm>
        </p:grpSpPr>
        <p:pic>
          <p:nvPicPr>
            <p:cNvPr id="25607"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885825"/>
            <a:ext cx="2728912"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0"/>
            <a:ext cx="72024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828800" y="1353313"/>
            <a:ext cx="3352800" cy="154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4800" dirty="0" smtClean="0">
                <a:solidFill>
                  <a:srgbClr val="0070C0"/>
                </a:solidFill>
                <a:latin typeface="Arial-Rounded" pitchFamily="34" charset="0"/>
                <a:cs typeface="Arial-Rounded" pitchFamily="34" charset="0"/>
              </a:rPr>
              <a:t>Luyện</a:t>
            </a:r>
            <a:r>
              <a:rPr lang="en-US" altLang="vi-VN" sz="4800" dirty="0">
                <a:solidFill>
                  <a:srgbClr val="0070C0"/>
                </a:solidFill>
                <a:latin typeface="Arial-Rounded" pitchFamily="34" charset="0"/>
                <a:cs typeface="Arial-Rounded" pitchFamily="34" charset="0"/>
              </a:rPr>
              <a:t> </a:t>
            </a:r>
            <a:r>
              <a:rPr lang="en-GB" altLang="vi-VN" sz="4800" dirty="0" err="1" smtClean="0">
                <a:solidFill>
                  <a:srgbClr val="0070C0"/>
                </a:solidFill>
                <a:latin typeface="Arial-Rounded" pitchFamily="34" charset="0"/>
                <a:cs typeface="Arial-Rounded" pitchFamily="34" charset="0"/>
              </a:rPr>
              <a:t>đọc</a:t>
            </a:r>
            <a:r>
              <a:rPr lang="en-GB" altLang="vi-VN" sz="4800" dirty="0" smtClean="0">
                <a:solidFill>
                  <a:srgbClr val="0070C0"/>
                </a:solidFill>
                <a:latin typeface="Arial-Rounded" pitchFamily="34" charset="0"/>
                <a:cs typeface="Arial-Rounded" pitchFamily="34" charset="0"/>
              </a:rPr>
              <a:t> </a:t>
            </a:r>
            <a:r>
              <a:rPr lang="en-GB" altLang="vi-VN" sz="4800" dirty="0" err="1" smtClean="0">
                <a:solidFill>
                  <a:srgbClr val="0070C0"/>
                </a:solidFill>
                <a:latin typeface="Arial-Rounded" pitchFamily="34" charset="0"/>
                <a:cs typeface="Arial-Rounded" pitchFamily="34" charset="0"/>
              </a:rPr>
              <a:t>thuộc</a:t>
            </a:r>
            <a:r>
              <a:rPr lang="en-GB" altLang="vi-VN" sz="4800" dirty="0" smtClean="0">
                <a:solidFill>
                  <a:srgbClr val="0070C0"/>
                </a:solidFill>
                <a:latin typeface="Arial-Rounded" pitchFamily="34" charset="0"/>
                <a:cs typeface="Arial-Rounded" pitchFamily="34" charset="0"/>
              </a:rPr>
              <a:t> </a:t>
            </a:r>
            <a:r>
              <a:rPr lang="en-GB" altLang="vi-VN" sz="4800" dirty="0" err="1" smtClean="0">
                <a:solidFill>
                  <a:srgbClr val="0070C0"/>
                </a:solidFill>
                <a:latin typeface="Arial-Rounded" pitchFamily="34" charset="0"/>
                <a:cs typeface="Arial-Rounded" pitchFamily="34" charset="0"/>
              </a:rPr>
              <a:t>lòng</a:t>
            </a:r>
            <a:r>
              <a:rPr lang="en-GB" altLang="vi-VN" sz="4800" dirty="0" smtClean="0">
                <a:solidFill>
                  <a:srgbClr val="0070C0"/>
                </a:solidFill>
                <a:latin typeface="Arial-Rounded" pitchFamily="34" charset="0"/>
                <a:cs typeface="Arial-Rounded" pitchFamily="34" charset="0"/>
              </a:rPr>
              <a:t>.</a:t>
            </a:r>
            <a:endParaRPr lang="en-US" altLang="vi-VN" sz="4800" dirty="0" smtClean="0">
              <a:solidFill>
                <a:srgbClr val="0070C0"/>
              </a:solidFill>
              <a:latin typeface="Arial-Rounded" pitchFamily="34" charset="0"/>
              <a:cs typeface="Arial-Rounded" pitchFamily="34" charset="0"/>
            </a:endParaRPr>
          </a:p>
        </p:txBody>
      </p:sp>
    </p:spTree>
    <p:extLst>
      <p:ext uri="{BB962C8B-B14F-4D97-AF65-F5344CB8AC3E}">
        <p14:creationId xmlns:p14="http://schemas.microsoft.com/office/powerpoint/2010/main" val="1057930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a:fillRect/>
          </a:stretch>
        </p:blipFill>
        <p:spPr>
          <a:xfrm>
            <a:off x="6883881" y="854247"/>
            <a:ext cx="1708030" cy="428925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3420" t="85409"/>
          <a:stretch>
            <a:fillRect/>
          </a:stretch>
        </p:blipFill>
        <p:spPr>
          <a:xfrm>
            <a:off x="2141509" y="4393002"/>
            <a:ext cx="7002493" cy="750498"/>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3357" t="3897" r="72099" b="65660"/>
          <a:stretch>
            <a:fillRect/>
          </a:stretch>
        </p:blipFill>
        <p:spPr>
          <a:xfrm>
            <a:off x="529217" y="854247"/>
            <a:ext cx="1636163" cy="1141535"/>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68449" t="-1687" r="7007" b="71244"/>
          <a:stretch>
            <a:fillRect/>
          </a:stretch>
        </p:blipFill>
        <p:spPr>
          <a:xfrm>
            <a:off x="6220736" y="-277973"/>
            <a:ext cx="2244293" cy="1565822"/>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1527336" y="-270986"/>
            <a:ext cx="5723573" cy="4290060"/>
          </a:xfrm>
          <a:prstGeom prst="rect">
            <a:avLst/>
          </a:prstGeom>
        </p:spPr>
      </p:pic>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78602" y="775276"/>
            <a:ext cx="1395845" cy="7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981201" y="1778215"/>
            <a:ext cx="4681768" cy="1337184"/>
          </a:xfrm>
          <a:prstGeom prst="rect">
            <a:avLst/>
          </a:prstGeom>
          <a:noFill/>
        </p:spPr>
        <p:txBody>
          <a:bodyPr wrap="square" lIns="44094" tIns="22046" rIns="44094" bIns="22046" rtlCol="0">
            <a:spAutoFit/>
          </a:bodyPr>
          <a:lstStyle/>
          <a:p>
            <a:pPr algn="ctr"/>
            <a:r>
              <a:rPr lang="vi-VN" sz="2800" dirty="0">
                <a:latin typeface="Arial-Rounded" panose="020B0500000000000000" pitchFamily="34" charset="0"/>
                <a:ea typeface="Arial-Rounded" panose="020B0500000000000000" pitchFamily="34" charset="0"/>
                <a:cs typeface="Arial-Rounded" panose="020B0500000000000000" pitchFamily="34" charset="0"/>
              </a:rPr>
              <a:t>Hỏi – đáp về những việc em đã làm cùng người thân trong kì nghỉ hè</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31" name="Picture 7" descr="Fire Water Sticker by Anders Ruff Workshop for iOS &amp;amp; Android |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22411" y="187899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7"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D61416-9B2E-49D1-882D-CDA71F047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4" t="17838" r="16314" b="7092"/>
          <a:stretch/>
        </p:blipFill>
        <p:spPr>
          <a:xfrm>
            <a:off x="-9264" y="79510"/>
            <a:ext cx="9162527" cy="5063990"/>
          </a:xfrm>
          <a:prstGeom prst="rect">
            <a:avLst/>
          </a:prstGeom>
        </p:spPr>
      </p:pic>
      <p:pic>
        <p:nvPicPr>
          <p:cNvPr id="5" name="图片 4">
            <a:extLst>
              <a:ext uri="{FF2B5EF4-FFF2-40B4-BE49-F238E27FC236}">
                <a16:creationId xmlns:a16="http://schemas.microsoft.com/office/drawing/2014/main" id="{31C3E686-95AB-4BCD-B6AD-BAB3ADE2F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86" y="-403766"/>
            <a:ext cx="2998533" cy="5467756"/>
          </a:xfrm>
          <a:prstGeom prst="rect">
            <a:avLst/>
          </a:prstGeom>
        </p:spPr>
      </p:pic>
      <p:pic>
        <p:nvPicPr>
          <p:cNvPr id="6" name="图片 5">
            <a:extLst>
              <a:ext uri="{FF2B5EF4-FFF2-40B4-BE49-F238E27FC236}">
                <a16:creationId xmlns:a16="http://schemas.microsoft.com/office/drawing/2014/main" id="{73C6AFD5-2045-4249-9D81-6071414DE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019" y="516031"/>
            <a:ext cx="4975298" cy="2493818"/>
          </a:xfrm>
          <a:prstGeom prst="rect">
            <a:avLst/>
          </a:prstGeom>
        </p:spPr>
      </p:pic>
      <p:pic>
        <p:nvPicPr>
          <p:cNvPr id="7" name="图片 6">
            <a:extLst>
              <a:ext uri="{FF2B5EF4-FFF2-40B4-BE49-F238E27FC236}">
                <a16:creationId xmlns:a16="http://schemas.microsoft.com/office/drawing/2014/main" id="{6BA3B4B4-B639-4C85-9589-B57F3F17C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79" y="2065849"/>
            <a:ext cx="1390286" cy="2805545"/>
          </a:xfrm>
          <a:prstGeom prst="rect">
            <a:avLst/>
          </a:prstGeom>
        </p:spPr>
      </p:pic>
      <p:pic>
        <p:nvPicPr>
          <p:cNvPr id="8" name="图片 7">
            <a:extLst>
              <a:ext uri="{FF2B5EF4-FFF2-40B4-BE49-F238E27FC236}">
                <a16:creationId xmlns:a16="http://schemas.microsoft.com/office/drawing/2014/main" id="{5534077B-3DB1-498F-9536-53282CCFEC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4615" y="3297550"/>
            <a:ext cx="2025101" cy="1964473"/>
          </a:xfrm>
          <a:prstGeom prst="rect">
            <a:avLst/>
          </a:prstGeom>
        </p:spPr>
      </p:pic>
      <p:pic>
        <p:nvPicPr>
          <p:cNvPr id="10" name="图片 9">
            <a:extLst>
              <a:ext uri="{FF2B5EF4-FFF2-40B4-BE49-F238E27FC236}">
                <a16:creationId xmlns:a16="http://schemas.microsoft.com/office/drawing/2014/main" id="{9BFFE73B-EE14-4C53-AEEB-7652B38D21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3421" y="1046841"/>
            <a:ext cx="2025101" cy="1161184"/>
          </a:xfrm>
          <a:prstGeom prst="rect">
            <a:avLst/>
          </a:prstGeom>
        </p:spPr>
      </p:pic>
      <p:pic>
        <p:nvPicPr>
          <p:cNvPr id="3" name="图片 2">
            <a:extLst>
              <a:ext uri="{FF2B5EF4-FFF2-40B4-BE49-F238E27FC236}">
                <a16:creationId xmlns:a16="http://schemas.microsoft.com/office/drawing/2014/main" id="{9F1AE763-BE62-42E1-B69B-C94A146BC5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4384" y="329176"/>
            <a:ext cx="5655266" cy="4814326"/>
          </a:xfrm>
          <a:prstGeom prst="rect">
            <a:avLst/>
          </a:prstGeom>
        </p:spPr>
      </p:pic>
      <p:sp>
        <p:nvSpPr>
          <p:cNvPr id="11" name="文本框 10">
            <a:extLst>
              <a:ext uri="{FF2B5EF4-FFF2-40B4-BE49-F238E27FC236}">
                <a16:creationId xmlns:a16="http://schemas.microsoft.com/office/drawing/2014/main" id="{BA269BEF-E8B9-4BD0-A039-13A8FEAA0711}"/>
              </a:ext>
            </a:extLst>
          </p:cNvPr>
          <p:cNvSpPr txBox="1"/>
          <p:nvPr/>
        </p:nvSpPr>
        <p:spPr>
          <a:xfrm>
            <a:off x="2686066" y="1256006"/>
            <a:ext cx="3600449" cy="1338828"/>
          </a:xfrm>
          <a:prstGeom prst="rect">
            <a:avLst/>
          </a:prstGeom>
          <a:noFill/>
        </p:spPr>
        <p:txBody>
          <a:bodyPr wrap="square" rtlCol="0">
            <a:spAutoFit/>
          </a:bodyPr>
          <a:lstStyle/>
          <a:p>
            <a:pPr algn="ctr"/>
            <a:r>
              <a:rPr lang="en-US" altLang="zh-CN" sz="4050" dirty="0">
                <a:solidFill>
                  <a:srgbClr val="4472C4"/>
                </a:solidFill>
                <a:latin typeface="Arial-Rounded" pitchFamily="34" charset="0"/>
                <a:ea typeface="Arial-Rounded" pitchFamily="34" charset="0"/>
                <a:cs typeface="Arial-Rounded" pitchFamily="34" charset="0"/>
                <a:sym typeface="+mn-lt"/>
              </a:rPr>
              <a:t>LUYỆN ĐỌC TRONG NHÓM</a:t>
            </a:r>
            <a:endParaRPr lang="zh-CN" altLang="en-US" sz="4050" dirty="0">
              <a:solidFill>
                <a:srgbClr val="4472C4"/>
              </a:solidFill>
              <a:latin typeface="Arial-Rounded" pitchFamily="34" charset="0"/>
              <a:ea typeface="Arial-Rounded" pitchFamily="34" charset="0"/>
              <a:cs typeface="Arial-Rounded" pitchFamily="34" charset="0"/>
              <a:sym typeface="+mn-lt"/>
            </a:endParaRPr>
          </a:p>
        </p:txBody>
      </p:sp>
      <p:pic>
        <p:nvPicPr>
          <p:cNvPr id="12" name="图片 11">
            <a:extLst>
              <a:ext uri="{FF2B5EF4-FFF2-40B4-BE49-F238E27FC236}">
                <a16:creationId xmlns:a16="http://schemas.microsoft.com/office/drawing/2014/main" id="{8AA4C189-876E-46E7-B75D-20A3737B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67370" y="-596394"/>
            <a:ext cx="2998533" cy="5467756"/>
          </a:xfrm>
          <a:prstGeom prst="rect">
            <a:avLst/>
          </a:prstGeom>
        </p:spPr>
      </p:pic>
    </p:spTree>
    <p:extLst>
      <p:ext uri="{BB962C8B-B14F-4D97-AF65-F5344CB8AC3E}">
        <p14:creationId xmlns:p14="http://schemas.microsoft.com/office/powerpoint/2010/main" val="2704627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 calcmode="lin" valueType="num">
                                      <p:cBhvr>
                                        <p:cTn id="1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gtEl>
                                      </p:cBhvr>
                                    </p:animEffect>
                                  </p:childTnLst>
                                </p:cTn>
                              </p:par>
                            </p:childTnLst>
                          </p:cTn>
                        </p:par>
                        <p:par>
                          <p:cTn id="18" fill="hold">
                            <p:stCondLst>
                              <p:cond delay="230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07AF94C-9CBF-4324-86F1-0E553BEE39C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179029" y="227571"/>
            <a:ext cx="6719169" cy="5051366"/>
          </a:xfrm>
          <a:prstGeom prst="rect">
            <a:avLst/>
          </a:prstGeom>
        </p:spPr>
      </p:pic>
      <p:sp>
        <p:nvSpPr>
          <p:cNvPr id="3" name="TextBox 2"/>
          <p:cNvSpPr txBox="1"/>
          <p:nvPr/>
        </p:nvSpPr>
        <p:spPr>
          <a:xfrm>
            <a:off x="742950" y="981086"/>
            <a:ext cx="7438634" cy="3544334"/>
          </a:xfrm>
          <a:prstGeom prst="rect">
            <a:avLst/>
          </a:prstGeom>
          <a:noFill/>
        </p:spPr>
        <p:txBody>
          <a:bodyPr spcFirstLastPara="1" wrap="square" lIns="68408" tIns="34212" rIns="68408" bIns="34212" numCol="1" rtlCol="0">
            <a:prstTxWarp prst="textArchUp">
              <a:avLst>
                <a:gd name="adj" fmla="val 10831471"/>
              </a:avLst>
            </a:prstTxWarp>
            <a:spAutoFit/>
          </a:bodyPr>
          <a:lstStyle/>
          <a:p>
            <a:pPr algn="ctr" defTabSz="684057"/>
            <a:r>
              <a:rPr lang="en-GB" sz="3600" dirty="0">
                <a:solidFill>
                  <a:srgbClr val="FF0000"/>
                </a:solidFill>
              </a:rPr>
              <a:t>THI ĐỌC TRƯỚC LỚP</a:t>
            </a:r>
            <a:endParaRPr lang="en-US" sz="3600" dirty="0">
              <a:solidFill>
                <a:srgbClr val="FF0000"/>
              </a:solidFill>
            </a:endParaRPr>
          </a:p>
        </p:txBody>
      </p:sp>
    </p:spTree>
    <p:extLst>
      <p:ext uri="{BB962C8B-B14F-4D97-AF65-F5344CB8AC3E}">
        <p14:creationId xmlns:p14="http://schemas.microsoft.com/office/powerpoint/2010/main" val="3725058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3">
                                            <p:txEl>
                                              <p:pRg st="0" end="0"/>
                                            </p:txEl>
                                          </p:spTgt>
                                        </p:tgtEl>
                                        <p:attrNameLst>
                                          <p:attrName>ppt_x</p:attrName>
                                          <p:attrName>ppt_y</p:attrName>
                                        </p:attrNameLst>
                                      </p:cBhvr>
                                    </p:animMotion>
                                    <p:animRot by="1500000">
                                      <p:cBhvr>
                                        <p:cTn id="18" dur="125" fill="hold">
                                          <p:stCondLst>
                                            <p:cond delay="0"/>
                                          </p:stCondLst>
                                        </p:cTn>
                                        <p:tgtEl>
                                          <p:spTgt spid="3">
                                            <p:txEl>
                                              <p:pRg st="0" end="0"/>
                                            </p:txEl>
                                          </p:spTgt>
                                        </p:tgtEl>
                                        <p:attrNameLst>
                                          <p:attrName>r</p:attrName>
                                        </p:attrNameLst>
                                      </p:cBhvr>
                                    </p:animRot>
                                    <p:animRot by="-1500000">
                                      <p:cBhvr>
                                        <p:cTn id="19" dur="125" fill="hold">
                                          <p:stCondLst>
                                            <p:cond delay="125"/>
                                          </p:stCondLst>
                                        </p:cTn>
                                        <p:tgtEl>
                                          <p:spTgt spid="3">
                                            <p:txEl>
                                              <p:pRg st="0" end="0"/>
                                            </p:txEl>
                                          </p:spTgt>
                                        </p:tgtEl>
                                        <p:attrNameLst>
                                          <p:attrName>r</p:attrName>
                                        </p:attrNameLst>
                                      </p:cBhvr>
                                    </p:animRot>
                                    <p:animRot by="-1500000">
                                      <p:cBhvr>
                                        <p:cTn id="20" dur="125" fill="hold">
                                          <p:stCondLst>
                                            <p:cond delay="250"/>
                                          </p:stCondLst>
                                        </p:cTn>
                                        <p:tgtEl>
                                          <p:spTgt spid="3">
                                            <p:txEl>
                                              <p:pRg st="0" end="0"/>
                                            </p:txEl>
                                          </p:spTgt>
                                        </p:tgtEl>
                                        <p:attrNameLst>
                                          <p:attrName>r</p:attrName>
                                        </p:attrNameLst>
                                      </p:cBhvr>
                                    </p:animRot>
                                    <p:animRot by="1500000">
                                      <p:cBhvr>
                                        <p:cTn id="21"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D:\工作\ppt\1.8\d1a8dffdb88971d471aa48f652f5b3ef.pngd1a8dffdb88971d471aa48f652f5b3e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99" y="161443"/>
            <a:ext cx="4897581" cy="489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图片 12" descr="8c028dabe04d64ea3c3aa11767f6d8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565" y="722891"/>
            <a:ext cx="4911436"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5">
            <a:extLst>
              <a:ext uri="{FF2B5EF4-FFF2-40B4-BE49-F238E27FC236}">
                <a16:creationId xmlns:a16="http://schemas.microsoft.com/office/drawing/2014/main" id="{ADB5796F-F671-4FD5-9ABE-98E2BE8B3DEF}"/>
              </a:ext>
            </a:extLst>
          </p:cNvPr>
          <p:cNvSpPr>
            <a:spLocks noChangeArrowheads="1"/>
          </p:cNvSpPr>
          <p:nvPr/>
        </p:nvSpPr>
        <p:spPr bwMode="auto">
          <a:xfrm>
            <a:off x="4985904" y="1885950"/>
            <a:ext cx="34116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defRPr sz="7200">
                <a:solidFill>
                  <a:schemeClr val="tx1"/>
                </a:solidFill>
                <a:latin typeface=".VnAvant" panose="020B7200000000000000" pitchFamily="34" charset="0"/>
                <a:ea typeface="SimSun" panose="02010600030101010101" pitchFamily="2" charset="-122"/>
              </a:defRPr>
            </a:lvl1pPr>
            <a:lvl2pPr marL="685800" indent="-228600" defTabSz="547688">
              <a:defRPr sz="7200">
                <a:solidFill>
                  <a:schemeClr val="tx1"/>
                </a:solidFill>
                <a:latin typeface=".VnAvant" panose="020B7200000000000000" pitchFamily="34" charset="0"/>
                <a:ea typeface="SimSun" panose="02010600030101010101" pitchFamily="2" charset="-122"/>
              </a:defRPr>
            </a:lvl2pPr>
            <a:lvl3pPr marL="1143000" indent="-228600" defTabSz="547688">
              <a:defRPr sz="7200">
                <a:solidFill>
                  <a:schemeClr val="tx1"/>
                </a:solidFill>
                <a:latin typeface=".VnAvant" panose="020B7200000000000000" pitchFamily="34" charset="0"/>
                <a:ea typeface="SimSun" panose="02010600030101010101" pitchFamily="2" charset="-122"/>
              </a:defRPr>
            </a:lvl3pPr>
            <a:lvl4pPr marL="1600200" indent="-228600" defTabSz="547688">
              <a:defRPr sz="7200">
                <a:solidFill>
                  <a:schemeClr val="tx1"/>
                </a:solidFill>
                <a:latin typeface=".VnAvant" panose="020B7200000000000000" pitchFamily="34" charset="0"/>
                <a:ea typeface="SimSun" panose="02010600030101010101" pitchFamily="2" charset="-122"/>
              </a:defRPr>
            </a:lvl4pPr>
            <a:lvl5pPr marL="2057400" indent="-228600" defTabSz="547688">
              <a:defRPr sz="7200">
                <a:solidFill>
                  <a:schemeClr val="tx1"/>
                </a:solidFill>
                <a:latin typeface=".VnAvant" panose="020B7200000000000000" pitchFamily="34" charset="0"/>
                <a:ea typeface="SimSun" panose="02010600030101010101" pitchFamily="2" charset="-122"/>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ea typeface="SimSun" panose="02010600030101010101" pitchFamily="2" charset="-122"/>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ea typeface="SimSun" panose="02010600030101010101" pitchFamily="2" charset="-122"/>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ea typeface="SimSun" panose="02010600030101010101" pitchFamily="2" charset="-122"/>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ea typeface="SimSun" panose="02010600030101010101" pitchFamily="2" charset="-122"/>
              </a:defRPr>
            </a:lvl9pPr>
          </a:lstStyle>
          <a:p>
            <a:pPr algn="ctr" fontAlgn="base">
              <a:spcBef>
                <a:spcPct val="0"/>
              </a:spcBef>
              <a:spcAft>
                <a:spcPct val="0"/>
              </a:spcAft>
              <a:defRPr/>
            </a:pPr>
            <a:r>
              <a:rPr lang="en-US" altLang="zh-CN" sz="6000" dirty="0" err="1">
                <a:solidFill>
                  <a:srgbClr val="62BBD0">
                    <a:lumMod val="75000"/>
                  </a:srgbClr>
                </a:solidFill>
                <a:latin typeface="Arial-Rounded" panose="020B0500000000000000" pitchFamily="34" charset="0"/>
                <a:ea typeface="字魂59号-创粗黑"/>
                <a:cs typeface="字魂59号-创粗黑"/>
              </a:rPr>
              <a:t>Củng</a:t>
            </a:r>
            <a:r>
              <a:rPr lang="en-US" altLang="zh-CN" sz="6000" dirty="0">
                <a:solidFill>
                  <a:srgbClr val="62BBD0">
                    <a:lumMod val="75000"/>
                  </a:srgbClr>
                </a:solidFill>
                <a:latin typeface="Arial-Rounded" panose="020B0500000000000000" pitchFamily="34" charset="0"/>
                <a:ea typeface="字魂59号-创粗黑"/>
                <a:cs typeface="字魂59号-创粗黑"/>
              </a:rPr>
              <a:t> </a:t>
            </a:r>
            <a:r>
              <a:rPr lang="en-US" altLang="zh-CN" sz="6000" dirty="0" err="1">
                <a:solidFill>
                  <a:srgbClr val="62BBD0">
                    <a:lumMod val="75000"/>
                  </a:srgbClr>
                </a:solidFill>
                <a:latin typeface="Arial-Rounded" panose="020B0500000000000000" pitchFamily="34" charset="0"/>
                <a:ea typeface="字魂59号-创粗黑"/>
                <a:cs typeface="字魂59号-创粗黑"/>
              </a:rPr>
              <a:t>cố</a:t>
            </a:r>
            <a:r>
              <a:rPr lang="en-US" altLang="zh-CN" sz="6000" dirty="0">
                <a:solidFill>
                  <a:srgbClr val="62BBD0">
                    <a:lumMod val="75000"/>
                  </a:srgbClr>
                </a:solidFill>
                <a:latin typeface="Arial-Rounded" panose="020B0500000000000000" pitchFamily="34" charset="0"/>
                <a:ea typeface="字魂59号-创粗黑"/>
                <a:cs typeface="字魂59号-创粗黑"/>
              </a:rPr>
              <a:t> </a:t>
            </a:r>
            <a:r>
              <a:rPr lang="en-US" altLang="zh-CN" sz="6000" dirty="0" err="1">
                <a:solidFill>
                  <a:srgbClr val="62BBD0">
                    <a:lumMod val="75000"/>
                  </a:srgbClr>
                </a:solidFill>
                <a:latin typeface="Arial-Rounded" panose="020B0500000000000000" pitchFamily="34" charset="0"/>
                <a:ea typeface="字魂59号-创粗黑"/>
                <a:cs typeface="字魂59号-创粗黑"/>
              </a:rPr>
              <a:t>và</a:t>
            </a:r>
            <a:r>
              <a:rPr lang="en-US" altLang="zh-CN" sz="6000" dirty="0">
                <a:solidFill>
                  <a:srgbClr val="62BBD0">
                    <a:lumMod val="75000"/>
                  </a:srgbClr>
                </a:solidFill>
                <a:latin typeface="Arial-Rounded" panose="020B0500000000000000" pitchFamily="34" charset="0"/>
                <a:ea typeface="字魂59号-创粗黑"/>
                <a:cs typeface="字魂59号-创粗黑"/>
              </a:rPr>
              <a:t> </a:t>
            </a:r>
            <a:r>
              <a:rPr lang="en-US" altLang="zh-CN" sz="6000" dirty="0" err="1">
                <a:solidFill>
                  <a:srgbClr val="62BBD0">
                    <a:lumMod val="75000"/>
                  </a:srgbClr>
                </a:solidFill>
                <a:latin typeface="Arial-Rounded" panose="020B0500000000000000" pitchFamily="34" charset="0"/>
                <a:ea typeface="字魂59号-创粗黑"/>
                <a:cs typeface="字魂59号-创粗黑"/>
              </a:rPr>
              <a:t>dặn</a:t>
            </a:r>
            <a:r>
              <a:rPr lang="en-US" altLang="zh-CN" sz="6000" dirty="0">
                <a:solidFill>
                  <a:srgbClr val="62BBD0">
                    <a:lumMod val="75000"/>
                  </a:srgbClr>
                </a:solidFill>
                <a:latin typeface="Arial-Rounded" panose="020B0500000000000000" pitchFamily="34" charset="0"/>
                <a:ea typeface="字魂59号-创粗黑"/>
                <a:cs typeface="字魂59号-创粗黑"/>
              </a:rPr>
              <a:t> </a:t>
            </a:r>
            <a:r>
              <a:rPr lang="en-US" altLang="zh-CN" sz="6000" dirty="0" err="1">
                <a:solidFill>
                  <a:srgbClr val="62BBD0">
                    <a:lumMod val="75000"/>
                  </a:srgbClr>
                </a:solidFill>
                <a:latin typeface="Arial-Rounded" panose="020B0500000000000000" pitchFamily="34" charset="0"/>
                <a:ea typeface="字魂59号-创粗黑"/>
                <a:cs typeface="字魂59号-创粗黑"/>
              </a:rPr>
              <a:t>dò</a:t>
            </a:r>
            <a:endParaRPr lang="zh-CN" altLang="en-US" sz="6000" dirty="0">
              <a:solidFill>
                <a:srgbClr val="62BBD0">
                  <a:lumMod val="75000"/>
                </a:srgbClr>
              </a:solidFill>
              <a:latin typeface="Arial-Rounded" panose="020B0500000000000000" pitchFamily="34" charset="0"/>
              <a:ea typeface="字魂59号-创粗黑"/>
              <a:cs typeface="字魂59号-创粗黑"/>
            </a:endParaRPr>
          </a:p>
        </p:txBody>
      </p:sp>
    </p:spTree>
    <p:custDataLst>
      <p:tags r:id="rId1"/>
    </p:custDataLst>
    <p:extLst>
      <p:ext uri="{BB962C8B-B14F-4D97-AF65-F5344CB8AC3E}">
        <p14:creationId xmlns:p14="http://schemas.microsoft.com/office/powerpoint/2010/main" val="585163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641351" y="373064"/>
            <a:ext cx="7385050" cy="2828925"/>
            <a:chOff x="1347" y="784"/>
            <a:chExt cx="15507" cy="5939"/>
          </a:xfrm>
        </p:grpSpPr>
        <p:pic>
          <p:nvPicPr>
            <p:cNvPr id="164876" name="图片 7" descr="D:\工作\ppt\1.8\冬天\5a1f6384ab457\324.png3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262" y="784"/>
              <a:ext cx="3593" cy="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7" name="图片 8" descr="35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7" y="2693"/>
              <a:ext cx="4400" cy="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组合 12"/>
          <p:cNvGrpSpPr>
            <a:grpSpLocks/>
          </p:cNvGrpSpPr>
          <p:nvPr/>
        </p:nvGrpSpPr>
        <p:grpSpPr bwMode="auto">
          <a:xfrm>
            <a:off x="381001" y="2207421"/>
            <a:ext cx="8662988" cy="2798762"/>
            <a:chOff x="900" y="4785"/>
            <a:chExt cx="18189" cy="5876"/>
          </a:xfrm>
        </p:grpSpPr>
        <p:pic>
          <p:nvPicPr>
            <p:cNvPr id="164874" name="图片 5" descr="db1fa3b4a1c411c5fe0d590b2d873b0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23" y="5245"/>
              <a:ext cx="4667" cy="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5" name="图片 19" descr="cb3fc2aefd2deb0215a1da7d2a1bac1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900" y="4785"/>
              <a:ext cx="3644" cy="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868" name="图片 17" descr="4004c0ea81c40921574341e21e31f38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73250" y="-506413"/>
            <a:ext cx="5534025" cy="47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a:grpSpLocks/>
          </p:cNvGrpSpPr>
          <p:nvPr/>
        </p:nvGrpSpPr>
        <p:grpSpPr bwMode="auto">
          <a:xfrm>
            <a:off x="-119062" y="-101600"/>
            <a:ext cx="9353551" cy="2066925"/>
            <a:chOff x="-191" y="-170"/>
            <a:chExt cx="19641" cy="4340"/>
          </a:xfrm>
        </p:grpSpPr>
        <p:pic>
          <p:nvPicPr>
            <p:cNvPr id="164872" name="图片 1" descr="57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1" y="-170"/>
              <a:ext cx="9770" cy="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图片 2" descr="57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0800000" flipV="1">
              <a:off x="9680" y="-170"/>
              <a:ext cx="9770" cy="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870" name="轻松欢乐节奏感动进取电子音乐.mp3">
            <a:hlinkClick r:id="" action="ppaction://media"/>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9163" y="1103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4"/>
          <p:cNvSpPr txBox="1">
            <a:spLocks noChangeArrowheads="1"/>
          </p:cNvSpPr>
          <p:nvPr/>
        </p:nvSpPr>
        <p:spPr bwMode="auto">
          <a:xfrm>
            <a:off x="2311400" y="1911350"/>
            <a:ext cx="4953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itchFamily="34" charset="0"/>
              <a:buChar char="•"/>
              <a:defRPr sz="2400">
                <a:solidFill>
                  <a:schemeClr val="tx1"/>
                </a:solidFill>
                <a:latin typeface="inpin heiti"/>
                <a:ea typeface="inpin heiti"/>
                <a:cs typeface="inpin heiti"/>
              </a:defRPr>
            </a:lvl1pPr>
            <a:lvl2pPr marL="742950" indent="-285750">
              <a:spcBef>
                <a:spcPts val="500"/>
              </a:spcBef>
              <a:buFont typeface="Arial" pitchFamily="34" charset="0"/>
              <a:buChar char="•"/>
              <a:defRPr sz="2000">
                <a:solidFill>
                  <a:schemeClr val="tx1"/>
                </a:solidFill>
                <a:latin typeface="inpin heiti"/>
                <a:ea typeface="inpin heiti"/>
                <a:cs typeface="inpin heiti"/>
              </a:defRPr>
            </a:lvl2pPr>
            <a:lvl3pPr marL="1143000" indent="-228600">
              <a:spcBef>
                <a:spcPts val="500"/>
              </a:spcBef>
              <a:buFont typeface="Arial" pitchFamily="34" charset="0"/>
              <a:buChar char="•"/>
              <a:defRPr>
                <a:solidFill>
                  <a:schemeClr val="tx1"/>
                </a:solidFill>
                <a:latin typeface="inpin heiti"/>
                <a:ea typeface="inpin heiti"/>
                <a:cs typeface="inpin heiti"/>
              </a:defRPr>
            </a:lvl3pPr>
            <a:lvl4pPr marL="1600200" indent="-228600">
              <a:spcBef>
                <a:spcPts val="500"/>
              </a:spcBef>
              <a:buFont typeface="Arial" pitchFamily="34" charset="0"/>
              <a:buChar char="•"/>
              <a:defRPr>
                <a:solidFill>
                  <a:schemeClr val="tx1"/>
                </a:solidFill>
                <a:latin typeface="inpin heiti"/>
                <a:ea typeface="inpin heiti"/>
                <a:cs typeface="inpin heiti"/>
              </a:defRPr>
            </a:lvl4pPr>
            <a:lvl5pPr marL="2057400" indent="-228600">
              <a:spcBef>
                <a:spcPts val="500"/>
              </a:spcBef>
              <a:buFont typeface="Arial" pitchFamily="34" charset="0"/>
              <a:buChar char="•"/>
              <a:defRPr>
                <a:solidFill>
                  <a:schemeClr val="tx1"/>
                </a:solidFill>
                <a:latin typeface="inpin heiti"/>
                <a:ea typeface="inpin heiti"/>
                <a:cs typeface="inpin heiti"/>
              </a:defRPr>
            </a:lvl5pPr>
            <a:lvl6pPr marL="2514600" indent="-228600" eaLnBrk="0" fontAlgn="base" hangingPunct="0">
              <a:spcBef>
                <a:spcPts val="500"/>
              </a:spcBef>
              <a:spcAft>
                <a:spcPct val="0"/>
              </a:spcAft>
              <a:buFont typeface="Arial" pitchFamily="34" charset="0"/>
              <a:buChar char="•"/>
              <a:defRPr>
                <a:solidFill>
                  <a:schemeClr val="tx1"/>
                </a:solidFill>
                <a:latin typeface="inpin heiti"/>
                <a:ea typeface="inpin heiti"/>
                <a:cs typeface="inpin heiti"/>
              </a:defRPr>
            </a:lvl6pPr>
            <a:lvl7pPr marL="2971800" indent="-228600" eaLnBrk="0" fontAlgn="base" hangingPunct="0">
              <a:spcBef>
                <a:spcPts val="500"/>
              </a:spcBef>
              <a:spcAft>
                <a:spcPct val="0"/>
              </a:spcAft>
              <a:buFont typeface="Arial" pitchFamily="34" charset="0"/>
              <a:buChar char="•"/>
              <a:defRPr>
                <a:solidFill>
                  <a:schemeClr val="tx1"/>
                </a:solidFill>
                <a:latin typeface="inpin heiti"/>
                <a:ea typeface="inpin heiti"/>
                <a:cs typeface="inpin heiti"/>
              </a:defRPr>
            </a:lvl7pPr>
            <a:lvl8pPr marL="3429000" indent="-228600" eaLnBrk="0" fontAlgn="base" hangingPunct="0">
              <a:spcBef>
                <a:spcPts val="500"/>
              </a:spcBef>
              <a:spcAft>
                <a:spcPct val="0"/>
              </a:spcAft>
              <a:buFont typeface="Arial" pitchFamily="34" charset="0"/>
              <a:buChar char="•"/>
              <a:defRPr>
                <a:solidFill>
                  <a:schemeClr val="tx1"/>
                </a:solidFill>
                <a:latin typeface="inpin heiti"/>
                <a:ea typeface="inpin heiti"/>
                <a:cs typeface="inpin heiti"/>
              </a:defRPr>
            </a:lvl8pPr>
            <a:lvl9pPr marL="3886200" indent="-228600" eaLnBrk="0" fontAlgn="base" hangingPunct="0">
              <a:spcBef>
                <a:spcPts val="500"/>
              </a:spcBef>
              <a:spcAft>
                <a:spcPct val="0"/>
              </a:spcAft>
              <a:buFont typeface="Arial" pitchFamily="34" charset="0"/>
              <a:buChar char="•"/>
              <a:defRPr>
                <a:solidFill>
                  <a:schemeClr val="tx1"/>
                </a:solidFill>
                <a:latin typeface="inpin heiti"/>
                <a:ea typeface="inpin heiti"/>
                <a:cs typeface="inpin heiti"/>
              </a:defRPr>
            </a:lvl9pPr>
          </a:lstStyle>
          <a:p>
            <a:pPr algn="ctr" eaLnBrk="0" fontAlgn="base" hangingPunct="0">
              <a:spcBef>
                <a:spcPct val="0"/>
              </a:spcBef>
              <a:spcAft>
                <a:spcPct val="0"/>
              </a:spcAft>
              <a:buFontTx/>
              <a:buNone/>
            </a:pPr>
            <a:r>
              <a:rPr lang="en-US" altLang="zh-CN" sz="4500" b="1">
                <a:solidFill>
                  <a:srgbClr val="00B0F0"/>
                </a:solidFill>
                <a:latin typeface="Arial-Rounded" pitchFamily="34" charset="0"/>
                <a:ea typeface="字魂59号-创粗黑"/>
                <a:cs typeface="字魂59号-创粗黑"/>
                <a:sym typeface="Century Gothic" pitchFamily="34" charset="0"/>
              </a:rPr>
              <a:t>Tạm biệt và hẹn gặp lại các con</a:t>
            </a:r>
            <a:endParaRPr lang="zh-CN" altLang="en-US" sz="4500" b="1">
              <a:solidFill>
                <a:srgbClr val="00B0F0"/>
              </a:solidFill>
              <a:latin typeface="Arial-Rounded" pitchFamily="34" charset="0"/>
              <a:ea typeface="字魂59号-创粗黑"/>
              <a:cs typeface="字魂59号-创粗黑"/>
              <a:sym typeface="Century Gothic" pitchFamily="34" charset="0"/>
            </a:endParaRPr>
          </a:p>
        </p:txBody>
      </p:sp>
    </p:spTree>
    <p:custDataLst>
      <p:tags r:id="rId1"/>
    </p:custDataLst>
    <p:extLst>
      <p:ext uri="{BB962C8B-B14F-4D97-AF65-F5344CB8AC3E}">
        <p14:creationId xmlns:p14="http://schemas.microsoft.com/office/powerpoint/2010/main" val="34709399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 by="(-#ppt_w*2)" calcmode="lin" valueType="num">
                                      <p:cBhvr rctx="PPT">
                                        <p:cTn id="22" dur="250" autoRev="1" fill="hold">
                                          <p:stCondLst>
                                            <p:cond delay="0"/>
                                          </p:stCondLst>
                                        </p:cTn>
                                        <p:tgtEl>
                                          <p:spTgt spid="16"/>
                                        </p:tgtEl>
                                        <p:attrNameLst>
                                          <p:attrName>ppt_w</p:attrName>
                                        </p:attrNameLst>
                                      </p:cBhvr>
                                    </p:anim>
                                    <p:anim by="(#ppt_w*0.50)" calcmode="lin" valueType="num">
                                      <p:cBhvr>
                                        <p:cTn id="23" dur="250" decel="50000" autoRev="1" fill="hold">
                                          <p:stCondLst>
                                            <p:cond delay="0"/>
                                          </p:stCondLst>
                                        </p:cTn>
                                        <p:tgtEl>
                                          <p:spTgt spid="16"/>
                                        </p:tgtEl>
                                        <p:attrNameLst>
                                          <p:attrName>ppt_x</p:attrName>
                                        </p:attrNameLst>
                                      </p:cBhvr>
                                    </p:anim>
                                    <p:anim from="(-#ppt_h/2)" to="(#ppt_y)" calcmode="lin" valueType="num">
                                      <p:cBhvr>
                                        <p:cTn id="24" dur="500" fill="hold">
                                          <p:stCondLst>
                                            <p:cond delay="0"/>
                                          </p:stCondLst>
                                        </p:cTn>
                                        <p:tgtEl>
                                          <p:spTgt spid="16"/>
                                        </p:tgtEl>
                                        <p:attrNameLst>
                                          <p:attrName>ppt_y</p:attrName>
                                        </p:attrNameLst>
                                      </p:cBhvr>
                                    </p:anim>
                                    <p:animRot by="21600000">
                                      <p:cBhvr>
                                        <p:cTn id="25"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2"/>
          <a:srcRect b="5842"/>
          <a:stretch/>
        </p:blipFill>
        <p:spPr>
          <a:xfrm>
            <a:off x="238125" y="4100930"/>
            <a:ext cx="8686800" cy="1042570"/>
          </a:xfrm>
          <a:prstGeom prst="rect">
            <a:avLst/>
          </a:prstGeom>
        </p:spPr>
      </p:pic>
      <p:sp>
        <p:nvSpPr>
          <p:cNvPr id="11" name="Oval Callout 10"/>
          <p:cNvSpPr/>
          <p:nvPr/>
        </p:nvSpPr>
        <p:spPr>
          <a:xfrm>
            <a:off x="1562100" y="903902"/>
            <a:ext cx="3429000" cy="1307743"/>
          </a:xfrm>
          <a:prstGeom prst="wedgeEllipseCallout">
            <a:avLst>
              <a:gd name="adj1" fmla="val -39842"/>
              <a:gd name="adj2" fmla="val 6434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defTabSz="1097253">
              <a:lnSpc>
                <a:spcPct val="90000"/>
              </a:lnSpc>
              <a:spcBef>
                <a:spcPts val="960"/>
              </a:spcBef>
              <a:spcAft>
                <a:spcPts val="960"/>
              </a:spcAft>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Hè vừa rồi cậu đã làm những gì cùng người thân?</a:t>
            </a:r>
            <a:b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br>
            <a:r>
              <a:rPr lang="vi-VN" dirty="0"/>
              <a:t/>
            </a:r>
            <a:br>
              <a:rPr lang="vi-VN" dirty="0"/>
            </a:br>
            <a:endPar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99" b="99403" l="901" r="95045">
                        <a14:foregroundMark x1="38288" y1="35821" x2="50901" y2="42388"/>
                        <a14:foregroundMark x1="63514" y1="32239" x2="72072" y2="39403"/>
                        <a14:foregroundMark x1="68468" y1="29552" x2="63063" y2="39104"/>
                        <a14:foregroundMark x1="54054" y1="45970" x2="57658" y2="47463"/>
                        <a14:foregroundMark x1="36486" y1="33731" x2="43694" y2="34328"/>
                        <a14:foregroundMark x1="44595" y1="34328" x2="43243" y2="41194"/>
                        <a14:foregroundMark x1="36937" y1="38806" x2="37838" y2="40896"/>
                      </a14:backgroundRemoval>
                    </a14:imgEffect>
                  </a14:imgLayer>
                </a14:imgProps>
              </a:ext>
            </a:extLst>
          </a:blip>
          <a:stretch>
            <a:fillRect/>
          </a:stretch>
        </p:blipFill>
        <p:spPr>
          <a:xfrm>
            <a:off x="228600" y="1885950"/>
            <a:ext cx="2114550" cy="304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948" b="98953" l="922" r="95392">
                        <a14:foregroundMark x1="36406" y1="33508" x2="40092" y2="44241"/>
                        <a14:foregroundMark x1="32719" y1="40838" x2="39631" y2="45288"/>
                        <a14:foregroundMark x1="58525" y1="40314" x2="58986" y2="46335"/>
                        <a14:foregroundMark x1="31797" y1="38482" x2="38710" y2="41885"/>
                        <a14:foregroundMark x1="43318" y1="50262" x2="47465" y2="53403"/>
                        <a14:foregroundMark x1="52995" y1="43979" x2="54378" y2="48168"/>
                      </a14:backgroundRemoval>
                    </a14:imgEffect>
                  </a14:imgLayer>
                </a14:imgProps>
              </a:ext>
            </a:extLst>
          </a:blip>
          <a:stretch>
            <a:fillRect/>
          </a:stretch>
        </p:blipFill>
        <p:spPr>
          <a:xfrm>
            <a:off x="6553200" y="1557774"/>
            <a:ext cx="2371725" cy="3299976"/>
          </a:xfrm>
          <a:prstGeom prst="rect">
            <a:avLst/>
          </a:prstGeom>
        </p:spPr>
      </p:pic>
      <p:sp>
        <p:nvSpPr>
          <p:cNvPr id="10" name="Oval Callout 9"/>
          <p:cNvSpPr/>
          <p:nvPr/>
        </p:nvSpPr>
        <p:spPr>
          <a:xfrm>
            <a:off x="3276600" y="269081"/>
            <a:ext cx="4781550" cy="1604963"/>
          </a:xfrm>
          <a:prstGeom prst="wedgeEllipseCallout">
            <a:avLst>
              <a:gd name="adj1" fmla="val 24849"/>
              <a:gd name="adj2" fmla="val 82589"/>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Tớ </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 về quê thăm ông bà. Mình được cùng ông ra đồng mỗi buổi sáng và được nghe bà kể chuyện trước khi đi ngủ. Còn cậu?</a:t>
            </a:r>
            <a:b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b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r>
            <a:b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b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Callout 11"/>
          <p:cNvSpPr/>
          <p:nvPr/>
        </p:nvSpPr>
        <p:spPr>
          <a:xfrm>
            <a:off x="1447800" y="566955"/>
            <a:ext cx="3867150" cy="1655942"/>
          </a:xfrm>
          <a:prstGeom prst="wedgeEllipseCallout">
            <a:avLst>
              <a:gd name="adj1" fmla="val -39842"/>
              <a:gd name="adj2" fmla="val 6434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defTabSz="1097253">
              <a:lnSpc>
                <a:spcPct val="90000"/>
              </a:lnSpc>
              <a:spcBef>
                <a:spcPts val="960"/>
              </a:spcBef>
              <a:spcAft>
                <a:spcPts val="960"/>
              </a:spcAft>
            </a:pPr>
            <a:r>
              <a:rPr lang="en-GB"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Hè </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vừa rồi tớ được cùng gia đình đi du lịch tại Nha Trang. Bố đã dạy tớ bơi. Tớ còn được ăn rất nhiều hải sản cùng gia đình nữa.</a:t>
            </a:r>
            <a:b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b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r>
            <a:b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br>
            <a:endPar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8600" y="52404"/>
            <a:ext cx="1395845" cy="7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86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1"/>
          <p:cNvGrpSpPr>
            <a:grpSpLocks/>
          </p:cNvGrpSpPr>
          <p:nvPr/>
        </p:nvGrpSpPr>
        <p:grpSpPr bwMode="auto">
          <a:xfrm>
            <a:off x="228600" y="-704850"/>
            <a:ext cx="8915400" cy="5686426"/>
            <a:chOff x="152400" y="-723900"/>
            <a:chExt cx="11887200" cy="7581900"/>
          </a:xfrm>
        </p:grpSpPr>
        <p:pic>
          <p:nvPicPr>
            <p:cNvPr id="819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6" name="TextBox 2"/>
          <p:cNvSpPr txBox="1">
            <a:spLocks noChangeArrowheads="1"/>
          </p:cNvSpPr>
          <p:nvPr/>
        </p:nvSpPr>
        <p:spPr bwMode="auto">
          <a:xfrm>
            <a:off x="533400" y="209550"/>
            <a:ext cx="8256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8" tIns="45629" rIns="91258" bIns="4562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3000" b="1" dirty="0" err="1">
                <a:solidFill>
                  <a:srgbClr val="000000"/>
                </a:solidFill>
                <a:latin typeface="HP001 4 hàng" pitchFamily="34" charset="0"/>
                <a:ea typeface="Microsoft YaHei" pitchFamily="34" charset="-122"/>
                <a:cs typeface="Arial" pitchFamily="34" charset="0"/>
              </a:rPr>
              <a:t>Thứ</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err="1">
                <a:solidFill>
                  <a:srgbClr val="000000"/>
                </a:solidFill>
                <a:latin typeface="HP001 4 hàng" pitchFamily="34" charset="0"/>
                <a:ea typeface="Microsoft YaHei" pitchFamily="34" charset="-122"/>
                <a:cs typeface="Arial" pitchFamily="34" charset="0"/>
              </a:rPr>
              <a:t>ngày</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err="1">
                <a:solidFill>
                  <a:srgbClr val="000000"/>
                </a:solidFill>
                <a:latin typeface="HP001 4 hàng" pitchFamily="34" charset="0"/>
                <a:ea typeface="Microsoft YaHei" pitchFamily="34" charset="-122"/>
                <a:cs typeface="Arial" pitchFamily="34" charset="0"/>
              </a:rPr>
              <a:t>tháng</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err="1">
                <a:solidFill>
                  <a:srgbClr val="000000"/>
                </a:solidFill>
                <a:latin typeface="HP001 4 hàng" pitchFamily="34" charset="0"/>
                <a:ea typeface="Microsoft YaHei" pitchFamily="34" charset="-122"/>
                <a:cs typeface="Arial" pitchFamily="34" charset="0"/>
              </a:rPr>
              <a:t>năm</a:t>
            </a:r>
            <a:r>
              <a:rPr lang="en-US" altLang="vi-VN" sz="3000" b="1" dirty="0">
                <a:solidFill>
                  <a:srgbClr val="000000"/>
                </a:solidFill>
                <a:latin typeface="HP001 4 hàng" pitchFamily="34" charset="0"/>
                <a:ea typeface="Microsoft YaHei" pitchFamily="34" charset="-122"/>
                <a:cs typeface="Arial" pitchFamily="34" charset="0"/>
              </a:rPr>
              <a:t> </a:t>
            </a:r>
            <a:r>
              <a:rPr lang="en-US" altLang="vi-VN" sz="3000" b="1" dirty="0" smtClean="0">
                <a:solidFill>
                  <a:srgbClr val="000000"/>
                </a:solidFill>
                <a:latin typeface="HP001 4 hàng" pitchFamily="34" charset="0"/>
                <a:ea typeface="Microsoft YaHei" pitchFamily="34" charset="-122"/>
                <a:cs typeface="Arial" pitchFamily="34" charset="0"/>
              </a:rPr>
              <a:t>202…</a:t>
            </a:r>
            <a:endParaRPr lang="en-US" altLang="vi-VN" sz="3000" b="1" dirty="0">
              <a:solidFill>
                <a:srgbClr val="000000"/>
              </a:solidFill>
              <a:latin typeface="HP001 4 hàng" pitchFamily="34" charset="0"/>
              <a:ea typeface="Microsoft YaHei" pitchFamily="34" charset="-122"/>
              <a:cs typeface="Arial" pitchFamily="34" charset="0"/>
            </a:endParaRPr>
          </a:p>
        </p:txBody>
      </p:sp>
      <p:sp>
        <p:nvSpPr>
          <p:cNvPr id="15" name="文本框 39"/>
          <p:cNvSpPr txBox="1">
            <a:spLocks noChangeArrowheads="1"/>
          </p:cNvSpPr>
          <p:nvPr/>
        </p:nvSpPr>
        <p:spPr bwMode="auto">
          <a:xfrm>
            <a:off x="3429000" y="1123951"/>
            <a:ext cx="5137150" cy="163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dirty="0">
                <a:solidFill>
                  <a:srgbClr val="0070C0"/>
                </a:solidFill>
                <a:latin typeface="Arial-Rounded" pitchFamily="34" charset="0"/>
                <a:ea typeface="SimSun" pitchFamily="2" charset="-122"/>
                <a:cs typeface="Arial-Rounded" pitchFamily="34" charset="0"/>
                <a:sym typeface="+mn-lt"/>
              </a:rPr>
              <a:t>Bài </a:t>
            </a:r>
            <a:r>
              <a:rPr lang="en-US" altLang="zh-CN" sz="4500" dirty="0" smtClean="0">
                <a:solidFill>
                  <a:srgbClr val="0070C0"/>
                </a:solidFill>
                <a:latin typeface="Arial-Rounded" pitchFamily="34" charset="0"/>
                <a:ea typeface="SimSun" pitchFamily="2" charset="-122"/>
                <a:cs typeface="Arial-Rounded" pitchFamily="34" charset="0"/>
                <a:sym typeface="+mn-lt"/>
              </a:rPr>
              <a:t>2</a:t>
            </a:r>
            <a:endParaRPr lang="en-US" altLang="zh-CN" sz="4500" dirty="0">
              <a:solidFill>
                <a:srgbClr val="0070C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GB" altLang="zh-CN" sz="5500" b="1" dirty="0" err="1" smtClean="0">
                <a:solidFill>
                  <a:srgbClr val="0070C0"/>
                </a:solidFill>
                <a:latin typeface="Arial-Rounded" pitchFamily="34" charset="0"/>
                <a:ea typeface="SimSun" pitchFamily="2" charset="-122"/>
                <a:cs typeface="Arial-Rounded" pitchFamily="34" charset="0"/>
                <a:sym typeface="+mn-lt"/>
              </a:rPr>
              <a:t>Về</a:t>
            </a:r>
            <a:r>
              <a:rPr lang="en-GB" altLang="zh-CN" sz="5500" b="1" dirty="0" smtClean="0">
                <a:solidFill>
                  <a:srgbClr val="0070C0"/>
                </a:solidFill>
                <a:latin typeface="Arial-Rounded" pitchFamily="34" charset="0"/>
                <a:ea typeface="SimSun" pitchFamily="2" charset="-122"/>
                <a:cs typeface="Arial-Rounded" pitchFamily="34" charset="0"/>
                <a:sym typeface="+mn-lt"/>
              </a:rPr>
              <a:t> </a:t>
            </a:r>
            <a:r>
              <a:rPr lang="en-GB" altLang="zh-CN" sz="5500" b="1" dirty="0" err="1" smtClean="0">
                <a:solidFill>
                  <a:srgbClr val="0070C0"/>
                </a:solidFill>
                <a:latin typeface="Arial-Rounded" pitchFamily="34" charset="0"/>
                <a:ea typeface="SimSun" pitchFamily="2" charset="-122"/>
                <a:cs typeface="Arial-Rounded" pitchFamily="34" charset="0"/>
                <a:sym typeface="+mn-lt"/>
              </a:rPr>
              <a:t>thăm</a:t>
            </a:r>
            <a:r>
              <a:rPr lang="en-GB" altLang="zh-CN" sz="5500" b="1" dirty="0" smtClean="0">
                <a:solidFill>
                  <a:srgbClr val="0070C0"/>
                </a:solidFill>
                <a:latin typeface="Arial-Rounded" pitchFamily="34" charset="0"/>
                <a:ea typeface="SimSun" pitchFamily="2" charset="-122"/>
                <a:cs typeface="Arial-Rounded" pitchFamily="34" charset="0"/>
                <a:sym typeface="+mn-lt"/>
              </a:rPr>
              <a:t> </a:t>
            </a:r>
            <a:r>
              <a:rPr lang="en-GB" altLang="zh-CN" sz="5500" b="1" dirty="0" err="1" smtClean="0">
                <a:solidFill>
                  <a:srgbClr val="0070C0"/>
                </a:solidFill>
                <a:latin typeface="Arial-Rounded" pitchFamily="34" charset="0"/>
                <a:ea typeface="SimSun" pitchFamily="2" charset="-122"/>
                <a:cs typeface="Arial-Rounded" pitchFamily="34" charset="0"/>
                <a:sym typeface="+mn-lt"/>
              </a:rPr>
              <a:t>quê</a:t>
            </a:r>
            <a:endParaRPr lang="zh-CN" altLang="en-US" sz="5500" b="1" dirty="0">
              <a:solidFill>
                <a:srgbClr val="0070C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1774057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by="(-#ppt_w*2)" calcmode="lin" valueType="num">
                                      <p:cBhvr rctx="PPT">
                                        <p:cTn id="7" dur="250" autoRev="1" fill="hold">
                                          <p:stCondLst>
                                            <p:cond delay="0"/>
                                          </p:stCondLst>
                                        </p:cTn>
                                        <p:tgtEl>
                                          <p:spTgt spid="15"/>
                                        </p:tgtEl>
                                        <p:attrNameLst>
                                          <p:attrName>ppt_w</p:attrName>
                                        </p:attrNameLst>
                                      </p:cBhvr>
                                    </p:anim>
                                    <p:anim by="(#ppt_w*0.50)" calcmode="lin" valueType="num">
                                      <p:cBhvr>
                                        <p:cTn id="8" dur="250" decel="50000" autoRev="1" fill="hold">
                                          <p:stCondLst>
                                            <p:cond delay="0"/>
                                          </p:stCondLst>
                                        </p:cTn>
                                        <p:tgtEl>
                                          <p:spTgt spid="15"/>
                                        </p:tgtEl>
                                        <p:attrNameLst>
                                          <p:attrName>ppt_x</p:attrName>
                                        </p:attrNameLst>
                                      </p:cBhvr>
                                    </p:anim>
                                    <p:anim from="(-#ppt_h/2)" to="(#ppt_y)" calcmode="lin" valueType="num">
                                      <p:cBhvr>
                                        <p:cTn id="9" dur="500" fill="hold">
                                          <p:stCondLst>
                                            <p:cond delay="0"/>
                                          </p:stCondLst>
                                        </p:cTn>
                                        <p:tgtEl>
                                          <p:spTgt spid="15"/>
                                        </p:tgtEl>
                                        <p:attrNameLst>
                                          <p:attrName>ppt_y</p:attrName>
                                        </p:attrNameLst>
                                      </p:cBhvr>
                                    </p:anim>
                                    <p:animRot by="21600000">
                                      <p:cBhvr>
                                        <p:cTn id="10"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1"/>
          <p:cNvGrpSpPr>
            <a:grpSpLocks/>
          </p:cNvGrpSpPr>
          <p:nvPr/>
        </p:nvGrpSpPr>
        <p:grpSpPr bwMode="auto">
          <a:xfrm>
            <a:off x="114300" y="-542924"/>
            <a:ext cx="8915400" cy="5686425"/>
            <a:chOff x="152400" y="-723900"/>
            <a:chExt cx="11887200" cy="7581900"/>
          </a:xfrm>
        </p:grpSpPr>
        <p:pic>
          <p:nvPicPr>
            <p:cNvPr id="9222"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70833" r="67567"/>
          <a:stretch>
            <a:fillRect/>
          </a:stretch>
        </p:blipFill>
        <p:spPr bwMode="auto">
          <a:xfrm>
            <a:off x="1143001" y="209550"/>
            <a:ext cx="4284663"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255713" y="1455739"/>
            <a:ext cx="3352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6500">
                <a:solidFill>
                  <a:srgbClr val="0070C0"/>
                </a:solidFill>
                <a:latin typeface="Arial-Rounded" pitchFamily="34" charset="0"/>
                <a:cs typeface="Arial-Rounded" pitchFamily="34" charset="0"/>
              </a:rPr>
              <a:t>Tiết 1</a:t>
            </a:r>
          </a:p>
        </p:txBody>
      </p:sp>
      <p:pic>
        <p:nvPicPr>
          <p:cNvPr id="7" name="图片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14350"/>
            <a:ext cx="333533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911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g.loigiaihay.com/picture/2022/0302/38.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307975" y="209550"/>
            <a:ext cx="8534400" cy="4724400"/>
          </a:xfrm>
          <a:prstGeom prst="rect">
            <a:avLst/>
          </a:prstGeom>
        </p:spPr>
      </p:pic>
      <p:sp>
        <p:nvSpPr>
          <p:cNvPr id="4" name="TextBox 3">
            <a:extLst>
              <a:ext uri="{FF2B5EF4-FFF2-40B4-BE49-F238E27FC236}">
                <a16:creationId xmlns:a16="http://schemas.microsoft.com/office/drawing/2014/main" id="{AE18B10A-EFF7-4A89-BBDF-3C8360CF3FE7}"/>
              </a:ext>
            </a:extLst>
          </p:cNvPr>
          <p:cNvSpPr txBox="1"/>
          <p:nvPr/>
        </p:nvSpPr>
        <p:spPr>
          <a:xfrm>
            <a:off x="533401" y="361950"/>
            <a:ext cx="3962400" cy="510768"/>
          </a:xfrm>
          <a:prstGeom prst="rect">
            <a:avLst/>
          </a:prstGeom>
          <a:noFill/>
        </p:spPr>
        <p:txBody>
          <a:bodyPr wrap="square" lIns="79089" tIns="39554" rIns="79089" bIns="39554" rtlCol="0">
            <a:spAutoFit/>
          </a:bodyPr>
          <a:lstStyle/>
          <a:p>
            <a:pPr algn="ctr" defTabSz="912951"/>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15368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837748" y="244078"/>
            <a:ext cx="2050557" cy="477052"/>
          </a:xfrm>
          <a:prstGeom prst="rect">
            <a:avLst/>
          </a:prstGeom>
        </p:spPr>
        <p:txBody>
          <a:bodyPr wrap="none" lIns="91438" tIns="45719" rIns="91438" bIns="45719">
            <a:spAutoFit/>
          </a:bodyPr>
          <a:lstStyle/>
          <a:p>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VỀ</a:t>
            </a:r>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THĂM</a:t>
            </a:r>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QUÊ</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C07B3502-F58A-46C0-88F8-3DE26F98CD3F}"/>
              </a:ext>
            </a:extLst>
          </p:cNvPr>
          <p:cNvSpPr txBox="1"/>
          <p:nvPr/>
        </p:nvSpPr>
        <p:spPr>
          <a:xfrm>
            <a:off x="457200" y="82723"/>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87" b="97731" l="1103" r="99387">
                        <a14:foregroundMark x1="56250" y1="26094" x2="56985" y2="25932"/>
                        <a14:foregroundMark x1="91054" y1="34360" x2="86887" y2="40681"/>
                        <a14:foregroundMark x1="90809" y1="40843" x2="88235" y2="44084"/>
                        <a14:foregroundMark x1="98039" y1="37277" x2="99142" y2="41977"/>
                        <a14:foregroundMark x1="98775" y1="11669" x2="98162" y2="18152"/>
                      </a14:backgroundRemoval>
                    </a14:imgEffect>
                    <a14:imgEffect>
                      <a14:sharpenSoften amount="50000"/>
                    </a14:imgEffect>
                  </a14:imgLayer>
                </a14:imgProps>
              </a:ext>
            </a:extLst>
          </a:blip>
          <a:stretch>
            <a:fillRect/>
          </a:stretch>
        </p:blipFill>
        <p:spPr>
          <a:xfrm>
            <a:off x="163956" y="2114550"/>
            <a:ext cx="8718158" cy="3124200"/>
          </a:xfrm>
          <a:prstGeom prst="rect">
            <a:avLst/>
          </a:prstGeom>
        </p:spPr>
      </p:pic>
      <p:sp>
        <p:nvSpPr>
          <p:cNvPr id="6" name="TextBox 5"/>
          <p:cNvSpPr txBox="1"/>
          <p:nvPr/>
        </p:nvSpPr>
        <p:spPr>
          <a:xfrm>
            <a:off x="275874" y="723380"/>
            <a:ext cx="2691361" cy="2862322"/>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Khi thấy em vào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ngõ</a:t>
            </a:r>
            <a:endParaRPr lang="en-GB" sz="2000" dirty="0" smtClean="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GB" sz="2000" dirty="0" smtClean="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000" dirty="0" smtClean="0">
                <a:latin typeface="Arial-Rounded" panose="020B0500000000000000" pitchFamily="34" charset="0"/>
                <a:ea typeface="Arial-Rounded" panose="020B0500000000000000" pitchFamily="34" charset="0"/>
                <a:cs typeface="Arial-Rounded" panose="020B0500000000000000" pitchFamily="34" charset="0"/>
              </a:rPr>
              <a:t>Mảnh </a:t>
            </a:r>
            <a:r>
              <a:rPr lang="vi-VN" sz="2000" dirty="0">
                <a:latin typeface="Arial-Rounded" panose="020B0500000000000000" pitchFamily="34" charset="0"/>
                <a:ea typeface="Arial-Rounded" panose="020B0500000000000000" pitchFamily="34" charset="0"/>
                <a:cs typeface="Arial-Rounded" panose="020B0500000000000000" pitchFamily="34" charset="0"/>
              </a:rPr>
              <a:t>vườn quê bé nhỏ</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Chắc bà luôn vất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vả</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979040" y="819150"/>
            <a:ext cx="2590800" cy="1631216"/>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Cho cháu về ra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hái.</a:t>
            </a:r>
            <a:r>
              <a:rPr lang="vi-VN" sz="2000" dirty="0">
                <a:latin typeface="Arial-Rounded" panose="020B0500000000000000" pitchFamily="34" charset="0"/>
                <a:ea typeface="Arial-Rounded" panose="020B0500000000000000" pitchFamily="34" charset="0"/>
                <a:cs typeface="Arial-Rounded" panose="020B0500000000000000" pitchFamily="34" charset="0"/>
              </a:rPr>
              <a:t>Em </a:t>
            </a:r>
            <a:br>
              <a:rPr lang="vi-VN" sz="2000" dirty="0">
                <a:latin typeface="Arial-Rounded" panose="020B0500000000000000" pitchFamily="34" charset="0"/>
                <a:ea typeface="Arial-Rounded" panose="020B0500000000000000" pitchFamily="34" charset="0"/>
                <a:cs typeface="Arial-Rounded" panose="020B0500000000000000" pitchFamily="34" charset="0"/>
              </a:rPr>
            </a:b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5757914" y="819150"/>
            <a:ext cx="3124200" cy="2246769"/>
          </a:xfrm>
          <a:prstGeom prst="rect">
            <a:avLst/>
          </a:prstGeom>
          <a:noFill/>
        </p:spPr>
        <p:txBody>
          <a:bodyPr wrap="square" rtlCol="0">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mồ hôi nhễ nhại</a:t>
            </a:r>
          </a:p>
          <a:p>
            <a:r>
              <a:rPr lang="vi-VN" sz="20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r>
              <a:rPr lang="vi-VN" sz="20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r>
              <a:rPr lang="vi-VN" sz="20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                           (Xuân Hoài)</a:t>
            </a:r>
          </a:p>
        </p:txBody>
      </p:sp>
    </p:spTree>
    <p:extLst>
      <p:ext uri="{BB962C8B-B14F-4D97-AF65-F5344CB8AC3E}">
        <p14:creationId xmlns:p14="http://schemas.microsoft.com/office/powerpoint/2010/main" val="162599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837748" y="244078"/>
            <a:ext cx="2050557" cy="477052"/>
          </a:xfrm>
          <a:prstGeom prst="rect">
            <a:avLst/>
          </a:prstGeom>
        </p:spPr>
        <p:txBody>
          <a:bodyPr wrap="none" lIns="91438" tIns="45719" rIns="91438" bIns="45719">
            <a:spAutoFit/>
          </a:bodyPr>
          <a:lstStyle/>
          <a:p>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VỀ</a:t>
            </a:r>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THĂM</a:t>
            </a:r>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QUÊ</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87" b="97731" l="1103" r="99387">
                        <a14:foregroundMark x1="56250" y1="26094" x2="56985" y2="25932"/>
                        <a14:foregroundMark x1="91054" y1="34360" x2="86887" y2="40681"/>
                        <a14:foregroundMark x1="90809" y1="40843" x2="88235" y2="44084"/>
                        <a14:foregroundMark x1="98039" y1="37277" x2="99142" y2="41977"/>
                        <a14:foregroundMark x1="98775" y1="11669" x2="98162" y2="18152"/>
                      </a14:backgroundRemoval>
                    </a14:imgEffect>
                    <a14:imgEffect>
                      <a14:sharpenSoften amount="50000"/>
                    </a14:imgEffect>
                  </a14:imgLayer>
                </a14:imgProps>
              </a:ext>
            </a:extLst>
          </a:blip>
          <a:stretch>
            <a:fillRect/>
          </a:stretch>
        </p:blipFill>
        <p:spPr>
          <a:xfrm>
            <a:off x="457200" y="2328198"/>
            <a:ext cx="8718158" cy="3124200"/>
          </a:xfrm>
          <a:prstGeom prst="rect">
            <a:avLst/>
          </a:prstGeom>
        </p:spPr>
      </p:pic>
      <p:sp>
        <p:nvSpPr>
          <p:cNvPr id="6" name="TextBox 5"/>
          <p:cNvSpPr txBox="1"/>
          <p:nvPr/>
        </p:nvSpPr>
        <p:spPr>
          <a:xfrm>
            <a:off x="275874" y="723380"/>
            <a:ext cx="2691361" cy="2862322"/>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Khi thấy em vào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ngõ</a:t>
            </a:r>
            <a:r>
              <a:rPr lang="en-GB" sz="2000" dirty="0" smtClean="0">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GB" sz="2000" dirty="0" smtClean="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000" dirty="0" smtClean="0">
                <a:latin typeface="Arial-Rounded" panose="020B0500000000000000" pitchFamily="34" charset="0"/>
                <a:ea typeface="Arial-Rounded" panose="020B0500000000000000" pitchFamily="34" charset="0"/>
                <a:cs typeface="Arial-Rounded" panose="020B0500000000000000" pitchFamily="34" charset="0"/>
              </a:rPr>
              <a:t>Mảnh </a:t>
            </a:r>
            <a:r>
              <a:rPr lang="vi-VN" sz="2000" dirty="0">
                <a:latin typeface="Arial-Rounded" panose="020B0500000000000000" pitchFamily="34" charset="0"/>
                <a:ea typeface="Arial-Rounded" panose="020B0500000000000000" pitchFamily="34" charset="0"/>
                <a:cs typeface="Arial-Rounded" panose="020B0500000000000000" pitchFamily="34" charset="0"/>
              </a:rPr>
              <a:t>vườn quê bé nhỏ</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Chắc bà luôn vất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vả</a:t>
            </a:r>
            <a:r>
              <a:rPr lang="en-GB" sz="20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979040" y="819150"/>
            <a:ext cx="2590800" cy="1631216"/>
          </a:xfrm>
          <a:prstGeom prst="rect">
            <a:avLst/>
          </a:prstGeom>
          <a:noFill/>
        </p:spPr>
        <p:txBody>
          <a:bodyPr wrap="square" rtlCol="0">
            <a:spAutoFit/>
          </a:bodyPr>
          <a:lstStyle/>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0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Cho cháu về ra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hái. </a:t>
            </a:r>
            <a:r>
              <a:rPr lang="vi-VN" sz="2000" dirty="0">
                <a:latin typeface="Arial-Rounded" panose="020B0500000000000000" pitchFamily="34" charset="0"/>
                <a:ea typeface="Arial-Rounded" panose="020B0500000000000000" pitchFamily="34" charset="0"/>
                <a:cs typeface="Arial-Rounded" panose="020B0500000000000000" pitchFamily="34" charset="0"/>
              </a:rPr>
              <a:t/>
            </a:r>
            <a:br>
              <a:rPr lang="vi-VN" sz="2000" dirty="0">
                <a:latin typeface="Arial-Rounded" panose="020B0500000000000000" pitchFamily="34" charset="0"/>
                <a:ea typeface="Arial-Rounded" panose="020B0500000000000000" pitchFamily="34" charset="0"/>
                <a:cs typeface="Arial-Rounded" panose="020B0500000000000000" pitchFamily="34" charset="0"/>
              </a:rPr>
            </a:b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5757914" y="819150"/>
            <a:ext cx="3124200" cy="2246769"/>
          </a:xfrm>
          <a:prstGeom prst="rect">
            <a:avLst/>
          </a:prstGeom>
          <a:noFill/>
        </p:spPr>
        <p:txBody>
          <a:bodyPr wrap="square" rtlCol="0">
            <a:spAutoFit/>
          </a:bodyPr>
          <a:lstStyle/>
          <a:p>
            <a:r>
              <a:rPr lang="en-GB" sz="20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GB"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mồ </a:t>
            </a:r>
            <a:r>
              <a:rPr lang="vi-VN" sz="2000" dirty="0">
                <a:latin typeface="Arial-Rounded" panose="020B0500000000000000" pitchFamily="34" charset="0"/>
                <a:ea typeface="Arial-Rounded" panose="020B0500000000000000" pitchFamily="34" charset="0"/>
                <a:cs typeface="Arial-Rounded" panose="020B0500000000000000" pitchFamily="34" charset="0"/>
              </a:rPr>
              <a:t>hôi nhễ nhại</a:t>
            </a:r>
          </a:p>
          <a:p>
            <a:r>
              <a:rPr lang="vi-VN" sz="20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r>
              <a:rPr lang="vi-VN" sz="20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r>
              <a:rPr lang="vi-VN" sz="20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p>
          <a:p>
            <a:r>
              <a:rPr lang="vi-VN" sz="2000" dirty="0">
                <a:latin typeface="Arial-Rounded" panose="020B0500000000000000" pitchFamily="34" charset="0"/>
                <a:ea typeface="Arial-Rounded" panose="020B0500000000000000" pitchFamily="34" charset="0"/>
                <a:cs typeface="Arial-Rounded" panose="020B0500000000000000" pitchFamily="34" charset="0"/>
              </a:rPr>
              <a:t>                           (Xuân Hoài)</a:t>
            </a:r>
          </a:p>
        </p:txBody>
      </p:sp>
      <p:sp>
        <p:nvSpPr>
          <p:cNvPr id="21" name="Rounded Rectangle 20"/>
          <p:cNvSpPr/>
          <p:nvPr/>
        </p:nvSpPr>
        <p:spPr>
          <a:xfrm>
            <a:off x="293179" y="710229"/>
            <a:ext cx="2602421" cy="1306301"/>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23" name="Rounded Rectangle 22"/>
          <p:cNvSpPr/>
          <p:nvPr/>
        </p:nvSpPr>
        <p:spPr>
          <a:xfrm>
            <a:off x="244079" y="2306578"/>
            <a:ext cx="2631531" cy="1248812"/>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25" name="Rounded Rectangle 24"/>
          <p:cNvSpPr/>
          <p:nvPr/>
        </p:nvSpPr>
        <p:spPr>
          <a:xfrm>
            <a:off x="2998657" y="853087"/>
            <a:ext cx="2582988" cy="1309220"/>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26" name="Oval 25"/>
          <p:cNvSpPr/>
          <p:nvPr/>
        </p:nvSpPr>
        <p:spPr>
          <a:xfrm>
            <a:off x="2840630" y="697943"/>
            <a:ext cx="384574" cy="2670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3000" b="1" dirty="0">
                <a:solidFill>
                  <a:srgbClr val="C00000"/>
                </a:solidFill>
              </a:rPr>
              <a:t>3</a:t>
            </a:r>
          </a:p>
        </p:txBody>
      </p:sp>
      <p:sp>
        <p:nvSpPr>
          <p:cNvPr id="27" name="Oval 26"/>
          <p:cNvSpPr/>
          <p:nvPr/>
        </p:nvSpPr>
        <p:spPr>
          <a:xfrm>
            <a:off x="62756" y="545975"/>
            <a:ext cx="371768" cy="36820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2667" b="1" dirty="0">
                <a:solidFill>
                  <a:srgbClr val="C00000"/>
                </a:solidFill>
              </a:rPr>
              <a:t>1</a:t>
            </a:r>
          </a:p>
        </p:txBody>
      </p:sp>
      <p:sp>
        <p:nvSpPr>
          <p:cNvPr id="28" name="Oval 27"/>
          <p:cNvSpPr/>
          <p:nvPr/>
        </p:nvSpPr>
        <p:spPr>
          <a:xfrm>
            <a:off x="56005" y="2223025"/>
            <a:ext cx="345293" cy="3337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2667" b="1" dirty="0">
                <a:solidFill>
                  <a:srgbClr val="C00000"/>
                </a:solidFill>
              </a:rPr>
              <a:t>2</a:t>
            </a:r>
          </a:p>
        </p:txBody>
      </p:sp>
      <p:sp>
        <p:nvSpPr>
          <p:cNvPr id="29" name="Rounded Rectangle 28"/>
          <p:cNvSpPr/>
          <p:nvPr/>
        </p:nvSpPr>
        <p:spPr>
          <a:xfrm>
            <a:off x="5715000" y="887022"/>
            <a:ext cx="3124200" cy="1802379"/>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30" name="Oval 29"/>
          <p:cNvSpPr/>
          <p:nvPr/>
        </p:nvSpPr>
        <p:spPr>
          <a:xfrm>
            <a:off x="5402362" y="657475"/>
            <a:ext cx="480116" cy="39122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3000" b="1" dirty="0">
                <a:solidFill>
                  <a:srgbClr val="C00000"/>
                </a:solidFill>
              </a:rPr>
              <a:t>4</a:t>
            </a:r>
          </a:p>
        </p:txBody>
      </p:sp>
      <p:sp>
        <p:nvSpPr>
          <p:cNvPr id="33" name="Rounded Rectangle 32"/>
          <p:cNvSpPr/>
          <p:nvPr/>
        </p:nvSpPr>
        <p:spPr>
          <a:xfrm>
            <a:off x="6521359" y="45637"/>
            <a:ext cx="2622641" cy="464868"/>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79" tIns="37997" rIns="75979" bIns="37997" rtlCol="0" anchor="ctr"/>
          <a:lstStyle/>
          <a:p>
            <a:pPr algn="ctr" defTabSz="867404"/>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mấy</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4" name="Rounded Rectangle 33"/>
          <p:cNvSpPr/>
          <p:nvPr/>
        </p:nvSpPr>
        <p:spPr>
          <a:xfrm>
            <a:off x="6386914" y="19051"/>
            <a:ext cx="2819400" cy="48106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79" tIns="37997" rIns="75979" bIns="37997" rtlCol="0" anchor="ctr"/>
          <a:lstStyle/>
          <a:p>
            <a:pPr algn="ctr" defTabSz="867404"/>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2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232799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6" grpId="0" animBg="1"/>
      <p:bldP spid="27" grpId="0" animBg="1"/>
      <p:bldP spid="28" grpId="0" animBg="1"/>
      <p:bldP spid="29" grpId="0" animBg="1"/>
      <p:bldP spid="30"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3"/>
          <p:cNvGrpSpPr>
            <a:grpSpLocks/>
          </p:cNvGrpSpPr>
          <p:nvPr/>
        </p:nvGrpSpPr>
        <p:grpSpPr bwMode="auto">
          <a:xfrm>
            <a:off x="2425559" y="-729338"/>
            <a:ext cx="1161857" cy="3520373"/>
            <a:chOff x="1998943" y="-1714093"/>
            <a:chExt cx="1246876" cy="3479338"/>
          </a:xfrm>
        </p:grpSpPr>
        <p:grpSp>
          <p:nvGrpSpPr>
            <p:cNvPr id="5" name="组合 64"/>
            <p:cNvGrpSpPr>
              <a:grpSpLocks/>
            </p:cNvGrpSpPr>
            <p:nvPr/>
          </p:nvGrpSpPr>
          <p:grpSpPr bwMode="auto">
            <a:xfrm>
              <a:off x="1998943" y="18263"/>
              <a:ext cx="1108721" cy="1746982"/>
              <a:chOff x="1434445" y="32770"/>
              <a:chExt cx="1217765" cy="1918800"/>
            </a:xfrm>
          </p:grpSpPr>
          <p:sp>
            <p:nvSpPr>
              <p:cNvPr id="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0"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黑体-日本语"/>
                    <a:ea typeface=".黑体-日本语"/>
                    <a:cs typeface=".黑体-日本语"/>
                    <a:sym typeface="+mn-lt"/>
                  </a:rPr>
                  <a:t>4</a:t>
                </a:r>
                <a:endParaRPr lang="zh-CN" altLang="en-US" sz="3600" b="1" dirty="0">
                  <a:solidFill>
                    <a:srgbClr val="FFFFFF"/>
                  </a:solidFill>
                  <a:latin typeface=".黑体-日本语"/>
                  <a:ea typeface=".黑体-日本语"/>
                  <a:cs typeface=".黑体-日本语"/>
                  <a:sym typeface="+mn-lt"/>
                </a:endParaRPr>
              </a:p>
            </p:txBody>
          </p:sp>
        </p:grpSp>
        <p:grpSp>
          <p:nvGrpSpPr>
            <p:cNvPr id="6" name="组合 65"/>
            <p:cNvGrpSpPr/>
            <p:nvPr/>
          </p:nvGrpSpPr>
          <p:grpSpPr>
            <a:xfrm flipV="1">
              <a:off x="2137098" y="-1714093"/>
              <a:ext cx="1108721" cy="1746892"/>
              <a:chOff x="1547664" y="32770"/>
              <a:chExt cx="1217765" cy="1918701"/>
            </a:xfrm>
            <a:noFill/>
            <a:effectLst/>
          </p:grpSpPr>
          <p:sp>
            <p:nvSpPr>
              <p:cNvPr id="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11" name="组合 53"/>
          <p:cNvGrpSpPr>
            <a:grpSpLocks/>
          </p:cNvGrpSpPr>
          <p:nvPr/>
        </p:nvGrpSpPr>
        <p:grpSpPr bwMode="auto">
          <a:xfrm>
            <a:off x="2288220" y="-1404571"/>
            <a:ext cx="1157988" cy="3520282"/>
            <a:chOff x="2102024" y="-1714093"/>
            <a:chExt cx="1143795" cy="3479248"/>
          </a:xfrm>
        </p:grpSpPr>
        <p:grpSp>
          <p:nvGrpSpPr>
            <p:cNvPr id="12" name="组合 54"/>
            <p:cNvGrpSpPr>
              <a:grpSpLocks/>
            </p:cNvGrpSpPr>
            <p:nvPr/>
          </p:nvGrpSpPr>
          <p:grpSpPr bwMode="auto">
            <a:xfrm>
              <a:off x="2102024" y="18263"/>
              <a:ext cx="1108721" cy="1746892"/>
              <a:chOff x="1547664" y="32770"/>
              <a:chExt cx="1217765" cy="1918701"/>
            </a:xfrm>
          </p:grpSpPr>
          <p:sp>
            <p:nvSpPr>
              <p:cNvPr id="16"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7"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黑体-日本语"/>
                    <a:ea typeface=".黑体-日本语"/>
                    <a:cs typeface=".黑体-日本语"/>
                    <a:sym typeface="+mn-lt"/>
                  </a:rPr>
                  <a:t>3</a:t>
                </a:r>
                <a:endParaRPr lang="zh-CN" altLang="en-US" sz="3600" b="1" dirty="0">
                  <a:solidFill>
                    <a:srgbClr val="FFFFFF"/>
                  </a:solidFill>
                  <a:latin typeface=".黑体-日本语"/>
                  <a:ea typeface=".黑体-日本语"/>
                  <a:cs typeface=".黑体-日本语"/>
                  <a:sym typeface="+mn-lt"/>
                </a:endParaRPr>
              </a:p>
            </p:txBody>
          </p:sp>
        </p:grpSp>
        <p:grpSp>
          <p:nvGrpSpPr>
            <p:cNvPr id="13" name="组合 55"/>
            <p:cNvGrpSpPr/>
            <p:nvPr/>
          </p:nvGrpSpPr>
          <p:grpSpPr>
            <a:xfrm flipV="1">
              <a:off x="2137098" y="-1714093"/>
              <a:ext cx="1108721" cy="1746892"/>
              <a:chOff x="1547664" y="32770"/>
              <a:chExt cx="1217765" cy="1918701"/>
            </a:xfrm>
            <a:noFill/>
            <a:effectLst/>
          </p:grpSpPr>
          <p:sp>
            <p:nvSpPr>
              <p:cNvPr id="14"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5"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18" name="组合 43"/>
          <p:cNvGrpSpPr>
            <a:grpSpLocks/>
          </p:cNvGrpSpPr>
          <p:nvPr/>
        </p:nvGrpSpPr>
        <p:grpSpPr bwMode="auto">
          <a:xfrm>
            <a:off x="1731469" y="-609157"/>
            <a:ext cx="1156800" cy="3520282"/>
            <a:chOff x="2102024" y="-1714093"/>
            <a:chExt cx="1143795" cy="3479248"/>
          </a:xfrm>
        </p:grpSpPr>
        <p:grpSp>
          <p:nvGrpSpPr>
            <p:cNvPr id="19" name="组合 44"/>
            <p:cNvGrpSpPr>
              <a:grpSpLocks/>
            </p:cNvGrpSpPr>
            <p:nvPr/>
          </p:nvGrpSpPr>
          <p:grpSpPr bwMode="auto">
            <a:xfrm>
              <a:off x="2102024" y="18263"/>
              <a:ext cx="1108721" cy="1746892"/>
              <a:chOff x="1547664" y="32770"/>
              <a:chExt cx="1217765" cy="1918701"/>
            </a:xfrm>
          </p:grpSpPr>
          <p:sp>
            <p:nvSpPr>
              <p:cNvPr id="23"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24"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黑体-日本语"/>
                    <a:ea typeface=".黑体-日本语"/>
                    <a:cs typeface=".黑体-日本语"/>
                    <a:sym typeface="+mn-lt"/>
                  </a:rPr>
                  <a:t>2</a:t>
                </a:r>
                <a:endParaRPr lang="zh-CN" altLang="en-US" sz="3600" b="1" dirty="0">
                  <a:solidFill>
                    <a:srgbClr val="FFFFFF"/>
                  </a:solidFill>
                  <a:latin typeface=".黑体-日本语"/>
                  <a:ea typeface=".黑体-日本语"/>
                  <a:cs typeface=".黑体-日本语"/>
                  <a:sym typeface="+mn-lt"/>
                </a:endParaRPr>
              </a:p>
            </p:txBody>
          </p:sp>
        </p:grpSp>
        <p:grpSp>
          <p:nvGrpSpPr>
            <p:cNvPr id="20" name="组合 45"/>
            <p:cNvGrpSpPr/>
            <p:nvPr/>
          </p:nvGrpSpPr>
          <p:grpSpPr>
            <a:xfrm flipV="1">
              <a:off x="2137098" y="-1714093"/>
              <a:ext cx="1108721" cy="1746892"/>
              <a:chOff x="1547664" y="32770"/>
              <a:chExt cx="1217765" cy="1918701"/>
            </a:xfrm>
            <a:noFill/>
            <a:effectLst/>
          </p:grpSpPr>
          <p:sp>
            <p:nvSpPr>
              <p:cNvPr id="21"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22"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5" name="图片 1"/>
          <p:cNvPicPr>
            <a:picLocks noChangeAspect="1"/>
          </p:cNvPicPr>
          <p:nvPr/>
        </p:nvPicPr>
        <p:blipFill>
          <a:blip r:embed="rId2" cstate="print">
            <a:extLst>
              <a:ext uri="{28A0092B-C50C-407E-A947-70E740481C1C}">
                <a14:useLocalDpi xmlns:a14="http://schemas.microsoft.com/office/drawing/2010/main" val="0"/>
              </a:ext>
            </a:extLst>
          </a:blip>
          <a:srcRect l="8347" r="32761"/>
          <a:stretch>
            <a:fillRect/>
          </a:stretch>
        </p:blipFill>
        <p:spPr bwMode="auto">
          <a:xfrm>
            <a:off x="-157197" y="2299082"/>
            <a:ext cx="2805299" cy="272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圆角矩形 1"/>
          <p:cNvSpPr/>
          <p:nvPr/>
        </p:nvSpPr>
        <p:spPr bwMode="auto">
          <a:xfrm>
            <a:off x="3596362" y="1479206"/>
            <a:ext cx="4932202" cy="2560614"/>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499" tIns="34253" rIns="68499" bIns="34253" anchor="ctr"/>
          <a:lstStyle/>
          <a:p>
            <a:pPr defTabSz="684991"/>
            <a:endParaRPr lang="en-US" sz="2400" dirty="0">
              <a:solidFill>
                <a:prstClr val="black"/>
              </a:solidFill>
              <a:cs typeface="Arial-Rounded" panose="020B0500000000000000" pitchFamily="34" charset="0"/>
            </a:endParaRPr>
          </a:p>
        </p:txBody>
      </p:sp>
      <p:grpSp>
        <p:nvGrpSpPr>
          <p:cNvPr id="27" name="组合 42"/>
          <p:cNvGrpSpPr>
            <a:grpSpLocks/>
          </p:cNvGrpSpPr>
          <p:nvPr/>
        </p:nvGrpSpPr>
        <p:grpSpPr bwMode="auto">
          <a:xfrm>
            <a:off x="1416601" y="-1035296"/>
            <a:ext cx="1156800" cy="3512930"/>
            <a:chOff x="2102023" y="-1714093"/>
            <a:chExt cx="1143796" cy="3479248"/>
          </a:xfrm>
        </p:grpSpPr>
        <p:grpSp>
          <p:nvGrpSpPr>
            <p:cNvPr id="28" name="组合 38"/>
            <p:cNvGrpSpPr>
              <a:grpSpLocks/>
            </p:cNvGrpSpPr>
            <p:nvPr/>
          </p:nvGrpSpPr>
          <p:grpSpPr bwMode="auto">
            <a:xfrm>
              <a:off x="2102023" y="18263"/>
              <a:ext cx="1108720" cy="1746892"/>
              <a:chOff x="1547663" y="32770"/>
              <a:chExt cx="1217764" cy="1918701"/>
            </a:xfrm>
          </p:grpSpPr>
          <p:sp>
            <p:nvSpPr>
              <p:cNvPr id="32"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911016">
                  <a:defRPr/>
                </a:pPr>
                <a:endParaRPr lang="zh-CN" altLang="en-US">
                  <a:solidFill>
                    <a:srgbClr val="000000"/>
                  </a:solidFill>
                  <a:sym typeface="+mn-lt"/>
                </a:endParaRPr>
              </a:p>
            </p:txBody>
          </p:sp>
          <p:sp>
            <p:nvSpPr>
              <p:cNvPr id="33"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华康方圆体W7"/>
                    <a:cs typeface="华康方圆体W7"/>
                    <a:sym typeface="+mn-lt"/>
                  </a:rPr>
                  <a:t>1</a:t>
                </a:r>
                <a:endParaRPr lang="zh-CN" altLang="en-US" sz="3600" b="1" dirty="0">
                  <a:solidFill>
                    <a:srgbClr val="FFFFFF"/>
                  </a:solidFill>
                  <a:latin typeface="华康方圆体W7"/>
                  <a:cs typeface="华康方圆体W7"/>
                  <a:sym typeface="+mn-lt"/>
                </a:endParaRPr>
              </a:p>
            </p:txBody>
          </p:sp>
        </p:grpSp>
        <p:grpSp>
          <p:nvGrpSpPr>
            <p:cNvPr id="29" name="组合 39"/>
            <p:cNvGrpSpPr/>
            <p:nvPr/>
          </p:nvGrpSpPr>
          <p:grpSpPr>
            <a:xfrm flipV="1">
              <a:off x="2137098" y="-1714093"/>
              <a:ext cx="1108721" cy="1746892"/>
              <a:chOff x="1547664" y="32770"/>
              <a:chExt cx="1217765" cy="1918701"/>
            </a:xfrm>
            <a:noFill/>
            <a:effectLst/>
          </p:grpSpPr>
          <p:sp>
            <p:nvSpPr>
              <p:cNvPr id="30"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sym typeface="+mn-lt"/>
                </a:endParaRPr>
              </a:p>
            </p:txBody>
          </p:sp>
          <p:sp>
            <p:nvSpPr>
              <p:cNvPr id="31"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sym typeface="+mn-lt"/>
                </a:endParaRPr>
              </a:p>
            </p:txBody>
          </p:sp>
        </p:grpSp>
      </p:grpSp>
      <p:sp>
        <p:nvSpPr>
          <p:cNvPr id="34" name="Flowchart: Punched Tape 33"/>
          <p:cNvSpPr/>
          <p:nvPr/>
        </p:nvSpPr>
        <p:spPr>
          <a:xfrm>
            <a:off x="222142" y="59298"/>
            <a:ext cx="3972041" cy="928928"/>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68499" tIns="34253" rIns="68499"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4991"/>
            <a:r>
              <a:rPr lang="en-US" sz="2700" dirty="0" err="1">
                <a:solidFill>
                  <a:prstClr val="black"/>
                </a:solidFill>
                <a:latin typeface="Arial-Rounded" pitchFamily="34" charset="0"/>
                <a:ea typeface="Arial-Rounded" pitchFamily="34" charset="0"/>
                <a:cs typeface="Arial-Rounded" pitchFamily="34" charset="0"/>
              </a:rPr>
              <a:t>Luyện</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ngắt</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nhịp</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câu</a:t>
            </a:r>
            <a:r>
              <a:rPr lang="en-US" sz="2700" dirty="0">
                <a:solidFill>
                  <a:prstClr val="black"/>
                </a:solidFill>
                <a:latin typeface="Arial-Rounded" pitchFamily="34" charset="0"/>
                <a:ea typeface="Arial-Rounded" pitchFamily="34" charset="0"/>
                <a:cs typeface="Arial-Rounded" pitchFamily="34" charset="0"/>
              </a:rPr>
              <a:t> </a:t>
            </a:r>
            <a:r>
              <a:rPr lang="en-US" sz="2700" dirty="0" err="1">
                <a:solidFill>
                  <a:prstClr val="black"/>
                </a:solidFill>
                <a:latin typeface="Arial-Rounded" pitchFamily="34" charset="0"/>
                <a:ea typeface="Arial-Rounded" pitchFamily="34" charset="0"/>
                <a:cs typeface="Arial-Rounded" pitchFamily="34" charset="0"/>
              </a:rPr>
              <a:t>th</a:t>
            </a:r>
            <a:r>
              <a:rPr lang="vi-VN" sz="2700" dirty="0">
                <a:solidFill>
                  <a:prstClr val="black"/>
                </a:solidFill>
                <a:latin typeface="Arial-Rounded" pitchFamily="34" charset="0"/>
                <a:ea typeface="Arial-Rounded" pitchFamily="34" charset="0"/>
                <a:cs typeface="Arial-Rounded" pitchFamily="34" charset="0"/>
              </a:rPr>
              <a:t>ơ</a:t>
            </a:r>
            <a:endParaRPr lang="en-US" sz="2700" dirty="0">
              <a:solidFill>
                <a:prstClr val="black"/>
              </a:solidFill>
              <a:latin typeface="Arial-Rounded" pitchFamily="34" charset="0"/>
              <a:ea typeface="Arial-Rounded" pitchFamily="34" charset="0"/>
              <a:cs typeface="Arial-Rounded" pitchFamily="34" charset="0"/>
            </a:endParaRPr>
          </a:p>
        </p:txBody>
      </p:sp>
      <p:sp>
        <p:nvSpPr>
          <p:cNvPr id="36" name="Rectangle 35"/>
          <p:cNvSpPr/>
          <p:nvPr/>
        </p:nvSpPr>
        <p:spPr>
          <a:xfrm>
            <a:off x="4150826" y="1627150"/>
            <a:ext cx="4322336" cy="1815880"/>
          </a:xfrm>
          <a:prstGeom prst="rect">
            <a:avLst/>
          </a:prstGeom>
        </p:spPr>
        <p:txBody>
          <a:bodyPr wrap="square" lIns="91438" tIns="45719" rIns="91438" bIns="45719">
            <a:spAutoFit/>
          </a:bodyPr>
          <a:lstStyle/>
          <a:p>
            <a:pPr fontAlgn="t"/>
            <a:r>
              <a:rPr lang="vi-VN" sz="2800" dirty="0">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800" dirty="0">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800" dirty="0">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800" dirty="0">
                <a:latin typeface="Arial-Rounded" panose="020B0500000000000000" pitchFamily="34" charset="0"/>
                <a:ea typeface="Arial-Rounded" panose="020B0500000000000000" pitchFamily="34" charset="0"/>
                <a:cs typeface="Arial-Rounded" panose="020B0500000000000000" pitchFamily="34" charset="0"/>
              </a:rPr>
              <a:t>Khi thấy em vào ngõ</a:t>
            </a:r>
            <a:r>
              <a:rPr lang="en-GB"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38" name="Straight Connector 37">
            <a:extLst/>
          </p:cNvPr>
          <p:cNvCxnSpPr>
            <a:cxnSpLocks/>
          </p:cNvCxnSpPr>
          <p:nvPr/>
        </p:nvCxnSpPr>
        <p:spPr>
          <a:xfrm flipH="1">
            <a:off x="5420401" y="1730067"/>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p:cNvPr>
          <p:cNvCxnSpPr>
            <a:cxnSpLocks/>
          </p:cNvCxnSpPr>
          <p:nvPr/>
        </p:nvCxnSpPr>
        <p:spPr>
          <a:xfrm flipH="1">
            <a:off x="7540552" y="1722479"/>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p:cNvPr>
          <p:cNvCxnSpPr>
            <a:cxnSpLocks/>
          </p:cNvCxnSpPr>
          <p:nvPr/>
        </p:nvCxnSpPr>
        <p:spPr>
          <a:xfrm flipH="1">
            <a:off x="7391400" y="2166852"/>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p:cNvPr>
          <p:cNvCxnSpPr>
            <a:cxnSpLocks/>
          </p:cNvCxnSpPr>
          <p:nvPr/>
        </p:nvCxnSpPr>
        <p:spPr>
          <a:xfrm flipH="1">
            <a:off x="5196562" y="2592193"/>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p:cNvPr>
          <p:cNvCxnSpPr>
            <a:cxnSpLocks/>
          </p:cNvCxnSpPr>
          <p:nvPr/>
        </p:nvCxnSpPr>
        <p:spPr>
          <a:xfrm flipH="1">
            <a:off x="7645327" y="2616940"/>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384296" y="3080068"/>
            <a:ext cx="157163" cy="390526"/>
            <a:chOff x="6500812" y="2181224"/>
            <a:chExt cx="157163" cy="390526"/>
          </a:xfrm>
        </p:grpSpPr>
        <p:cxnSp>
          <p:nvCxnSpPr>
            <p:cNvPr id="43" name="Straight Connector 42">
              <a:extLst/>
            </p:cNvPr>
            <p:cNvCxnSpPr>
              <a:cxnSpLocks/>
            </p:cNvCxnSpPr>
            <p:nvPr/>
          </p:nvCxnSpPr>
          <p:spPr>
            <a:xfrm flipH="1">
              <a:off x="6500812" y="2181224"/>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p:cNvPr>
            <p:cNvCxnSpPr>
              <a:cxnSpLocks/>
            </p:cNvCxnSpPr>
            <p:nvPr/>
          </p:nvCxnSpPr>
          <p:spPr>
            <a:xfrm flipH="1">
              <a:off x="6553200" y="2181225"/>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9153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fltVal val="0"/>
                                          </p:val>
                                        </p:tav>
                                        <p:tav tm="100000">
                                          <p:val>
                                            <p:strVal val="#ppt_h"/>
                                          </p:val>
                                        </p:tav>
                                      </p:tavLst>
                                    </p:anim>
                                    <p:anim calcmode="lin" valueType="num">
                                      <p:cBhvr>
                                        <p:cTn id="9" dur="750" fill="hold"/>
                                        <p:tgtEl>
                                          <p:spTgt spid="34"/>
                                        </p:tgtEl>
                                        <p:attrNameLst>
                                          <p:attrName>style.rotation</p:attrName>
                                        </p:attrNameLst>
                                      </p:cBhvr>
                                      <p:tavLst>
                                        <p:tav tm="0">
                                          <p:val>
                                            <p:fltVal val="90"/>
                                          </p:val>
                                        </p:tav>
                                        <p:tav tm="100000">
                                          <p:val>
                                            <p:fltVal val="0"/>
                                          </p:val>
                                        </p:tav>
                                      </p:tavLst>
                                    </p:anim>
                                    <p:animEffect transition="in" filter="fade">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randombar(horizont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1399</TotalTime>
  <Words>806</Words>
  <Application>Microsoft Office PowerPoint</Application>
  <PresentationFormat>On-screen Show (16:9)</PresentationFormat>
  <Paragraphs>158</Paragraphs>
  <Slides>23</Slides>
  <Notes>17</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Microsoft YaHei</vt:lpstr>
      <vt:lpstr>Microsoft YaHei</vt:lpstr>
      <vt:lpstr>SimSun</vt:lpstr>
      <vt:lpstr>SimSun</vt:lpstr>
      <vt:lpstr>.VnAvant</vt:lpstr>
      <vt:lpstr>.黑体-日本语</vt:lpstr>
      <vt:lpstr>Arial</vt:lpstr>
      <vt:lpstr>Arial-Rounded</vt:lpstr>
      <vt:lpstr>Calibri</vt:lpstr>
      <vt:lpstr>Century Gothic</vt:lpstr>
      <vt:lpstr>等线</vt:lpstr>
      <vt:lpstr>等线</vt:lpstr>
      <vt:lpstr>等线 Light</vt:lpstr>
      <vt:lpstr>HP001 4 hàng</vt:lpstr>
      <vt:lpstr>华康方圆体W7</vt:lpstr>
      <vt:lpstr>字魂59号-创粗黑</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HUYEN BEO</cp:lastModifiedBy>
  <cp:revision>168</cp:revision>
  <dcterms:created xsi:type="dcterms:W3CDTF">2021-10-19T13:16:48Z</dcterms:created>
  <dcterms:modified xsi:type="dcterms:W3CDTF">2025-09-15T02:42:36Z</dcterms:modified>
</cp:coreProperties>
</file>