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61825"/>
  <p:notesSz cx="6858000" cy="9144000"/>
  <p:embeddedFontLst>
    <p:embeddedFont>
      <p:font typeface="Didact Gothic"/>
      <p:regular r:id="rId32"/>
    </p:embeddedFont>
    <p:embeddedFont>
      <p:font typeface="Pacifico"/>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Pacifico-regular.fntdata"/><Relationship Id="rId10" Type="http://schemas.openxmlformats.org/officeDocument/2006/relationships/slide" Target="slides/slide6.xml"/><Relationship Id="rId32" Type="http://schemas.openxmlformats.org/officeDocument/2006/relationships/font" Target="fonts/DidactGothic-regular.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500" name="Google Shape;500;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10: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Kể tên các đồ dùng trong gia đình và nêu chức năng của chúng (tức là chúng dùng để làm gì?)</a:t>
            </a:r>
            <a:endParaRPr/>
          </a:p>
          <a:p>
            <a:pPr indent="-298450" lvl="0" marL="457200" rtl="0" algn="l">
              <a:lnSpc>
                <a:spcPct val="100000"/>
              </a:lnSpc>
              <a:spcBef>
                <a:spcPts val="0"/>
              </a:spcBef>
              <a:spcAft>
                <a:spcPts val="0"/>
              </a:spcAft>
              <a:buSzPts val="1100"/>
              <a:buChar char="●"/>
            </a:pPr>
            <a:r>
              <a:rPr lang="en-US"/>
              <a:t>Thời gian thảo luận: 2 phút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11: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7" name="Google Shape;58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Giáo viên kết luận về đồ dùng trong gia đình em.</a:t>
            </a:r>
            <a:endParaRPr/>
          </a:p>
          <a:p>
            <a:pPr indent="-298450" lvl="0" marL="457200" rtl="0" algn="l">
              <a:lnSpc>
                <a:spcPct val="100000"/>
              </a:lnSpc>
              <a:spcBef>
                <a:spcPts val="0"/>
              </a:spcBef>
              <a:spcAft>
                <a:spcPts val="0"/>
              </a:spcAft>
              <a:buSzPts val="1100"/>
              <a:buChar char="●"/>
            </a:pPr>
            <a:r>
              <a:rPr lang="en-US"/>
              <a:t>Ngoài ra còn có nhiều đồ dùng khác nữa các em ạ</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12: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Giáo viên kết luận về đồ dùng trong gia đình em.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13: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0" name="Google Shape;61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Giáo viên kết luận về đồ dùng trong gia đình em.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14: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7" name="Google Shape;61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Giáo viên kết luận về đồ dùng trong gia đình em.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15: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sz="1100">
                <a:latin typeface="Arial"/>
                <a:ea typeface="Arial"/>
                <a:cs typeface="Arial"/>
                <a:sym typeface="Arial"/>
              </a:rPr>
              <a:t>Kho ppt Phan Linh_0916.604.268</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16: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8" name="Google Shape;62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1. GV cho HS quan sát tranh và trả lời câu hỏi:</a:t>
            </a:r>
            <a:endParaRPr/>
          </a:p>
          <a:p>
            <a:pPr indent="0" lvl="0" marL="0" rtl="0" algn="l">
              <a:lnSpc>
                <a:spcPct val="100000"/>
              </a:lnSpc>
              <a:spcBef>
                <a:spcPts val="0"/>
              </a:spcBef>
              <a:spcAft>
                <a:spcPts val="0"/>
              </a:spcAft>
              <a:buSzPts val="1100"/>
              <a:buNone/>
            </a:pPr>
            <a:r>
              <a:rPr lang="en-US"/>
              <a:t>+ Bạn Minh đang làm gì?</a:t>
            </a:r>
            <a:endParaRPr/>
          </a:p>
          <a:p>
            <a:pPr indent="0" lvl="0" marL="0" rtl="0" algn="l">
              <a:lnSpc>
                <a:spcPct val="100000"/>
              </a:lnSpc>
              <a:spcBef>
                <a:spcPts val="0"/>
              </a:spcBef>
              <a:spcAft>
                <a:spcPts val="0"/>
              </a:spcAft>
              <a:buSzPts val="1100"/>
              <a:buNone/>
            </a:pPr>
            <a:r>
              <a:rPr lang="en-US"/>
              <a:t>+ Việc làm này có tác dụng gì? ( GV gợi mở: Cách vệ sinh gối ngủ như thế nào? làm gì để tủ lạnh luôn sạch sẽ?)</a:t>
            </a:r>
            <a:endParaRPr/>
          </a:p>
          <a:p>
            <a:pPr indent="0" lvl="0" marL="0" rtl="0" algn="l">
              <a:lnSpc>
                <a:spcPct val="100000"/>
              </a:lnSpc>
              <a:spcBef>
                <a:spcPts val="0"/>
              </a:spcBef>
              <a:spcAft>
                <a:spcPts val="0"/>
              </a:spcAft>
              <a:buSzPts val="1100"/>
              <a:buNone/>
            </a:pPr>
            <a:r>
              <a:rPr lang="en-US"/>
              <a:t>2. Em gái Minh đang làm gì? </a:t>
            </a:r>
            <a:endParaRPr/>
          </a:p>
          <a:p>
            <a:pPr indent="0" lvl="0" marL="0" marR="0" rtl="0" algn="l">
              <a:lnSpc>
                <a:spcPct val="100000"/>
              </a:lnSpc>
              <a:spcBef>
                <a:spcPts val="0"/>
              </a:spcBef>
              <a:spcAft>
                <a:spcPts val="0"/>
              </a:spcAft>
              <a:buClr>
                <a:srgbClr val="000000"/>
              </a:buClr>
              <a:buSzPts val="1100"/>
              <a:buFont typeface="Arial"/>
              <a:buNone/>
            </a:pPr>
            <a:r>
              <a:rPr lang="en-US"/>
              <a:t>+ Việc làm này có tác dụng gì? ( GV gợi mở: Cách vệ sinh gối ngủ như thế nào? làm gì để tủ lạnh luôn sạch sẽ?)</a:t>
            </a:r>
            <a:endParaRPr/>
          </a:p>
          <a:p>
            <a:pPr indent="0" lvl="0" marL="0" marR="0" rtl="0" algn="l">
              <a:lnSpc>
                <a:spcPct val="100000"/>
              </a:lnSpc>
              <a:spcBef>
                <a:spcPts val="0"/>
              </a:spcBef>
              <a:spcAft>
                <a:spcPts val="0"/>
              </a:spcAft>
              <a:buClr>
                <a:srgbClr val="000000"/>
              </a:buClr>
              <a:buSzPts val="1100"/>
              <a:buFont typeface="Arial"/>
              <a:buNone/>
            </a:pPr>
            <a:r>
              <a:rPr lang="en-US"/>
              <a:t>Em có nhận xét gì về những việc làm của hai anh em Minh, các em like hay disklike?</a:t>
            </a:r>
            <a:endParaRPr/>
          </a:p>
          <a:p>
            <a:pPr indent="0" lvl="0" marL="0" rtl="0" algn="l">
              <a:lnSpc>
                <a:spcPct val="100000"/>
              </a:lnSpc>
              <a:spcBef>
                <a:spcPts val="0"/>
              </a:spcBef>
              <a:spcAft>
                <a:spcPts val="0"/>
              </a:spcAft>
              <a:buSzPts val="1100"/>
              <a:buNone/>
            </a:pPr>
            <a:r>
              <a:t/>
            </a:r>
            <a:endParaRPr/>
          </a:p>
        </p:txBody>
      </p:sp>
      <p:sp>
        <p:nvSpPr>
          <p:cNvPr id="629" name="Google Shape;629;p1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864" u="none" cap="none" strike="noStrike">
                <a:solidFill>
                  <a:srgbClr val="000000"/>
                </a:solidFill>
                <a:latin typeface="Arial"/>
                <a:ea typeface="Arial"/>
                <a:cs typeface="Arial"/>
                <a:sym typeface="Arial"/>
              </a:rPr>
              <a:t>‹#›</a:t>
            </a:fld>
            <a:endParaRPr b="0" i="0" sz="1864"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17: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6" name="Google Shape;63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Nêu cách để giữ gìn, bảo quan đồ dùng trong gia đình em?</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18: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5" name="Google Shape;64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Vậy khi sử dụng đồ dùng trong gia đình, chúng ta cần làm gì?</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19: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0" name="Google Shape;65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Arial"/>
                <a:ea typeface="Arial"/>
                <a:cs typeface="Arial"/>
                <a:sym typeface="Arial"/>
              </a:rPr>
              <a:t>Sau khi đã biết gọi tên rất nhiều đồ dùng trong gia đình, biết được công dụng của chúng, biết cả cách để bảo quản, giữ gìn chúng được sạch, đẹp, bền thì giờ chúng ta sẽ đi vào một thử thách rất quan trọng. </a:t>
            </a:r>
            <a:endParaRPr/>
          </a:p>
          <a:p>
            <a:pPr indent="0" lvl="0" marL="0" rtl="0" algn="l">
              <a:lnSpc>
                <a:spcPct val="100000"/>
              </a:lnSpc>
              <a:spcBef>
                <a:spcPts val="0"/>
              </a:spcBef>
              <a:spcAft>
                <a:spcPts val="0"/>
              </a:spcAft>
              <a:buSzPts val="1100"/>
              <a:buNone/>
            </a:pPr>
            <a:r>
              <a:rPr lang="en-US">
                <a:latin typeface="Arial"/>
                <a:ea typeface="Arial"/>
                <a:cs typeface="Arial"/>
                <a:sym typeface="Arial"/>
              </a:rPr>
              <a:t>Đó chính là phần THỬ TÀI FPT-REX</a:t>
            </a:r>
            <a:endParaRPr>
              <a:latin typeface="Arial"/>
              <a:ea typeface="Arial"/>
              <a:cs typeface="Arial"/>
              <a:sym typeface="Arial"/>
            </a:endParaRPr>
          </a:p>
        </p:txBody>
      </p:sp>
      <p:sp>
        <p:nvSpPr>
          <p:cNvPr id="651" name="Google Shape;651;p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864" u="none" cap="none" strike="noStrike">
                <a:solidFill>
                  <a:srgbClr val="000000"/>
                </a:solidFill>
                <a:latin typeface="Arial"/>
                <a:ea typeface="Arial"/>
                <a:cs typeface="Arial"/>
                <a:sym typeface="Arial"/>
              </a:rPr>
              <a:t>‹#›</a:t>
            </a:fld>
            <a:endParaRPr b="0" i="0" sz="1864"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0"/>
              </a:spcBef>
              <a:spcAft>
                <a:spcPts val="0"/>
              </a:spcAft>
              <a:buClr>
                <a:srgbClr val="000000"/>
              </a:buClr>
              <a:buSzPts val="1100"/>
              <a:buFont typeface="Noto Sans Symbols"/>
              <a:buChar char="❑"/>
            </a:pPr>
            <a:r>
              <a:rPr lang="en-US">
                <a:latin typeface="Arial"/>
                <a:ea typeface="Arial"/>
                <a:cs typeface="Arial"/>
                <a:sym typeface="Arial"/>
              </a:rPr>
              <a:t>Đếm ngược: HS ổn định lớp sau 10s của GV.</a:t>
            </a:r>
            <a:endParaRPr>
              <a:latin typeface="Arial"/>
              <a:ea typeface="Arial"/>
              <a:cs typeface="Arial"/>
              <a:sym typeface="Arial"/>
            </a:endParaRPr>
          </a:p>
          <a:p>
            <a:pPr indent="-228600" lvl="0" marL="457200" rtl="0" algn="l">
              <a:lnSpc>
                <a:spcPct val="100000"/>
              </a:lnSpc>
              <a:spcBef>
                <a:spcPts val="0"/>
              </a:spcBef>
              <a:spcAft>
                <a:spcPts val="0"/>
              </a:spcAft>
              <a:buSzPts val="1100"/>
              <a:buNone/>
            </a:pPr>
            <a:r>
              <a:t/>
            </a:r>
            <a:endParaRPr/>
          </a:p>
        </p:txBody>
      </p:sp>
      <p:sp>
        <p:nvSpPr>
          <p:cNvPr id="509" name="Google Shape;509;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20: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7" name="Google Shape;65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Tiết học trước các bạn đã được tô màu tranh các đồ dùng trong gia đình. Chúng ta cũng đã tìm hiểu những đồ dùng nào phù hợp để sử dụng ở phòng nào rồi. Bây giờ cô chia lớp mình thành 4 nhóm, mỗi nhóm với 1 cái tên rất đặc biệt: nhóm PHÒNG KHÁCH, nhóm PHÒNG NGỦ, nhóm PHÒNG BẾP, nhóm PHÒNG TẮM. </a:t>
            </a:r>
            <a:endParaRPr/>
          </a:p>
          <a:p>
            <a:pPr indent="0" lvl="0" marL="158750" rtl="0" algn="l">
              <a:lnSpc>
                <a:spcPct val="100000"/>
              </a:lnSpc>
              <a:spcBef>
                <a:spcPts val="0"/>
              </a:spcBef>
              <a:spcAft>
                <a:spcPts val="0"/>
              </a:spcAft>
              <a:buSzPts val="1100"/>
              <a:buNone/>
            </a:pPr>
            <a:r>
              <a:rPr lang="en-US"/>
              <a:t>Cô chiếu các đồ dùng chúng ta đã tô màu lên màn hình, cả nhóm có 1 phút để thảo luận sẽ lên lựa những đồ dùng nào phù hợp với các phòng tương ứng với tên nhóm của mình. </a:t>
            </a:r>
            <a:endParaRPr/>
          </a:p>
          <a:p>
            <a:pPr indent="0" lvl="0" marL="158750" rtl="0" algn="l">
              <a:lnSpc>
                <a:spcPct val="100000"/>
              </a:lnSpc>
              <a:spcBef>
                <a:spcPts val="0"/>
              </a:spcBef>
              <a:spcAft>
                <a:spcPts val="0"/>
              </a:spcAft>
              <a:buSzPts val="1100"/>
              <a:buNone/>
            </a:pPr>
            <a:r>
              <a:rPr lang="en-US"/>
              <a:t>Sau đó, cô bỏ tất cả các hình ảnh này vào chiếc rá, đại diện tổ sẽ lên lựa chọn đúng hình ảnh các đồ dùng phù hợp với căn phòng của nhóm mình (như đã thảo luận). Sau đó các em dán vào tờ giấy A3 cô đã phát. Nhóm nào xong mang lên bảng để cô gắn lên. Các bạn có 4 phút để dán và cô yêu cầu tất cả các thành viên đều làm việc.</a:t>
            </a:r>
            <a:endParaRPr/>
          </a:p>
          <a:p>
            <a:pPr indent="0" lvl="0" marL="158750" rtl="0" algn="l">
              <a:lnSpc>
                <a:spcPct val="100000"/>
              </a:lnSpc>
              <a:spcBef>
                <a:spcPts val="0"/>
              </a:spcBef>
              <a:spcAft>
                <a:spcPts val="0"/>
              </a:spcAft>
              <a:buSzPts val="1100"/>
              <a:buNone/>
            </a:pPr>
            <a:r>
              <a:rPr lang="en-US"/>
              <a:t>Nhóm nào xong nhanh, trình bày đẹp, trả lời được các câu hỏi của cô và các bạn thì sẽ được cộng nhiều sticker nhất.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21: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6" name="Google Shape;66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Sau tiết học hôm nay, e rút ra được bài học gì? Chúng ta nên làm gì với những đồ dùng trong gia đình?</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22: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2" name="Google Shape;67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Chúc mừng các bạn đã vượt qua các thử thách trong bài học hôm nay ở lớp. Bay giờ cô sẽ ra một thử thách cho các bạn về nhà thực hiện:</a:t>
            </a:r>
            <a:endParaRPr/>
          </a:p>
          <a:p>
            <a:pPr indent="0" lvl="0" marL="158750" rtl="0" algn="l">
              <a:lnSpc>
                <a:spcPct val="100000"/>
              </a:lnSpc>
              <a:spcBef>
                <a:spcPts val="0"/>
              </a:spcBef>
              <a:spcAft>
                <a:spcPts val="0"/>
              </a:spcAft>
              <a:buSzPts val="1100"/>
              <a:buNone/>
            </a:pPr>
            <a:r>
              <a:rPr lang="en-US"/>
              <a:t>Bạn hãy cùng người thân thực hiện lau chùi/vệ sinh một đồ dùng (hoặc nhiều hơn 1) trong gia đình, nhờ người thân quay video hoặc chụp hình lại gửi cô nhé!</a:t>
            </a:r>
            <a:endParaRPr/>
          </a:p>
          <a:p>
            <a:pPr indent="0" lvl="0" marL="158750" rtl="0" algn="l">
              <a:lnSpc>
                <a:spcPct val="100000"/>
              </a:lnSpc>
              <a:spcBef>
                <a:spcPts val="0"/>
              </a:spcBef>
              <a:spcAft>
                <a:spcPts val="0"/>
              </a:spcAft>
              <a:buSzPts val="1100"/>
              <a:buNone/>
            </a:pPr>
            <a:r>
              <a:rPr lang="en-US"/>
              <a:t>Mỗi bạn nộp bài cho cô sẽ được cộng 5 sticker.</a:t>
            </a:r>
            <a:endParaRPr/>
          </a:p>
        </p:txBody>
      </p:sp>
      <p:sp>
        <p:nvSpPr>
          <p:cNvPr id="673" name="Google Shape;673;p2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23: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9" name="Google Shape;67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80" name="Google Shape;680;p2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24: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6" name="Google Shape;68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87" name="Google Shape;687;p2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5: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26: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7" name="Google Shape;69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Kho ppt Phan Linh_0916.604.268</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7: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3: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GV nhấn vào dây màu đỏ để chọn hộp quà</a:t>
            </a:r>
            <a:endParaRPr/>
          </a:p>
          <a:p>
            <a:pPr indent="-298450" lvl="0" marL="457200" rtl="0" algn="l">
              <a:lnSpc>
                <a:spcPct val="100000"/>
              </a:lnSpc>
              <a:spcBef>
                <a:spcPts val="0"/>
              </a:spcBef>
              <a:spcAft>
                <a:spcPts val="0"/>
              </a:spcAft>
              <a:buSzPts val="1100"/>
              <a:buChar char="●"/>
            </a:pPr>
            <a:r>
              <a:rPr lang="en-US"/>
              <a:t>Cách chơi:</a:t>
            </a:r>
            <a:endParaRPr/>
          </a:p>
          <a:p>
            <a:pPr indent="-298450" lvl="0" marL="457200" rtl="0" algn="l">
              <a:lnSpc>
                <a:spcPct val="100000"/>
              </a:lnSpc>
              <a:spcBef>
                <a:spcPts val="0"/>
              </a:spcBef>
              <a:spcAft>
                <a:spcPts val="0"/>
              </a:spcAft>
              <a:buSzPts val="1100"/>
              <a:buChar char="●"/>
            </a:pPr>
            <a:r>
              <a:rPr lang="en-US"/>
              <a:t>Có 3 hộp quà. Trong mỗi hộp quà sẽ chứa một câu hỏi. Bạn nào trả lời đúng câu hỏi đó sẽ nhận được phần quà bí mật trong hộp quà đã chọn.</a:t>
            </a:r>
            <a:endParaRPr/>
          </a:p>
          <a:p>
            <a:pPr indent="-298450" lvl="0" marL="457200" rtl="0" algn="l">
              <a:lnSpc>
                <a:spcPct val="100000"/>
              </a:lnSpc>
              <a:spcBef>
                <a:spcPts val="0"/>
              </a:spcBef>
              <a:spcAft>
                <a:spcPts val="0"/>
              </a:spcAft>
              <a:buSzPts val="1100"/>
              <a:buChar char="●"/>
            </a:pPr>
            <a:r>
              <a:rPr lang="en-US"/>
              <a:t>Nhấn vào logo fpt để đến bài mới</a:t>
            </a:r>
            <a:endParaRPr/>
          </a:p>
        </p:txBody>
      </p:sp>
      <p:sp>
        <p:nvSpPr>
          <p:cNvPr id="515" name="Google Shape;515;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864" u="none" cap="none" strike="noStrike">
                <a:solidFill>
                  <a:srgbClr val="000000"/>
                </a:solidFill>
                <a:latin typeface="Arial"/>
                <a:ea typeface="Arial"/>
                <a:cs typeface="Arial"/>
                <a:sym typeface="Arial"/>
              </a:rPr>
              <a:t>‹#›</a:t>
            </a:fld>
            <a:endParaRPr b="0" i="0" sz="1864"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4: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Click vào a, b để ra đúng sai. Click vào hộp quà để ra phần thưởng. </a:t>
            </a:r>
            <a:endParaRPr/>
          </a:p>
          <a:p>
            <a:pPr indent="-298450" lvl="0" marL="457200" rtl="0" algn="l">
              <a:lnSpc>
                <a:spcPct val="100000"/>
              </a:lnSpc>
              <a:spcBef>
                <a:spcPts val="0"/>
              </a:spcBef>
              <a:spcAft>
                <a:spcPts val="0"/>
              </a:spcAft>
              <a:buSzPts val="1100"/>
              <a:buChar char="●"/>
            </a:pPr>
            <a:r>
              <a:rPr lang="en-US"/>
              <a:t>Click vào logo để quay về.</a:t>
            </a:r>
            <a:endParaRPr/>
          </a:p>
          <a:p>
            <a:pPr indent="-228600" lvl="0" marL="457200" rtl="0" algn="l">
              <a:lnSpc>
                <a:spcPct val="100000"/>
              </a:lnSpc>
              <a:spcBef>
                <a:spcPts val="0"/>
              </a:spcBef>
              <a:spcAft>
                <a:spcPts val="0"/>
              </a:spcAft>
              <a:buSzPts val="1100"/>
              <a:buNone/>
            </a:pPr>
            <a:r>
              <a:t/>
            </a:r>
            <a:endParaRPr/>
          </a:p>
        </p:txBody>
      </p:sp>
      <p:sp>
        <p:nvSpPr>
          <p:cNvPr id="528" name="Google Shape;528;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864" u="none" cap="none" strike="noStrike">
                <a:solidFill>
                  <a:srgbClr val="000000"/>
                </a:solidFill>
                <a:latin typeface="Arial"/>
                <a:ea typeface="Arial"/>
                <a:cs typeface="Arial"/>
                <a:sym typeface="Arial"/>
              </a:rPr>
              <a:t>‹#›</a:t>
            </a:fld>
            <a:endParaRPr b="0" i="0" sz="1864"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5: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0" name="Google Shape;54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Click vào a, b để ra đúng sai. Click vào hộp quà để ra phần thưởng. </a:t>
            </a:r>
            <a:endParaRPr/>
          </a:p>
          <a:p>
            <a:pPr indent="-298450" lvl="0" marL="457200" rtl="0" algn="l">
              <a:lnSpc>
                <a:spcPct val="100000"/>
              </a:lnSpc>
              <a:spcBef>
                <a:spcPts val="0"/>
              </a:spcBef>
              <a:spcAft>
                <a:spcPts val="0"/>
              </a:spcAft>
              <a:buSzPts val="1100"/>
              <a:buChar char="●"/>
            </a:pPr>
            <a:r>
              <a:rPr lang="en-US"/>
              <a:t>Click vào logo để quay về.</a:t>
            </a:r>
            <a:endParaRPr/>
          </a:p>
          <a:p>
            <a:pPr indent="-228600" lvl="0" marL="457200" rtl="0" algn="l">
              <a:lnSpc>
                <a:spcPct val="100000"/>
              </a:lnSpc>
              <a:spcBef>
                <a:spcPts val="0"/>
              </a:spcBef>
              <a:spcAft>
                <a:spcPts val="0"/>
              </a:spcAft>
              <a:buSzPts val="1100"/>
              <a:buNone/>
            </a:pPr>
            <a:r>
              <a:t/>
            </a:r>
            <a:endParaRPr/>
          </a:p>
        </p:txBody>
      </p:sp>
      <p:sp>
        <p:nvSpPr>
          <p:cNvPr id="541" name="Google Shape;541;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864" u="none" cap="none" strike="noStrike">
                <a:solidFill>
                  <a:srgbClr val="000000"/>
                </a:solidFill>
                <a:latin typeface="Arial"/>
                <a:ea typeface="Arial"/>
                <a:cs typeface="Arial"/>
                <a:sym typeface="Arial"/>
              </a:rPr>
              <a:t>‹#›</a:t>
            </a:fld>
            <a:endParaRPr b="0" i="0" sz="1864"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6: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7: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8: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Arial"/>
                <a:ea typeface="Arial"/>
                <a:cs typeface="Arial"/>
                <a:sym typeface="Arial"/>
              </a:rPr>
              <a:t>1. Cho HS quan sát tranh và yêu cầu hoạt động nhóm 2:</a:t>
            </a:r>
            <a:endParaRPr/>
          </a:p>
          <a:p>
            <a:pPr indent="0" lvl="0" marL="0" rtl="0" algn="l">
              <a:lnSpc>
                <a:spcPct val="100000"/>
              </a:lnSpc>
              <a:spcBef>
                <a:spcPts val="0"/>
              </a:spcBef>
              <a:spcAft>
                <a:spcPts val="0"/>
              </a:spcAft>
              <a:buSzPts val="1100"/>
              <a:buNone/>
            </a:pPr>
            <a:r>
              <a:rPr lang="en-US">
                <a:latin typeface="Arial"/>
                <a:ea typeface="Arial"/>
                <a:cs typeface="Arial"/>
                <a:sym typeface="Arial"/>
              </a:rPr>
              <a:t>+ Kể tên các đồ dùng có trong gia đình của Minh. Chúng được dùng làm gì?</a:t>
            </a:r>
            <a:endParaRPr/>
          </a:p>
          <a:p>
            <a:pPr indent="0" lvl="0" marL="0" rtl="0" algn="l">
              <a:lnSpc>
                <a:spcPct val="100000"/>
              </a:lnSpc>
              <a:spcBef>
                <a:spcPts val="0"/>
              </a:spcBef>
              <a:spcAft>
                <a:spcPts val="0"/>
              </a:spcAft>
              <a:buSzPts val="1100"/>
              <a:buNone/>
            </a:pPr>
            <a:r>
              <a:rPr lang="en-US">
                <a:latin typeface="Arial"/>
                <a:ea typeface="Arial"/>
                <a:cs typeface="Arial"/>
                <a:sym typeface="Arial"/>
              </a:rPr>
              <a:t>Nội dung tranh: không gian bếp nhà Minh với nhiều loại đồ dùng khác nhau. Minh và mẹ đang trao đổi với nhau về cách sử dụng, bảo quản đồ trong nhà.</a:t>
            </a:r>
            <a:endParaRPr>
              <a:latin typeface="Arial"/>
              <a:ea typeface="Arial"/>
              <a:cs typeface="Arial"/>
              <a:sym typeface="Arial"/>
            </a:endParaRPr>
          </a:p>
          <a:p>
            <a:pPr indent="0" lvl="0" marL="0" rtl="0" algn="l">
              <a:lnSpc>
                <a:spcPct val="100000"/>
              </a:lnSpc>
              <a:spcBef>
                <a:spcPts val="0"/>
              </a:spcBef>
              <a:spcAft>
                <a:spcPts val="0"/>
              </a:spcAft>
              <a:buSzPts val="1100"/>
              <a:buNone/>
            </a:pPr>
            <a:r>
              <a:rPr lang="en-US">
                <a:latin typeface="Arial"/>
                <a:ea typeface="Arial"/>
                <a:cs typeface="Arial"/>
                <a:sym typeface="Arial"/>
              </a:rPr>
              <a:t>2. GV tổ chức cho HS kể các đồ dùng trong gia đình của mình và nêu được chức năng của chúng.</a:t>
            </a:r>
            <a:endParaRPr/>
          </a:p>
          <a:p>
            <a:pPr indent="0" lvl="0" marL="0" rtl="0" algn="l">
              <a:lnSpc>
                <a:spcPct val="100000"/>
              </a:lnSpc>
              <a:spcBef>
                <a:spcPts val="0"/>
              </a:spcBef>
              <a:spcAft>
                <a:spcPts val="0"/>
              </a:spcAft>
              <a:buSzPts val="1100"/>
              <a:buNone/>
            </a:pPr>
            <a:r>
              <a:rPr lang="en-US">
                <a:latin typeface="Arial"/>
                <a:ea typeface="Arial"/>
                <a:cs typeface="Arial"/>
                <a:sym typeface="Arial"/>
              </a:rPr>
              <a:t>Kết luận:</a:t>
            </a:r>
            <a:endParaRPr/>
          </a:p>
          <a:p>
            <a:pPr indent="0" lvl="0" marL="0" rtl="0" algn="l">
              <a:lnSpc>
                <a:spcPct val="100000"/>
              </a:lnSpc>
              <a:spcBef>
                <a:spcPts val="0"/>
              </a:spcBef>
              <a:spcAft>
                <a:spcPts val="0"/>
              </a:spcAft>
              <a:buSzPts val="1100"/>
              <a:buNone/>
            </a:pPr>
            <a:r>
              <a:rPr lang="en-US" sz="1200">
                <a:latin typeface="Arial"/>
                <a:ea typeface="Arial"/>
                <a:cs typeface="Arial"/>
                <a:sym typeface="Arial"/>
              </a:rPr>
              <a:t>Gia đình nào cũng có các đồ dùng để sử dụng trong sinh hoạt hằng ngày. </a:t>
            </a:r>
            <a:endParaRPr/>
          </a:p>
          <a:p>
            <a:pPr indent="0" lvl="0" marL="0" rtl="0" algn="l">
              <a:lnSpc>
                <a:spcPct val="100000"/>
              </a:lnSpc>
              <a:spcBef>
                <a:spcPts val="0"/>
              </a:spcBef>
              <a:spcAft>
                <a:spcPts val="0"/>
              </a:spcAft>
              <a:buSzPts val="1100"/>
              <a:buNone/>
            </a:pPr>
            <a:r>
              <a:rPr lang="en-US" sz="1200">
                <a:latin typeface="Arial"/>
                <a:ea typeface="Arial"/>
                <a:cs typeface="Arial"/>
                <a:sym typeface="Arial"/>
              </a:rPr>
              <a:t>Mọi loại đồ dùng đều có các chức năng khác nhau.</a:t>
            </a:r>
            <a:endParaRPr/>
          </a:p>
          <a:p>
            <a:pPr indent="0" lvl="0" marL="0" rtl="0" algn="l">
              <a:lnSpc>
                <a:spcPct val="100000"/>
              </a:lnSpc>
              <a:spcBef>
                <a:spcPts val="0"/>
              </a:spcBef>
              <a:spcAft>
                <a:spcPts val="0"/>
              </a:spcAft>
              <a:buSzPts val="1100"/>
              <a:buNone/>
            </a:pPr>
            <a:r>
              <a:t/>
            </a:r>
            <a:endParaRPr>
              <a:latin typeface="Arial"/>
              <a:ea typeface="Arial"/>
              <a:cs typeface="Arial"/>
              <a:sym typeface="Arial"/>
            </a:endParaRPr>
          </a:p>
        </p:txBody>
      </p:sp>
      <p:sp>
        <p:nvSpPr>
          <p:cNvPr id="566" name="Google Shape;566;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864" u="none" cap="none" strike="noStrike">
                <a:solidFill>
                  <a:srgbClr val="000000"/>
                </a:solidFill>
                <a:latin typeface="Arial"/>
                <a:ea typeface="Arial"/>
                <a:cs typeface="Arial"/>
                <a:sym typeface="Arial"/>
              </a:rPr>
              <a:t>‹#›</a:t>
            </a:fld>
            <a:endParaRPr b="0" i="0" sz="1864"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9: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latin typeface="Arial"/>
                <a:ea typeface="Arial"/>
                <a:cs typeface="Arial"/>
                <a:sym typeface="Arial"/>
              </a:rPr>
              <a:t>Đố bạn, Mẹ và Minh đang làm gì? (gợi ý: Minh nói:…., Mẹ nói….)</a:t>
            </a:r>
            <a:endParaRPr/>
          </a:p>
          <a:p>
            <a:pPr indent="0" lvl="0" marL="0" marR="0" rtl="0" algn="l">
              <a:lnSpc>
                <a:spcPct val="100000"/>
              </a:lnSpc>
              <a:spcBef>
                <a:spcPts val="0"/>
              </a:spcBef>
              <a:spcAft>
                <a:spcPts val="0"/>
              </a:spcAft>
              <a:buClr>
                <a:srgbClr val="000000"/>
              </a:buClr>
              <a:buSzPts val="1100"/>
              <a:buFont typeface="Arial"/>
              <a:buNone/>
            </a:pPr>
            <a:r>
              <a:rPr lang="en-US">
                <a:latin typeface="Arial"/>
                <a:ea typeface="Arial"/>
                <a:cs typeface="Arial"/>
                <a:sym typeface="Arial"/>
              </a:rPr>
              <a:t>Nội dung tranh: Minh và mẹ đang trao đổi với nhau về cách sử dụng, bảo quản đồ trong nhà.</a:t>
            </a:r>
            <a:endParaRPr/>
          </a:p>
          <a:p>
            <a:pPr indent="0" lvl="0" marL="0" rtl="0" algn="l">
              <a:lnSpc>
                <a:spcPct val="100000"/>
              </a:lnSpc>
              <a:spcBef>
                <a:spcPts val="0"/>
              </a:spcBef>
              <a:spcAft>
                <a:spcPts val="0"/>
              </a:spcAft>
              <a:buSzPts val="1100"/>
              <a:buNone/>
            </a:pPr>
            <a:r>
              <a:rPr lang="en-US">
                <a:latin typeface="Arial"/>
                <a:ea typeface="Arial"/>
                <a:cs typeface="Arial"/>
                <a:sym typeface="Arial"/>
              </a:rPr>
              <a:t>Vậy, em hãy thử tài tinh mắt, Kể tên các đồ dùng có trong gia đình của Minh và nêu chức năng của chúng (nghĩa là chúng dùng để làm gì).</a:t>
            </a:r>
            <a:endParaRPr>
              <a:latin typeface="Arial"/>
              <a:ea typeface="Arial"/>
              <a:cs typeface="Arial"/>
              <a:sym typeface="Arial"/>
            </a:endParaRPr>
          </a:p>
          <a:p>
            <a:pPr indent="0" lvl="0" marL="0" rtl="0" algn="l">
              <a:lnSpc>
                <a:spcPct val="100000"/>
              </a:lnSpc>
              <a:spcBef>
                <a:spcPts val="0"/>
              </a:spcBef>
              <a:spcAft>
                <a:spcPts val="0"/>
              </a:spcAft>
              <a:buSzPts val="1100"/>
              <a:buNone/>
            </a:pPr>
            <a:r>
              <a:rPr lang="en-US">
                <a:latin typeface="Arial"/>
                <a:ea typeface="Arial"/>
                <a:cs typeface="Arial"/>
                <a:sym typeface="Arial"/>
              </a:rPr>
              <a:t>GVKL: không gian bếp nhà Minh với nhiều loại đồ dùng khác nhau, mỗi đồ dùng sẽ được sử dụng với những mục đích các nhau các bạn ạ.</a:t>
            </a:r>
            <a:endParaRPr>
              <a:latin typeface="Arial"/>
              <a:ea typeface="Arial"/>
              <a:cs typeface="Arial"/>
              <a:sym typeface="Arial"/>
            </a:endParaRPr>
          </a:p>
          <a:p>
            <a:pPr indent="0" lvl="0" marL="0" rtl="0" algn="l">
              <a:lnSpc>
                <a:spcPct val="100000"/>
              </a:lnSpc>
              <a:spcBef>
                <a:spcPts val="0"/>
              </a:spcBef>
              <a:spcAft>
                <a:spcPts val="0"/>
              </a:spcAft>
              <a:buSzPts val="1100"/>
              <a:buNone/>
            </a:pPr>
            <a:r>
              <a:t/>
            </a:r>
            <a:endParaRPr>
              <a:latin typeface="Arial"/>
              <a:ea typeface="Arial"/>
              <a:cs typeface="Arial"/>
              <a:sym typeface="Arial"/>
            </a:endParaRPr>
          </a:p>
        </p:txBody>
      </p:sp>
      <p:sp>
        <p:nvSpPr>
          <p:cNvPr id="572" name="Google Shape;572;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864" u="none" cap="none" strike="noStrike">
                <a:solidFill>
                  <a:srgbClr val="000000"/>
                </a:solidFill>
                <a:latin typeface="Arial"/>
                <a:ea typeface="Arial"/>
                <a:cs typeface="Arial"/>
                <a:sym typeface="Arial"/>
              </a:rPr>
              <a:t>‹#›</a:t>
            </a:fld>
            <a:endParaRPr b="0" i="0" sz="1864"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9" name="Shape 9"/>
        <p:cNvGrpSpPr/>
        <p:nvPr/>
      </p:nvGrpSpPr>
      <p:grpSpPr>
        <a:xfrm>
          <a:off x="0" y="0"/>
          <a:ext cx="0" cy="0"/>
          <a:chOff x="0" y="0"/>
          <a:chExt cx="0" cy="0"/>
        </a:xfrm>
      </p:grpSpPr>
      <p:grpSp>
        <p:nvGrpSpPr>
          <p:cNvPr id="10" name="Google Shape;10;p2"/>
          <p:cNvGrpSpPr/>
          <p:nvPr/>
        </p:nvGrpSpPr>
        <p:grpSpPr>
          <a:xfrm flipH="1">
            <a:off x="-1233553" y="5645019"/>
            <a:ext cx="3651642" cy="3429500"/>
            <a:chOff x="7241446" y="4233764"/>
            <a:chExt cx="2745524" cy="2572125"/>
          </a:xfrm>
        </p:grpSpPr>
        <p:sp>
          <p:nvSpPr>
            <p:cNvPr id="11" name="Google Shape;11;p2"/>
            <p:cNvSpPr/>
            <p:nvPr/>
          </p:nvSpPr>
          <p:spPr>
            <a:xfrm rot="10424114">
              <a:off x="7360116" y="4363710"/>
              <a:ext cx="2508184" cy="2312232"/>
            </a:xfrm>
            <a:custGeom>
              <a:rect b="b" l="l" r="r" t="t"/>
              <a:pathLst>
                <a:path extrusionOk="0" h="81066" w="87936">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2" name="Google Shape;12;p2"/>
            <p:cNvSpPr/>
            <p:nvPr/>
          </p:nvSpPr>
          <p:spPr>
            <a:xfrm rot="10424114">
              <a:off x="7814649" y="4659022"/>
              <a:ext cx="2064825" cy="1900676"/>
            </a:xfrm>
            <a:custGeom>
              <a:rect b="b" l="l" r="r" t="t"/>
              <a:pathLst>
                <a:path extrusionOk="0" h="66637" w="72392">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nvGrpSpPr>
          <p:cNvPr id="13" name="Google Shape;13;p2"/>
          <p:cNvGrpSpPr/>
          <p:nvPr/>
        </p:nvGrpSpPr>
        <p:grpSpPr>
          <a:xfrm>
            <a:off x="9598765" y="-2913684"/>
            <a:ext cx="5052460" cy="4922870"/>
            <a:chOff x="6902090" y="-2185263"/>
            <a:chExt cx="3798743" cy="3692152"/>
          </a:xfrm>
        </p:grpSpPr>
        <p:sp>
          <p:nvSpPr>
            <p:cNvPr id="14" name="Google Shape;14;p2"/>
            <p:cNvSpPr/>
            <p:nvPr/>
          </p:nvSpPr>
          <p:spPr>
            <a:xfrm flipH="1" rot="-7845770">
              <a:off x="7235267" y="-1576819"/>
              <a:ext cx="2543914" cy="2045463"/>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15" name="Google Shape;15;p2"/>
            <p:cNvGrpSpPr/>
            <p:nvPr/>
          </p:nvGrpSpPr>
          <p:grpSpPr>
            <a:xfrm flipH="1" rot="-7845996">
              <a:off x="7814416" y="-1103058"/>
              <a:ext cx="2589010" cy="1971616"/>
              <a:chOff x="-765482" y="4620203"/>
              <a:chExt cx="2588927" cy="1971554"/>
            </a:xfrm>
          </p:grpSpPr>
          <p:sp>
            <p:nvSpPr>
              <p:cNvPr id="16" name="Google Shape;16;p2"/>
              <p:cNvSpPr/>
              <p:nvPr/>
            </p:nvSpPr>
            <p:spPr>
              <a:xfrm>
                <a:off x="-765482" y="4620203"/>
                <a:ext cx="2588927" cy="1971554"/>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7" name="Google Shape;17;p2"/>
              <p:cNvSpPr/>
              <p:nvPr/>
            </p:nvSpPr>
            <p:spPr>
              <a:xfrm>
                <a:off x="1288964" y="4808006"/>
                <a:ext cx="41298" cy="55177"/>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8" name="Google Shape;18;p2"/>
              <p:cNvSpPr/>
              <p:nvPr/>
            </p:nvSpPr>
            <p:spPr>
              <a:xfrm>
                <a:off x="467708" y="4966720"/>
                <a:ext cx="41298" cy="55177"/>
              </a:xfrm>
              <a:custGeom>
                <a:rect b="b" l="l" r="r" t="t"/>
                <a:pathLst>
                  <a:path extrusionOk="0" h="1296" w="97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9" name="Google Shape;19;p2"/>
              <p:cNvSpPr/>
              <p:nvPr/>
            </p:nvSpPr>
            <p:spPr>
              <a:xfrm>
                <a:off x="1072346" y="5044161"/>
                <a:ext cx="40489" cy="55518"/>
              </a:xfrm>
              <a:custGeom>
                <a:rect b="b" l="l" r="r" t="t"/>
                <a:pathLst>
                  <a:path extrusionOk="0" h="1304" w="951">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0" name="Google Shape;20;p2"/>
              <p:cNvSpPr/>
              <p:nvPr/>
            </p:nvSpPr>
            <p:spPr>
              <a:xfrm>
                <a:off x="861263" y="4788167"/>
                <a:ext cx="40531" cy="55220"/>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1" name="Google Shape;21;p2"/>
              <p:cNvSpPr/>
              <p:nvPr/>
            </p:nvSpPr>
            <p:spPr>
              <a:xfrm>
                <a:off x="1014403" y="4865182"/>
                <a:ext cx="51643" cy="70504"/>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2" name="Google Shape;22;p2"/>
              <p:cNvSpPr/>
              <p:nvPr/>
            </p:nvSpPr>
            <p:spPr>
              <a:xfrm>
                <a:off x="617654" y="4754832"/>
                <a:ext cx="52410" cy="69908"/>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3" name="Google Shape;23;p2"/>
              <p:cNvSpPr/>
              <p:nvPr/>
            </p:nvSpPr>
            <p:spPr>
              <a:xfrm>
                <a:off x="1453215" y="4942155"/>
                <a:ext cx="51643" cy="70206"/>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4" name="Google Shape;24;p2"/>
              <p:cNvSpPr/>
              <p:nvPr/>
            </p:nvSpPr>
            <p:spPr>
              <a:xfrm>
                <a:off x="704931" y="4998437"/>
                <a:ext cx="52410" cy="69780"/>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5" name="Google Shape;25;p2"/>
              <p:cNvSpPr/>
              <p:nvPr/>
            </p:nvSpPr>
            <p:spPr>
              <a:xfrm>
                <a:off x="1291348" y="5063489"/>
                <a:ext cx="41298" cy="55220"/>
              </a:xfrm>
              <a:custGeom>
                <a:rect b="b" l="l" r="r" t="t"/>
                <a:pathLst>
                  <a:path extrusionOk="0" h="1297" w="97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4" name="Shape 214"/>
        <p:cNvGrpSpPr/>
        <p:nvPr/>
      </p:nvGrpSpPr>
      <p:grpSpPr>
        <a:xfrm>
          <a:off x="0" y="0"/>
          <a:ext cx="0" cy="0"/>
          <a:chOff x="0" y="0"/>
          <a:chExt cx="0" cy="0"/>
        </a:xfrm>
      </p:grpSpPr>
      <p:sp>
        <p:nvSpPr>
          <p:cNvPr id="215" name="Google Shape;215;p11"/>
          <p:cNvSpPr txBox="1"/>
          <p:nvPr>
            <p:ph type="title"/>
          </p:nvPr>
        </p:nvSpPr>
        <p:spPr>
          <a:xfrm>
            <a:off x="957625" y="1794800"/>
            <a:ext cx="5069428" cy="3268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4800"/>
              <a:buNone/>
              <a:defRPr sz="9842"/>
            </a:lvl1pPr>
            <a:lvl2pPr lvl="1" algn="ctr">
              <a:lnSpc>
                <a:spcPct val="100000"/>
              </a:lnSpc>
              <a:spcBef>
                <a:spcPts val="0"/>
              </a:spcBef>
              <a:spcAft>
                <a:spcPts val="0"/>
              </a:spcAft>
              <a:buSzPts val="4800"/>
              <a:buNone/>
              <a:defRPr sz="6384"/>
            </a:lvl2pPr>
            <a:lvl3pPr lvl="2" algn="ctr">
              <a:lnSpc>
                <a:spcPct val="100000"/>
              </a:lnSpc>
              <a:spcBef>
                <a:spcPts val="0"/>
              </a:spcBef>
              <a:spcAft>
                <a:spcPts val="0"/>
              </a:spcAft>
              <a:buSzPts val="4800"/>
              <a:buNone/>
              <a:defRPr sz="6384"/>
            </a:lvl3pPr>
            <a:lvl4pPr lvl="3" algn="ctr">
              <a:lnSpc>
                <a:spcPct val="100000"/>
              </a:lnSpc>
              <a:spcBef>
                <a:spcPts val="0"/>
              </a:spcBef>
              <a:spcAft>
                <a:spcPts val="0"/>
              </a:spcAft>
              <a:buSzPts val="4800"/>
              <a:buNone/>
              <a:defRPr sz="6384"/>
            </a:lvl4pPr>
            <a:lvl5pPr lvl="4" algn="ctr">
              <a:lnSpc>
                <a:spcPct val="100000"/>
              </a:lnSpc>
              <a:spcBef>
                <a:spcPts val="0"/>
              </a:spcBef>
              <a:spcAft>
                <a:spcPts val="0"/>
              </a:spcAft>
              <a:buSzPts val="4800"/>
              <a:buNone/>
              <a:defRPr sz="6384"/>
            </a:lvl5pPr>
            <a:lvl6pPr lvl="5" algn="ctr">
              <a:lnSpc>
                <a:spcPct val="100000"/>
              </a:lnSpc>
              <a:spcBef>
                <a:spcPts val="0"/>
              </a:spcBef>
              <a:spcAft>
                <a:spcPts val="0"/>
              </a:spcAft>
              <a:buSzPts val="4800"/>
              <a:buNone/>
              <a:defRPr sz="6384"/>
            </a:lvl6pPr>
            <a:lvl7pPr lvl="6" algn="ctr">
              <a:lnSpc>
                <a:spcPct val="100000"/>
              </a:lnSpc>
              <a:spcBef>
                <a:spcPts val="0"/>
              </a:spcBef>
              <a:spcAft>
                <a:spcPts val="0"/>
              </a:spcAft>
              <a:buSzPts val="4800"/>
              <a:buNone/>
              <a:defRPr sz="6384"/>
            </a:lvl7pPr>
            <a:lvl8pPr lvl="7" algn="ctr">
              <a:lnSpc>
                <a:spcPct val="100000"/>
              </a:lnSpc>
              <a:spcBef>
                <a:spcPts val="0"/>
              </a:spcBef>
              <a:spcAft>
                <a:spcPts val="0"/>
              </a:spcAft>
              <a:buSzPts val="4800"/>
              <a:buNone/>
              <a:defRPr sz="6384"/>
            </a:lvl8pPr>
            <a:lvl9pPr lvl="8" algn="ctr">
              <a:lnSpc>
                <a:spcPct val="100000"/>
              </a:lnSpc>
              <a:spcBef>
                <a:spcPts val="0"/>
              </a:spcBef>
              <a:spcAft>
                <a:spcPts val="0"/>
              </a:spcAft>
              <a:buSzPts val="4800"/>
              <a:buNone/>
              <a:defRPr sz="6384"/>
            </a:lvl9pPr>
          </a:lstStyle>
          <a:p/>
        </p:txBody>
      </p:sp>
      <p:grpSp>
        <p:nvGrpSpPr>
          <p:cNvPr id="216" name="Google Shape;216;p11"/>
          <p:cNvGrpSpPr/>
          <p:nvPr/>
        </p:nvGrpSpPr>
        <p:grpSpPr>
          <a:xfrm>
            <a:off x="8410745" y="-2286490"/>
            <a:ext cx="4908543" cy="4051639"/>
            <a:chOff x="6323703" y="-1714868"/>
            <a:chExt cx="3690537" cy="3038729"/>
          </a:xfrm>
        </p:grpSpPr>
        <p:sp>
          <p:nvSpPr>
            <p:cNvPr id="217" name="Google Shape;217;p11"/>
            <p:cNvSpPr/>
            <p:nvPr/>
          </p:nvSpPr>
          <p:spPr>
            <a:xfrm flipH="1" rot="4356819">
              <a:off x="6407824" y="-1218178"/>
              <a:ext cx="2543772" cy="2045349"/>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218" name="Google Shape;218;p11"/>
            <p:cNvGrpSpPr/>
            <p:nvPr/>
          </p:nvGrpSpPr>
          <p:grpSpPr>
            <a:xfrm>
              <a:off x="7663676" y="-909828"/>
              <a:ext cx="2350564" cy="1955844"/>
              <a:chOff x="7130276" y="-986028"/>
              <a:chExt cx="2350564" cy="1955844"/>
            </a:xfrm>
          </p:grpSpPr>
          <p:sp>
            <p:nvSpPr>
              <p:cNvPr id="219" name="Google Shape;219;p11"/>
              <p:cNvSpPr/>
              <p:nvPr/>
            </p:nvSpPr>
            <p:spPr>
              <a:xfrm rot="10800000">
                <a:off x="7130276" y="-986028"/>
                <a:ext cx="2350564" cy="1955844"/>
              </a:xfrm>
              <a:custGeom>
                <a:rect b="b" l="l" r="r" t="t"/>
                <a:pathLst>
                  <a:path extrusionOk="0" h="58266" w="70025">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220" name="Google Shape;220;p11"/>
              <p:cNvGrpSpPr/>
              <p:nvPr/>
            </p:nvGrpSpPr>
            <p:grpSpPr>
              <a:xfrm rot="10800000">
                <a:off x="7374368" y="-329619"/>
                <a:ext cx="1721841" cy="1113845"/>
                <a:chOff x="-3171530" y="2930427"/>
                <a:chExt cx="1885915" cy="1219983"/>
              </a:xfrm>
            </p:grpSpPr>
            <p:sp>
              <p:nvSpPr>
                <p:cNvPr id="221" name="Google Shape;221;p11"/>
                <p:cNvSpPr/>
                <p:nvPr/>
              </p:nvSpPr>
              <p:spPr>
                <a:xfrm>
                  <a:off x="-2996113" y="3590073"/>
                  <a:ext cx="130929" cy="177183"/>
                </a:xfrm>
                <a:custGeom>
                  <a:rect b="b" l="l" r="r" t="t"/>
                  <a:pathLst>
                    <a:path extrusionOk="0" h="4819" w="3561">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22" name="Google Shape;222;p11"/>
                <p:cNvSpPr/>
                <p:nvPr/>
              </p:nvSpPr>
              <p:spPr>
                <a:xfrm>
                  <a:off x="-1416544" y="3756887"/>
                  <a:ext cx="130929" cy="177256"/>
                </a:xfrm>
                <a:custGeom>
                  <a:rect b="b" l="l" r="r" t="t"/>
                  <a:pathLst>
                    <a:path extrusionOk="0" h="4821" w="3561">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23" name="Google Shape;223;p11"/>
                <p:cNvSpPr/>
                <p:nvPr/>
              </p:nvSpPr>
              <p:spPr>
                <a:xfrm>
                  <a:off x="-2776831" y="2930427"/>
                  <a:ext cx="130929" cy="176999"/>
                </a:xfrm>
                <a:custGeom>
                  <a:rect b="b" l="l" r="r" t="t"/>
                  <a:pathLst>
                    <a:path extrusionOk="0" h="4814" w="3561">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24" name="Google Shape;224;p11"/>
                <p:cNvSpPr/>
                <p:nvPr/>
              </p:nvSpPr>
              <p:spPr>
                <a:xfrm>
                  <a:off x="-2428680" y="3752475"/>
                  <a:ext cx="131591" cy="177293"/>
                </a:xfrm>
                <a:custGeom>
                  <a:rect b="b" l="l" r="r" t="t"/>
                  <a:pathLst>
                    <a:path extrusionOk="0" h="4822" w="3579">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25" name="Google Shape;225;p11"/>
                <p:cNvSpPr/>
                <p:nvPr/>
              </p:nvSpPr>
              <p:spPr>
                <a:xfrm>
                  <a:off x="-2438276" y="3054187"/>
                  <a:ext cx="130230" cy="176852"/>
                </a:xfrm>
                <a:custGeom>
                  <a:rect b="b" l="l" r="r" t="t"/>
                  <a:pathLst>
                    <a:path extrusionOk="0" h="4810" w="3542">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26" name="Google Shape;226;p11"/>
                <p:cNvSpPr/>
                <p:nvPr/>
              </p:nvSpPr>
              <p:spPr>
                <a:xfrm>
                  <a:off x="-1812640" y="3602684"/>
                  <a:ext cx="130267" cy="177256"/>
                </a:xfrm>
                <a:custGeom>
                  <a:rect b="b" l="l" r="r" t="t"/>
                  <a:pathLst>
                    <a:path extrusionOk="0" h="4821" w="3543">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27" name="Google Shape;227;p11"/>
                <p:cNvSpPr/>
                <p:nvPr/>
              </p:nvSpPr>
              <p:spPr>
                <a:xfrm>
                  <a:off x="-2095640" y="3547717"/>
                  <a:ext cx="87727" cy="117693"/>
                </a:xfrm>
                <a:custGeom>
                  <a:rect b="b" l="l" r="r" t="t"/>
                  <a:pathLst>
                    <a:path extrusionOk="0" h="3201" w="2386">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28" name="Google Shape;228;p11"/>
                <p:cNvSpPr/>
                <p:nvPr/>
              </p:nvSpPr>
              <p:spPr>
                <a:xfrm>
                  <a:off x="-1607036" y="4028084"/>
                  <a:ext cx="87727" cy="117730"/>
                </a:xfrm>
                <a:custGeom>
                  <a:rect b="b" l="l" r="r" t="t"/>
                  <a:pathLst>
                    <a:path extrusionOk="0" h="3202" w="2386">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29" name="Google Shape;229;p11"/>
                <p:cNvSpPr/>
                <p:nvPr/>
              </p:nvSpPr>
              <p:spPr>
                <a:xfrm>
                  <a:off x="-2105935" y="3925981"/>
                  <a:ext cx="87065" cy="118060"/>
                </a:xfrm>
                <a:custGeom>
                  <a:rect b="b" l="l" r="r" t="t"/>
                  <a:pathLst>
                    <a:path extrusionOk="0" h="3211" w="2368">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30" name="Google Shape;230;p11"/>
                <p:cNvSpPr/>
                <p:nvPr/>
              </p:nvSpPr>
              <p:spPr>
                <a:xfrm>
                  <a:off x="-2654837" y="4005472"/>
                  <a:ext cx="87065" cy="117730"/>
                </a:xfrm>
                <a:custGeom>
                  <a:rect b="b" l="l" r="r" t="t"/>
                  <a:pathLst>
                    <a:path extrusionOk="0" h="3202" w="2368">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31" name="Google Shape;231;p11"/>
                <p:cNvSpPr/>
                <p:nvPr/>
              </p:nvSpPr>
              <p:spPr>
                <a:xfrm>
                  <a:off x="-2985156" y="3236884"/>
                  <a:ext cx="87764" cy="117766"/>
                </a:xfrm>
                <a:custGeom>
                  <a:rect b="b" l="l" r="r" t="t"/>
                  <a:pathLst>
                    <a:path extrusionOk="0" h="3203" w="2387">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32" name="Google Shape;232;p11"/>
                <p:cNvSpPr/>
                <p:nvPr/>
              </p:nvSpPr>
              <p:spPr>
                <a:xfrm>
                  <a:off x="-2649358" y="3447268"/>
                  <a:ext cx="86404" cy="118097"/>
                </a:xfrm>
                <a:custGeom>
                  <a:rect b="b" l="l" r="r" t="t"/>
                  <a:pathLst>
                    <a:path extrusionOk="0" h="3212" w="235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33" name="Google Shape;233;p11"/>
                <p:cNvSpPr/>
                <p:nvPr/>
              </p:nvSpPr>
              <p:spPr>
                <a:xfrm>
                  <a:off x="-3171530" y="3973411"/>
                  <a:ext cx="130230" cy="176999"/>
                </a:xfrm>
                <a:custGeom>
                  <a:rect b="b" l="l" r="r" t="t"/>
                  <a:pathLst>
                    <a:path extrusionOk="0" h="4814" w="3542">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4" name="Shape 234"/>
        <p:cNvGrpSpPr/>
        <p:nvPr/>
      </p:nvGrpSpPr>
      <p:grpSpPr>
        <a:xfrm>
          <a:off x="0" y="0"/>
          <a:ext cx="0" cy="0"/>
          <a:chOff x="0" y="0"/>
          <a:chExt cx="0" cy="0"/>
        </a:xfrm>
      </p:grpSpPr>
      <p:sp>
        <p:nvSpPr>
          <p:cNvPr id="235" name="Google Shape;235;p12"/>
          <p:cNvSpPr txBox="1"/>
          <p:nvPr>
            <p:ph type="title"/>
          </p:nvPr>
        </p:nvSpPr>
        <p:spPr>
          <a:xfrm>
            <a:off x="957625" y="1882200"/>
            <a:ext cx="5123294" cy="112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4500"/>
              <a:buNone/>
              <a:defRPr sz="6916"/>
            </a:lvl1pPr>
            <a:lvl2pPr lvl="1" algn="r">
              <a:lnSpc>
                <a:spcPct val="100000"/>
              </a:lnSpc>
              <a:spcBef>
                <a:spcPts val="0"/>
              </a:spcBef>
              <a:spcAft>
                <a:spcPts val="0"/>
              </a:spcAft>
              <a:buSzPts val="4500"/>
              <a:buNone/>
              <a:defRPr sz="5985"/>
            </a:lvl2pPr>
            <a:lvl3pPr lvl="2" algn="r">
              <a:lnSpc>
                <a:spcPct val="100000"/>
              </a:lnSpc>
              <a:spcBef>
                <a:spcPts val="0"/>
              </a:spcBef>
              <a:spcAft>
                <a:spcPts val="0"/>
              </a:spcAft>
              <a:buSzPts val="4500"/>
              <a:buNone/>
              <a:defRPr sz="5985"/>
            </a:lvl3pPr>
            <a:lvl4pPr lvl="3" algn="r">
              <a:lnSpc>
                <a:spcPct val="100000"/>
              </a:lnSpc>
              <a:spcBef>
                <a:spcPts val="0"/>
              </a:spcBef>
              <a:spcAft>
                <a:spcPts val="0"/>
              </a:spcAft>
              <a:buSzPts val="4500"/>
              <a:buNone/>
              <a:defRPr sz="5985"/>
            </a:lvl4pPr>
            <a:lvl5pPr lvl="4" algn="r">
              <a:lnSpc>
                <a:spcPct val="100000"/>
              </a:lnSpc>
              <a:spcBef>
                <a:spcPts val="0"/>
              </a:spcBef>
              <a:spcAft>
                <a:spcPts val="0"/>
              </a:spcAft>
              <a:buSzPts val="4500"/>
              <a:buNone/>
              <a:defRPr sz="5985"/>
            </a:lvl5pPr>
            <a:lvl6pPr lvl="5" algn="r">
              <a:lnSpc>
                <a:spcPct val="100000"/>
              </a:lnSpc>
              <a:spcBef>
                <a:spcPts val="0"/>
              </a:spcBef>
              <a:spcAft>
                <a:spcPts val="0"/>
              </a:spcAft>
              <a:buSzPts val="4500"/>
              <a:buNone/>
              <a:defRPr sz="5985"/>
            </a:lvl6pPr>
            <a:lvl7pPr lvl="6" algn="r">
              <a:lnSpc>
                <a:spcPct val="100000"/>
              </a:lnSpc>
              <a:spcBef>
                <a:spcPts val="0"/>
              </a:spcBef>
              <a:spcAft>
                <a:spcPts val="0"/>
              </a:spcAft>
              <a:buSzPts val="4500"/>
              <a:buNone/>
              <a:defRPr sz="5985"/>
            </a:lvl7pPr>
            <a:lvl8pPr lvl="7" algn="r">
              <a:lnSpc>
                <a:spcPct val="100000"/>
              </a:lnSpc>
              <a:spcBef>
                <a:spcPts val="0"/>
              </a:spcBef>
              <a:spcAft>
                <a:spcPts val="0"/>
              </a:spcAft>
              <a:buSzPts val="4500"/>
              <a:buNone/>
              <a:defRPr sz="5985"/>
            </a:lvl8pPr>
            <a:lvl9pPr lvl="8" algn="r">
              <a:lnSpc>
                <a:spcPct val="100000"/>
              </a:lnSpc>
              <a:spcBef>
                <a:spcPts val="0"/>
              </a:spcBef>
              <a:spcAft>
                <a:spcPts val="0"/>
              </a:spcAft>
              <a:buSzPts val="4500"/>
              <a:buNone/>
              <a:defRPr sz="5985"/>
            </a:lvl9pPr>
          </a:lstStyle>
          <a:p/>
        </p:txBody>
      </p:sp>
      <p:sp>
        <p:nvSpPr>
          <p:cNvPr id="236" name="Google Shape;236;p12"/>
          <p:cNvSpPr txBox="1"/>
          <p:nvPr>
            <p:ph idx="1" type="subTitle"/>
          </p:nvPr>
        </p:nvSpPr>
        <p:spPr>
          <a:xfrm>
            <a:off x="957625" y="3004600"/>
            <a:ext cx="5123294" cy="1971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a:lvl1pPr>
            <a:lvl2pPr lvl="1" algn="r">
              <a:lnSpc>
                <a:spcPct val="100000"/>
              </a:lnSpc>
              <a:spcBef>
                <a:spcPts val="0"/>
              </a:spcBef>
              <a:spcAft>
                <a:spcPts val="0"/>
              </a:spcAft>
              <a:buSzPts val="1600"/>
              <a:buNone/>
              <a:defRPr/>
            </a:lvl2pPr>
            <a:lvl3pPr lvl="2" algn="r">
              <a:lnSpc>
                <a:spcPct val="100000"/>
              </a:lnSpc>
              <a:spcBef>
                <a:spcPts val="0"/>
              </a:spcBef>
              <a:spcAft>
                <a:spcPts val="0"/>
              </a:spcAft>
              <a:buSzPts val="1600"/>
              <a:buNone/>
              <a:defRPr/>
            </a:lvl3pPr>
            <a:lvl4pPr lvl="3" algn="r">
              <a:lnSpc>
                <a:spcPct val="100000"/>
              </a:lnSpc>
              <a:spcBef>
                <a:spcPts val="0"/>
              </a:spcBef>
              <a:spcAft>
                <a:spcPts val="0"/>
              </a:spcAft>
              <a:buSzPts val="1600"/>
              <a:buNone/>
              <a:defRPr/>
            </a:lvl4pPr>
            <a:lvl5pPr lvl="4" algn="r">
              <a:lnSpc>
                <a:spcPct val="100000"/>
              </a:lnSpc>
              <a:spcBef>
                <a:spcPts val="0"/>
              </a:spcBef>
              <a:spcAft>
                <a:spcPts val="0"/>
              </a:spcAft>
              <a:buSzPts val="1600"/>
              <a:buNone/>
              <a:defRPr/>
            </a:lvl5pPr>
            <a:lvl6pPr lvl="5" algn="r">
              <a:lnSpc>
                <a:spcPct val="100000"/>
              </a:lnSpc>
              <a:spcBef>
                <a:spcPts val="0"/>
              </a:spcBef>
              <a:spcAft>
                <a:spcPts val="0"/>
              </a:spcAft>
              <a:buSzPts val="1600"/>
              <a:buNone/>
              <a:defRPr/>
            </a:lvl6pPr>
            <a:lvl7pPr lvl="6" algn="r">
              <a:lnSpc>
                <a:spcPct val="100000"/>
              </a:lnSpc>
              <a:spcBef>
                <a:spcPts val="0"/>
              </a:spcBef>
              <a:spcAft>
                <a:spcPts val="0"/>
              </a:spcAft>
              <a:buSzPts val="1600"/>
              <a:buNone/>
              <a:defRPr/>
            </a:lvl7pPr>
            <a:lvl8pPr lvl="7" algn="r">
              <a:lnSpc>
                <a:spcPct val="100000"/>
              </a:lnSpc>
              <a:spcBef>
                <a:spcPts val="0"/>
              </a:spcBef>
              <a:spcAft>
                <a:spcPts val="0"/>
              </a:spcAft>
              <a:buSzPts val="1600"/>
              <a:buNone/>
              <a:defRPr/>
            </a:lvl8pPr>
            <a:lvl9pPr lvl="8" algn="r">
              <a:lnSpc>
                <a:spcPct val="100000"/>
              </a:lnSpc>
              <a:spcBef>
                <a:spcPts val="0"/>
              </a:spcBef>
              <a:spcAft>
                <a:spcPts val="0"/>
              </a:spcAft>
              <a:buSzPts val="1600"/>
              <a:buNone/>
              <a:defRPr/>
            </a:lvl9pPr>
          </a:lstStyle>
          <a:p/>
        </p:txBody>
      </p:sp>
      <p:grpSp>
        <p:nvGrpSpPr>
          <p:cNvPr id="237" name="Google Shape;237;p12"/>
          <p:cNvGrpSpPr/>
          <p:nvPr/>
        </p:nvGrpSpPr>
        <p:grpSpPr>
          <a:xfrm>
            <a:off x="9180021" y="-2913684"/>
            <a:ext cx="5052460" cy="4922870"/>
            <a:chOff x="6902090" y="-2185263"/>
            <a:chExt cx="3798743" cy="3692152"/>
          </a:xfrm>
        </p:grpSpPr>
        <p:sp>
          <p:nvSpPr>
            <p:cNvPr id="238" name="Google Shape;238;p12"/>
            <p:cNvSpPr/>
            <p:nvPr/>
          </p:nvSpPr>
          <p:spPr>
            <a:xfrm flipH="1" rot="-7845770">
              <a:off x="7235267" y="-1576819"/>
              <a:ext cx="2543914" cy="2045463"/>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239" name="Google Shape;239;p12"/>
            <p:cNvGrpSpPr/>
            <p:nvPr/>
          </p:nvGrpSpPr>
          <p:grpSpPr>
            <a:xfrm flipH="1" rot="-7845996">
              <a:off x="7814416" y="-1103058"/>
              <a:ext cx="2589010" cy="1971616"/>
              <a:chOff x="-765482" y="4620203"/>
              <a:chExt cx="2588927" cy="1971554"/>
            </a:xfrm>
          </p:grpSpPr>
          <p:sp>
            <p:nvSpPr>
              <p:cNvPr id="240" name="Google Shape;240;p12"/>
              <p:cNvSpPr/>
              <p:nvPr/>
            </p:nvSpPr>
            <p:spPr>
              <a:xfrm>
                <a:off x="-765482" y="4620203"/>
                <a:ext cx="2588927" cy="1971554"/>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41" name="Google Shape;241;p12"/>
              <p:cNvSpPr/>
              <p:nvPr/>
            </p:nvSpPr>
            <p:spPr>
              <a:xfrm>
                <a:off x="1288964" y="4808006"/>
                <a:ext cx="41298" cy="55177"/>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42" name="Google Shape;242;p12"/>
              <p:cNvSpPr/>
              <p:nvPr/>
            </p:nvSpPr>
            <p:spPr>
              <a:xfrm>
                <a:off x="467708" y="4966720"/>
                <a:ext cx="41298" cy="55177"/>
              </a:xfrm>
              <a:custGeom>
                <a:rect b="b" l="l" r="r" t="t"/>
                <a:pathLst>
                  <a:path extrusionOk="0" h="1296" w="97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43" name="Google Shape;243;p12"/>
              <p:cNvSpPr/>
              <p:nvPr/>
            </p:nvSpPr>
            <p:spPr>
              <a:xfrm>
                <a:off x="1072346" y="5044161"/>
                <a:ext cx="40489" cy="55518"/>
              </a:xfrm>
              <a:custGeom>
                <a:rect b="b" l="l" r="r" t="t"/>
                <a:pathLst>
                  <a:path extrusionOk="0" h="1304" w="951">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44" name="Google Shape;244;p12"/>
              <p:cNvSpPr/>
              <p:nvPr/>
            </p:nvSpPr>
            <p:spPr>
              <a:xfrm>
                <a:off x="861263" y="4788167"/>
                <a:ext cx="40531" cy="55220"/>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45" name="Google Shape;245;p12"/>
              <p:cNvSpPr/>
              <p:nvPr/>
            </p:nvSpPr>
            <p:spPr>
              <a:xfrm>
                <a:off x="1014403" y="4865182"/>
                <a:ext cx="51643" cy="70504"/>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46" name="Google Shape;246;p12"/>
              <p:cNvSpPr/>
              <p:nvPr/>
            </p:nvSpPr>
            <p:spPr>
              <a:xfrm>
                <a:off x="617654" y="4754832"/>
                <a:ext cx="52410" cy="69908"/>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47" name="Google Shape;247;p12"/>
              <p:cNvSpPr/>
              <p:nvPr/>
            </p:nvSpPr>
            <p:spPr>
              <a:xfrm>
                <a:off x="1453215" y="4942155"/>
                <a:ext cx="51643" cy="70206"/>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48" name="Google Shape;248;p12"/>
              <p:cNvSpPr/>
              <p:nvPr/>
            </p:nvSpPr>
            <p:spPr>
              <a:xfrm>
                <a:off x="704931" y="4998437"/>
                <a:ext cx="52410" cy="69780"/>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49" name="Google Shape;249;p12"/>
              <p:cNvSpPr/>
              <p:nvPr/>
            </p:nvSpPr>
            <p:spPr>
              <a:xfrm>
                <a:off x="1291348" y="5063489"/>
                <a:ext cx="41298" cy="55220"/>
              </a:xfrm>
              <a:custGeom>
                <a:rect b="b" l="l" r="r" t="t"/>
                <a:pathLst>
                  <a:path extrusionOk="0" h="1297" w="97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0" name="Shape 250"/>
        <p:cNvGrpSpPr/>
        <p:nvPr/>
      </p:nvGrpSpPr>
      <p:grpSpPr>
        <a:xfrm>
          <a:off x="0" y="0"/>
          <a:ext cx="0" cy="0"/>
          <a:chOff x="0" y="0"/>
          <a:chExt cx="0" cy="0"/>
        </a:xfrm>
      </p:grpSpPr>
      <p:grpSp>
        <p:nvGrpSpPr>
          <p:cNvPr id="251" name="Google Shape;251;p13"/>
          <p:cNvGrpSpPr/>
          <p:nvPr/>
        </p:nvGrpSpPr>
        <p:grpSpPr>
          <a:xfrm>
            <a:off x="-1565071" y="-1661509"/>
            <a:ext cx="3842214" cy="3707906"/>
            <a:chOff x="-1313665" y="-1291757"/>
            <a:chExt cx="2888807" cy="2780929"/>
          </a:xfrm>
        </p:grpSpPr>
        <p:sp>
          <p:nvSpPr>
            <p:cNvPr id="252" name="Google Shape;252;p13"/>
            <p:cNvSpPr/>
            <p:nvPr/>
          </p:nvSpPr>
          <p:spPr>
            <a:xfrm flipH="1" rot="8696198">
              <a:off x="-997317" y="-808319"/>
              <a:ext cx="2256112" cy="1814053"/>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rgbClr val="FFA7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253" name="Google Shape;253;p13"/>
            <p:cNvGrpSpPr/>
            <p:nvPr/>
          </p:nvGrpSpPr>
          <p:grpSpPr>
            <a:xfrm rot="10800000">
              <a:off x="-584570" y="-1004509"/>
              <a:ext cx="2084950" cy="1734834"/>
              <a:chOff x="7173422" y="4083799"/>
              <a:chExt cx="2350564" cy="1955844"/>
            </a:xfrm>
          </p:grpSpPr>
          <p:sp>
            <p:nvSpPr>
              <p:cNvPr id="254" name="Google Shape;254;p13"/>
              <p:cNvSpPr/>
              <p:nvPr/>
            </p:nvSpPr>
            <p:spPr>
              <a:xfrm flipH="1">
                <a:off x="7173422" y="4083799"/>
                <a:ext cx="2350564" cy="1955844"/>
              </a:xfrm>
              <a:custGeom>
                <a:rect b="b" l="l" r="r" t="t"/>
                <a:pathLst>
                  <a:path extrusionOk="0" h="58266" w="70025">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255" name="Google Shape;255;p13"/>
              <p:cNvGrpSpPr/>
              <p:nvPr/>
            </p:nvGrpSpPr>
            <p:grpSpPr>
              <a:xfrm flipH="1">
                <a:off x="7417514" y="4269389"/>
                <a:ext cx="1721841" cy="1113845"/>
                <a:chOff x="-3171530" y="2930427"/>
                <a:chExt cx="1885915" cy="1219983"/>
              </a:xfrm>
            </p:grpSpPr>
            <p:sp>
              <p:nvSpPr>
                <p:cNvPr id="256" name="Google Shape;256;p13"/>
                <p:cNvSpPr/>
                <p:nvPr/>
              </p:nvSpPr>
              <p:spPr>
                <a:xfrm>
                  <a:off x="-2996113" y="3590073"/>
                  <a:ext cx="130929" cy="177183"/>
                </a:xfrm>
                <a:custGeom>
                  <a:rect b="b" l="l" r="r" t="t"/>
                  <a:pathLst>
                    <a:path extrusionOk="0" h="4819" w="3561">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57" name="Google Shape;257;p13"/>
                <p:cNvSpPr/>
                <p:nvPr/>
              </p:nvSpPr>
              <p:spPr>
                <a:xfrm>
                  <a:off x="-1416544" y="3756887"/>
                  <a:ext cx="130929" cy="177256"/>
                </a:xfrm>
                <a:custGeom>
                  <a:rect b="b" l="l" r="r" t="t"/>
                  <a:pathLst>
                    <a:path extrusionOk="0" h="4821" w="3561">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58" name="Google Shape;258;p13"/>
                <p:cNvSpPr/>
                <p:nvPr/>
              </p:nvSpPr>
              <p:spPr>
                <a:xfrm>
                  <a:off x="-2776831" y="2930427"/>
                  <a:ext cx="130929" cy="176999"/>
                </a:xfrm>
                <a:custGeom>
                  <a:rect b="b" l="l" r="r" t="t"/>
                  <a:pathLst>
                    <a:path extrusionOk="0" h="4814" w="3561">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59" name="Google Shape;259;p13"/>
                <p:cNvSpPr/>
                <p:nvPr/>
              </p:nvSpPr>
              <p:spPr>
                <a:xfrm>
                  <a:off x="-2428680" y="3752475"/>
                  <a:ext cx="131591" cy="177293"/>
                </a:xfrm>
                <a:custGeom>
                  <a:rect b="b" l="l" r="r" t="t"/>
                  <a:pathLst>
                    <a:path extrusionOk="0" h="4822" w="3579">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60" name="Google Shape;260;p13"/>
                <p:cNvSpPr/>
                <p:nvPr/>
              </p:nvSpPr>
              <p:spPr>
                <a:xfrm>
                  <a:off x="-2438276" y="3054187"/>
                  <a:ext cx="130230" cy="176852"/>
                </a:xfrm>
                <a:custGeom>
                  <a:rect b="b" l="l" r="r" t="t"/>
                  <a:pathLst>
                    <a:path extrusionOk="0" h="4810" w="3542">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61" name="Google Shape;261;p13"/>
                <p:cNvSpPr/>
                <p:nvPr/>
              </p:nvSpPr>
              <p:spPr>
                <a:xfrm>
                  <a:off x="-1812640" y="3602684"/>
                  <a:ext cx="130267" cy="177256"/>
                </a:xfrm>
                <a:custGeom>
                  <a:rect b="b" l="l" r="r" t="t"/>
                  <a:pathLst>
                    <a:path extrusionOk="0" h="4821" w="3543">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62" name="Google Shape;262;p13"/>
                <p:cNvSpPr/>
                <p:nvPr/>
              </p:nvSpPr>
              <p:spPr>
                <a:xfrm>
                  <a:off x="-2095640" y="3547717"/>
                  <a:ext cx="87727" cy="117693"/>
                </a:xfrm>
                <a:custGeom>
                  <a:rect b="b" l="l" r="r" t="t"/>
                  <a:pathLst>
                    <a:path extrusionOk="0" h="3201" w="2386">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63" name="Google Shape;263;p13"/>
                <p:cNvSpPr/>
                <p:nvPr/>
              </p:nvSpPr>
              <p:spPr>
                <a:xfrm>
                  <a:off x="-1607036" y="4028084"/>
                  <a:ext cx="87727" cy="117730"/>
                </a:xfrm>
                <a:custGeom>
                  <a:rect b="b" l="l" r="r" t="t"/>
                  <a:pathLst>
                    <a:path extrusionOk="0" h="3202" w="2386">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64" name="Google Shape;264;p13"/>
                <p:cNvSpPr/>
                <p:nvPr/>
              </p:nvSpPr>
              <p:spPr>
                <a:xfrm>
                  <a:off x="-2105935" y="3925981"/>
                  <a:ext cx="87065" cy="118060"/>
                </a:xfrm>
                <a:custGeom>
                  <a:rect b="b" l="l" r="r" t="t"/>
                  <a:pathLst>
                    <a:path extrusionOk="0" h="3211" w="2368">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65" name="Google Shape;265;p13"/>
                <p:cNvSpPr/>
                <p:nvPr/>
              </p:nvSpPr>
              <p:spPr>
                <a:xfrm>
                  <a:off x="-2654837" y="4005472"/>
                  <a:ext cx="87065" cy="117730"/>
                </a:xfrm>
                <a:custGeom>
                  <a:rect b="b" l="l" r="r" t="t"/>
                  <a:pathLst>
                    <a:path extrusionOk="0" h="3202" w="2368">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66" name="Google Shape;266;p13"/>
                <p:cNvSpPr/>
                <p:nvPr/>
              </p:nvSpPr>
              <p:spPr>
                <a:xfrm>
                  <a:off x="-2985156" y="3236884"/>
                  <a:ext cx="87764" cy="117766"/>
                </a:xfrm>
                <a:custGeom>
                  <a:rect b="b" l="l" r="r" t="t"/>
                  <a:pathLst>
                    <a:path extrusionOk="0" h="3203" w="2387">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67" name="Google Shape;267;p13"/>
                <p:cNvSpPr/>
                <p:nvPr/>
              </p:nvSpPr>
              <p:spPr>
                <a:xfrm>
                  <a:off x="-2649358" y="3447268"/>
                  <a:ext cx="86404" cy="118097"/>
                </a:xfrm>
                <a:custGeom>
                  <a:rect b="b" l="l" r="r" t="t"/>
                  <a:pathLst>
                    <a:path extrusionOk="0" h="3212" w="235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68" name="Google Shape;268;p13"/>
                <p:cNvSpPr/>
                <p:nvPr/>
              </p:nvSpPr>
              <p:spPr>
                <a:xfrm>
                  <a:off x="-3171530" y="3973411"/>
                  <a:ext cx="130230" cy="176999"/>
                </a:xfrm>
                <a:custGeom>
                  <a:rect b="b" l="l" r="r" t="t"/>
                  <a:pathLst>
                    <a:path extrusionOk="0" h="4814" w="3542">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grpSp>
      <p:sp>
        <p:nvSpPr>
          <p:cNvPr id="269" name="Google Shape;269;p13"/>
          <p:cNvSpPr txBox="1"/>
          <p:nvPr>
            <p:ph type="title"/>
          </p:nvPr>
        </p:nvSpPr>
        <p:spPr>
          <a:xfrm>
            <a:off x="957625" y="3510667"/>
            <a:ext cx="4624132" cy="1477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4800"/>
              <a:buNone/>
              <a:defRPr sz="6384"/>
            </a:lvl1pPr>
            <a:lvl2pPr lvl="1" algn="l">
              <a:lnSpc>
                <a:spcPct val="100000"/>
              </a:lnSpc>
              <a:spcBef>
                <a:spcPts val="0"/>
              </a:spcBef>
              <a:spcAft>
                <a:spcPts val="0"/>
              </a:spcAft>
              <a:buSzPts val="4800"/>
              <a:buNone/>
              <a:defRPr sz="6384"/>
            </a:lvl2pPr>
            <a:lvl3pPr lvl="2" algn="l">
              <a:lnSpc>
                <a:spcPct val="100000"/>
              </a:lnSpc>
              <a:spcBef>
                <a:spcPts val="0"/>
              </a:spcBef>
              <a:spcAft>
                <a:spcPts val="0"/>
              </a:spcAft>
              <a:buSzPts val="4800"/>
              <a:buNone/>
              <a:defRPr sz="6384"/>
            </a:lvl3pPr>
            <a:lvl4pPr lvl="3" algn="l">
              <a:lnSpc>
                <a:spcPct val="100000"/>
              </a:lnSpc>
              <a:spcBef>
                <a:spcPts val="0"/>
              </a:spcBef>
              <a:spcAft>
                <a:spcPts val="0"/>
              </a:spcAft>
              <a:buSzPts val="4800"/>
              <a:buNone/>
              <a:defRPr sz="6384"/>
            </a:lvl4pPr>
            <a:lvl5pPr lvl="4" algn="l">
              <a:lnSpc>
                <a:spcPct val="100000"/>
              </a:lnSpc>
              <a:spcBef>
                <a:spcPts val="0"/>
              </a:spcBef>
              <a:spcAft>
                <a:spcPts val="0"/>
              </a:spcAft>
              <a:buSzPts val="4800"/>
              <a:buNone/>
              <a:defRPr sz="6384"/>
            </a:lvl5pPr>
            <a:lvl6pPr lvl="5" algn="l">
              <a:lnSpc>
                <a:spcPct val="100000"/>
              </a:lnSpc>
              <a:spcBef>
                <a:spcPts val="0"/>
              </a:spcBef>
              <a:spcAft>
                <a:spcPts val="0"/>
              </a:spcAft>
              <a:buSzPts val="4800"/>
              <a:buNone/>
              <a:defRPr sz="6384"/>
            </a:lvl6pPr>
            <a:lvl7pPr lvl="6" algn="l">
              <a:lnSpc>
                <a:spcPct val="100000"/>
              </a:lnSpc>
              <a:spcBef>
                <a:spcPts val="0"/>
              </a:spcBef>
              <a:spcAft>
                <a:spcPts val="0"/>
              </a:spcAft>
              <a:buSzPts val="4800"/>
              <a:buNone/>
              <a:defRPr sz="6384"/>
            </a:lvl7pPr>
            <a:lvl8pPr lvl="7" algn="l">
              <a:lnSpc>
                <a:spcPct val="100000"/>
              </a:lnSpc>
              <a:spcBef>
                <a:spcPts val="0"/>
              </a:spcBef>
              <a:spcAft>
                <a:spcPts val="0"/>
              </a:spcAft>
              <a:buSzPts val="4800"/>
              <a:buNone/>
              <a:defRPr sz="6384"/>
            </a:lvl8pPr>
            <a:lvl9pPr lvl="8" algn="l">
              <a:lnSpc>
                <a:spcPct val="100000"/>
              </a:lnSpc>
              <a:spcBef>
                <a:spcPts val="0"/>
              </a:spcBef>
              <a:spcAft>
                <a:spcPts val="0"/>
              </a:spcAft>
              <a:buSzPts val="4800"/>
              <a:buNone/>
              <a:defRPr sz="6384"/>
            </a:lvl9pPr>
          </a:lstStyle>
          <a:p/>
        </p:txBody>
      </p:sp>
      <p:sp>
        <p:nvSpPr>
          <p:cNvPr id="270" name="Google Shape;270;p13"/>
          <p:cNvSpPr txBox="1"/>
          <p:nvPr>
            <p:ph idx="1" type="subTitle"/>
          </p:nvPr>
        </p:nvSpPr>
        <p:spPr>
          <a:xfrm>
            <a:off x="957625" y="4988000"/>
            <a:ext cx="4624132" cy="1150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a:lvl1pPr>
            <a:lvl2pPr lvl="1" algn="r">
              <a:lnSpc>
                <a:spcPct val="100000"/>
              </a:lnSpc>
              <a:spcBef>
                <a:spcPts val="0"/>
              </a:spcBef>
              <a:spcAft>
                <a:spcPts val="0"/>
              </a:spcAft>
              <a:buSzPts val="1600"/>
              <a:buNone/>
              <a:defRPr/>
            </a:lvl2pPr>
            <a:lvl3pPr lvl="2" algn="r">
              <a:lnSpc>
                <a:spcPct val="100000"/>
              </a:lnSpc>
              <a:spcBef>
                <a:spcPts val="0"/>
              </a:spcBef>
              <a:spcAft>
                <a:spcPts val="0"/>
              </a:spcAft>
              <a:buSzPts val="1600"/>
              <a:buNone/>
              <a:defRPr/>
            </a:lvl3pPr>
            <a:lvl4pPr lvl="3" algn="r">
              <a:lnSpc>
                <a:spcPct val="100000"/>
              </a:lnSpc>
              <a:spcBef>
                <a:spcPts val="0"/>
              </a:spcBef>
              <a:spcAft>
                <a:spcPts val="0"/>
              </a:spcAft>
              <a:buSzPts val="1600"/>
              <a:buNone/>
              <a:defRPr/>
            </a:lvl4pPr>
            <a:lvl5pPr lvl="4" algn="r">
              <a:lnSpc>
                <a:spcPct val="100000"/>
              </a:lnSpc>
              <a:spcBef>
                <a:spcPts val="0"/>
              </a:spcBef>
              <a:spcAft>
                <a:spcPts val="0"/>
              </a:spcAft>
              <a:buSzPts val="1600"/>
              <a:buNone/>
              <a:defRPr/>
            </a:lvl5pPr>
            <a:lvl6pPr lvl="5" algn="r">
              <a:lnSpc>
                <a:spcPct val="100000"/>
              </a:lnSpc>
              <a:spcBef>
                <a:spcPts val="0"/>
              </a:spcBef>
              <a:spcAft>
                <a:spcPts val="0"/>
              </a:spcAft>
              <a:buSzPts val="1600"/>
              <a:buNone/>
              <a:defRPr/>
            </a:lvl6pPr>
            <a:lvl7pPr lvl="6" algn="r">
              <a:lnSpc>
                <a:spcPct val="100000"/>
              </a:lnSpc>
              <a:spcBef>
                <a:spcPts val="0"/>
              </a:spcBef>
              <a:spcAft>
                <a:spcPts val="0"/>
              </a:spcAft>
              <a:buSzPts val="1600"/>
              <a:buNone/>
              <a:defRPr/>
            </a:lvl7pPr>
            <a:lvl8pPr lvl="7" algn="r">
              <a:lnSpc>
                <a:spcPct val="100000"/>
              </a:lnSpc>
              <a:spcBef>
                <a:spcPts val="0"/>
              </a:spcBef>
              <a:spcAft>
                <a:spcPts val="0"/>
              </a:spcAft>
              <a:buSzPts val="1600"/>
              <a:buNone/>
              <a:defRPr/>
            </a:lvl8pPr>
            <a:lvl9pPr lvl="8" algn="r">
              <a:lnSpc>
                <a:spcPct val="100000"/>
              </a:lnSpc>
              <a:spcBef>
                <a:spcPts val="0"/>
              </a:spcBef>
              <a:spcAft>
                <a:spcPts val="0"/>
              </a:spcAft>
              <a:buSzPts val="16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1" name="Shape 271"/>
        <p:cNvGrpSpPr/>
        <p:nvPr/>
      </p:nvGrpSpPr>
      <p:grpSpPr>
        <a:xfrm>
          <a:off x="0" y="0"/>
          <a:ext cx="0" cy="0"/>
          <a:chOff x="0" y="0"/>
          <a:chExt cx="0" cy="0"/>
        </a:xfrm>
      </p:grpSpPr>
      <p:grpSp>
        <p:nvGrpSpPr>
          <p:cNvPr id="272" name="Google Shape;272;p14"/>
          <p:cNvGrpSpPr/>
          <p:nvPr/>
        </p:nvGrpSpPr>
        <p:grpSpPr>
          <a:xfrm>
            <a:off x="-894114" y="-1580271"/>
            <a:ext cx="2927349" cy="2557090"/>
            <a:chOff x="-672249" y="-1185203"/>
            <a:chExt cx="2200957" cy="1917817"/>
          </a:xfrm>
        </p:grpSpPr>
        <p:sp>
          <p:nvSpPr>
            <p:cNvPr id="273" name="Google Shape;273;p14"/>
            <p:cNvSpPr/>
            <p:nvPr/>
          </p:nvSpPr>
          <p:spPr>
            <a:xfrm flipH="1" rot="10800000">
              <a:off x="-672249" y="-1185203"/>
              <a:ext cx="2200957" cy="1769705"/>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274" name="Google Shape;274;p14"/>
            <p:cNvGrpSpPr/>
            <p:nvPr/>
          </p:nvGrpSpPr>
          <p:grpSpPr>
            <a:xfrm rot="10800000">
              <a:off x="-672241" y="-938263"/>
              <a:ext cx="2008087" cy="1670877"/>
              <a:chOff x="7173422" y="4083799"/>
              <a:chExt cx="2350564" cy="1955844"/>
            </a:xfrm>
          </p:grpSpPr>
          <p:sp>
            <p:nvSpPr>
              <p:cNvPr id="275" name="Google Shape;275;p14"/>
              <p:cNvSpPr/>
              <p:nvPr/>
            </p:nvSpPr>
            <p:spPr>
              <a:xfrm flipH="1">
                <a:off x="7173422" y="4083799"/>
                <a:ext cx="2350564" cy="1955844"/>
              </a:xfrm>
              <a:custGeom>
                <a:rect b="b" l="l" r="r" t="t"/>
                <a:pathLst>
                  <a:path extrusionOk="0" h="58266" w="70025">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276" name="Google Shape;276;p14"/>
              <p:cNvGrpSpPr/>
              <p:nvPr/>
            </p:nvGrpSpPr>
            <p:grpSpPr>
              <a:xfrm flipH="1">
                <a:off x="7417514" y="4269389"/>
                <a:ext cx="1721841" cy="1113845"/>
                <a:chOff x="-3171530" y="2930427"/>
                <a:chExt cx="1885915" cy="1219983"/>
              </a:xfrm>
            </p:grpSpPr>
            <p:sp>
              <p:nvSpPr>
                <p:cNvPr id="277" name="Google Shape;277;p14"/>
                <p:cNvSpPr/>
                <p:nvPr/>
              </p:nvSpPr>
              <p:spPr>
                <a:xfrm>
                  <a:off x="-2996113" y="3590073"/>
                  <a:ext cx="130929" cy="177183"/>
                </a:xfrm>
                <a:custGeom>
                  <a:rect b="b" l="l" r="r" t="t"/>
                  <a:pathLst>
                    <a:path extrusionOk="0" h="4819" w="3561">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78" name="Google Shape;278;p14"/>
                <p:cNvSpPr/>
                <p:nvPr/>
              </p:nvSpPr>
              <p:spPr>
                <a:xfrm>
                  <a:off x="-1416544" y="3756887"/>
                  <a:ext cx="130929" cy="177256"/>
                </a:xfrm>
                <a:custGeom>
                  <a:rect b="b" l="l" r="r" t="t"/>
                  <a:pathLst>
                    <a:path extrusionOk="0" h="4821" w="3561">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79" name="Google Shape;279;p14"/>
                <p:cNvSpPr/>
                <p:nvPr/>
              </p:nvSpPr>
              <p:spPr>
                <a:xfrm>
                  <a:off x="-2776831" y="2930427"/>
                  <a:ext cx="130929" cy="176999"/>
                </a:xfrm>
                <a:custGeom>
                  <a:rect b="b" l="l" r="r" t="t"/>
                  <a:pathLst>
                    <a:path extrusionOk="0" h="4814" w="3561">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80" name="Google Shape;280;p14"/>
                <p:cNvSpPr/>
                <p:nvPr/>
              </p:nvSpPr>
              <p:spPr>
                <a:xfrm>
                  <a:off x="-2428680" y="3752475"/>
                  <a:ext cx="131591" cy="177293"/>
                </a:xfrm>
                <a:custGeom>
                  <a:rect b="b" l="l" r="r" t="t"/>
                  <a:pathLst>
                    <a:path extrusionOk="0" h="4822" w="3579">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81" name="Google Shape;281;p14"/>
                <p:cNvSpPr/>
                <p:nvPr/>
              </p:nvSpPr>
              <p:spPr>
                <a:xfrm>
                  <a:off x="-2438276" y="3054187"/>
                  <a:ext cx="130230" cy="176852"/>
                </a:xfrm>
                <a:custGeom>
                  <a:rect b="b" l="l" r="r" t="t"/>
                  <a:pathLst>
                    <a:path extrusionOk="0" h="4810" w="3542">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82" name="Google Shape;282;p14"/>
                <p:cNvSpPr/>
                <p:nvPr/>
              </p:nvSpPr>
              <p:spPr>
                <a:xfrm>
                  <a:off x="-1812640" y="3602684"/>
                  <a:ext cx="130267" cy="177256"/>
                </a:xfrm>
                <a:custGeom>
                  <a:rect b="b" l="l" r="r" t="t"/>
                  <a:pathLst>
                    <a:path extrusionOk="0" h="4821" w="3543">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83" name="Google Shape;283;p14"/>
                <p:cNvSpPr/>
                <p:nvPr/>
              </p:nvSpPr>
              <p:spPr>
                <a:xfrm>
                  <a:off x="-2095640" y="3547717"/>
                  <a:ext cx="87727" cy="117693"/>
                </a:xfrm>
                <a:custGeom>
                  <a:rect b="b" l="l" r="r" t="t"/>
                  <a:pathLst>
                    <a:path extrusionOk="0" h="3201" w="2386">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84" name="Google Shape;284;p14"/>
                <p:cNvSpPr/>
                <p:nvPr/>
              </p:nvSpPr>
              <p:spPr>
                <a:xfrm>
                  <a:off x="-1607036" y="4028084"/>
                  <a:ext cx="87727" cy="117730"/>
                </a:xfrm>
                <a:custGeom>
                  <a:rect b="b" l="l" r="r" t="t"/>
                  <a:pathLst>
                    <a:path extrusionOk="0" h="3202" w="2386">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85" name="Google Shape;285;p14"/>
                <p:cNvSpPr/>
                <p:nvPr/>
              </p:nvSpPr>
              <p:spPr>
                <a:xfrm>
                  <a:off x="-2105935" y="3925981"/>
                  <a:ext cx="87065" cy="118060"/>
                </a:xfrm>
                <a:custGeom>
                  <a:rect b="b" l="l" r="r" t="t"/>
                  <a:pathLst>
                    <a:path extrusionOk="0" h="3211" w="2368">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86" name="Google Shape;286;p14"/>
                <p:cNvSpPr/>
                <p:nvPr/>
              </p:nvSpPr>
              <p:spPr>
                <a:xfrm>
                  <a:off x="-2654837" y="4005472"/>
                  <a:ext cx="87065" cy="117730"/>
                </a:xfrm>
                <a:custGeom>
                  <a:rect b="b" l="l" r="r" t="t"/>
                  <a:pathLst>
                    <a:path extrusionOk="0" h="3202" w="2368">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87" name="Google Shape;287;p14"/>
                <p:cNvSpPr/>
                <p:nvPr/>
              </p:nvSpPr>
              <p:spPr>
                <a:xfrm>
                  <a:off x="-2985156" y="3236884"/>
                  <a:ext cx="87764" cy="117766"/>
                </a:xfrm>
                <a:custGeom>
                  <a:rect b="b" l="l" r="r" t="t"/>
                  <a:pathLst>
                    <a:path extrusionOk="0" h="3203" w="2387">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88" name="Google Shape;288;p14"/>
                <p:cNvSpPr/>
                <p:nvPr/>
              </p:nvSpPr>
              <p:spPr>
                <a:xfrm>
                  <a:off x="-2649358" y="3447268"/>
                  <a:ext cx="86404" cy="118097"/>
                </a:xfrm>
                <a:custGeom>
                  <a:rect b="b" l="l" r="r" t="t"/>
                  <a:pathLst>
                    <a:path extrusionOk="0" h="3212" w="235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89" name="Google Shape;289;p14"/>
                <p:cNvSpPr/>
                <p:nvPr/>
              </p:nvSpPr>
              <p:spPr>
                <a:xfrm>
                  <a:off x="-3171530" y="3973411"/>
                  <a:ext cx="130230" cy="176999"/>
                </a:xfrm>
                <a:custGeom>
                  <a:rect b="b" l="l" r="r" t="t"/>
                  <a:pathLst>
                    <a:path extrusionOk="0" h="4814" w="3542">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grpSp>
      <p:grpSp>
        <p:nvGrpSpPr>
          <p:cNvPr id="290" name="Google Shape;290;p14"/>
          <p:cNvGrpSpPr/>
          <p:nvPr/>
        </p:nvGrpSpPr>
        <p:grpSpPr>
          <a:xfrm>
            <a:off x="10520619" y="5350051"/>
            <a:ext cx="4067029" cy="3438958"/>
            <a:chOff x="7910033" y="4012538"/>
            <a:chExt cx="3057836" cy="2579219"/>
          </a:xfrm>
        </p:grpSpPr>
        <p:sp>
          <p:nvSpPr>
            <p:cNvPr id="291" name="Google Shape;291;p14"/>
            <p:cNvSpPr/>
            <p:nvPr/>
          </p:nvSpPr>
          <p:spPr>
            <a:xfrm flipH="1">
              <a:off x="8423990" y="4012538"/>
              <a:ext cx="2543879" cy="2045436"/>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292" name="Google Shape;292;p14"/>
            <p:cNvGrpSpPr/>
            <p:nvPr/>
          </p:nvGrpSpPr>
          <p:grpSpPr>
            <a:xfrm flipH="1">
              <a:off x="7910033" y="4620203"/>
              <a:ext cx="2588927" cy="1971554"/>
              <a:chOff x="-765482" y="4620203"/>
              <a:chExt cx="2588927" cy="1971554"/>
            </a:xfrm>
          </p:grpSpPr>
          <p:sp>
            <p:nvSpPr>
              <p:cNvPr id="293" name="Google Shape;293;p14"/>
              <p:cNvSpPr/>
              <p:nvPr/>
            </p:nvSpPr>
            <p:spPr>
              <a:xfrm>
                <a:off x="-765482" y="4620203"/>
                <a:ext cx="2588927" cy="1971554"/>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94" name="Google Shape;294;p14"/>
              <p:cNvSpPr/>
              <p:nvPr/>
            </p:nvSpPr>
            <p:spPr>
              <a:xfrm>
                <a:off x="1288964" y="4808006"/>
                <a:ext cx="41298" cy="55177"/>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95" name="Google Shape;295;p14"/>
              <p:cNvSpPr/>
              <p:nvPr/>
            </p:nvSpPr>
            <p:spPr>
              <a:xfrm>
                <a:off x="467708" y="4966720"/>
                <a:ext cx="41298" cy="55177"/>
              </a:xfrm>
              <a:custGeom>
                <a:rect b="b" l="l" r="r" t="t"/>
                <a:pathLst>
                  <a:path extrusionOk="0" h="1296" w="97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96" name="Google Shape;296;p14"/>
              <p:cNvSpPr/>
              <p:nvPr/>
            </p:nvSpPr>
            <p:spPr>
              <a:xfrm>
                <a:off x="1072346" y="5044161"/>
                <a:ext cx="40489" cy="55518"/>
              </a:xfrm>
              <a:custGeom>
                <a:rect b="b" l="l" r="r" t="t"/>
                <a:pathLst>
                  <a:path extrusionOk="0" h="1304" w="951">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97" name="Google Shape;297;p14"/>
              <p:cNvSpPr/>
              <p:nvPr/>
            </p:nvSpPr>
            <p:spPr>
              <a:xfrm>
                <a:off x="861263" y="4788167"/>
                <a:ext cx="40531" cy="55220"/>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98" name="Google Shape;298;p14"/>
              <p:cNvSpPr/>
              <p:nvPr/>
            </p:nvSpPr>
            <p:spPr>
              <a:xfrm>
                <a:off x="1014403" y="4865182"/>
                <a:ext cx="51643" cy="70504"/>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99" name="Google Shape;299;p14"/>
              <p:cNvSpPr/>
              <p:nvPr/>
            </p:nvSpPr>
            <p:spPr>
              <a:xfrm>
                <a:off x="617654" y="4754832"/>
                <a:ext cx="52410" cy="69908"/>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00" name="Google Shape;300;p14"/>
              <p:cNvSpPr/>
              <p:nvPr/>
            </p:nvSpPr>
            <p:spPr>
              <a:xfrm>
                <a:off x="1453215" y="4942155"/>
                <a:ext cx="51643" cy="70206"/>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01" name="Google Shape;301;p14"/>
              <p:cNvSpPr/>
              <p:nvPr/>
            </p:nvSpPr>
            <p:spPr>
              <a:xfrm>
                <a:off x="704931" y="4998437"/>
                <a:ext cx="52410" cy="69780"/>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02" name="Google Shape;302;p14"/>
              <p:cNvSpPr/>
              <p:nvPr/>
            </p:nvSpPr>
            <p:spPr>
              <a:xfrm>
                <a:off x="1291348" y="5063489"/>
                <a:ext cx="41298" cy="55220"/>
              </a:xfrm>
              <a:custGeom>
                <a:rect b="b" l="l" r="r" t="t"/>
                <a:pathLst>
                  <a:path extrusionOk="0" h="1297" w="97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sp>
        <p:nvSpPr>
          <p:cNvPr id="303" name="Google Shape;303;p14"/>
          <p:cNvSpPr txBox="1"/>
          <p:nvPr>
            <p:ph hasCustomPrompt="1" type="title"/>
          </p:nvPr>
        </p:nvSpPr>
        <p:spPr>
          <a:xfrm>
            <a:off x="1603224" y="2252251"/>
            <a:ext cx="8955390" cy="14484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7200"/>
              <a:buNone/>
              <a:defRPr sz="10108"/>
            </a:lvl1pPr>
            <a:lvl2pPr lvl="1" algn="ctr">
              <a:lnSpc>
                <a:spcPct val="100000"/>
              </a:lnSpc>
              <a:spcBef>
                <a:spcPts val="0"/>
              </a:spcBef>
              <a:spcAft>
                <a:spcPts val="0"/>
              </a:spcAft>
              <a:buSzPts val="7200"/>
              <a:buNone/>
              <a:defRPr sz="9576"/>
            </a:lvl2pPr>
            <a:lvl3pPr lvl="2" algn="ctr">
              <a:lnSpc>
                <a:spcPct val="100000"/>
              </a:lnSpc>
              <a:spcBef>
                <a:spcPts val="0"/>
              </a:spcBef>
              <a:spcAft>
                <a:spcPts val="0"/>
              </a:spcAft>
              <a:buSzPts val="7200"/>
              <a:buNone/>
              <a:defRPr sz="9576"/>
            </a:lvl3pPr>
            <a:lvl4pPr lvl="3" algn="ctr">
              <a:lnSpc>
                <a:spcPct val="100000"/>
              </a:lnSpc>
              <a:spcBef>
                <a:spcPts val="0"/>
              </a:spcBef>
              <a:spcAft>
                <a:spcPts val="0"/>
              </a:spcAft>
              <a:buSzPts val="7200"/>
              <a:buNone/>
              <a:defRPr sz="9576"/>
            </a:lvl4pPr>
            <a:lvl5pPr lvl="4" algn="ctr">
              <a:lnSpc>
                <a:spcPct val="100000"/>
              </a:lnSpc>
              <a:spcBef>
                <a:spcPts val="0"/>
              </a:spcBef>
              <a:spcAft>
                <a:spcPts val="0"/>
              </a:spcAft>
              <a:buSzPts val="7200"/>
              <a:buNone/>
              <a:defRPr sz="9576"/>
            </a:lvl5pPr>
            <a:lvl6pPr lvl="5" algn="ctr">
              <a:lnSpc>
                <a:spcPct val="100000"/>
              </a:lnSpc>
              <a:spcBef>
                <a:spcPts val="0"/>
              </a:spcBef>
              <a:spcAft>
                <a:spcPts val="0"/>
              </a:spcAft>
              <a:buSzPts val="7200"/>
              <a:buNone/>
              <a:defRPr sz="9576"/>
            </a:lvl6pPr>
            <a:lvl7pPr lvl="6" algn="ctr">
              <a:lnSpc>
                <a:spcPct val="100000"/>
              </a:lnSpc>
              <a:spcBef>
                <a:spcPts val="0"/>
              </a:spcBef>
              <a:spcAft>
                <a:spcPts val="0"/>
              </a:spcAft>
              <a:buSzPts val="7200"/>
              <a:buNone/>
              <a:defRPr sz="9576"/>
            </a:lvl7pPr>
            <a:lvl8pPr lvl="7" algn="ctr">
              <a:lnSpc>
                <a:spcPct val="100000"/>
              </a:lnSpc>
              <a:spcBef>
                <a:spcPts val="0"/>
              </a:spcBef>
              <a:spcAft>
                <a:spcPts val="0"/>
              </a:spcAft>
              <a:buSzPts val="7200"/>
              <a:buNone/>
              <a:defRPr sz="9576"/>
            </a:lvl8pPr>
            <a:lvl9pPr lvl="8" algn="ctr">
              <a:lnSpc>
                <a:spcPct val="100000"/>
              </a:lnSpc>
              <a:spcBef>
                <a:spcPts val="0"/>
              </a:spcBef>
              <a:spcAft>
                <a:spcPts val="0"/>
              </a:spcAft>
              <a:buSzPts val="7200"/>
              <a:buNone/>
              <a:defRPr sz="9576"/>
            </a:lvl9pPr>
          </a:lstStyle>
          <a:p>
            <a:r>
              <a:t>xx%</a:t>
            </a:r>
          </a:p>
        </p:txBody>
      </p:sp>
      <p:sp>
        <p:nvSpPr>
          <p:cNvPr id="304" name="Google Shape;304;p14"/>
          <p:cNvSpPr txBox="1"/>
          <p:nvPr>
            <p:ph idx="1" type="subTitle"/>
          </p:nvPr>
        </p:nvSpPr>
        <p:spPr>
          <a:xfrm>
            <a:off x="1603224" y="3700551"/>
            <a:ext cx="8955390" cy="905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5" name="Shape 30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06" name="Shape 306"/>
        <p:cNvGrpSpPr/>
        <p:nvPr/>
      </p:nvGrpSpPr>
      <p:grpSpPr>
        <a:xfrm>
          <a:off x="0" y="0"/>
          <a:ext cx="0" cy="0"/>
          <a:chOff x="0" y="0"/>
          <a:chExt cx="0" cy="0"/>
        </a:xfrm>
      </p:grpSpPr>
      <p:grpSp>
        <p:nvGrpSpPr>
          <p:cNvPr id="307" name="Google Shape;307;p16"/>
          <p:cNvGrpSpPr/>
          <p:nvPr/>
        </p:nvGrpSpPr>
        <p:grpSpPr>
          <a:xfrm>
            <a:off x="9815693" y="-1572605"/>
            <a:ext cx="3090890" cy="2628695"/>
            <a:chOff x="7380027" y="-1179454"/>
            <a:chExt cx="2323917" cy="1971521"/>
          </a:xfrm>
        </p:grpSpPr>
        <p:sp>
          <p:nvSpPr>
            <p:cNvPr id="308" name="Google Shape;308;p16"/>
            <p:cNvSpPr/>
            <p:nvPr/>
          </p:nvSpPr>
          <p:spPr>
            <a:xfrm rot="10800000">
              <a:off x="7380027" y="-1179454"/>
              <a:ext cx="2122899" cy="1706942"/>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309" name="Google Shape;309;p16"/>
            <p:cNvGrpSpPr/>
            <p:nvPr/>
          </p:nvGrpSpPr>
          <p:grpSpPr>
            <a:xfrm rot="10800000">
              <a:off x="7742369" y="-840109"/>
              <a:ext cx="1961575" cy="1632176"/>
              <a:chOff x="-347374" y="4474725"/>
              <a:chExt cx="1961575" cy="1632176"/>
            </a:xfrm>
          </p:grpSpPr>
          <p:sp>
            <p:nvSpPr>
              <p:cNvPr id="310" name="Google Shape;310;p16"/>
              <p:cNvSpPr/>
              <p:nvPr/>
            </p:nvSpPr>
            <p:spPr>
              <a:xfrm>
                <a:off x="-347374" y="4474725"/>
                <a:ext cx="1961575" cy="1632176"/>
              </a:xfrm>
              <a:custGeom>
                <a:rect b="b" l="l" r="r" t="t"/>
                <a:pathLst>
                  <a:path extrusionOk="0" h="58266" w="70025">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311" name="Google Shape;311;p16"/>
              <p:cNvGrpSpPr/>
              <p:nvPr/>
            </p:nvGrpSpPr>
            <p:grpSpPr>
              <a:xfrm>
                <a:off x="-26321" y="4629538"/>
                <a:ext cx="1436879" cy="929506"/>
                <a:chOff x="-3171530" y="2930427"/>
                <a:chExt cx="1885915" cy="1219983"/>
              </a:xfrm>
            </p:grpSpPr>
            <p:sp>
              <p:nvSpPr>
                <p:cNvPr id="312" name="Google Shape;312;p16"/>
                <p:cNvSpPr/>
                <p:nvPr/>
              </p:nvSpPr>
              <p:spPr>
                <a:xfrm>
                  <a:off x="-2996113" y="3590073"/>
                  <a:ext cx="130929" cy="177183"/>
                </a:xfrm>
                <a:custGeom>
                  <a:rect b="b" l="l" r="r" t="t"/>
                  <a:pathLst>
                    <a:path extrusionOk="0" h="4819" w="3561">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13" name="Google Shape;313;p16"/>
                <p:cNvSpPr/>
                <p:nvPr/>
              </p:nvSpPr>
              <p:spPr>
                <a:xfrm>
                  <a:off x="-1416544" y="3756887"/>
                  <a:ext cx="130929" cy="177256"/>
                </a:xfrm>
                <a:custGeom>
                  <a:rect b="b" l="l" r="r" t="t"/>
                  <a:pathLst>
                    <a:path extrusionOk="0" h="4821" w="3561">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14" name="Google Shape;314;p16"/>
                <p:cNvSpPr/>
                <p:nvPr/>
              </p:nvSpPr>
              <p:spPr>
                <a:xfrm>
                  <a:off x="-2776831" y="2930427"/>
                  <a:ext cx="130929" cy="176999"/>
                </a:xfrm>
                <a:custGeom>
                  <a:rect b="b" l="l" r="r" t="t"/>
                  <a:pathLst>
                    <a:path extrusionOk="0" h="4814" w="3561">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15" name="Google Shape;315;p16"/>
                <p:cNvSpPr/>
                <p:nvPr/>
              </p:nvSpPr>
              <p:spPr>
                <a:xfrm>
                  <a:off x="-2428680" y="3752475"/>
                  <a:ext cx="131591" cy="177293"/>
                </a:xfrm>
                <a:custGeom>
                  <a:rect b="b" l="l" r="r" t="t"/>
                  <a:pathLst>
                    <a:path extrusionOk="0" h="4822" w="3579">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16" name="Google Shape;316;p16"/>
                <p:cNvSpPr/>
                <p:nvPr/>
              </p:nvSpPr>
              <p:spPr>
                <a:xfrm>
                  <a:off x="-2438276" y="3054187"/>
                  <a:ext cx="130230" cy="176852"/>
                </a:xfrm>
                <a:custGeom>
                  <a:rect b="b" l="l" r="r" t="t"/>
                  <a:pathLst>
                    <a:path extrusionOk="0" h="4810" w="3542">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17" name="Google Shape;317;p16"/>
                <p:cNvSpPr/>
                <p:nvPr/>
              </p:nvSpPr>
              <p:spPr>
                <a:xfrm>
                  <a:off x="-1812640" y="3602684"/>
                  <a:ext cx="130267" cy="177256"/>
                </a:xfrm>
                <a:custGeom>
                  <a:rect b="b" l="l" r="r" t="t"/>
                  <a:pathLst>
                    <a:path extrusionOk="0" h="4821" w="3543">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18" name="Google Shape;318;p16"/>
                <p:cNvSpPr/>
                <p:nvPr/>
              </p:nvSpPr>
              <p:spPr>
                <a:xfrm>
                  <a:off x="-2095640" y="3547717"/>
                  <a:ext cx="87727" cy="117693"/>
                </a:xfrm>
                <a:custGeom>
                  <a:rect b="b" l="l" r="r" t="t"/>
                  <a:pathLst>
                    <a:path extrusionOk="0" h="3201" w="2386">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19" name="Google Shape;319;p16"/>
                <p:cNvSpPr/>
                <p:nvPr/>
              </p:nvSpPr>
              <p:spPr>
                <a:xfrm>
                  <a:off x="-1607036" y="4028084"/>
                  <a:ext cx="87727" cy="117730"/>
                </a:xfrm>
                <a:custGeom>
                  <a:rect b="b" l="l" r="r" t="t"/>
                  <a:pathLst>
                    <a:path extrusionOk="0" h="3202" w="2386">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20" name="Google Shape;320;p16"/>
                <p:cNvSpPr/>
                <p:nvPr/>
              </p:nvSpPr>
              <p:spPr>
                <a:xfrm>
                  <a:off x="-2105935" y="3925981"/>
                  <a:ext cx="87065" cy="118060"/>
                </a:xfrm>
                <a:custGeom>
                  <a:rect b="b" l="l" r="r" t="t"/>
                  <a:pathLst>
                    <a:path extrusionOk="0" h="3211" w="2368">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21" name="Google Shape;321;p16"/>
                <p:cNvSpPr/>
                <p:nvPr/>
              </p:nvSpPr>
              <p:spPr>
                <a:xfrm>
                  <a:off x="-2654837" y="4005472"/>
                  <a:ext cx="87065" cy="117730"/>
                </a:xfrm>
                <a:custGeom>
                  <a:rect b="b" l="l" r="r" t="t"/>
                  <a:pathLst>
                    <a:path extrusionOk="0" h="3202" w="2368">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22" name="Google Shape;322;p16"/>
                <p:cNvSpPr/>
                <p:nvPr/>
              </p:nvSpPr>
              <p:spPr>
                <a:xfrm>
                  <a:off x="-2985156" y="3236884"/>
                  <a:ext cx="87764" cy="117766"/>
                </a:xfrm>
                <a:custGeom>
                  <a:rect b="b" l="l" r="r" t="t"/>
                  <a:pathLst>
                    <a:path extrusionOk="0" h="3203" w="2387">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23" name="Google Shape;323;p16"/>
                <p:cNvSpPr/>
                <p:nvPr/>
              </p:nvSpPr>
              <p:spPr>
                <a:xfrm>
                  <a:off x="-2649358" y="3447268"/>
                  <a:ext cx="86404" cy="118097"/>
                </a:xfrm>
                <a:custGeom>
                  <a:rect b="b" l="l" r="r" t="t"/>
                  <a:pathLst>
                    <a:path extrusionOk="0" h="3212" w="235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24" name="Google Shape;324;p16"/>
                <p:cNvSpPr/>
                <p:nvPr/>
              </p:nvSpPr>
              <p:spPr>
                <a:xfrm>
                  <a:off x="-3171530" y="3973411"/>
                  <a:ext cx="130230" cy="176999"/>
                </a:xfrm>
                <a:custGeom>
                  <a:rect b="b" l="l" r="r" t="t"/>
                  <a:pathLst>
                    <a:path extrusionOk="0" h="4814" w="3542">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grpSp>
      <p:grpSp>
        <p:nvGrpSpPr>
          <p:cNvPr id="325" name="Google Shape;325;p16"/>
          <p:cNvGrpSpPr/>
          <p:nvPr/>
        </p:nvGrpSpPr>
        <p:grpSpPr>
          <a:xfrm rot="1758937">
            <a:off x="-1602422" y="5997225"/>
            <a:ext cx="3554886" cy="3206863"/>
            <a:chOff x="-347374" y="4726800"/>
            <a:chExt cx="2672887" cy="2405246"/>
          </a:xfrm>
        </p:grpSpPr>
        <p:sp>
          <p:nvSpPr>
            <p:cNvPr id="326" name="Google Shape;326;p16"/>
            <p:cNvSpPr/>
            <p:nvPr/>
          </p:nvSpPr>
          <p:spPr>
            <a:xfrm>
              <a:off x="-347374" y="5086610"/>
              <a:ext cx="2543879" cy="2045436"/>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27" name="Google Shape;327;p16"/>
            <p:cNvSpPr/>
            <p:nvPr/>
          </p:nvSpPr>
          <p:spPr>
            <a:xfrm>
              <a:off x="-263414" y="4726800"/>
              <a:ext cx="2588927" cy="1971554"/>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sp>
        <p:nvSpPr>
          <p:cNvPr id="328" name="Google Shape;328;p16"/>
          <p:cNvSpPr txBox="1"/>
          <p:nvPr>
            <p:ph type="title"/>
          </p:nvPr>
        </p:nvSpPr>
        <p:spPr>
          <a:xfrm>
            <a:off x="957625" y="696633"/>
            <a:ext cx="10246588" cy="76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9" name="Google Shape;329;p16"/>
          <p:cNvSpPr txBox="1"/>
          <p:nvPr>
            <p:ph idx="1" type="subTitle"/>
          </p:nvPr>
        </p:nvSpPr>
        <p:spPr>
          <a:xfrm>
            <a:off x="2433797" y="2234500"/>
            <a:ext cx="3134227" cy="52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b="1" sz="2660">
                <a:solidFill>
                  <a:schemeClr val="dk1"/>
                </a:solidFill>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330" name="Google Shape;330;p16"/>
          <p:cNvSpPr txBox="1"/>
          <p:nvPr>
            <p:ph idx="2" type="subTitle"/>
          </p:nvPr>
        </p:nvSpPr>
        <p:spPr>
          <a:xfrm>
            <a:off x="2433797" y="2757712"/>
            <a:ext cx="3134227" cy="760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331" name="Google Shape;331;p16"/>
          <p:cNvSpPr txBox="1"/>
          <p:nvPr>
            <p:ph idx="3" type="title"/>
          </p:nvPr>
        </p:nvSpPr>
        <p:spPr>
          <a:xfrm>
            <a:off x="957862" y="2234500"/>
            <a:ext cx="1475940" cy="1284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sz="5985">
                <a:solidFill>
                  <a:schemeClr val="lt2"/>
                </a:solidFill>
              </a:defRPr>
            </a:lvl1pPr>
            <a:lvl2pPr lvl="1" algn="ctr">
              <a:lnSpc>
                <a:spcPct val="100000"/>
              </a:lnSpc>
              <a:spcBef>
                <a:spcPts val="0"/>
              </a:spcBef>
              <a:spcAft>
                <a:spcPts val="0"/>
              </a:spcAft>
              <a:buSzPts val="1600"/>
              <a:buNone/>
              <a:defRPr sz="2128"/>
            </a:lvl2pPr>
            <a:lvl3pPr lvl="2" algn="ctr">
              <a:lnSpc>
                <a:spcPct val="100000"/>
              </a:lnSpc>
              <a:spcBef>
                <a:spcPts val="0"/>
              </a:spcBef>
              <a:spcAft>
                <a:spcPts val="0"/>
              </a:spcAft>
              <a:buSzPts val="1600"/>
              <a:buNone/>
              <a:defRPr sz="2128"/>
            </a:lvl3pPr>
            <a:lvl4pPr lvl="3" algn="ctr">
              <a:lnSpc>
                <a:spcPct val="100000"/>
              </a:lnSpc>
              <a:spcBef>
                <a:spcPts val="0"/>
              </a:spcBef>
              <a:spcAft>
                <a:spcPts val="0"/>
              </a:spcAft>
              <a:buSzPts val="1600"/>
              <a:buNone/>
              <a:defRPr sz="2128"/>
            </a:lvl4pPr>
            <a:lvl5pPr lvl="4" algn="ctr">
              <a:lnSpc>
                <a:spcPct val="100000"/>
              </a:lnSpc>
              <a:spcBef>
                <a:spcPts val="0"/>
              </a:spcBef>
              <a:spcAft>
                <a:spcPts val="0"/>
              </a:spcAft>
              <a:buSzPts val="1600"/>
              <a:buNone/>
              <a:defRPr sz="2128"/>
            </a:lvl5pPr>
            <a:lvl6pPr lvl="5" algn="ctr">
              <a:lnSpc>
                <a:spcPct val="100000"/>
              </a:lnSpc>
              <a:spcBef>
                <a:spcPts val="0"/>
              </a:spcBef>
              <a:spcAft>
                <a:spcPts val="0"/>
              </a:spcAft>
              <a:buSzPts val="1600"/>
              <a:buNone/>
              <a:defRPr sz="2128"/>
            </a:lvl6pPr>
            <a:lvl7pPr lvl="6" algn="ctr">
              <a:lnSpc>
                <a:spcPct val="100000"/>
              </a:lnSpc>
              <a:spcBef>
                <a:spcPts val="0"/>
              </a:spcBef>
              <a:spcAft>
                <a:spcPts val="0"/>
              </a:spcAft>
              <a:buSzPts val="1600"/>
              <a:buNone/>
              <a:defRPr sz="2128"/>
            </a:lvl7pPr>
            <a:lvl8pPr lvl="7" algn="ctr">
              <a:lnSpc>
                <a:spcPct val="100000"/>
              </a:lnSpc>
              <a:spcBef>
                <a:spcPts val="0"/>
              </a:spcBef>
              <a:spcAft>
                <a:spcPts val="0"/>
              </a:spcAft>
              <a:buSzPts val="1600"/>
              <a:buNone/>
              <a:defRPr sz="2128"/>
            </a:lvl8pPr>
            <a:lvl9pPr lvl="8" algn="ctr">
              <a:lnSpc>
                <a:spcPct val="100000"/>
              </a:lnSpc>
              <a:spcBef>
                <a:spcPts val="0"/>
              </a:spcBef>
              <a:spcAft>
                <a:spcPts val="0"/>
              </a:spcAft>
              <a:buSzPts val="1600"/>
              <a:buNone/>
              <a:defRPr sz="2128"/>
            </a:lvl9pPr>
          </a:lstStyle>
          <a:p/>
        </p:txBody>
      </p:sp>
      <p:sp>
        <p:nvSpPr>
          <p:cNvPr id="332" name="Google Shape;332;p16"/>
          <p:cNvSpPr txBox="1"/>
          <p:nvPr>
            <p:ph idx="4" type="subTitle"/>
          </p:nvPr>
        </p:nvSpPr>
        <p:spPr>
          <a:xfrm>
            <a:off x="8069986" y="2234500"/>
            <a:ext cx="3134227" cy="52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b="1" sz="2660">
                <a:solidFill>
                  <a:schemeClr val="dk1"/>
                </a:solidFill>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333" name="Google Shape;333;p16"/>
          <p:cNvSpPr txBox="1"/>
          <p:nvPr>
            <p:ph idx="5" type="subTitle"/>
          </p:nvPr>
        </p:nvSpPr>
        <p:spPr>
          <a:xfrm>
            <a:off x="8069986" y="2757709"/>
            <a:ext cx="3134227" cy="760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334" name="Google Shape;334;p16"/>
          <p:cNvSpPr txBox="1"/>
          <p:nvPr>
            <p:ph idx="6" type="title"/>
          </p:nvPr>
        </p:nvSpPr>
        <p:spPr>
          <a:xfrm>
            <a:off x="6594046" y="2234500"/>
            <a:ext cx="1475940" cy="1284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sz="5985">
                <a:solidFill>
                  <a:schemeClr val="lt2"/>
                </a:solidFill>
              </a:defRPr>
            </a:lvl1pPr>
            <a:lvl2pPr lvl="1" algn="ctr">
              <a:lnSpc>
                <a:spcPct val="100000"/>
              </a:lnSpc>
              <a:spcBef>
                <a:spcPts val="0"/>
              </a:spcBef>
              <a:spcAft>
                <a:spcPts val="0"/>
              </a:spcAft>
              <a:buSzPts val="1600"/>
              <a:buNone/>
              <a:defRPr sz="2128"/>
            </a:lvl2pPr>
            <a:lvl3pPr lvl="2" algn="ctr">
              <a:lnSpc>
                <a:spcPct val="100000"/>
              </a:lnSpc>
              <a:spcBef>
                <a:spcPts val="0"/>
              </a:spcBef>
              <a:spcAft>
                <a:spcPts val="0"/>
              </a:spcAft>
              <a:buSzPts val="1600"/>
              <a:buNone/>
              <a:defRPr sz="2128"/>
            </a:lvl3pPr>
            <a:lvl4pPr lvl="3" algn="ctr">
              <a:lnSpc>
                <a:spcPct val="100000"/>
              </a:lnSpc>
              <a:spcBef>
                <a:spcPts val="0"/>
              </a:spcBef>
              <a:spcAft>
                <a:spcPts val="0"/>
              </a:spcAft>
              <a:buSzPts val="1600"/>
              <a:buNone/>
              <a:defRPr sz="2128"/>
            </a:lvl4pPr>
            <a:lvl5pPr lvl="4" algn="ctr">
              <a:lnSpc>
                <a:spcPct val="100000"/>
              </a:lnSpc>
              <a:spcBef>
                <a:spcPts val="0"/>
              </a:spcBef>
              <a:spcAft>
                <a:spcPts val="0"/>
              </a:spcAft>
              <a:buSzPts val="1600"/>
              <a:buNone/>
              <a:defRPr sz="2128"/>
            </a:lvl5pPr>
            <a:lvl6pPr lvl="5" algn="ctr">
              <a:lnSpc>
                <a:spcPct val="100000"/>
              </a:lnSpc>
              <a:spcBef>
                <a:spcPts val="0"/>
              </a:spcBef>
              <a:spcAft>
                <a:spcPts val="0"/>
              </a:spcAft>
              <a:buSzPts val="1600"/>
              <a:buNone/>
              <a:defRPr sz="2128"/>
            </a:lvl6pPr>
            <a:lvl7pPr lvl="6" algn="ctr">
              <a:lnSpc>
                <a:spcPct val="100000"/>
              </a:lnSpc>
              <a:spcBef>
                <a:spcPts val="0"/>
              </a:spcBef>
              <a:spcAft>
                <a:spcPts val="0"/>
              </a:spcAft>
              <a:buSzPts val="1600"/>
              <a:buNone/>
              <a:defRPr sz="2128"/>
            </a:lvl7pPr>
            <a:lvl8pPr lvl="7" algn="ctr">
              <a:lnSpc>
                <a:spcPct val="100000"/>
              </a:lnSpc>
              <a:spcBef>
                <a:spcPts val="0"/>
              </a:spcBef>
              <a:spcAft>
                <a:spcPts val="0"/>
              </a:spcAft>
              <a:buSzPts val="1600"/>
              <a:buNone/>
              <a:defRPr sz="2128"/>
            </a:lvl8pPr>
            <a:lvl9pPr lvl="8" algn="ctr">
              <a:lnSpc>
                <a:spcPct val="100000"/>
              </a:lnSpc>
              <a:spcBef>
                <a:spcPts val="0"/>
              </a:spcBef>
              <a:spcAft>
                <a:spcPts val="0"/>
              </a:spcAft>
              <a:buSzPts val="1600"/>
              <a:buNone/>
              <a:defRPr sz="2128"/>
            </a:lvl9pPr>
          </a:lstStyle>
          <a:p/>
        </p:txBody>
      </p:sp>
      <p:sp>
        <p:nvSpPr>
          <p:cNvPr id="335" name="Google Shape;335;p16"/>
          <p:cNvSpPr txBox="1"/>
          <p:nvPr>
            <p:ph idx="7" type="subTitle"/>
          </p:nvPr>
        </p:nvSpPr>
        <p:spPr>
          <a:xfrm>
            <a:off x="2433797" y="4458009"/>
            <a:ext cx="3134227" cy="52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b="1" sz="2660">
                <a:solidFill>
                  <a:schemeClr val="dk1"/>
                </a:solidFill>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336" name="Google Shape;336;p16"/>
          <p:cNvSpPr txBox="1"/>
          <p:nvPr>
            <p:ph idx="8" type="subTitle"/>
          </p:nvPr>
        </p:nvSpPr>
        <p:spPr>
          <a:xfrm>
            <a:off x="2433797" y="4981100"/>
            <a:ext cx="3134227" cy="760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337" name="Google Shape;337;p16"/>
          <p:cNvSpPr txBox="1"/>
          <p:nvPr>
            <p:ph idx="9" type="title"/>
          </p:nvPr>
        </p:nvSpPr>
        <p:spPr>
          <a:xfrm>
            <a:off x="957625" y="4457900"/>
            <a:ext cx="1475940" cy="1284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sz="5985">
                <a:solidFill>
                  <a:schemeClr val="lt2"/>
                </a:solidFill>
              </a:defRPr>
            </a:lvl1pPr>
            <a:lvl2pPr lvl="1" algn="ctr">
              <a:lnSpc>
                <a:spcPct val="100000"/>
              </a:lnSpc>
              <a:spcBef>
                <a:spcPts val="0"/>
              </a:spcBef>
              <a:spcAft>
                <a:spcPts val="0"/>
              </a:spcAft>
              <a:buSzPts val="1600"/>
              <a:buNone/>
              <a:defRPr sz="2128"/>
            </a:lvl2pPr>
            <a:lvl3pPr lvl="2" algn="ctr">
              <a:lnSpc>
                <a:spcPct val="100000"/>
              </a:lnSpc>
              <a:spcBef>
                <a:spcPts val="0"/>
              </a:spcBef>
              <a:spcAft>
                <a:spcPts val="0"/>
              </a:spcAft>
              <a:buSzPts val="1600"/>
              <a:buNone/>
              <a:defRPr sz="2128"/>
            </a:lvl3pPr>
            <a:lvl4pPr lvl="3" algn="ctr">
              <a:lnSpc>
                <a:spcPct val="100000"/>
              </a:lnSpc>
              <a:spcBef>
                <a:spcPts val="0"/>
              </a:spcBef>
              <a:spcAft>
                <a:spcPts val="0"/>
              </a:spcAft>
              <a:buSzPts val="1600"/>
              <a:buNone/>
              <a:defRPr sz="2128"/>
            </a:lvl4pPr>
            <a:lvl5pPr lvl="4" algn="ctr">
              <a:lnSpc>
                <a:spcPct val="100000"/>
              </a:lnSpc>
              <a:spcBef>
                <a:spcPts val="0"/>
              </a:spcBef>
              <a:spcAft>
                <a:spcPts val="0"/>
              </a:spcAft>
              <a:buSzPts val="1600"/>
              <a:buNone/>
              <a:defRPr sz="2128"/>
            </a:lvl5pPr>
            <a:lvl6pPr lvl="5" algn="ctr">
              <a:lnSpc>
                <a:spcPct val="100000"/>
              </a:lnSpc>
              <a:spcBef>
                <a:spcPts val="0"/>
              </a:spcBef>
              <a:spcAft>
                <a:spcPts val="0"/>
              </a:spcAft>
              <a:buSzPts val="1600"/>
              <a:buNone/>
              <a:defRPr sz="2128"/>
            </a:lvl6pPr>
            <a:lvl7pPr lvl="6" algn="ctr">
              <a:lnSpc>
                <a:spcPct val="100000"/>
              </a:lnSpc>
              <a:spcBef>
                <a:spcPts val="0"/>
              </a:spcBef>
              <a:spcAft>
                <a:spcPts val="0"/>
              </a:spcAft>
              <a:buSzPts val="1600"/>
              <a:buNone/>
              <a:defRPr sz="2128"/>
            </a:lvl7pPr>
            <a:lvl8pPr lvl="7" algn="ctr">
              <a:lnSpc>
                <a:spcPct val="100000"/>
              </a:lnSpc>
              <a:spcBef>
                <a:spcPts val="0"/>
              </a:spcBef>
              <a:spcAft>
                <a:spcPts val="0"/>
              </a:spcAft>
              <a:buSzPts val="1600"/>
              <a:buNone/>
              <a:defRPr sz="2128"/>
            </a:lvl8pPr>
            <a:lvl9pPr lvl="8" algn="ctr">
              <a:lnSpc>
                <a:spcPct val="100000"/>
              </a:lnSpc>
              <a:spcBef>
                <a:spcPts val="0"/>
              </a:spcBef>
              <a:spcAft>
                <a:spcPts val="0"/>
              </a:spcAft>
              <a:buSzPts val="1600"/>
              <a:buNone/>
              <a:defRPr sz="2128"/>
            </a:lvl9pPr>
          </a:lstStyle>
          <a:p/>
        </p:txBody>
      </p:sp>
      <p:sp>
        <p:nvSpPr>
          <p:cNvPr id="338" name="Google Shape;338;p16"/>
          <p:cNvSpPr txBox="1"/>
          <p:nvPr>
            <p:ph idx="13" type="subTitle"/>
          </p:nvPr>
        </p:nvSpPr>
        <p:spPr>
          <a:xfrm>
            <a:off x="8069986" y="4457997"/>
            <a:ext cx="3134227" cy="52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b="1" sz="2660">
                <a:solidFill>
                  <a:schemeClr val="dk1"/>
                </a:solidFill>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339" name="Google Shape;339;p16"/>
          <p:cNvSpPr txBox="1"/>
          <p:nvPr>
            <p:ph idx="14" type="subTitle"/>
          </p:nvPr>
        </p:nvSpPr>
        <p:spPr>
          <a:xfrm>
            <a:off x="8069986" y="4981100"/>
            <a:ext cx="3134227" cy="760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340" name="Google Shape;340;p16"/>
          <p:cNvSpPr txBox="1"/>
          <p:nvPr>
            <p:ph idx="15" type="title"/>
          </p:nvPr>
        </p:nvSpPr>
        <p:spPr>
          <a:xfrm>
            <a:off x="6594046" y="4457900"/>
            <a:ext cx="1475940" cy="1284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sz="5985">
                <a:solidFill>
                  <a:schemeClr val="lt2"/>
                </a:solidFill>
              </a:defRPr>
            </a:lvl1pPr>
            <a:lvl2pPr lvl="1" algn="ctr">
              <a:lnSpc>
                <a:spcPct val="100000"/>
              </a:lnSpc>
              <a:spcBef>
                <a:spcPts val="0"/>
              </a:spcBef>
              <a:spcAft>
                <a:spcPts val="0"/>
              </a:spcAft>
              <a:buSzPts val="1600"/>
              <a:buNone/>
              <a:defRPr sz="2128"/>
            </a:lvl2pPr>
            <a:lvl3pPr lvl="2" algn="ctr">
              <a:lnSpc>
                <a:spcPct val="100000"/>
              </a:lnSpc>
              <a:spcBef>
                <a:spcPts val="0"/>
              </a:spcBef>
              <a:spcAft>
                <a:spcPts val="0"/>
              </a:spcAft>
              <a:buSzPts val="1600"/>
              <a:buNone/>
              <a:defRPr sz="2128"/>
            </a:lvl3pPr>
            <a:lvl4pPr lvl="3" algn="ctr">
              <a:lnSpc>
                <a:spcPct val="100000"/>
              </a:lnSpc>
              <a:spcBef>
                <a:spcPts val="0"/>
              </a:spcBef>
              <a:spcAft>
                <a:spcPts val="0"/>
              </a:spcAft>
              <a:buSzPts val="1600"/>
              <a:buNone/>
              <a:defRPr sz="2128"/>
            </a:lvl4pPr>
            <a:lvl5pPr lvl="4" algn="ctr">
              <a:lnSpc>
                <a:spcPct val="100000"/>
              </a:lnSpc>
              <a:spcBef>
                <a:spcPts val="0"/>
              </a:spcBef>
              <a:spcAft>
                <a:spcPts val="0"/>
              </a:spcAft>
              <a:buSzPts val="1600"/>
              <a:buNone/>
              <a:defRPr sz="2128"/>
            </a:lvl5pPr>
            <a:lvl6pPr lvl="5" algn="ctr">
              <a:lnSpc>
                <a:spcPct val="100000"/>
              </a:lnSpc>
              <a:spcBef>
                <a:spcPts val="0"/>
              </a:spcBef>
              <a:spcAft>
                <a:spcPts val="0"/>
              </a:spcAft>
              <a:buSzPts val="1600"/>
              <a:buNone/>
              <a:defRPr sz="2128"/>
            </a:lvl6pPr>
            <a:lvl7pPr lvl="6" algn="ctr">
              <a:lnSpc>
                <a:spcPct val="100000"/>
              </a:lnSpc>
              <a:spcBef>
                <a:spcPts val="0"/>
              </a:spcBef>
              <a:spcAft>
                <a:spcPts val="0"/>
              </a:spcAft>
              <a:buSzPts val="1600"/>
              <a:buNone/>
              <a:defRPr sz="2128"/>
            </a:lvl7pPr>
            <a:lvl8pPr lvl="7" algn="ctr">
              <a:lnSpc>
                <a:spcPct val="100000"/>
              </a:lnSpc>
              <a:spcBef>
                <a:spcPts val="0"/>
              </a:spcBef>
              <a:spcAft>
                <a:spcPts val="0"/>
              </a:spcAft>
              <a:buSzPts val="1600"/>
              <a:buNone/>
              <a:defRPr sz="2128"/>
            </a:lvl8pPr>
            <a:lvl9pPr lvl="8" algn="ctr">
              <a:lnSpc>
                <a:spcPct val="100000"/>
              </a:lnSpc>
              <a:spcBef>
                <a:spcPts val="0"/>
              </a:spcBef>
              <a:spcAft>
                <a:spcPts val="0"/>
              </a:spcAft>
              <a:buSzPts val="1600"/>
              <a:buNone/>
              <a:defRPr sz="2128"/>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341" name="Shape 341"/>
        <p:cNvGrpSpPr/>
        <p:nvPr/>
      </p:nvGrpSpPr>
      <p:grpSpPr>
        <a:xfrm>
          <a:off x="0" y="0"/>
          <a:ext cx="0" cy="0"/>
          <a:chOff x="0" y="0"/>
          <a:chExt cx="0" cy="0"/>
        </a:xfrm>
      </p:grpSpPr>
      <p:grpSp>
        <p:nvGrpSpPr>
          <p:cNvPr id="342" name="Google Shape;342;p17"/>
          <p:cNvGrpSpPr/>
          <p:nvPr/>
        </p:nvGrpSpPr>
        <p:grpSpPr>
          <a:xfrm>
            <a:off x="-894114" y="-1580271"/>
            <a:ext cx="2927349" cy="2557090"/>
            <a:chOff x="-672249" y="-1185203"/>
            <a:chExt cx="2200957" cy="1917817"/>
          </a:xfrm>
        </p:grpSpPr>
        <p:sp>
          <p:nvSpPr>
            <p:cNvPr id="343" name="Google Shape;343;p17"/>
            <p:cNvSpPr/>
            <p:nvPr/>
          </p:nvSpPr>
          <p:spPr>
            <a:xfrm flipH="1" rot="10800000">
              <a:off x="-672249" y="-1185203"/>
              <a:ext cx="2200957" cy="1769705"/>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344" name="Google Shape;344;p17"/>
            <p:cNvGrpSpPr/>
            <p:nvPr/>
          </p:nvGrpSpPr>
          <p:grpSpPr>
            <a:xfrm rot="10800000">
              <a:off x="-672241" y="-938263"/>
              <a:ext cx="2008087" cy="1670877"/>
              <a:chOff x="7173422" y="4083799"/>
              <a:chExt cx="2350564" cy="1955844"/>
            </a:xfrm>
          </p:grpSpPr>
          <p:sp>
            <p:nvSpPr>
              <p:cNvPr id="345" name="Google Shape;345;p17"/>
              <p:cNvSpPr/>
              <p:nvPr/>
            </p:nvSpPr>
            <p:spPr>
              <a:xfrm flipH="1">
                <a:off x="7173422" y="4083799"/>
                <a:ext cx="2350564" cy="1955844"/>
              </a:xfrm>
              <a:custGeom>
                <a:rect b="b" l="l" r="r" t="t"/>
                <a:pathLst>
                  <a:path extrusionOk="0" h="58266" w="70025">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346" name="Google Shape;346;p17"/>
              <p:cNvGrpSpPr/>
              <p:nvPr/>
            </p:nvGrpSpPr>
            <p:grpSpPr>
              <a:xfrm flipH="1">
                <a:off x="7417514" y="4269389"/>
                <a:ext cx="1721841" cy="1113845"/>
                <a:chOff x="-3171530" y="2930427"/>
                <a:chExt cx="1885915" cy="1219983"/>
              </a:xfrm>
            </p:grpSpPr>
            <p:sp>
              <p:nvSpPr>
                <p:cNvPr id="347" name="Google Shape;347;p17"/>
                <p:cNvSpPr/>
                <p:nvPr/>
              </p:nvSpPr>
              <p:spPr>
                <a:xfrm>
                  <a:off x="-2996113" y="3590073"/>
                  <a:ext cx="130929" cy="177183"/>
                </a:xfrm>
                <a:custGeom>
                  <a:rect b="b" l="l" r="r" t="t"/>
                  <a:pathLst>
                    <a:path extrusionOk="0" h="4819" w="3561">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48" name="Google Shape;348;p17"/>
                <p:cNvSpPr/>
                <p:nvPr/>
              </p:nvSpPr>
              <p:spPr>
                <a:xfrm>
                  <a:off x="-1416544" y="3756887"/>
                  <a:ext cx="130929" cy="177256"/>
                </a:xfrm>
                <a:custGeom>
                  <a:rect b="b" l="l" r="r" t="t"/>
                  <a:pathLst>
                    <a:path extrusionOk="0" h="4821" w="3561">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49" name="Google Shape;349;p17"/>
                <p:cNvSpPr/>
                <p:nvPr/>
              </p:nvSpPr>
              <p:spPr>
                <a:xfrm>
                  <a:off x="-2776831" y="2930427"/>
                  <a:ext cx="130929" cy="176999"/>
                </a:xfrm>
                <a:custGeom>
                  <a:rect b="b" l="l" r="r" t="t"/>
                  <a:pathLst>
                    <a:path extrusionOk="0" h="4814" w="3561">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50" name="Google Shape;350;p17"/>
                <p:cNvSpPr/>
                <p:nvPr/>
              </p:nvSpPr>
              <p:spPr>
                <a:xfrm>
                  <a:off x="-2428680" y="3752475"/>
                  <a:ext cx="131591" cy="177293"/>
                </a:xfrm>
                <a:custGeom>
                  <a:rect b="b" l="l" r="r" t="t"/>
                  <a:pathLst>
                    <a:path extrusionOk="0" h="4822" w="3579">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51" name="Google Shape;351;p17"/>
                <p:cNvSpPr/>
                <p:nvPr/>
              </p:nvSpPr>
              <p:spPr>
                <a:xfrm>
                  <a:off x="-2438276" y="3054187"/>
                  <a:ext cx="130230" cy="176852"/>
                </a:xfrm>
                <a:custGeom>
                  <a:rect b="b" l="l" r="r" t="t"/>
                  <a:pathLst>
                    <a:path extrusionOk="0" h="4810" w="3542">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52" name="Google Shape;352;p17"/>
                <p:cNvSpPr/>
                <p:nvPr/>
              </p:nvSpPr>
              <p:spPr>
                <a:xfrm>
                  <a:off x="-1812640" y="3602684"/>
                  <a:ext cx="130267" cy="177256"/>
                </a:xfrm>
                <a:custGeom>
                  <a:rect b="b" l="l" r="r" t="t"/>
                  <a:pathLst>
                    <a:path extrusionOk="0" h="4821" w="3543">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53" name="Google Shape;353;p17"/>
                <p:cNvSpPr/>
                <p:nvPr/>
              </p:nvSpPr>
              <p:spPr>
                <a:xfrm>
                  <a:off x="-2095640" y="3547717"/>
                  <a:ext cx="87727" cy="117693"/>
                </a:xfrm>
                <a:custGeom>
                  <a:rect b="b" l="l" r="r" t="t"/>
                  <a:pathLst>
                    <a:path extrusionOk="0" h="3201" w="2386">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54" name="Google Shape;354;p17"/>
                <p:cNvSpPr/>
                <p:nvPr/>
              </p:nvSpPr>
              <p:spPr>
                <a:xfrm>
                  <a:off x="-1607036" y="4028084"/>
                  <a:ext cx="87727" cy="117730"/>
                </a:xfrm>
                <a:custGeom>
                  <a:rect b="b" l="l" r="r" t="t"/>
                  <a:pathLst>
                    <a:path extrusionOk="0" h="3202" w="2386">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55" name="Google Shape;355;p17"/>
                <p:cNvSpPr/>
                <p:nvPr/>
              </p:nvSpPr>
              <p:spPr>
                <a:xfrm>
                  <a:off x="-2105935" y="3925981"/>
                  <a:ext cx="87065" cy="118060"/>
                </a:xfrm>
                <a:custGeom>
                  <a:rect b="b" l="l" r="r" t="t"/>
                  <a:pathLst>
                    <a:path extrusionOk="0" h="3211" w="2368">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56" name="Google Shape;356;p17"/>
                <p:cNvSpPr/>
                <p:nvPr/>
              </p:nvSpPr>
              <p:spPr>
                <a:xfrm>
                  <a:off x="-2654837" y="4005472"/>
                  <a:ext cx="87065" cy="117730"/>
                </a:xfrm>
                <a:custGeom>
                  <a:rect b="b" l="l" r="r" t="t"/>
                  <a:pathLst>
                    <a:path extrusionOk="0" h="3202" w="2368">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57" name="Google Shape;357;p17"/>
                <p:cNvSpPr/>
                <p:nvPr/>
              </p:nvSpPr>
              <p:spPr>
                <a:xfrm>
                  <a:off x="-2985156" y="3236884"/>
                  <a:ext cx="87764" cy="117766"/>
                </a:xfrm>
                <a:custGeom>
                  <a:rect b="b" l="l" r="r" t="t"/>
                  <a:pathLst>
                    <a:path extrusionOk="0" h="3203" w="2387">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58" name="Google Shape;358;p17"/>
                <p:cNvSpPr/>
                <p:nvPr/>
              </p:nvSpPr>
              <p:spPr>
                <a:xfrm>
                  <a:off x="-2649358" y="3447268"/>
                  <a:ext cx="86404" cy="118097"/>
                </a:xfrm>
                <a:custGeom>
                  <a:rect b="b" l="l" r="r" t="t"/>
                  <a:pathLst>
                    <a:path extrusionOk="0" h="3212" w="235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59" name="Google Shape;359;p17"/>
                <p:cNvSpPr/>
                <p:nvPr/>
              </p:nvSpPr>
              <p:spPr>
                <a:xfrm>
                  <a:off x="-3171530" y="3973411"/>
                  <a:ext cx="130230" cy="176999"/>
                </a:xfrm>
                <a:custGeom>
                  <a:rect b="b" l="l" r="r" t="t"/>
                  <a:pathLst>
                    <a:path extrusionOk="0" h="4814" w="3542">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grpSp>
      <p:grpSp>
        <p:nvGrpSpPr>
          <p:cNvPr id="360" name="Google Shape;360;p17"/>
          <p:cNvGrpSpPr/>
          <p:nvPr/>
        </p:nvGrpSpPr>
        <p:grpSpPr>
          <a:xfrm>
            <a:off x="10520619" y="5350051"/>
            <a:ext cx="4067029" cy="3438958"/>
            <a:chOff x="7910033" y="4012538"/>
            <a:chExt cx="3057836" cy="2579219"/>
          </a:xfrm>
        </p:grpSpPr>
        <p:sp>
          <p:nvSpPr>
            <p:cNvPr id="361" name="Google Shape;361;p17"/>
            <p:cNvSpPr/>
            <p:nvPr/>
          </p:nvSpPr>
          <p:spPr>
            <a:xfrm flipH="1">
              <a:off x="8423990" y="4012538"/>
              <a:ext cx="2543879" cy="2045436"/>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362" name="Google Shape;362;p17"/>
            <p:cNvGrpSpPr/>
            <p:nvPr/>
          </p:nvGrpSpPr>
          <p:grpSpPr>
            <a:xfrm flipH="1">
              <a:off x="7910033" y="4620203"/>
              <a:ext cx="2588927" cy="1971554"/>
              <a:chOff x="-765482" y="4620203"/>
              <a:chExt cx="2588927" cy="1971554"/>
            </a:xfrm>
          </p:grpSpPr>
          <p:sp>
            <p:nvSpPr>
              <p:cNvPr id="363" name="Google Shape;363;p17"/>
              <p:cNvSpPr/>
              <p:nvPr/>
            </p:nvSpPr>
            <p:spPr>
              <a:xfrm>
                <a:off x="-765482" y="4620203"/>
                <a:ext cx="2588927" cy="1971554"/>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64" name="Google Shape;364;p17"/>
              <p:cNvSpPr/>
              <p:nvPr/>
            </p:nvSpPr>
            <p:spPr>
              <a:xfrm>
                <a:off x="1288964" y="4808006"/>
                <a:ext cx="41298" cy="55177"/>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65" name="Google Shape;365;p17"/>
              <p:cNvSpPr/>
              <p:nvPr/>
            </p:nvSpPr>
            <p:spPr>
              <a:xfrm>
                <a:off x="467708" y="4966720"/>
                <a:ext cx="41298" cy="55177"/>
              </a:xfrm>
              <a:custGeom>
                <a:rect b="b" l="l" r="r" t="t"/>
                <a:pathLst>
                  <a:path extrusionOk="0" h="1296" w="97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66" name="Google Shape;366;p17"/>
              <p:cNvSpPr/>
              <p:nvPr/>
            </p:nvSpPr>
            <p:spPr>
              <a:xfrm>
                <a:off x="1072346" y="5044161"/>
                <a:ext cx="40489" cy="55518"/>
              </a:xfrm>
              <a:custGeom>
                <a:rect b="b" l="l" r="r" t="t"/>
                <a:pathLst>
                  <a:path extrusionOk="0" h="1304" w="951">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67" name="Google Shape;367;p17"/>
              <p:cNvSpPr/>
              <p:nvPr/>
            </p:nvSpPr>
            <p:spPr>
              <a:xfrm>
                <a:off x="861263" y="4788167"/>
                <a:ext cx="40531" cy="55220"/>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68" name="Google Shape;368;p17"/>
              <p:cNvSpPr/>
              <p:nvPr/>
            </p:nvSpPr>
            <p:spPr>
              <a:xfrm>
                <a:off x="1014403" y="4865182"/>
                <a:ext cx="51643" cy="70504"/>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69" name="Google Shape;369;p17"/>
              <p:cNvSpPr/>
              <p:nvPr/>
            </p:nvSpPr>
            <p:spPr>
              <a:xfrm>
                <a:off x="617654" y="4754832"/>
                <a:ext cx="52410" cy="69908"/>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70" name="Google Shape;370;p17"/>
              <p:cNvSpPr/>
              <p:nvPr/>
            </p:nvSpPr>
            <p:spPr>
              <a:xfrm>
                <a:off x="1453215" y="4942155"/>
                <a:ext cx="51643" cy="70206"/>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71" name="Google Shape;371;p17"/>
              <p:cNvSpPr/>
              <p:nvPr/>
            </p:nvSpPr>
            <p:spPr>
              <a:xfrm>
                <a:off x="704931" y="4998437"/>
                <a:ext cx="52410" cy="69780"/>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72" name="Google Shape;372;p17"/>
              <p:cNvSpPr/>
              <p:nvPr/>
            </p:nvSpPr>
            <p:spPr>
              <a:xfrm>
                <a:off x="1291348" y="5063489"/>
                <a:ext cx="41298" cy="55220"/>
              </a:xfrm>
              <a:custGeom>
                <a:rect b="b" l="l" r="r" t="t"/>
                <a:pathLst>
                  <a:path extrusionOk="0" h="1297" w="97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sp>
        <p:nvSpPr>
          <p:cNvPr id="373" name="Google Shape;373;p17"/>
          <p:cNvSpPr txBox="1"/>
          <p:nvPr>
            <p:ph type="title"/>
          </p:nvPr>
        </p:nvSpPr>
        <p:spPr>
          <a:xfrm>
            <a:off x="2622097" y="4002484"/>
            <a:ext cx="6917644" cy="76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sz="2394"/>
            </a:lvl1pPr>
            <a:lvl2pPr lvl="1" algn="ctr">
              <a:lnSpc>
                <a:spcPct val="100000"/>
              </a:lnSpc>
              <a:spcBef>
                <a:spcPts val="0"/>
              </a:spcBef>
              <a:spcAft>
                <a:spcPts val="0"/>
              </a:spcAft>
              <a:buSzPts val="2800"/>
              <a:buFont typeface="Pacifico"/>
              <a:buNone/>
              <a:defRPr>
                <a:latin typeface="Pacifico"/>
                <a:ea typeface="Pacifico"/>
                <a:cs typeface="Pacifico"/>
                <a:sym typeface="Pacifico"/>
              </a:defRPr>
            </a:lvl2pPr>
            <a:lvl3pPr lvl="2" algn="ctr">
              <a:lnSpc>
                <a:spcPct val="100000"/>
              </a:lnSpc>
              <a:spcBef>
                <a:spcPts val="0"/>
              </a:spcBef>
              <a:spcAft>
                <a:spcPts val="0"/>
              </a:spcAft>
              <a:buSzPts val="2800"/>
              <a:buFont typeface="Pacifico"/>
              <a:buNone/>
              <a:defRPr>
                <a:latin typeface="Pacifico"/>
                <a:ea typeface="Pacifico"/>
                <a:cs typeface="Pacifico"/>
                <a:sym typeface="Pacifico"/>
              </a:defRPr>
            </a:lvl3pPr>
            <a:lvl4pPr lvl="3" algn="ctr">
              <a:lnSpc>
                <a:spcPct val="100000"/>
              </a:lnSpc>
              <a:spcBef>
                <a:spcPts val="0"/>
              </a:spcBef>
              <a:spcAft>
                <a:spcPts val="0"/>
              </a:spcAft>
              <a:buSzPts val="2800"/>
              <a:buFont typeface="Pacifico"/>
              <a:buNone/>
              <a:defRPr>
                <a:latin typeface="Pacifico"/>
                <a:ea typeface="Pacifico"/>
                <a:cs typeface="Pacifico"/>
                <a:sym typeface="Pacifico"/>
              </a:defRPr>
            </a:lvl4pPr>
            <a:lvl5pPr lvl="4" algn="ctr">
              <a:lnSpc>
                <a:spcPct val="100000"/>
              </a:lnSpc>
              <a:spcBef>
                <a:spcPts val="0"/>
              </a:spcBef>
              <a:spcAft>
                <a:spcPts val="0"/>
              </a:spcAft>
              <a:buSzPts val="2800"/>
              <a:buFont typeface="Pacifico"/>
              <a:buNone/>
              <a:defRPr>
                <a:latin typeface="Pacifico"/>
                <a:ea typeface="Pacifico"/>
                <a:cs typeface="Pacifico"/>
                <a:sym typeface="Pacifico"/>
              </a:defRPr>
            </a:lvl5pPr>
            <a:lvl6pPr lvl="5" algn="ctr">
              <a:lnSpc>
                <a:spcPct val="100000"/>
              </a:lnSpc>
              <a:spcBef>
                <a:spcPts val="0"/>
              </a:spcBef>
              <a:spcAft>
                <a:spcPts val="0"/>
              </a:spcAft>
              <a:buSzPts val="2800"/>
              <a:buFont typeface="Pacifico"/>
              <a:buNone/>
              <a:defRPr>
                <a:latin typeface="Pacifico"/>
                <a:ea typeface="Pacifico"/>
                <a:cs typeface="Pacifico"/>
                <a:sym typeface="Pacifico"/>
              </a:defRPr>
            </a:lvl6pPr>
            <a:lvl7pPr lvl="6" algn="ctr">
              <a:lnSpc>
                <a:spcPct val="100000"/>
              </a:lnSpc>
              <a:spcBef>
                <a:spcPts val="0"/>
              </a:spcBef>
              <a:spcAft>
                <a:spcPts val="0"/>
              </a:spcAft>
              <a:buSzPts val="2800"/>
              <a:buFont typeface="Pacifico"/>
              <a:buNone/>
              <a:defRPr>
                <a:latin typeface="Pacifico"/>
                <a:ea typeface="Pacifico"/>
                <a:cs typeface="Pacifico"/>
                <a:sym typeface="Pacifico"/>
              </a:defRPr>
            </a:lvl7pPr>
            <a:lvl8pPr lvl="7" algn="ctr">
              <a:lnSpc>
                <a:spcPct val="100000"/>
              </a:lnSpc>
              <a:spcBef>
                <a:spcPts val="0"/>
              </a:spcBef>
              <a:spcAft>
                <a:spcPts val="0"/>
              </a:spcAft>
              <a:buSzPts val="2800"/>
              <a:buFont typeface="Pacifico"/>
              <a:buNone/>
              <a:defRPr>
                <a:latin typeface="Pacifico"/>
                <a:ea typeface="Pacifico"/>
                <a:cs typeface="Pacifico"/>
                <a:sym typeface="Pacifico"/>
              </a:defRPr>
            </a:lvl8pPr>
            <a:lvl9pPr lvl="8" algn="ctr">
              <a:lnSpc>
                <a:spcPct val="100000"/>
              </a:lnSpc>
              <a:spcBef>
                <a:spcPts val="0"/>
              </a:spcBef>
              <a:spcAft>
                <a:spcPts val="0"/>
              </a:spcAft>
              <a:buSzPts val="2800"/>
              <a:buFont typeface="Pacifico"/>
              <a:buNone/>
              <a:defRPr>
                <a:latin typeface="Pacifico"/>
                <a:ea typeface="Pacifico"/>
                <a:cs typeface="Pacifico"/>
                <a:sym typeface="Pacifico"/>
              </a:defRPr>
            </a:lvl9pPr>
          </a:lstStyle>
          <a:p/>
        </p:txBody>
      </p:sp>
      <p:sp>
        <p:nvSpPr>
          <p:cNvPr id="374" name="Google Shape;374;p17"/>
          <p:cNvSpPr txBox="1"/>
          <p:nvPr>
            <p:ph idx="2" type="title"/>
          </p:nvPr>
        </p:nvSpPr>
        <p:spPr>
          <a:xfrm>
            <a:off x="2622097" y="2091917"/>
            <a:ext cx="6917644" cy="19104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dk2"/>
              </a:buClr>
              <a:buSzPts val="3600"/>
              <a:buFont typeface="Didact Gothic"/>
              <a:buNone/>
              <a:defRPr sz="3192">
                <a:solidFill>
                  <a:schemeClr val="dk2"/>
                </a:solidFill>
                <a:latin typeface="Didact Gothic"/>
                <a:ea typeface="Didact Gothic"/>
                <a:cs typeface="Didact Gothic"/>
                <a:sym typeface="Didact Gothic"/>
              </a:defRPr>
            </a:lvl1pPr>
            <a:lvl2pPr lvl="1" algn="ctr">
              <a:lnSpc>
                <a:spcPct val="100000"/>
              </a:lnSpc>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2pPr>
            <a:lvl3pPr lvl="2" algn="ctr">
              <a:lnSpc>
                <a:spcPct val="100000"/>
              </a:lnSpc>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3pPr>
            <a:lvl4pPr lvl="3" algn="ctr">
              <a:lnSpc>
                <a:spcPct val="100000"/>
              </a:lnSpc>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4pPr>
            <a:lvl5pPr lvl="4" algn="ctr">
              <a:lnSpc>
                <a:spcPct val="100000"/>
              </a:lnSpc>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5pPr>
            <a:lvl6pPr lvl="5" algn="ctr">
              <a:lnSpc>
                <a:spcPct val="100000"/>
              </a:lnSpc>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6pPr>
            <a:lvl7pPr lvl="6" algn="ctr">
              <a:lnSpc>
                <a:spcPct val="100000"/>
              </a:lnSpc>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7pPr>
            <a:lvl8pPr lvl="7" algn="ctr">
              <a:lnSpc>
                <a:spcPct val="100000"/>
              </a:lnSpc>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8pPr>
            <a:lvl9pPr lvl="8" algn="ctr">
              <a:lnSpc>
                <a:spcPct val="100000"/>
              </a:lnSpc>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
    <p:spTree>
      <p:nvGrpSpPr>
        <p:cNvPr id="375" name="Shape 375"/>
        <p:cNvGrpSpPr/>
        <p:nvPr/>
      </p:nvGrpSpPr>
      <p:grpSpPr>
        <a:xfrm>
          <a:off x="0" y="0"/>
          <a:ext cx="0" cy="0"/>
          <a:chOff x="0" y="0"/>
          <a:chExt cx="0" cy="0"/>
        </a:xfrm>
      </p:grpSpPr>
      <p:grpSp>
        <p:nvGrpSpPr>
          <p:cNvPr id="376" name="Google Shape;376;p18"/>
          <p:cNvGrpSpPr/>
          <p:nvPr/>
        </p:nvGrpSpPr>
        <p:grpSpPr>
          <a:xfrm>
            <a:off x="-2010300" y="4905692"/>
            <a:ext cx="3842214" cy="3707906"/>
            <a:chOff x="-1511465" y="3679268"/>
            <a:chExt cx="2888807" cy="2780929"/>
          </a:xfrm>
        </p:grpSpPr>
        <p:sp>
          <p:nvSpPr>
            <p:cNvPr id="377" name="Google Shape;377;p18"/>
            <p:cNvSpPr/>
            <p:nvPr/>
          </p:nvSpPr>
          <p:spPr>
            <a:xfrm rot="2103802">
              <a:off x="-1195117" y="4162706"/>
              <a:ext cx="2256112" cy="1814053"/>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rgbClr val="FFA7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378" name="Google Shape;378;p18"/>
            <p:cNvGrpSpPr/>
            <p:nvPr/>
          </p:nvGrpSpPr>
          <p:grpSpPr>
            <a:xfrm flipH="1">
              <a:off x="-782370" y="4438115"/>
              <a:ext cx="2084950" cy="1734834"/>
              <a:chOff x="7173422" y="4083799"/>
              <a:chExt cx="2350564" cy="1955844"/>
            </a:xfrm>
          </p:grpSpPr>
          <p:sp>
            <p:nvSpPr>
              <p:cNvPr id="379" name="Google Shape;379;p18"/>
              <p:cNvSpPr/>
              <p:nvPr/>
            </p:nvSpPr>
            <p:spPr>
              <a:xfrm flipH="1">
                <a:off x="7173422" y="4083799"/>
                <a:ext cx="2350564" cy="1955844"/>
              </a:xfrm>
              <a:custGeom>
                <a:rect b="b" l="l" r="r" t="t"/>
                <a:pathLst>
                  <a:path extrusionOk="0" h="58266" w="70025">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380" name="Google Shape;380;p18"/>
              <p:cNvGrpSpPr/>
              <p:nvPr/>
            </p:nvGrpSpPr>
            <p:grpSpPr>
              <a:xfrm flipH="1">
                <a:off x="7417514" y="4269389"/>
                <a:ext cx="1721841" cy="1113845"/>
                <a:chOff x="-3171530" y="2930427"/>
                <a:chExt cx="1885915" cy="1219983"/>
              </a:xfrm>
            </p:grpSpPr>
            <p:sp>
              <p:nvSpPr>
                <p:cNvPr id="381" name="Google Shape;381;p18"/>
                <p:cNvSpPr/>
                <p:nvPr/>
              </p:nvSpPr>
              <p:spPr>
                <a:xfrm>
                  <a:off x="-2996113" y="3590073"/>
                  <a:ext cx="130929" cy="177183"/>
                </a:xfrm>
                <a:custGeom>
                  <a:rect b="b" l="l" r="r" t="t"/>
                  <a:pathLst>
                    <a:path extrusionOk="0" h="4819" w="3561">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82" name="Google Shape;382;p18"/>
                <p:cNvSpPr/>
                <p:nvPr/>
              </p:nvSpPr>
              <p:spPr>
                <a:xfrm>
                  <a:off x="-1416544" y="3756887"/>
                  <a:ext cx="130929" cy="177256"/>
                </a:xfrm>
                <a:custGeom>
                  <a:rect b="b" l="l" r="r" t="t"/>
                  <a:pathLst>
                    <a:path extrusionOk="0" h="4821" w="3561">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83" name="Google Shape;383;p18"/>
                <p:cNvSpPr/>
                <p:nvPr/>
              </p:nvSpPr>
              <p:spPr>
                <a:xfrm>
                  <a:off x="-2776831" y="2930427"/>
                  <a:ext cx="130929" cy="176999"/>
                </a:xfrm>
                <a:custGeom>
                  <a:rect b="b" l="l" r="r" t="t"/>
                  <a:pathLst>
                    <a:path extrusionOk="0" h="4814" w="3561">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84" name="Google Shape;384;p18"/>
                <p:cNvSpPr/>
                <p:nvPr/>
              </p:nvSpPr>
              <p:spPr>
                <a:xfrm>
                  <a:off x="-2428680" y="3752475"/>
                  <a:ext cx="131591" cy="177293"/>
                </a:xfrm>
                <a:custGeom>
                  <a:rect b="b" l="l" r="r" t="t"/>
                  <a:pathLst>
                    <a:path extrusionOk="0" h="4822" w="3579">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85" name="Google Shape;385;p18"/>
                <p:cNvSpPr/>
                <p:nvPr/>
              </p:nvSpPr>
              <p:spPr>
                <a:xfrm>
                  <a:off x="-2438276" y="3054187"/>
                  <a:ext cx="130230" cy="176852"/>
                </a:xfrm>
                <a:custGeom>
                  <a:rect b="b" l="l" r="r" t="t"/>
                  <a:pathLst>
                    <a:path extrusionOk="0" h="4810" w="3542">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86" name="Google Shape;386;p18"/>
                <p:cNvSpPr/>
                <p:nvPr/>
              </p:nvSpPr>
              <p:spPr>
                <a:xfrm>
                  <a:off x="-1812640" y="3602684"/>
                  <a:ext cx="130267" cy="177256"/>
                </a:xfrm>
                <a:custGeom>
                  <a:rect b="b" l="l" r="r" t="t"/>
                  <a:pathLst>
                    <a:path extrusionOk="0" h="4821" w="3543">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87" name="Google Shape;387;p18"/>
                <p:cNvSpPr/>
                <p:nvPr/>
              </p:nvSpPr>
              <p:spPr>
                <a:xfrm>
                  <a:off x="-2095640" y="3547717"/>
                  <a:ext cx="87727" cy="117693"/>
                </a:xfrm>
                <a:custGeom>
                  <a:rect b="b" l="l" r="r" t="t"/>
                  <a:pathLst>
                    <a:path extrusionOk="0" h="3201" w="2386">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88" name="Google Shape;388;p18"/>
                <p:cNvSpPr/>
                <p:nvPr/>
              </p:nvSpPr>
              <p:spPr>
                <a:xfrm>
                  <a:off x="-1607036" y="4028084"/>
                  <a:ext cx="87727" cy="117730"/>
                </a:xfrm>
                <a:custGeom>
                  <a:rect b="b" l="l" r="r" t="t"/>
                  <a:pathLst>
                    <a:path extrusionOk="0" h="3202" w="2386">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89" name="Google Shape;389;p18"/>
                <p:cNvSpPr/>
                <p:nvPr/>
              </p:nvSpPr>
              <p:spPr>
                <a:xfrm>
                  <a:off x="-2105935" y="3925981"/>
                  <a:ext cx="87065" cy="118060"/>
                </a:xfrm>
                <a:custGeom>
                  <a:rect b="b" l="l" r="r" t="t"/>
                  <a:pathLst>
                    <a:path extrusionOk="0" h="3211" w="2368">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90" name="Google Shape;390;p18"/>
                <p:cNvSpPr/>
                <p:nvPr/>
              </p:nvSpPr>
              <p:spPr>
                <a:xfrm>
                  <a:off x="-2654837" y="4005472"/>
                  <a:ext cx="87065" cy="117730"/>
                </a:xfrm>
                <a:custGeom>
                  <a:rect b="b" l="l" r="r" t="t"/>
                  <a:pathLst>
                    <a:path extrusionOk="0" h="3202" w="2368">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91" name="Google Shape;391;p18"/>
                <p:cNvSpPr/>
                <p:nvPr/>
              </p:nvSpPr>
              <p:spPr>
                <a:xfrm>
                  <a:off x="-2985156" y="3236884"/>
                  <a:ext cx="87764" cy="117766"/>
                </a:xfrm>
                <a:custGeom>
                  <a:rect b="b" l="l" r="r" t="t"/>
                  <a:pathLst>
                    <a:path extrusionOk="0" h="3203" w="2387">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92" name="Google Shape;392;p18"/>
                <p:cNvSpPr/>
                <p:nvPr/>
              </p:nvSpPr>
              <p:spPr>
                <a:xfrm>
                  <a:off x="-2649358" y="3447268"/>
                  <a:ext cx="86404" cy="118097"/>
                </a:xfrm>
                <a:custGeom>
                  <a:rect b="b" l="l" r="r" t="t"/>
                  <a:pathLst>
                    <a:path extrusionOk="0" h="3212" w="235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93" name="Google Shape;393;p18"/>
                <p:cNvSpPr/>
                <p:nvPr/>
              </p:nvSpPr>
              <p:spPr>
                <a:xfrm>
                  <a:off x="-3171530" y="3973411"/>
                  <a:ext cx="130230" cy="176999"/>
                </a:xfrm>
                <a:custGeom>
                  <a:rect b="b" l="l" r="r" t="t"/>
                  <a:pathLst>
                    <a:path extrusionOk="0" h="4814" w="3542">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grpSp>
      <p:grpSp>
        <p:nvGrpSpPr>
          <p:cNvPr id="394" name="Google Shape;394;p18"/>
          <p:cNvGrpSpPr/>
          <p:nvPr/>
        </p:nvGrpSpPr>
        <p:grpSpPr>
          <a:xfrm>
            <a:off x="9611875" y="-2200165"/>
            <a:ext cx="3629359" cy="3082940"/>
            <a:chOff x="7226784" y="-1650124"/>
            <a:chExt cx="2728770" cy="2312205"/>
          </a:xfrm>
        </p:grpSpPr>
        <p:sp>
          <p:nvSpPr>
            <p:cNvPr id="395" name="Google Shape;395;p18"/>
            <p:cNvSpPr/>
            <p:nvPr/>
          </p:nvSpPr>
          <p:spPr>
            <a:xfrm flipH="1">
              <a:off x="7226784" y="-1650124"/>
              <a:ext cx="2508155" cy="2312205"/>
            </a:xfrm>
            <a:custGeom>
              <a:rect b="b" l="l" r="r" t="t"/>
              <a:pathLst>
                <a:path extrusionOk="0" h="81066" w="87936">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96" name="Google Shape;396;p18"/>
            <p:cNvSpPr/>
            <p:nvPr/>
          </p:nvSpPr>
          <p:spPr>
            <a:xfrm flipH="1">
              <a:off x="7890753" y="-1568555"/>
              <a:ext cx="2064801" cy="1900654"/>
            </a:xfrm>
            <a:custGeom>
              <a:rect b="b" l="l" r="r" t="t"/>
              <a:pathLst>
                <a:path extrusionOk="0" h="66637" w="72392">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sp>
        <p:nvSpPr>
          <p:cNvPr id="397" name="Google Shape;397;p18"/>
          <p:cNvSpPr txBox="1"/>
          <p:nvPr>
            <p:ph type="title"/>
          </p:nvPr>
        </p:nvSpPr>
        <p:spPr>
          <a:xfrm>
            <a:off x="957625" y="2685767"/>
            <a:ext cx="3095922" cy="1319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7200"/>
              <a:buNone/>
              <a:defRPr sz="6118"/>
            </a:lvl1pPr>
            <a:lvl2pPr lvl="1" algn="ctr">
              <a:lnSpc>
                <a:spcPct val="100000"/>
              </a:lnSpc>
              <a:spcBef>
                <a:spcPts val="0"/>
              </a:spcBef>
              <a:spcAft>
                <a:spcPts val="0"/>
              </a:spcAft>
              <a:buSzPts val="7200"/>
              <a:buNone/>
              <a:defRPr sz="9576"/>
            </a:lvl2pPr>
            <a:lvl3pPr lvl="2" algn="ctr">
              <a:lnSpc>
                <a:spcPct val="100000"/>
              </a:lnSpc>
              <a:spcBef>
                <a:spcPts val="0"/>
              </a:spcBef>
              <a:spcAft>
                <a:spcPts val="0"/>
              </a:spcAft>
              <a:buSzPts val="7200"/>
              <a:buNone/>
              <a:defRPr sz="9576"/>
            </a:lvl3pPr>
            <a:lvl4pPr lvl="3" algn="ctr">
              <a:lnSpc>
                <a:spcPct val="100000"/>
              </a:lnSpc>
              <a:spcBef>
                <a:spcPts val="0"/>
              </a:spcBef>
              <a:spcAft>
                <a:spcPts val="0"/>
              </a:spcAft>
              <a:buSzPts val="7200"/>
              <a:buNone/>
              <a:defRPr sz="9576"/>
            </a:lvl4pPr>
            <a:lvl5pPr lvl="4" algn="ctr">
              <a:lnSpc>
                <a:spcPct val="100000"/>
              </a:lnSpc>
              <a:spcBef>
                <a:spcPts val="0"/>
              </a:spcBef>
              <a:spcAft>
                <a:spcPts val="0"/>
              </a:spcAft>
              <a:buSzPts val="7200"/>
              <a:buNone/>
              <a:defRPr sz="9576"/>
            </a:lvl5pPr>
            <a:lvl6pPr lvl="5" algn="ctr">
              <a:lnSpc>
                <a:spcPct val="100000"/>
              </a:lnSpc>
              <a:spcBef>
                <a:spcPts val="0"/>
              </a:spcBef>
              <a:spcAft>
                <a:spcPts val="0"/>
              </a:spcAft>
              <a:buSzPts val="7200"/>
              <a:buNone/>
              <a:defRPr sz="9576"/>
            </a:lvl6pPr>
            <a:lvl7pPr lvl="6" algn="ctr">
              <a:lnSpc>
                <a:spcPct val="100000"/>
              </a:lnSpc>
              <a:spcBef>
                <a:spcPts val="0"/>
              </a:spcBef>
              <a:spcAft>
                <a:spcPts val="0"/>
              </a:spcAft>
              <a:buSzPts val="7200"/>
              <a:buNone/>
              <a:defRPr sz="9576"/>
            </a:lvl7pPr>
            <a:lvl8pPr lvl="7" algn="ctr">
              <a:lnSpc>
                <a:spcPct val="100000"/>
              </a:lnSpc>
              <a:spcBef>
                <a:spcPts val="0"/>
              </a:spcBef>
              <a:spcAft>
                <a:spcPts val="0"/>
              </a:spcAft>
              <a:buSzPts val="7200"/>
              <a:buNone/>
              <a:defRPr sz="9576"/>
            </a:lvl8pPr>
            <a:lvl9pPr lvl="8" algn="ctr">
              <a:lnSpc>
                <a:spcPct val="100000"/>
              </a:lnSpc>
              <a:spcBef>
                <a:spcPts val="0"/>
              </a:spcBef>
              <a:spcAft>
                <a:spcPts val="0"/>
              </a:spcAft>
              <a:buSzPts val="7200"/>
              <a:buNone/>
              <a:defRPr sz="9576"/>
            </a:lvl9pPr>
          </a:lstStyle>
          <a:p/>
        </p:txBody>
      </p:sp>
      <p:sp>
        <p:nvSpPr>
          <p:cNvPr id="398" name="Google Shape;398;p18"/>
          <p:cNvSpPr txBox="1"/>
          <p:nvPr>
            <p:ph idx="1" type="subTitle"/>
          </p:nvPr>
        </p:nvSpPr>
        <p:spPr>
          <a:xfrm>
            <a:off x="957625" y="4552833"/>
            <a:ext cx="3095922" cy="8168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399" name="Google Shape;399;p18"/>
          <p:cNvSpPr txBox="1"/>
          <p:nvPr>
            <p:ph idx="2" type="title"/>
          </p:nvPr>
        </p:nvSpPr>
        <p:spPr>
          <a:xfrm>
            <a:off x="4532958" y="2685767"/>
            <a:ext cx="3095922" cy="1319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7200"/>
              <a:buNone/>
              <a:defRPr sz="6118">
                <a:solidFill>
                  <a:schemeClr val="accent3"/>
                </a:solidFill>
              </a:defRPr>
            </a:lvl1pPr>
            <a:lvl2pPr lvl="1" algn="ctr">
              <a:lnSpc>
                <a:spcPct val="100000"/>
              </a:lnSpc>
              <a:spcBef>
                <a:spcPts val="0"/>
              </a:spcBef>
              <a:spcAft>
                <a:spcPts val="0"/>
              </a:spcAft>
              <a:buSzPts val="7200"/>
              <a:buNone/>
              <a:defRPr sz="9576"/>
            </a:lvl2pPr>
            <a:lvl3pPr lvl="2" algn="ctr">
              <a:lnSpc>
                <a:spcPct val="100000"/>
              </a:lnSpc>
              <a:spcBef>
                <a:spcPts val="0"/>
              </a:spcBef>
              <a:spcAft>
                <a:spcPts val="0"/>
              </a:spcAft>
              <a:buSzPts val="7200"/>
              <a:buNone/>
              <a:defRPr sz="9576"/>
            </a:lvl3pPr>
            <a:lvl4pPr lvl="3" algn="ctr">
              <a:lnSpc>
                <a:spcPct val="100000"/>
              </a:lnSpc>
              <a:spcBef>
                <a:spcPts val="0"/>
              </a:spcBef>
              <a:spcAft>
                <a:spcPts val="0"/>
              </a:spcAft>
              <a:buSzPts val="7200"/>
              <a:buNone/>
              <a:defRPr sz="9576"/>
            </a:lvl4pPr>
            <a:lvl5pPr lvl="4" algn="ctr">
              <a:lnSpc>
                <a:spcPct val="100000"/>
              </a:lnSpc>
              <a:spcBef>
                <a:spcPts val="0"/>
              </a:spcBef>
              <a:spcAft>
                <a:spcPts val="0"/>
              </a:spcAft>
              <a:buSzPts val="7200"/>
              <a:buNone/>
              <a:defRPr sz="9576"/>
            </a:lvl5pPr>
            <a:lvl6pPr lvl="5" algn="ctr">
              <a:lnSpc>
                <a:spcPct val="100000"/>
              </a:lnSpc>
              <a:spcBef>
                <a:spcPts val="0"/>
              </a:spcBef>
              <a:spcAft>
                <a:spcPts val="0"/>
              </a:spcAft>
              <a:buSzPts val="7200"/>
              <a:buNone/>
              <a:defRPr sz="9576"/>
            </a:lvl6pPr>
            <a:lvl7pPr lvl="6" algn="ctr">
              <a:lnSpc>
                <a:spcPct val="100000"/>
              </a:lnSpc>
              <a:spcBef>
                <a:spcPts val="0"/>
              </a:spcBef>
              <a:spcAft>
                <a:spcPts val="0"/>
              </a:spcAft>
              <a:buSzPts val="7200"/>
              <a:buNone/>
              <a:defRPr sz="9576"/>
            </a:lvl7pPr>
            <a:lvl8pPr lvl="7" algn="ctr">
              <a:lnSpc>
                <a:spcPct val="100000"/>
              </a:lnSpc>
              <a:spcBef>
                <a:spcPts val="0"/>
              </a:spcBef>
              <a:spcAft>
                <a:spcPts val="0"/>
              </a:spcAft>
              <a:buSzPts val="7200"/>
              <a:buNone/>
              <a:defRPr sz="9576"/>
            </a:lvl8pPr>
            <a:lvl9pPr lvl="8" algn="ctr">
              <a:lnSpc>
                <a:spcPct val="100000"/>
              </a:lnSpc>
              <a:spcBef>
                <a:spcPts val="0"/>
              </a:spcBef>
              <a:spcAft>
                <a:spcPts val="0"/>
              </a:spcAft>
              <a:buSzPts val="7200"/>
              <a:buNone/>
              <a:defRPr sz="9576"/>
            </a:lvl9pPr>
          </a:lstStyle>
          <a:p/>
        </p:txBody>
      </p:sp>
      <p:sp>
        <p:nvSpPr>
          <p:cNvPr id="400" name="Google Shape;400;p18"/>
          <p:cNvSpPr txBox="1"/>
          <p:nvPr>
            <p:ph idx="3" type="subTitle"/>
          </p:nvPr>
        </p:nvSpPr>
        <p:spPr>
          <a:xfrm>
            <a:off x="4532958" y="4552833"/>
            <a:ext cx="3095922" cy="8168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01" name="Google Shape;401;p18"/>
          <p:cNvSpPr txBox="1"/>
          <p:nvPr>
            <p:ph idx="4" type="title"/>
          </p:nvPr>
        </p:nvSpPr>
        <p:spPr>
          <a:xfrm>
            <a:off x="8108291" y="2685767"/>
            <a:ext cx="3095922" cy="1319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7200"/>
              <a:buNone/>
              <a:defRPr sz="6118">
                <a:solidFill>
                  <a:schemeClr val="accent2"/>
                </a:solidFill>
              </a:defRPr>
            </a:lvl1pPr>
            <a:lvl2pPr lvl="1" algn="ctr">
              <a:lnSpc>
                <a:spcPct val="100000"/>
              </a:lnSpc>
              <a:spcBef>
                <a:spcPts val="0"/>
              </a:spcBef>
              <a:spcAft>
                <a:spcPts val="0"/>
              </a:spcAft>
              <a:buSzPts val="7200"/>
              <a:buNone/>
              <a:defRPr sz="9576"/>
            </a:lvl2pPr>
            <a:lvl3pPr lvl="2" algn="ctr">
              <a:lnSpc>
                <a:spcPct val="100000"/>
              </a:lnSpc>
              <a:spcBef>
                <a:spcPts val="0"/>
              </a:spcBef>
              <a:spcAft>
                <a:spcPts val="0"/>
              </a:spcAft>
              <a:buSzPts val="7200"/>
              <a:buNone/>
              <a:defRPr sz="9576"/>
            </a:lvl3pPr>
            <a:lvl4pPr lvl="3" algn="ctr">
              <a:lnSpc>
                <a:spcPct val="100000"/>
              </a:lnSpc>
              <a:spcBef>
                <a:spcPts val="0"/>
              </a:spcBef>
              <a:spcAft>
                <a:spcPts val="0"/>
              </a:spcAft>
              <a:buSzPts val="7200"/>
              <a:buNone/>
              <a:defRPr sz="9576"/>
            </a:lvl4pPr>
            <a:lvl5pPr lvl="4" algn="ctr">
              <a:lnSpc>
                <a:spcPct val="100000"/>
              </a:lnSpc>
              <a:spcBef>
                <a:spcPts val="0"/>
              </a:spcBef>
              <a:spcAft>
                <a:spcPts val="0"/>
              </a:spcAft>
              <a:buSzPts val="7200"/>
              <a:buNone/>
              <a:defRPr sz="9576"/>
            </a:lvl5pPr>
            <a:lvl6pPr lvl="5" algn="ctr">
              <a:lnSpc>
                <a:spcPct val="100000"/>
              </a:lnSpc>
              <a:spcBef>
                <a:spcPts val="0"/>
              </a:spcBef>
              <a:spcAft>
                <a:spcPts val="0"/>
              </a:spcAft>
              <a:buSzPts val="7200"/>
              <a:buNone/>
              <a:defRPr sz="9576"/>
            </a:lvl6pPr>
            <a:lvl7pPr lvl="6" algn="ctr">
              <a:lnSpc>
                <a:spcPct val="100000"/>
              </a:lnSpc>
              <a:spcBef>
                <a:spcPts val="0"/>
              </a:spcBef>
              <a:spcAft>
                <a:spcPts val="0"/>
              </a:spcAft>
              <a:buSzPts val="7200"/>
              <a:buNone/>
              <a:defRPr sz="9576"/>
            </a:lvl7pPr>
            <a:lvl8pPr lvl="7" algn="ctr">
              <a:lnSpc>
                <a:spcPct val="100000"/>
              </a:lnSpc>
              <a:spcBef>
                <a:spcPts val="0"/>
              </a:spcBef>
              <a:spcAft>
                <a:spcPts val="0"/>
              </a:spcAft>
              <a:buSzPts val="7200"/>
              <a:buNone/>
              <a:defRPr sz="9576"/>
            </a:lvl8pPr>
            <a:lvl9pPr lvl="8" algn="ctr">
              <a:lnSpc>
                <a:spcPct val="100000"/>
              </a:lnSpc>
              <a:spcBef>
                <a:spcPts val="0"/>
              </a:spcBef>
              <a:spcAft>
                <a:spcPts val="0"/>
              </a:spcAft>
              <a:buSzPts val="7200"/>
              <a:buNone/>
              <a:defRPr sz="9576"/>
            </a:lvl9pPr>
          </a:lstStyle>
          <a:p/>
        </p:txBody>
      </p:sp>
      <p:sp>
        <p:nvSpPr>
          <p:cNvPr id="402" name="Google Shape;402;p18"/>
          <p:cNvSpPr txBox="1"/>
          <p:nvPr>
            <p:ph idx="5" type="subTitle"/>
          </p:nvPr>
        </p:nvSpPr>
        <p:spPr>
          <a:xfrm>
            <a:off x="8108291" y="4552833"/>
            <a:ext cx="3095922" cy="8168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03" name="Google Shape;403;p18"/>
          <p:cNvSpPr txBox="1"/>
          <p:nvPr>
            <p:ph idx="6" type="title"/>
          </p:nvPr>
        </p:nvSpPr>
        <p:spPr>
          <a:xfrm>
            <a:off x="957625" y="696633"/>
            <a:ext cx="10246588" cy="76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3">
    <p:spTree>
      <p:nvGrpSpPr>
        <p:cNvPr id="404" name="Shape 404"/>
        <p:cNvGrpSpPr/>
        <p:nvPr/>
      </p:nvGrpSpPr>
      <p:grpSpPr>
        <a:xfrm>
          <a:off x="0" y="0"/>
          <a:ext cx="0" cy="0"/>
          <a:chOff x="0" y="0"/>
          <a:chExt cx="0" cy="0"/>
        </a:xfrm>
      </p:grpSpPr>
      <p:grpSp>
        <p:nvGrpSpPr>
          <p:cNvPr id="405" name="Google Shape;405;p19"/>
          <p:cNvGrpSpPr/>
          <p:nvPr/>
        </p:nvGrpSpPr>
        <p:grpSpPr>
          <a:xfrm flipH="1">
            <a:off x="-1233553" y="5645019"/>
            <a:ext cx="3651642" cy="3429500"/>
            <a:chOff x="7241446" y="4233764"/>
            <a:chExt cx="2745524" cy="2572125"/>
          </a:xfrm>
        </p:grpSpPr>
        <p:sp>
          <p:nvSpPr>
            <p:cNvPr id="406" name="Google Shape;406;p19"/>
            <p:cNvSpPr/>
            <p:nvPr/>
          </p:nvSpPr>
          <p:spPr>
            <a:xfrm rot="10424114">
              <a:off x="7360116" y="4363710"/>
              <a:ext cx="2508184" cy="2312232"/>
            </a:xfrm>
            <a:custGeom>
              <a:rect b="b" l="l" r="r" t="t"/>
              <a:pathLst>
                <a:path extrusionOk="0" h="81066" w="87936">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07" name="Google Shape;407;p19"/>
            <p:cNvSpPr/>
            <p:nvPr/>
          </p:nvSpPr>
          <p:spPr>
            <a:xfrm rot="10424114">
              <a:off x="7814649" y="4659022"/>
              <a:ext cx="2064825" cy="1900676"/>
            </a:xfrm>
            <a:custGeom>
              <a:rect b="b" l="l" r="r" t="t"/>
              <a:pathLst>
                <a:path extrusionOk="0" h="66637" w="72392">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nvGrpSpPr>
          <p:cNvPr id="408" name="Google Shape;408;p19"/>
          <p:cNvGrpSpPr/>
          <p:nvPr/>
        </p:nvGrpSpPr>
        <p:grpSpPr>
          <a:xfrm>
            <a:off x="9598765" y="-2913684"/>
            <a:ext cx="5052460" cy="4922870"/>
            <a:chOff x="6902090" y="-2185263"/>
            <a:chExt cx="3798743" cy="3692152"/>
          </a:xfrm>
        </p:grpSpPr>
        <p:sp>
          <p:nvSpPr>
            <p:cNvPr id="409" name="Google Shape;409;p19"/>
            <p:cNvSpPr/>
            <p:nvPr/>
          </p:nvSpPr>
          <p:spPr>
            <a:xfrm flipH="1" rot="-7845770">
              <a:off x="7235267" y="-1576819"/>
              <a:ext cx="2543914" cy="2045463"/>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410" name="Google Shape;410;p19"/>
            <p:cNvGrpSpPr/>
            <p:nvPr/>
          </p:nvGrpSpPr>
          <p:grpSpPr>
            <a:xfrm flipH="1" rot="-7845996">
              <a:off x="7814416" y="-1103058"/>
              <a:ext cx="2589010" cy="1971616"/>
              <a:chOff x="-765482" y="4620203"/>
              <a:chExt cx="2588927" cy="1971554"/>
            </a:xfrm>
          </p:grpSpPr>
          <p:sp>
            <p:nvSpPr>
              <p:cNvPr id="411" name="Google Shape;411;p19"/>
              <p:cNvSpPr/>
              <p:nvPr/>
            </p:nvSpPr>
            <p:spPr>
              <a:xfrm>
                <a:off x="-765482" y="4620203"/>
                <a:ext cx="2588927" cy="1971554"/>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12" name="Google Shape;412;p19"/>
              <p:cNvSpPr/>
              <p:nvPr/>
            </p:nvSpPr>
            <p:spPr>
              <a:xfrm>
                <a:off x="1288964" y="4808006"/>
                <a:ext cx="41298" cy="55177"/>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13" name="Google Shape;413;p19"/>
              <p:cNvSpPr/>
              <p:nvPr/>
            </p:nvSpPr>
            <p:spPr>
              <a:xfrm>
                <a:off x="467708" y="4966720"/>
                <a:ext cx="41298" cy="55177"/>
              </a:xfrm>
              <a:custGeom>
                <a:rect b="b" l="l" r="r" t="t"/>
                <a:pathLst>
                  <a:path extrusionOk="0" h="1296" w="97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14" name="Google Shape;414;p19"/>
              <p:cNvSpPr/>
              <p:nvPr/>
            </p:nvSpPr>
            <p:spPr>
              <a:xfrm>
                <a:off x="1072346" y="5044161"/>
                <a:ext cx="40489" cy="55518"/>
              </a:xfrm>
              <a:custGeom>
                <a:rect b="b" l="l" r="r" t="t"/>
                <a:pathLst>
                  <a:path extrusionOk="0" h="1304" w="951">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15" name="Google Shape;415;p19"/>
              <p:cNvSpPr/>
              <p:nvPr/>
            </p:nvSpPr>
            <p:spPr>
              <a:xfrm>
                <a:off x="861263" y="4788167"/>
                <a:ext cx="40531" cy="55220"/>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16" name="Google Shape;416;p19"/>
              <p:cNvSpPr/>
              <p:nvPr/>
            </p:nvSpPr>
            <p:spPr>
              <a:xfrm>
                <a:off x="1014403" y="4865182"/>
                <a:ext cx="51643" cy="70504"/>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17" name="Google Shape;417;p19"/>
              <p:cNvSpPr/>
              <p:nvPr/>
            </p:nvSpPr>
            <p:spPr>
              <a:xfrm>
                <a:off x="617654" y="4754832"/>
                <a:ext cx="52410" cy="69908"/>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18" name="Google Shape;418;p19"/>
              <p:cNvSpPr/>
              <p:nvPr/>
            </p:nvSpPr>
            <p:spPr>
              <a:xfrm>
                <a:off x="1453215" y="4942155"/>
                <a:ext cx="51643" cy="70206"/>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19" name="Google Shape;419;p19"/>
              <p:cNvSpPr/>
              <p:nvPr/>
            </p:nvSpPr>
            <p:spPr>
              <a:xfrm>
                <a:off x="704931" y="4998437"/>
                <a:ext cx="52410" cy="69780"/>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20" name="Google Shape;420;p19"/>
              <p:cNvSpPr/>
              <p:nvPr/>
            </p:nvSpPr>
            <p:spPr>
              <a:xfrm>
                <a:off x="1291348" y="5063489"/>
                <a:ext cx="41298" cy="55220"/>
              </a:xfrm>
              <a:custGeom>
                <a:rect b="b" l="l" r="r" t="t"/>
                <a:pathLst>
                  <a:path extrusionOk="0" h="1297" w="97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sp>
        <p:nvSpPr>
          <p:cNvPr id="421" name="Google Shape;421;p19"/>
          <p:cNvSpPr txBox="1"/>
          <p:nvPr>
            <p:ph type="title"/>
          </p:nvPr>
        </p:nvSpPr>
        <p:spPr>
          <a:xfrm>
            <a:off x="957625" y="696633"/>
            <a:ext cx="10246588" cy="76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tile and four columns">
  <p:cSld name="CUSTOM_4">
    <p:spTree>
      <p:nvGrpSpPr>
        <p:cNvPr id="422" name="Shape 422"/>
        <p:cNvGrpSpPr/>
        <p:nvPr/>
      </p:nvGrpSpPr>
      <p:grpSpPr>
        <a:xfrm>
          <a:off x="0" y="0"/>
          <a:ext cx="0" cy="0"/>
          <a:chOff x="0" y="0"/>
          <a:chExt cx="0" cy="0"/>
        </a:xfrm>
      </p:grpSpPr>
      <p:grpSp>
        <p:nvGrpSpPr>
          <p:cNvPr id="423" name="Google Shape;423;p20"/>
          <p:cNvGrpSpPr/>
          <p:nvPr/>
        </p:nvGrpSpPr>
        <p:grpSpPr>
          <a:xfrm flipH="1">
            <a:off x="-2449737" y="-2913684"/>
            <a:ext cx="5052460" cy="4922870"/>
            <a:chOff x="6902090" y="-2185263"/>
            <a:chExt cx="3798743" cy="3692152"/>
          </a:xfrm>
        </p:grpSpPr>
        <p:sp>
          <p:nvSpPr>
            <p:cNvPr id="424" name="Google Shape;424;p20"/>
            <p:cNvSpPr/>
            <p:nvPr/>
          </p:nvSpPr>
          <p:spPr>
            <a:xfrm flipH="1" rot="-7845770">
              <a:off x="7235267" y="-1576819"/>
              <a:ext cx="2543914" cy="2045463"/>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425" name="Google Shape;425;p20"/>
            <p:cNvGrpSpPr/>
            <p:nvPr/>
          </p:nvGrpSpPr>
          <p:grpSpPr>
            <a:xfrm flipH="1" rot="-7845996">
              <a:off x="7814416" y="-1103058"/>
              <a:ext cx="2589010" cy="1971616"/>
              <a:chOff x="-765482" y="4620203"/>
              <a:chExt cx="2588927" cy="1971554"/>
            </a:xfrm>
          </p:grpSpPr>
          <p:sp>
            <p:nvSpPr>
              <p:cNvPr id="426" name="Google Shape;426;p20"/>
              <p:cNvSpPr/>
              <p:nvPr/>
            </p:nvSpPr>
            <p:spPr>
              <a:xfrm>
                <a:off x="-765482" y="4620203"/>
                <a:ext cx="2588927" cy="1971554"/>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27" name="Google Shape;427;p20"/>
              <p:cNvSpPr/>
              <p:nvPr/>
            </p:nvSpPr>
            <p:spPr>
              <a:xfrm>
                <a:off x="1288964" y="4808006"/>
                <a:ext cx="41298" cy="55177"/>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28" name="Google Shape;428;p20"/>
              <p:cNvSpPr/>
              <p:nvPr/>
            </p:nvSpPr>
            <p:spPr>
              <a:xfrm>
                <a:off x="467708" y="4966720"/>
                <a:ext cx="41298" cy="55177"/>
              </a:xfrm>
              <a:custGeom>
                <a:rect b="b" l="l" r="r" t="t"/>
                <a:pathLst>
                  <a:path extrusionOk="0" h="1296" w="97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29" name="Google Shape;429;p20"/>
              <p:cNvSpPr/>
              <p:nvPr/>
            </p:nvSpPr>
            <p:spPr>
              <a:xfrm>
                <a:off x="1072346" y="5044161"/>
                <a:ext cx="40489" cy="55518"/>
              </a:xfrm>
              <a:custGeom>
                <a:rect b="b" l="l" r="r" t="t"/>
                <a:pathLst>
                  <a:path extrusionOk="0" h="1304" w="951">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30" name="Google Shape;430;p20"/>
              <p:cNvSpPr/>
              <p:nvPr/>
            </p:nvSpPr>
            <p:spPr>
              <a:xfrm>
                <a:off x="861263" y="4788167"/>
                <a:ext cx="40531" cy="55220"/>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31" name="Google Shape;431;p20"/>
              <p:cNvSpPr/>
              <p:nvPr/>
            </p:nvSpPr>
            <p:spPr>
              <a:xfrm>
                <a:off x="1014403" y="4865182"/>
                <a:ext cx="51643" cy="70504"/>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32" name="Google Shape;432;p20"/>
              <p:cNvSpPr/>
              <p:nvPr/>
            </p:nvSpPr>
            <p:spPr>
              <a:xfrm>
                <a:off x="617654" y="4754832"/>
                <a:ext cx="52410" cy="69908"/>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33" name="Google Shape;433;p20"/>
              <p:cNvSpPr/>
              <p:nvPr/>
            </p:nvSpPr>
            <p:spPr>
              <a:xfrm>
                <a:off x="1453215" y="4942155"/>
                <a:ext cx="51643" cy="70206"/>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34" name="Google Shape;434;p20"/>
              <p:cNvSpPr/>
              <p:nvPr/>
            </p:nvSpPr>
            <p:spPr>
              <a:xfrm>
                <a:off x="704931" y="4998437"/>
                <a:ext cx="52410" cy="69780"/>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35" name="Google Shape;435;p20"/>
              <p:cNvSpPr/>
              <p:nvPr/>
            </p:nvSpPr>
            <p:spPr>
              <a:xfrm>
                <a:off x="1291348" y="5063489"/>
                <a:ext cx="41298" cy="55220"/>
              </a:xfrm>
              <a:custGeom>
                <a:rect b="b" l="l" r="r" t="t"/>
                <a:pathLst>
                  <a:path extrusionOk="0" h="1297" w="97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grpSp>
        <p:nvGrpSpPr>
          <p:cNvPr id="436" name="Google Shape;436;p20"/>
          <p:cNvGrpSpPr/>
          <p:nvPr/>
        </p:nvGrpSpPr>
        <p:grpSpPr>
          <a:xfrm>
            <a:off x="9783399" y="5645019"/>
            <a:ext cx="3651642" cy="3429500"/>
            <a:chOff x="7241446" y="4233764"/>
            <a:chExt cx="2745524" cy="2572125"/>
          </a:xfrm>
        </p:grpSpPr>
        <p:sp>
          <p:nvSpPr>
            <p:cNvPr id="437" name="Google Shape;437;p20"/>
            <p:cNvSpPr/>
            <p:nvPr/>
          </p:nvSpPr>
          <p:spPr>
            <a:xfrm rot="10424114">
              <a:off x="7360116" y="4363710"/>
              <a:ext cx="2508184" cy="2312232"/>
            </a:xfrm>
            <a:custGeom>
              <a:rect b="b" l="l" r="r" t="t"/>
              <a:pathLst>
                <a:path extrusionOk="0" h="81066" w="87936">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38" name="Google Shape;438;p20"/>
            <p:cNvSpPr/>
            <p:nvPr/>
          </p:nvSpPr>
          <p:spPr>
            <a:xfrm rot="10424114">
              <a:off x="7814649" y="4659022"/>
              <a:ext cx="2064825" cy="1900676"/>
            </a:xfrm>
            <a:custGeom>
              <a:rect b="b" l="l" r="r" t="t"/>
              <a:pathLst>
                <a:path extrusionOk="0" h="66637" w="72392">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sp>
        <p:nvSpPr>
          <p:cNvPr id="439" name="Google Shape;439;p20"/>
          <p:cNvSpPr txBox="1"/>
          <p:nvPr>
            <p:ph type="title"/>
          </p:nvPr>
        </p:nvSpPr>
        <p:spPr>
          <a:xfrm>
            <a:off x="957625" y="696633"/>
            <a:ext cx="10246588" cy="76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0" name="Google Shape;440;p20"/>
          <p:cNvSpPr txBox="1"/>
          <p:nvPr>
            <p:ph idx="1" type="subTitle"/>
          </p:nvPr>
        </p:nvSpPr>
        <p:spPr>
          <a:xfrm>
            <a:off x="2103184" y="2234500"/>
            <a:ext cx="3134227" cy="52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b="1" sz="2660">
                <a:solidFill>
                  <a:schemeClr val="dk1"/>
                </a:solidFill>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441" name="Google Shape;441;p20"/>
          <p:cNvSpPr txBox="1"/>
          <p:nvPr>
            <p:ph idx="2" type="subTitle"/>
          </p:nvPr>
        </p:nvSpPr>
        <p:spPr>
          <a:xfrm>
            <a:off x="2103184" y="2757703"/>
            <a:ext cx="3134227" cy="82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442" name="Google Shape;442;p20"/>
          <p:cNvSpPr txBox="1"/>
          <p:nvPr>
            <p:ph idx="3" type="subTitle"/>
          </p:nvPr>
        </p:nvSpPr>
        <p:spPr>
          <a:xfrm>
            <a:off x="8069986" y="2234500"/>
            <a:ext cx="3134227" cy="52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b="1" sz="2660">
                <a:solidFill>
                  <a:schemeClr val="dk1"/>
                </a:solidFill>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443" name="Google Shape;443;p20"/>
          <p:cNvSpPr txBox="1"/>
          <p:nvPr>
            <p:ph idx="4" type="subTitle"/>
          </p:nvPr>
        </p:nvSpPr>
        <p:spPr>
          <a:xfrm>
            <a:off x="8069986" y="2757700"/>
            <a:ext cx="3134227" cy="82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444" name="Google Shape;444;p20"/>
          <p:cNvSpPr txBox="1"/>
          <p:nvPr>
            <p:ph idx="5" type="subTitle"/>
          </p:nvPr>
        </p:nvSpPr>
        <p:spPr>
          <a:xfrm>
            <a:off x="2103184" y="4458009"/>
            <a:ext cx="3134227" cy="52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b="1" sz="2660">
                <a:solidFill>
                  <a:schemeClr val="dk1"/>
                </a:solidFill>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445" name="Google Shape;445;p20"/>
          <p:cNvSpPr txBox="1"/>
          <p:nvPr>
            <p:ph idx="6" type="subTitle"/>
          </p:nvPr>
        </p:nvSpPr>
        <p:spPr>
          <a:xfrm>
            <a:off x="2103184" y="4981100"/>
            <a:ext cx="3134227" cy="82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446" name="Google Shape;446;p20"/>
          <p:cNvSpPr txBox="1"/>
          <p:nvPr>
            <p:ph idx="7" type="subTitle"/>
          </p:nvPr>
        </p:nvSpPr>
        <p:spPr>
          <a:xfrm>
            <a:off x="8069986" y="4457997"/>
            <a:ext cx="3134227" cy="52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b="1" sz="2660">
                <a:solidFill>
                  <a:schemeClr val="dk1"/>
                </a:solidFill>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447" name="Google Shape;447;p20"/>
          <p:cNvSpPr txBox="1"/>
          <p:nvPr>
            <p:ph idx="8" type="subTitle"/>
          </p:nvPr>
        </p:nvSpPr>
        <p:spPr>
          <a:xfrm>
            <a:off x="8069986" y="4981100"/>
            <a:ext cx="3134227" cy="82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6" name="Shape 26"/>
        <p:cNvGrpSpPr/>
        <p:nvPr/>
      </p:nvGrpSpPr>
      <p:grpSpPr>
        <a:xfrm>
          <a:off x="0" y="0"/>
          <a:ext cx="0" cy="0"/>
          <a:chOff x="0" y="0"/>
          <a:chExt cx="0" cy="0"/>
        </a:xfrm>
      </p:grpSpPr>
      <p:grpSp>
        <p:nvGrpSpPr>
          <p:cNvPr id="27" name="Google Shape;27;p3"/>
          <p:cNvGrpSpPr/>
          <p:nvPr/>
        </p:nvGrpSpPr>
        <p:grpSpPr>
          <a:xfrm>
            <a:off x="-1015413" y="-1964832"/>
            <a:ext cx="3894351" cy="3343739"/>
            <a:chOff x="-763449" y="-1473624"/>
            <a:chExt cx="2928007" cy="2507804"/>
          </a:xfrm>
        </p:grpSpPr>
        <p:sp>
          <p:nvSpPr>
            <p:cNvPr id="28" name="Google Shape;28;p3"/>
            <p:cNvSpPr/>
            <p:nvPr/>
          </p:nvSpPr>
          <p:spPr>
            <a:xfrm>
              <a:off x="-526723" y="-1446845"/>
              <a:ext cx="2691281" cy="2481025"/>
            </a:xfrm>
            <a:custGeom>
              <a:rect b="b" l="l" r="r" t="t"/>
              <a:pathLst>
                <a:path extrusionOk="0" h="81066" w="87936">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9" name="Google Shape;29;p3"/>
            <p:cNvSpPr/>
            <p:nvPr/>
          </p:nvSpPr>
          <p:spPr>
            <a:xfrm>
              <a:off x="-763449" y="-1473624"/>
              <a:ext cx="2215557" cy="2039425"/>
            </a:xfrm>
            <a:custGeom>
              <a:rect b="b" l="l" r="r" t="t"/>
              <a:pathLst>
                <a:path extrusionOk="0" h="66637" w="72392">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nvGrpSpPr>
          <p:cNvPr id="30" name="Google Shape;30;p3"/>
          <p:cNvGrpSpPr/>
          <p:nvPr/>
        </p:nvGrpSpPr>
        <p:grpSpPr>
          <a:xfrm>
            <a:off x="-415178" y="4936129"/>
            <a:ext cx="4011746" cy="3535495"/>
            <a:chOff x="-312156" y="3702097"/>
            <a:chExt cx="3016272" cy="2651621"/>
          </a:xfrm>
        </p:grpSpPr>
        <p:grpSp>
          <p:nvGrpSpPr>
            <p:cNvPr id="31" name="Google Shape;31;p3"/>
            <p:cNvGrpSpPr/>
            <p:nvPr/>
          </p:nvGrpSpPr>
          <p:grpSpPr>
            <a:xfrm>
              <a:off x="605710" y="4755713"/>
              <a:ext cx="2098406" cy="1598005"/>
              <a:chOff x="813085" y="4755713"/>
              <a:chExt cx="2098406" cy="1598005"/>
            </a:xfrm>
          </p:grpSpPr>
          <p:sp>
            <p:nvSpPr>
              <p:cNvPr id="32" name="Google Shape;32;p3"/>
              <p:cNvSpPr/>
              <p:nvPr/>
            </p:nvSpPr>
            <p:spPr>
              <a:xfrm>
                <a:off x="813085" y="4755713"/>
                <a:ext cx="2098406" cy="1598005"/>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3" name="Google Shape;33;p3"/>
              <p:cNvSpPr/>
              <p:nvPr/>
            </p:nvSpPr>
            <p:spPr>
              <a:xfrm>
                <a:off x="2478345" y="4907939"/>
                <a:ext cx="33475" cy="44725"/>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4" name="Google Shape;34;p3"/>
              <p:cNvSpPr/>
              <p:nvPr/>
            </p:nvSpPr>
            <p:spPr>
              <a:xfrm>
                <a:off x="2131666" y="4891858"/>
                <a:ext cx="32854" cy="44759"/>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5" name="Google Shape;35;p3"/>
              <p:cNvSpPr/>
              <p:nvPr/>
            </p:nvSpPr>
            <p:spPr>
              <a:xfrm>
                <a:off x="2255795" y="4954284"/>
                <a:ext cx="41861" cy="57149"/>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6" name="Google Shape;36;p3"/>
              <p:cNvSpPr/>
              <p:nvPr/>
            </p:nvSpPr>
            <p:spPr>
              <a:xfrm>
                <a:off x="2611481" y="5016675"/>
                <a:ext cx="41861" cy="56907"/>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7" name="Google Shape;37;p3"/>
              <p:cNvSpPr/>
              <p:nvPr/>
            </p:nvSpPr>
            <p:spPr>
              <a:xfrm>
                <a:off x="1934205" y="4864838"/>
                <a:ext cx="42482" cy="56665"/>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38" name="Google Shape;38;p3"/>
              <p:cNvSpPr/>
              <p:nvPr/>
            </p:nvSpPr>
            <p:spPr>
              <a:xfrm>
                <a:off x="2004949" y="5062295"/>
                <a:ext cx="42482" cy="56562"/>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nvGrpSpPr>
            <p:cNvPr id="39" name="Google Shape;39;p3"/>
            <p:cNvGrpSpPr/>
            <p:nvPr/>
          </p:nvGrpSpPr>
          <p:grpSpPr>
            <a:xfrm rot="-864771">
              <a:off x="-128891" y="3934489"/>
              <a:ext cx="2086861" cy="1736423"/>
              <a:chOff x="-128999" y="3934720"/>
              <a:chExt cx="2086920" cy="1736472"/>
            </a:xfrm>
          </p:grpSpPr>
          <p:sp>
            <p:nvSpPr>
              <p:cNvPr id="40" name="Google Shape;40;p3"/>
              <p:cNvSpPr/>
              <p:nvPr/>
            </p:nvSpPr>
            <p:spPr>
              <a:xfrm>
                <a:off x="-128999" y="3934720"/>
                <a:ext cx="2086920" cy="1736472"/>
              </a:xfrm>
              <a:custGeom>
                <a:rect b="b" l="l" r="r" t="t"/>
                <a:pathLst>
                  <a:path extrusionOk="0" h="58266" w="70025">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1" name="Google Shape;41;p3"/>
              <p:cNvSpPr/>
              <p:nvPr/>
            </p:nvSpPr>
            <p:spPr>
              <a:xfrm>
                <a:off x="354813" y="4634060"/>
                <a:ext cx="106127" cy="143618"/>
              </a:xfrm>
              <a:custGeom>
                <a:rect b="b" l="l" r="r" t="t"/>
                <a:pathLst>
                  <a:path extrusionOk="0" h="4819" w="3561">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2" name="Google Shape;42;p3"/>
              <p:cNvSpPr/>
              <p:nvPr/>
            </p:nvSpPr>
            <p:spPr>
              <a:xfrm>
                <a:off x="1635154" y="4769273"/>
                <a:ext cx="106127" cy="143678"/>
              </a:xfrm>
              <a:custGeom>
                <a:rect b="b" l="l" r="r" t="t"/>
                <a:pathLst>
                  <a:path extrusionOk="0" h="4821" w="3561">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3" name="Google Shape;43;p3"/>
              <p:cNvSpPr/>
              <p:nvPr/>
            </p:nvSpPr>
            <p:spPr>
              <a:xfrm>
                <a:off x="532555" y="4099377"/>
                <a:ext cx="106127" cy="143469"/>
              </a:xfrm>
              <a:custGeom>
                <a:rect b="b" l="l" r="r" t="t"/>
                <a:pathLst>
                  <a:path extrusionOk="0" h="4814" w="3561">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4" name="Google Shape;44;p3"/>
              <p:cNvSpPr/>
              <p:nvPr/>
            </p:nvSpPr>
            <p:spPr>
              <a:xfrm>
                <a:off x="814754" y="4765697"/>
                <a:ext cx="106663" cy="143708"/>
              </a:xfrm>
              <a:custGeom>
                <a:rect b="b" l="l" r="r" t="t"/>
                <a:pathLst>
                  <a:path extrusionOk="0" h="4822" w="3579">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5" name="Google Shape;45;p3"/>
              <p:cNvSpPr/>
              <p:nvPr/>
            </p:nvSpPr>
            <p:spPr>
              <a:xfrm>
                <a:off x="806975" y="4199692"/>
                <a:ext cx="105560" cy="143350"/>
              </a:xfrm>
              <a:custGeom>
                <a:rect b="b" l="l" r="r" t="t"/>
                <a:pathLst>
                  <a:path extrusionOk="0" h="4810" w="3542">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6" name="Google Shape;46;p3"/>
              <p:cNvSpPr/>
              <p:nvPr/>
            </p:nvSpPr>
            <p:spPr>
              <a:xfrm>
                <a:off x="1314093" y="4644283"/>
                <a:ext cx="105590" cy="143678"/>
              </a:xfrm>
              <a:custGeom>
                <a:rect b="b" l="l" r="r" t="t"/>
                <a:pathLst>
                  <a:path extrusionOk="0" h="4821" w="3543">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7" name="Google Shape;47;p3"/>
              <p:cNvSpPr/>
              <p:nvPr/>
            </p:nvSpPr>
            <p:spPr>
              <a:xfrm>
                <a:off x="1084704" y="4599728"/>
                <a:ext cx="71109" cy="95398"/>
              </a:xfrm>
              <a:custGeom>
                <a:rect b="b" l="l" r="r" t="t"/>
                <a:pathLst>
                  <a:path extrusionOk="0" h="3201" w="2386">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8" name="Google Shape;48;p3"/>
              <p:cNvSpPr/>
              <p:nvPr/>
            </p:nvSpPr>
            <p:spPr>
              <a:xfrm>
                <a:off x="1480748" y="4989095"/>
                <a:ext cx="71109" cy="95428"/>
              </a:xfrm>
              <a:custGeom>
                <a:rect b="b" l="l" r="r" t="t"/>
                <a:pathLst>
                  <a:path extrusionOk="0" h="3202" w="2386">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9" name="Google Shape;49;p3"/>
              <p:cNvSpPr/>
              <p:nvPr/>
            </p:nvSpPr>
            <p:spPr>
              <a:xfrm>
                <a:off x="1076359" y="4906334"/>
                <a:ext cx="70572" cy="95696"/>
              </a:xfrm>
              <a:custGeom>
                <a:rect b="b" l="l" r="r" t="t"/>
                <a:pathLst>
                  <a:path extrusionOk="0" h="3211" w="2368">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50" name="Google Shape;50;p3"/>
              <p:cNvSpPr/>
              <p:nvPr/>
            </p:nvSpPr>
            <p:spPr>
              <a:xfrm>
                <a:off x="631439" y="4970767"/>
                <a:ext cx="70572" cy="95428"/>
              </a:xfrm>
              <a:custGeom>
                <a:rect b="b" l="l" r="r" t="t"/>
                <a:pathLst>
                  <a:path extrusionOk="0" h="3202" w="2368">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51" name="Google Shape;51;p3"/>
              <p:cNvSpPr/>
              <p:nvPr/>
            </p:nvSpPr>
            <p:spPr>
              <a:xfrm>
                <a:off x="363694" y="4347780"/>
                <a:ext cx="71139" cy="95457"/>
              </a:xfrm>
              <a:custGeom>
                <a:rect b="b" l="l" r="r" t="t"/>
                <a:pathLst>
                  <a:path extrusionOk="0" h="3203" w="2387">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52" name="Google Shape;52;p3"/>
              <p:cNvSpPr/>
              <p:nvPr/>
            </p:nvSpPr>
            <p:spPr>
              <a:xfrm>
                <a:off x="635880" y="4518308"/>
                <a:ext cx="70036" cy="95726"/>
              </a:xfrm>
              <a:custGeom>
                <a:rect b="b" l="l" r="r" t="t"/>
                <a:pathLst>
                  <a:path extrusionOk="0" h="3212" w="235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53" name="Google Shape;53;p3"/>
              <p:cNvSpPr/>
              <p:nvPr/>
            </p:nvSpPr>
            <p:spPr>
              <a:xfrm>
                <a:off x="212626" y="4944779"/>
                <a:ext cx="105560" cy="143469"/>
              </a:xfrm>
              <a:custGeom>
                <a:rect b="b" l="l" r="r" t="t"/>
                <a:pathLst>
                  <a:path extrusionOk="0" h="4814" w="3542">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5">
    <p:spTree>
      <p:nvGrpSpPr>
        <p:cNvPr id="448" name="Shape 448"/>
        <p:cNvGrpSpPr/>
        <p:nvPr/>
      </p:nvGrpSpPr>
      <p:grpSpPr>
        <a:xfrm>
          <a:off x="0" y="0"/>
          <a:ext cx="0" cy="0"/>
          <a:chOff x="0" y="0"/>
          <a:chExt cx="0" cy="0"/>
        </a:xfrm>
      </p:grpSpPr>
      <p:grpSp>
        <p:nvGrpSpPr>
          <p:cNvPr id="449" name="Google Shape;449;p21"/>
          <p:cNvGrpSpPr/>
          <p:nvPr/>
        </p:nvGrpSpPr>
        <p:grpSpPr>
          <a:xfrm>
            <a:off x="-2010300" y="4905692"/>
            <a:ext cx="3842214" cy="3707906"/>
            <a:chOff x="-1511465" y="3679268"/>
            <a:chExt cx="2888807" cy="2780929"/>
          </a:xfrm>
        </p:grpSpPr>
        <p:sp>
          <p:nvSpPr>
            <p:cNvPr id="450" name="Google Shape;450;p21"/>
            <p:cNvSpPr/>
            <p:nvPr/>
          </p:nvSpPr>
          <p:spPr>
            <a:xfrm rot="2103802">
              <a:off x="-1195117" y="4162706"/>
              <a:ext cx="2256112" cy="1814053"/>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451" name="Google Shape;451;p21"/>
            <p:cNvGrpSpPr/>
            <p:nvPr/>
          </p:nvGrpSpPr>
          <p:grpSpPr>
            <a:xfrm flipH="1">
              <a:off x="-782370" y="4438115"/>
              <a:ext cx="2084950" cy="1734834"/>
              <a:chOff x="7173422" y="4083799"/>
              <a:chExt cx="2350564" cy="1955844"/>
            </a:xfrm>
          </p:grpSpPr>
          <p:sp>
            <p:nvSpPr>
              <p:cNvPr id="452" name="Google Shape;452;p21"/>
              <p:cNvSpPr/>
              <p:nvPr/>
            </p:nvSpPr>
            <p:spPr>
              <a:xfrm flipH="1">
                <a:off x="7173422" y="4083799"/>
                <a:ext cx="2350564" cy="1955844"/>
              </a:xfrm>
              <a:custGeom>
                <a:rect b="b" l="l" r="r" t="t"/>
                <a:pathLst>
                  <a:path extrusionOk="0" h="58266" w="70025">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453" name="Google Shape;453;p21"/>
              <p:cNvGrpSpPr/>
              <p:nvPr/>
            </p:nvGrpSpPr>
            <p:grpSpPr>
              <a:xfrm flipH="1">
                <a:off x="7417514" y="4269389"/>
                <a:ext cx="1721841" cy="1113845"/>
                <a:chOff x="-3171530" y="2930427"/>
                <a:chExt cx="1885915" cy="1219983"/>
              </a:xfrm>
            </p:grpSpPr>
            <p:sp>
              <p:nvSpPr>
                <p:cNvPr id="454" name="Google Shape;454;p21"/>
                <p:cNvSpPr/>
                <p:nvPr/>
              </p:nvSpPr>
              <p:spPr>
                <a:xfrm>
                  <a:off x="-2996113" y="3590073"/>
                  <a:ext cx="130929" cy="177183"/>
                </a:xfrm>
                <a:custGeom>
                  <a:rect b="b" l="l" r="r" t="t"/>
                  <a:pathLst>
                    <a:path extrusionOk="0" h="4819" w="3561">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55" name="Google Shape;455;p21"/>
                <p:cNvSpPr/>
                <p:nvPr/>
              </p:nvSpPr>
              <p:spPr>
                <a:xfrm>
                  <a:off x="-1416544" y="3756887"/>
                  <a:ext cx="130929" cy="177256"/>
                </a:xfrm>
                <a:custGeom>
                  <a:rect b="b" l="l" r="r" t="t"/>
                  <a:pathLst>
                    <a:path extrusionOk="0" h="4821" w="3561">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56" name="Google Shape;456;p21"/>
                <p:cNvSpPr/>
                <p:nvPr/>
              </p:nvSpPr>
              <p:spPr>
                <a:xfrm>
                  <a:off x="-2776831" y="2930427"/>
                  <a:ext cx="130929" cy="176999"/>
                </a:xfrm>
                <a:custGeom>
                  <a:rect b="b" l="l" r="r" t="t"/>
                  <a:pathLst>
                    <a:path extrusionOk="0" h="4814" w="3561">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57" name="Google Shape;457;p21"/>
                <p:cNvSpPr/>
                <p:nvPr/>
              </p:nvSpPr>
              <p:spPr>
                <a:xfrm>
                  <a:off x="-2428680" y="3752475"/>
                  <a:ext cx="131591" cy="177293"/>
                </a:xfrm>
                <a:custGeom>
                  <a:rect b="b" l="l" r="r" t="t"/>
                  <a:pathLst>
                    <a:path extrusionOk="0" h="4822" w="3579">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58" name="Google Shape;458;p21"/>
                <p:cNvSpPr/>
                <p:nvPr/>
              </p:nvSpPr>
              <p:spPr>
                <a:xfrm>
                  <a:off x="-2438276" y="3054187"/>
                  <a:ext cx="130230" cy="176852"/>
                </a:xfrm>
                <a:custGeom>
                  <a:rect b="b" l="l" r="r" t="t"/>
                  <a:pathLst>
                    <a:path extrusionOk="0" h="4810" w="3542">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59" name="Google Shape;459;p21"/>
                <p:cNvSpPr/>
                <p:nvPr/>
              </p:nvSpPr>
              <p:spPr>
                <a:xfrm>
                  <a:off x="-1812640" y="3602684"/>
                  <a:ext cx="130267" cy="177256"/>
                </a:xfrm>
                <a:custGeom>
                  <a:rect b="b" l="l" r="r" t="t"/>
                  <a:pathLst>
                    <a:path extrusionOk="0" h="4821" w="3543">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60" name="Google Shape;460;p21"/>
                <p:cNvSpPr/>
                <p:nvPr/>
              </p:nvSpPr>
              <p:spPr>
                <a:xfrm>
                  <a:off x="-2095640" y="3547717"/>
                  <a:ext cx="87727" cy="117693"/>
                </a:xfrm>
                <a:custGeom>
                  <a:rect b="b" l="l" r="r" t="t"/>
                  <a:pathLst>
                    <a:path extrusionOk="0" h="3201" w="2386">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61" name="Google Shape;461;p21"/>
                <p:cNvSpPr/>
                <p:nvPr/>
              </p:nvSpPr>
              <p:spPr>
                <a:xfrm>
                  <a:off x="-1607036" y="4028084"/>
                  <a:ext cx="87727" cy="117730"/>
                </a:xfrm>
                <a:custGeom>
                  <a:rect b="b" l="l" r="r" t="t"/>
                  <a:pathLst>
                    <a:path extrusionOk="0" h="3202" w="2386">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62" name="Google Shape;462;p21"/>
                <p:cNvSpPr/>
                <p:nvPr/>
              </p:nvSpPr>
              <p:spPr>
                <a:xfrm>
                  <a:off x="-2105935" y="3925981"/>
                  <a:ext cx="87065" cy="118060"/>
                </a:xfrm>
                <a:custGeom>
                  <a:rect b="b" l="l" r="r" t="t"/>
                  <a:pathLst>
                    <a:path extrusionOk="0" h="3211" w="2368">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63" name="Google Shape;463;p21"/>
                <p:cNvSpPr/>
                <p:nvPr/>
              </p:nvSpPr>
              <p:spPr>
                <a:xfrm>
                  <a:off x="-2654837" y="4005472"/>
                  <a:ext cx="87065" cy="117730"/>
                </a:xfrm>
                <a:custGeom>
                  <a:rect b="b" l="l" r="r" t="t"/>
                  <a:pathLst>
                    <a:path extrusionOk="0" h="3202" w="2368">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64" name="Google Shape;464;p21"/>
                <p:cNvSpPr/>
                <p:nvPr/>
              </p:nvSpPr>
              <p:spPr>
                <a:xfrm>
                  <a:off x="-2985156" y="3236884"/>
                  <a:ext cx="87764" cy="117766"/>
                </a:xfrm>
                <a:custGeom>
                  <a:rect b="b" l="l" r="r" t="t"/>
                  <a:pathLst>
                    <a:path extrusionOk="0" h="3203" w="2387">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65" name="Google Shape;465;p21"/>
                <p:cNvSpPr/>
                <p:nvPr/>
              </p:nvSpPr>
              <p:spPr>
                <a:xfrm>
                  <a:off x="-2649358" y="3447268"/>
                  <a:ext cx="86404" cy="118097"/>
                </a:xfrm>
                <a:custGeom>
                  <a:rect b="b" l="l" r="r" t="t"/>
                  <a:pathLst>
                    <a:path extrusionOk="0" h="3212" w="235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66" name="Google Shape;466;p21"/>
                <p:cNvSpPr/>
                <p:nvPr/>
              </p:nvSpPr>
              <p:spPr>
                <a:xfrm>
                  <a:off x="-3171530" y="3973411"/>
                  <a:ext cx="130230" cy="176999"/>
                </a:xfrm>
                <a:custGeom>
                  <a:rect b="b" l="l" r="r" t="t"/>
                  <a:pathLst>
                    <a:path extrusionOk="0" h="4814" w="3542">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grpSp>
      <p:grpSp>
        <p:nvGrpSpPr>
          <p:cNvPr id="467" name="Google Shape;467;p21"/>
          <p:cNvGrpSpPr/>
          <p:nvPr/>
        </p:nvGrpSpPr>
        <p:grpSpPr>
          <a:xfrm>
            <a:off x="9389543" y="-2007431"/>
            <a:ext cx="3629358" cy="3082940"/>
            <a:chOff x="7059622" y="-1505574"/>
            <a:chExt cx="2728769" cy="2312205"/>
          </a:xfrm>
        </p:grpSpPr>
        <p:sp>
          <p:nvSpPr>
            <p:cNvPr id="468" name="Google Shape;468;p21"/>
            <p:cNvSpPr/>
            <p:nvPr/>
          </p:nvSpPr>
          <p:spPr>
            <a:xfrm flipH="1">
              <a:off x="7059622" y="-1505574"/>
              <a:ext cx="2508155" cy="2312205"/>
            </a:xfrm>
            <a:custGeom>
              <a:rect b="b" l="l" r="r" t="t"/>
              <a:pathLst>
                <a:path extrusionOk="0" h="81066" w="87936">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69" name="Google Shape;469;p21"/>
            <p:cNvSpPr/>
            <p:nvPr/>
          </p:nvSpPr>
          <p:spPr>
            <a:xfrm flipH="1">
              <a:off x="7723590" y="-1424005"/>
              <a:ext cx="2064801" cy="1900654"/>
            </a:xfrm>
            <a:custGeom>
              <a:rect b="b" l="l" r="r" t="t"/>
              <a:pathLst>
                <a:path extrusionOk="0" h="66637" w="72392">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sp>
        <p:nvSpPr>
          <p:cNvPr id="470" name="Google Shape;470;p21"/>
          <p:cNvSpPr txBox="1"/>
          <p:nvPr>
            <p:ph type="title"/>
          </p:nvPr>
        </p:nvSpPr>
        <p:spPr>
          <a:xfrm>
            <a:off x="957625" y="696633"/>
            <a:ext cx="10246588" cy="76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1" name="Google Shape;471;p21"/>
          <p:cNvSpPr txBox="1"/>
          <p:nvPr>
            <p:ph idx="1" type="subTitle"/>
          </p:nvPr>
        </p:nvSpPr>
        <p:spPr>
          <a:xfrm>
            <a:off x="957625" y="3917700"/>
            <a:ext cx="2807836" cy="523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b="1" sz="2660">
                <a:solidFill>
                  <a:schemeClr val="dk1"/>
                </a:solidFill>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72" name="Google Shape;472;p21"/>
          <p:cNvSpPr txBox="1"/>
          <p:nvPr>
            <p:ph idx="2" type="subTitle"/>
          </p:nvPr>
        </p:nvSpPr>
        <p:spPr>
          <a:xfrm>
            <a:off x="957625" y="4440795"/>
            <a:ext cx="2807836" cy="82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73" name="Google Shape;473;p21"/>
          <p:cNvSpPr txBox="1"/>
          <p:nvPr>
            <p:ph idx="3" type="subTitle"/>
          </p:nvPr>
        </p:nvSpPr>
        <p:spPr>
          <a:xfrm>
            <a:off x="4677001" y="3917700"/>
            <a:ext cx="2807836" cy="523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b="1" sz="2660">
                <a:solidFill>
                  <a:schemeClr val="dk1"/>
                </a:solidFill>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74" name="Google Shape;474;p21"/>
          <p:cNvSpPr txBox="1"/>
          <p:nvPr>
            <p:ph idx="4" type="subTitle"/>
          </p:nvPr>
        </p:nvSpPr>
        <p:spPr>
          <a:xfrm>
            <a:off x="4677001" y="4440795"/>
            <a:ext cx="2807836" cy="82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75" name="Google Shape;475;p21"/>
          <p:cNvSpPr txBox="1"/>
          <p:nvPr>
            <p:ph idx="5" type="subTitle"/>
          </p:nvPr>
        </p:nvSpPr>
        <p:spPr>
          <a:xfrm>
            <a:off x="8396377" y="3917700"/>
            <a:ext cx="2807836" cy="523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b="1" sz="2660">
                <a:solidFill>
                  <a:schemeClr val="dk1"/>
                </a:solidFill>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476" name="Google Shape;476;p21"/>
          <p:cNvSpPr txBox="1"/>
          <p:nvPr>
            <p:ph idx="6" type="subTitle"/>
          </p:nvPr>
        </p:nvSpPr>
        <p:spPr>
          <a:xfrm>
            <a:off x="8396377" y="4440795"/>
            <a:ext cx="2807836" cy="82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9_1_1">
    <p:spTree>
      <p:nvGrpSpPr>
        <p:cNvPr id="477" name="Shape 477"/>
        <p:cNvGrpSpPr/>
        <p:nvPr/>
      </p:nvGrpSpPr>
      <p:grpSpPr>
        <a:xfrm>
          <a:off x="0" y="0"/>
          <a:ext cx="0" cy="0"/>
          <a:chOff x="0" y="0"/>
          <a:chExt cx="0" cy="0"/>
        </a:xfrm>
      </p:grpSpPr>
      <p:grpSp>
        <p:nvGrpSpPr>
          <p:cNvPr id="478" name="Google Shape;478;p22"/>
          <p:cNvGrpSpPr/>
          <p:nvPr/>
        </p:nvGrpSpPr>
        <p:grpSpPr>
          <a:xfrm>
            <a:off x="9783399" y="5645019"/>
            <a:ext cx="3651642" cy="3429500"/>
            <a:chOff x="7241446" y="4233764"/>
            <a:chExt cx="2745524" cy="2572125"/>
          </a:xfrm>
        </p:grpSpPr>
        <p:sp>
          <p:nvSpPr>
            <p:cNvPr id="479" name="Google Shape;479;p22"/>
            <p:cNvSpPr/>
            <p:nvPr/>
          </p:nvSpPr>
          <p:spPr>
            <a:xfrm rot="10424114">
              <a:off x="7360116" y="4363710"/>
              <a:ext cx="2508184" cy="2312232"/>
            </a:xfrm>
            <a:custGeom>
              <a:rect b="b" l="l" r="r" t="t"/>
              <a:pathLst>
                <a:path extrusionOk="0" h="81066" w="87936">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80" name="Google Shape;480;p22"/>
            <p:cNvSpPr/>
            <p:nvPr/>
          </p:nvSpPr>
          <p:spPr>
            <a:xfrm rot="10424114">
              <a:off x="7814649" y="4659022"/>
              <a:ext cx="2064825" cy="1900676"/>
            </a:xfrm>
            <a:custGeom>
              <a:rect b="b" l="l" r="r" t="t"/>
              <a:pathLst>
                <a:path extrusionOk="0" h="66637" w="72392">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nvGrpSpPr>
          <p:cNvPr id="481" name="Google Shape;481;p22"/>
          <p:cNvGrpSpPr/>
          <p:nvPr/>
        </p:nvGrpSpPr>
        <p:grpSpPr>
          <a:xfrm flipH="1">
            <a:off x="-2449737" y="-2913684"/>
            <a:ext cx="5052460" cy="4922870"/>
            <a:chOff x="6902090" y="-2185263"/>
            <a:chExt cx="3798743" cy="3692152"/>
          </a:xfrm>
        </p:grpSpPr>
        <p:sp>
          <p:nvSpPr>
            <p:cNvPr id="482" name="Google Shape;482;p22"/>
            <p:cNvSpPr/>
            <p:nvPr/>
          </p:nvSpPr>
          <p:spPr>
            <a:xfrm flipH="1" rot="-7845770">
              <a:off x="7235267" y="-1576819"/>
              <a:ext cx="2543914" cy="2045463"/>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483" name="Google Shape;483;p22"/>
            <p:cNvGrpSpPr/>
            <p:nvPr/>
          </p:nvGrpSpPr>
          <p:grpSpPr>
            <a:xfrm flipH="1" rot="-7845996">
              <a:off x="7814416" y="-1103058"/>
              <a:ext cx="2589010" cy="1971616"/>
              <a:chOff x="-765482" y="4620203"/>
              <a:chExt cx="2588927" cy="1971554"/>
            </a:xfrm>
          </p:grpSpPr>
          <p:sp>
            <p:nvSpPr>
              <p:cNvPr id="484" name="Google Shape;484;p22"/>
              <p:cNvSpPr/>
              <p:nvPr/>
            </p:nvSpPr>
            <p:spPr>
              <a:xfrm>
                <a:off x="-765482" y="4620203"/>
                <a:ext cx="2588927" cy="1971554"/>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85" name="Google Shape;485;p22"/>
              <p:cNvSpPr/>
              <p:nvPr/>
            </p:nvSpPr>
            <p:spPr>
              <a:xfrm>
                <a:off x="1288964" y="4808006"/>
                <a:ext cx="41298" cy="55177"/>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86" name="Google Shape;486;p22"/>
              <p:cNvSpPr/>
              <p:nvPr/>
            </p:nvSpPr>
            <p:spPr>
              <a:xfrm>
                <a:off x="467708" y="4966720"/>
                <a:ext cx="41298" cy="55177"/>
              </a:xfrm>
              <a:custGeom>
                <a:rect b="b" l="l" r="r" t="t"/>
                <a:pathLst>
                  <a:path extrusionOk="0" h="1296" w="97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87" name="Google Shape;487;p22"/>
              <p:cNvSpPr/>
              <p:nvPr/>
            </p:nvSpPr>
            <p:spPr>
              <a:xfrm>
                <a:off x="1072346" y="5044161"/>
                <a:ext cx="40489" cy="55518"/>
              </a:xfrm>
              <a:custGeom>
                <a:rect b="b" l="l" r="r" t="t"/>
                <a:pathLst>
                  <a:path extrusionOk="0" h="1304" w="951">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88" name="Google Shape;488;p22"/>
              <p:cNvSpPr/>
              <p:nvPr/>
            </p:nvSpPr>
            <p:spPr>
              <a:xfrm>
                <a:off x="861263" y="4788167"/>
                <a:ext cx="40531" cy="55220"/>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89" name="Google Shape;489;p22"/>
              <p:cNvSpPr/>
              <p:nvPr/>
            </p:nvSpPr>
            <p:spPr>
              <a:xfrm>
                <a:off x="1014403" y="4865182"/>
                <a:ext cx="51643" cy="70504"/>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90" name="Google Shape;490;p22"/>
              <p:cNvSpPr/>
              <p:nvPr/>
            </p:nvSpPr>
            <p:spPr>
              <a:xfrm>
                <a:off x="617654" y="4754832"/>
                <a:ext cx="52410" cy="69908"/>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91" name="Google Shape;491;p22"/>
              <p:cNvSpPr/>
              <p:nvPr/>
            </p:nvSpPr>
            <p:spPr>
              <a:xfrm>
                <a:off x="1453215" y="4942155"/>
                <a:ext cx="51643" cy="70206"/>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92" name="Google Shape;492;p22"/>
              <p:cNvSpPr/>
              <p:nvPr/>
            </p:nvSpPr>
            <p:spPr>
              <a:xfrm>
                <a:off x="704931" y="4998437"/>
                <a:ext cx="52410" cy="69780"/>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493" name="Google Shape;493;p22"/>
              <p:cNvSpPr/>
              <p:nvPr/>
            </p:nvSpPr>
            <p:spPr>
              <a:xfrm>
                <a:off x="1291348" y="5063489"/>
                <a:ext cx="41298" cy="55220"/>
              </a:xfrm>
              <a:custGeom>
                <a:rect b="b" l="l" r="r" t="t"/>
                <a:pathLst>
                  <a:path extrusionOk="0" h="1297" w="97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标题幻灯片">
  <p:cSld name="2_标题幻灯片">
    <p:spTree>
      <p:nvGrpSpPr>
        <p:cNvPr id="494" name="Shape 494"/>
        <p:cNvGrpSpPr/>
        <p:nvPr/>
      </p:nvGrpSpPr>
      <p:grpSpPr>
        <a:xfrm>
          <a:off x="0" y="0"/>
          <a:ext cx="0" cy="0"/>
          <a:chOff x="0" y="0"/>
          <a:chExt cx="0" cy="0"/>
        </a:xfrm>
      </p:grpSpPr>
      <p:pic>
        <p:nvPicPr>
          <p:cNvPr id="495" name="Google Shape;495;p23"/>
          <p:cNvPicPr preferRelativeResize="0"/>
          <p:nvPr/>
        </p:nvPicPr>
        <p:blipFill rotWithShape="1">
          <a:blip r:embed="rId2">
            <a:alphaModFix/>
          </a:blip>
          <a:srcRect b="0" l="0" r="27110" t="0"/>
          <a:stretch/>
        </p:blipFill>
        <p:spPr>
          <a:xfrm>
            <a:off x="-1" y="0"/>
            <a:ext cx="12161839" cy="6858000"/>
          </a:xfrm>
          <a:prstGeom prst="rect">
            <a:avLst/>
          </a:prstGeom>
          <a:noFill/>
          <a:ln>
            <a:noFill/>
          </a:ln>
        </p:spPr>
      </p:pic>
      <p:pic>
        <p:nvPicPr>
          <p:cNvPr id="496" name="Google Shape;496;p23"/>
          <p:cNvPicPr preferRelativeResize="0"/>
          <p:nvPr/>
        </p:nvPicPr>
        <p:blipFill rotWithShape="1">
          <a:blip r:embed="rId3">
            <a:alphaModFix/>
          </a:blip>
          <a:srcRect b="0" l="0" r="0" t="0"/>
          <a:stretch/>
        </p:blipFill>
        <p:spPr>
          <a:xfrm>
            <a:off x="-8" y="4610951"/>
            <a:ext cx="12161853" cy="2247075"/>
          </a:xfrm>
          <a:prstGeom prst="rect">
            <a:avLst/>
          </a:prstGeom>
          <a:noFill/>
          <a:ln>
            <a:noFill/>
          </a:ln>
        </p:spPr>
      </p:pic>
    </p:spTree>
  </p:cSld>
  <p:clrMapOvr>
    <a:masterClrMapping/>
  </p:clrMapOvr>
  <mc:AlternateContent>
    <mc:Choice Requires="p14">
      <p:transition spd="slow" p14:dur="1600">
        <p:fade thruBlk="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p:spTree>
      <p:nvGrpSpPr>
        <p:cNvPr id="54" name="Shape 54"/>
        <p:cNvGrpSpPr/>
        <p:nvPr/>
      </p:nvGrpSpPr>
      <p:grpSpPr>
        <a:xfrm>
          <a:off x="0" y="0"/>
          <a:ext cx="0" cy="0"/>
          <a:chOff x="0" y="0"/>
          <a:chExt cx="0" cy="0"/>
        </a:xfrm>
      </p:grpSpPr>
      <p:grpSp>
        <p:nvGrpSpPr>
          <p:cNvPr id="55" name="Google Shape;55;p4"/>
          <p:cNvGrpSpPr/>
          <p:nvPr/>
        </p:nvGrpSpPr>
        <p:grpSpPr>
          <a:xfrm rot="-2700000">
            <a:off x="11472784" y="399490"/>
            <a:ext cx="278839" cy="259997"/>
            <a:chOff x="2803325" y="4061175"/>
            <a:chExt cx="209650" cy="195000"/>
          </a:xfrm>
        </p:grpSpPr>
        <p:sp>
          <p:nvSpPr>
            <p:cNvPr id="56" name="Google Shape;56;p4"/>
            <p:cNvSpPr/>
            <p:nvPr/>
          </p:nvSpPr>
          <p:spPr>
            <a:xfrm>
              <a:off x="2881325" y="4061175"/>
              <a:ext cx="53650" cy="195000"/>
            </a:xfrm>
            <a:custGeom>
              <a:rect b="b" l="l" r="r" t="t"/>
              <a:pathLst>
                <a:path extrusionOk="0" h="7800" w="2146">
                  <a:moveTo>
                    <a:pt x="2146" y="0"/>
                  </a:moveTo>
                  <a:cubicBezTo>
                    <a:pt x="940" y="2412"/>
                    <a:pt x="0" y="5103"/>
                    <a:pt x="0" y="7800"/>
                  </a:cubicBez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2813075" y="4145147"/>
              <a:ext cx="180400" cy="33025"/>
            </a:xfrm>
            <a:custGeom>
              <a:rect b="b" l="l" r="r" t="t"/>
              <a:pathLst>
                <a:path extrusionOk="0" h="1321" w="7216">
                  <a:moveTo>
                    <a:pt x="0" y="151"/>
                  </a:moveTo>
                  <a:cubicBezTo>
                    <a:pt x="2418" y="-151"/>
                    <a:pt x="5037" y="231"/>
                    <a:pt x="7216" y="1321"/>
                  </a:cubicBez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2803325" y="4097125"/>
              <a:ext cx="209650" cy="146250"/>
            </a:xfrm>
            <a:custGeom>
              <a:rect b="b" l="l" r="r" t="t"/>
              <a:pathLst>
                <a:path extrusionOk="0" h="5850" w="8386">
                  <a:moveTo>
                    <a:pt x="8386" y="0"/>
                  </a:moveTo>
                  <a:cubicBezTo>
                    <a:pt x="5079" y="827"/>
                    <a:pt x="1524" y="2802"/>
                    <a:pt x="0" y="5850"/>
                  </a:cubicBez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2844763" y="4075800"/>
              <a:ext cx="117025" cy="180375"/>
            </a:xfrm>
            <a:custGeom>
              <a:rect b="b" l="l" r="r" t="t"/>
              <a:pathLst>
                <a:path extrusionOk="0" h="7215" w="4681">
                  <a:moveTo>
                    <a:pt x="0" y="0"/>
                  </a:moveTo>
                  <a:cubicBezTo>
                    <a:pt x="1590" y="2385"/>
                    <a:pt x="4681" y="4348"/>
                    <a:pt x="4681" y="7215"/>
                  </a:cubicBez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4"/>
          <p:cNvSpPr/>
          <p:nvPr/>
        </p:nvSpPr>
        <p:spPr>
          <a:xfrm rot="5400000">
            <a:off x="11191987" y="3102436"/>
            <a:ext cx="840452" cy="117838"/>
          </a:xfrm>
          <a:custGeom>
            <a:rect b="b" l="l" r="r" t="t"/>
            <a:pathLst>
              <a:path extrusionOk="0" h="29192" w="20769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cap="rnd"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4484013" y="6303293"/>
            <a:ext cx="1182263" cy="174412"/>
          </a:xfrm>
          <a:custGeom>
            <a:rect b="b" l="l" r="r" t="t"/>
            <a:pathLst>
              <a:path extrusionOk="0" h="11221" w="76251">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cap="rnd"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4"/>
          <p:cNvGrpSpPr/>
          <p:nvPr/>
        </p:nvGrpSpPr>
        <p:grpSpPr>
          <a:xfrm>
            <a:off x="325692" y="1787267"/>
            <a:ext cx="278842" cy="260000"/>
            <a:chOff x="2803325" y="4061175"/>
            <a:chExt cx="209650" cy="195000"/>
          </a:xfrm>
        </p:grpSpPr>
        <p:sp>
          <p:nvSpPr>
            <p:cNvPr id="63" name="Google Shape;63;p4"/>
            <p:cNvSpPr/>
            <p:nvPr/>
          </p:nvSpPr>
          <p:spPr>
            <a:xfrm>
              <a:off x="2881325" y="4061175"/>
              <a:ext cx="53650" cy="195000"/>
            </a:xfrm>
            <a:custGeom>
              <a:rect b="b" l="l" r="r" t="t"/>
              <a:pathLst>
                <a:path extrusionOk="0" h="7800" w="2146">
                  <a:moveTo>
                    <a:pt x="2146" y="0"/>
                  </a:moveTo>
                  <a:cubicBezTo>
                    <a:pt x="940" y="2412"/>
                    <a:pt x="0" y="5103"/>
                    <a:pt x="0" y="780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a:off x="2813075" y="4145147"/>
              <a:ext cx="180400" cy="33025"/>
            </a:xfrm>
            <a:custGeom>
              <a:rect b="b" l="l" r="r" t="t"/>
              <a:pathLst>
                <a:path extrusionOk="0" h="1321" w="7216">
                  <a:moveTo>
                    <a:pt x="0" y="151"/>
                  </a:moveTo>
                  <a:cubicBezTo>
                    <a:pt x="2418" y="-151"/>
                    <a:pt x="5037" y="231"/>
                    <a:pt x="7216" y="132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a:off x="2803325" y="4097125"/>
              <a:ext cx="209650" cy="146250"/>
            </a:xfrm>
            <a:custGeom>
              <a:rect b="b" l="l" r="r" t="t"/>
              <a:pathLst>
                <a:path extrusionOk="0" h="5850" w="8386">
                  <a:moveTo>
                    <a:pt x="8386" y="0"/>
                  </a:moveTo>
                  <a:cubicBezTo>
                    <a:pt x="5079" y="827"/>
                    <a:pt x="1524" y="2802"/>
                    <a:pt x="0" y="585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2844763" y="4075800"/>
              <a:ext cx="117025" cy="180375"/>
            </a:xfrm>
            <a:custGeom>
              <a:rect b="b" l="l" r="r" t="t"/>
              <a:pathLst>
                <a:path extrusionOk="0" h="7215" w="4681">
                  <a:moveTo>
                    <a:pt x="0" y="0"/>
                  </a:moveTo>
                  <a:cubicBezTo>
                    <a:pt x="1590" y="2385"/>
                    <a:pt x="4681" y="4348"/>
                    <a:pt x="4681" y="7215"/>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7" name="Shape 67"/>
        <p:cNvGrpSpPr/>
        <p:nvPr/>
      </p:nvGrpSpPr>
      <p:grpSpPr>
        <a:xfrm>
          <a:off x="0" y="0"/>
          <a:ext cx="0" cy="0"/>
          <a:chOff x="0" y="0"/>
          <a:chExt cx="0" cy="0"/>
        </a:xfrm>
      </p:grpSpPr>
      <p:grpSp>
        <p:nvGrpSpPr>
          <p:cNvPr id="68" name="Google Shape;68;p5"/>
          <p:cNvGrpSpPr/>
          <p:nvPr/>
        </p:nvGrpSpPr>
        <p:grpSpPr>
          <a:xfrm>
            <a:off x="-1015413" y="-1964832"/>
            <a:ext cx="3894351" cy="3343739"/>
            <a:chOff x="-763449" y="-1473624"/>
            <a:chExt cx="2928007" cy="2507804"/>
          </a:xfrm>
        </p:grpSpPr>
        <p:sp>
          <p:nvSpPr>
            <p:cNvPr id="69" name="Google Shape;69;p5"/>
            <p:cNvSpPr/>
            <p:nvPr/>
          </p:nvSpPr>
          <p:spPr>
            <a:xfrm>
              <a:off x="-526723" y="-1446845"/>
              <a:ext cx="2691281" cy="2481025"/>
            </a:xfrm>
            <a:custGeom>
              <a:rect b="b" l="l" r="r" t="t"/>
              <a:pathLst>
                <a:path extrusionOk="0" h="81066" w="87936">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70" name="Google Shape;70;p5"/>
            <p:cNvSpPr/>
            <p:nvPr/>
          </p:nvSpPr>
          <p:spPr>
            <a:xfrm>
              <a:off x="-763449" y="-1473624"/>
              <a:ext cx="2215557" cy="2039425"/>
            </a:xfrm>
            <a:custGeom>
              <a:rect b="b" l="l" r="r" t="t"/>
              <a:pathLst>
                <a:path extrusionOk="0" h="66637" w="72392">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nvGrpSpPr>
          <p:cNvPr id="71" name="Google Shape;71;p5"/>
          <p:cNvGrpSpPr/>
          <p:nvPr/>
        </p:nvGrpSpPr>
        <p:grpSpPr>
          <a:xfrm>
            <a:off x="-415178" y="4936129"/>
            <a:ext cx="4011746" cy="3535495"/>
            <a:chOff x="-312156" y="3702097"/>
            <a:chExt cx="3016272" cy="2651621"/>
          </a:xfrm>
        </p:grpSpPr>
        <p:grpSp>
          <p:nvGrpSpPr>
            <p:cNvPr id="72" name="Google Shape;72;p5"/>
            <p:cNvGrpSpPr/>
            <p:nvPr/>
          </p:nvGrpSpPr>
          <p:grpSpPr>
            <a:xfrm>
              <a:off x="605710" y="4755713"/>
              <a:ext cx="2098406" cy="1598005"/>
              <a:chOff x="813085" y="4755713"/>
              <a:chExt cx="2098406" cy="1598005"/>
            </a:xfrm>
          </p:grpSpPr>
          <p:sp>
            <p:nvSpPr>
              <p:cNvPr id="73" name="Google Shape;73;p5"/>
              <p:cNvSpPr/>
              <p:nvPr/>
            </p:nvSpPr>
            <p:spPr>
              <a:xfrm>
                <a:off x="813085" y="4755713"/>
                <a:ext cx="2098406" cy="1598005"/>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74" name="Google Shape;74;p5"/>
              <p:cNvSpPr/>
              <p:nvPr/>
            </p:nvSpPr>
            <p:spPr>
              <a:xfrm>
                <a:off x="2478345" y="4907939"/>
                <a:ext cx="33475" cy="44725"/>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75" name="Google Shape;75;p5"/>
              <p:cNvSpPr/>
              <p:nvPr/>
            </p:nvSpPr>
            <p:spPr>
              <a:xfrm>
                <a:off x="2131666" y="4891858"/>
                <a:ext cx="32854" cy="44759"/>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76" name="Google Shape;76;p5"/>
              <p:cNvSpPr/>
              <p:nvPr/>
            </p:nvSpPr>
            <p:spPr>
              <a:xfrm>
                <a:off x="2255795" y="4954284"/>
                <a:ext cx="41861" cy="57149"/>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77" name="Google Shape;77;p5"/>
              <p:cNvSpPr/>
              <p:nvPr/>
            </p:nvSpPr>
            <p:spPr>
              <a:xfrm>
                <a:off x="2611481" y="5016675"/>
                <a:ext cx="41861" cy="56907"/>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78" name="Google Shape;78;p5"/>
              <p:cNvSpPr/>
              <p:nvPr/>
            </p:nvSpPr>
            <p:spPr>
              <a:xfrm>
                <a:off x="1934205" y="4864838"/>
                <a:ext cx="42482" cy="56665"/>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79" name="Google Shape;79;p5"/>
              <p:cNvSpPr/>
              <p:nvPr/>
            </p:nvSpPr>
            <p:spPr>
              <a:xfrm>
                <a:off x="2004949" y="5062295"/>
                <a:ext cx="42482" cy="56562"/>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nvGrpSpPr>
            <p:cNvPr id="80" name="Google Shape;80;p5"/>
            <p:cNvGrpSpPr/>
            <p:nvPr/>
          </p:nvGrpSpPr>
          <p:grpSpPr>
            <a:xfrm rot="-864771">
              <a:off x="-128891" y="3934489"/>
              <a:ext cx="2086861" cy="1736423"/>
              <a:chOff x="-128999" y="3934720"/>
              <a:chExt cx="2086920" cy="1736472"/>
            </a:xfrm>
          </p:grpSpPr>
          <p:sp>
            <p:nvSpPr>
              <p:cNvPr id="81" name="Google Shape;81;p5"/>
              <p:cNvSpPr/>
              <p:nvPr/>
            </p:nvSpPr>
            <p:spPr>
              <a:xfrm>
                <a:off x="-128999" y="3934720"/>
                <a:ext cx="2086920" cy="1736472"/>
              </a:xfrm>
              <a:custGeom>
                <a:rect b="b" l="l" r="r" t="t"/>
                <a:pathLst>
                  <a:path extrusionOk="0" h="58266" w="70025">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82" name="Google Shape;82;p5"/>
              <p:cNvSpPr/>
              <p:nvPr/>
            </p:nvSpPr>
            <p:spPr>
              <a:xfrm>
                <a:off x="354813" y="4634060"/>
                <a:ext cx="106127" cy="143618"/>
              </a:xfrm>
              <a:custGeom>
                <a:rect b="b" l="l" r="r" t="t"/>
                <a:pathLst>
                  <a:path extrusionOk="0" h="4819" w="3561">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83" name="Google Shape;83;p5"/>
              <p:cNvSpPr/>
              <p:nvPr/>
            </p:nvSpPr>
            <p:spPr>
              <a:xfrm>
                <a:off x="1635154" y="4769273"/>
                <a:ext cx="106127" cy="143678"/>
              </a:xfrm>
              <a:custGeom>
                <a:rect b="b" l="l" r="r" t="t"/>
                <a:pathLst>
                  <a:path extrusionOk="0" h="4821" w="3561">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84" name="Google Shape;84;p5"/>
              <p:cNvSpPr/>
              <p:nvPr/>
            </p:nvSpPr>
            <p:spPr>
              <a:xfrm>
                <a:off x="532555" y="4099377"/>
                <a:ext cx="106127" cy="143469"/>
              </a:xfrm>
              <a:custGeom>
                <a:rect b="b" l="l" r="r" t="t"/>
                <a:pathLst>
                  <a:path extrusionOk="0" h="4814" w="3561">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85" name="Google Shape;85;p5"/>
              <p:cNvSpPr/>
              <p:nvPr/>
            </p:nvSpPr>
            <p:spPr>
              <a:xfrm>
                <a:off x="814754" y="4765697"/>
                <a:ext cx="106663" cy="143708"/>
              </a:xfrm>
              <a:custGeom>
                <a:rect b="b" l="l" r="r" t="t"/>
                <a:pathLst>
                  <a:path extrusionOk="0" h="4822" w="3579">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86" name="Google Shape;86;p5"/>
              <p:cNvSpPr/>
              <p:nvPr/>
            </p:nvSpPr>
            <p:spPr>
              <a:xfrm>
                <a:off x="806975" y="4199692"/>
                <a:ext cx="105560" cy="143350"/>
              </a:xfrm>
              <a:custGeom>
                <a:rect b="b" l="l" r="r" t="t"/>
                <a:pathLst>
                  <a:path extrusionOk="0" h="4810" w="3542">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87" name="Google Shape;87;p5"/>
              <p:cNvSpPr/>
              <p:nvPr/>
            </p:nvSpPr>
            <p:spPr>
              <a:xfrm>
                <a:off x="1314093" y="4644283"/>
                <a:ext cx="105590" cy="143678"/>
              </a:xfrm>
              <a:custGeom>
                <a:rect b="b" l="l" r="r" t="t"/>
                <a:pathLst>
                  <a:path extrusionOk="0" h="4821" w="3543">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88" name="Google Shape;88;p5"/>
              <p:cNvSpPr/>
              <p:nvPr/>
            </p:nvSpPr>
            <p:spPr>
              <a:xfrm>
                <a:off x="1084704" y="4599728"/>
                <a:ext cx="71109" cy="95398"/>
              </a:xfrm>
              <a:custGeom>
                <a:rect b="b" l="l" r="r" t="t"/>
                <a:pathLst>
                  <a:path extrusionOk="0" h="3201" w="2386">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89" name="Google Shape;89;p5"/>
              <p:cNvSpPr/>
              <p:nvPr/>
            </p:nvSpPr>
            <p:spPr>
              <a:xfrm>
                <a:off x="1480748" y="4989095"/>
                <a:ext cx="71109" cy="95428"/>
              </a:xfrm>
              <a:custGeom>
                <a:rect b="b" l="l" r="r" t="t"/>
                <a:pathLst>
                  <a:path extrusionOk="0" h="3202" w="2386">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90" name="Google Shape;90;p5"/>
              <p:cNvSpPr/>
              <p:nvPr/>
            </p:nvSpPr>
            <p:spPr>
              <a:xfrm>
                <a:off x="1076359" y="4906334"/>
                <a:ext cx="70572" cy="95696"/>
              </a:xfrm>
              <a:custGeom>
                <a:rect b="b" l="l" r="r" t="t"/>
                <a:pathLst>
                  <a:path extrusionOk="0" h="3211" w="2368">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91" name="Google Shape;91;p5"/>
              <p:cNvSpPr/>
              <p:nvPr/>
            </p:nvSpPr>
            <p:spPr>
              <a:xfrm>
                <a:off x="631439" y="4970767"/>
                <a:ext cx="70572" cy="95428"/>
              </a:xfrm>
              <a:custGeom>
                <a:rect b="b" l="l" r="r" t="t"/>
                <a:pathLst>
                  <a:path extrusionOk="0" h="3202" w="2368">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92" name="Google Shape;92;p5"/>
              <p:cNvSpPr/>
              <p:nvPr/>
            </p:nvSpPr>
            <p:spPr>
              <a:xfrm>
                <a:off x="363694" y="4347780"/>
                <a:ext cx="71139" cy="95457"/>
              </a:xfrm>
              <a:custGeom>
                <a:rect b="b" l="l" r="r" t="t"/>
                <a:pathLst>
                  <a:path extrusionOk="0" h="3203" w="2387">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93" name="Google Shape;93;p5"/>
              <p:cNvSpPr/>
              <p:nvPr/>
            </p:nvSpPr>
            <p:spPr>
              <a:xfrm>
                <a:off x="635880" y="4518308"/>
                <a:ext cx="70036" cy="95726"/>
              </a:xfrm>
              <a:custGeom>
                <a:rect b="b" l="l" r="r" t="t"/>
                <a:pathLst>
                  <a:path extrusionOk="0" h="3212" w="235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94" name="Google Shape;94;p5"/>
              <p:cNvSpPr/>
              <p:nvPr/>
            </p:nvSpPr>
            <p:spPr>
              <a:xfrm>
                <a:off x="212626" y="4944779"/>
                <a:ext cx="105560" cy="143469"/>
              </a:xfrm>
              <a:custGeom>
                <a:rect b="b" l="l" r="r" t="t"/>
                <a:pathLst>
                  <a:path extrusionOk="0" h="4814" w="3542">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sp>
        <p:nvSpPr>
          <p:cNvPr id="95" name="Google Shape;95;p5"/>
          <p:cNvSpPr txBox="1"/>
          <p:nvPr>
            <p:ph type="ctrTitle"/>
          </p:nvPr>
        </p:nvSpPr>
        <p:spPr>
          <a:xfrm>
            <a:off x="1432614" y="2082667"/>
            <a:ext cx="4719495" cy="1195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5200"/>
              <a:buNone/>
              <a:defRPr b="0" sz="11305">
                <a:latin typeface="Pacifico"/>
                <a:ea typeface="Pacifico"/>
                <a:cs typeface="Pacifico"/>
                <a:sym typeface="Pacifico"/>
              </a:defRPr>
            </a:lvl1pPr>
            <a:lvl2pPr lvl="1" algn="ctr">
              <a:lnSpc>
                <a:spcPct val="100000"/>
              </a:lnSpc>
              <a:spcBef>
                <a:spcPts val="0"/>
              </a:spcBef>
              <a:spcAft>
                <a:spcPts val="0"/>
              </a:spcAft>
              <a:buSzPts val="5200"/>
              <a:buNone/>
              <a:defRPr sz="6916"/>
            </a:lvl2pPr>
            <a:lvl3pPr lvl="2" algn="ctr">
              <a:lnSpc>
                <a:spcPct val="100000"/>
              </a:lnSpc>
              <a:spcBef>
                <a:spcPts val="0"/>
              </a:spcBef>
              <a:spcAft>
                <a:spcPts val="0"/>
              </a:spcAft>
              <a:buSzPts val="5200"/>
              <a:buNone/>
              <a:defRPr sz="6916"/>
            </a:lvl3pPr>
            <a:lvl4pPr lvl="3" algn="ctr">
              <a:lnSpc>
                <a:spcPct val="100000"/>
              </a:lnSpc>
              <a:spcBef>
                <a:spcPts val="0"/>
              </a:spcBef>
              <a:spcAft>
                <a:spcPts val="0"/>
              </a:spcAft>
              <a:buSzPts val="5200"/>
              <a:buNone/>
              <a:defRPr sz="6916"/>
            </a:lvl4pPr>
            <a:lvl5pPr lvl="4" algn="ctr">
              <a:lnSpc>
                <a:spcPct val="100000"/>
              </a:lnSpc>
              <a:spcBef>
                <a:spcPts val="0"/>
              </a:spcBef>
              <a:spcAft>
                <a:spcPts val="0"/>
              </a:spcAft>
              <a:buSzPts val="5200"/>
              <a:buNone/>
              <a:defRPr sz="6916"/>
            </a:lvl5pPr>
            <a:lvl6pPr lvl="5" algn="ctr">
              <a:lnSpc>
                <a:spcPct val="100000"/>
              </a:lnSpc>
              <a:spcBef>
                <a:spcPts val="0"/>
              </a:spcBef>
              <a:spcAft>
                <a:spcPts val="0"/>
              </a:spcAft>
              <a:buSzPts val="5200"/>
              <a:buNone/>
              <a:defRPr sz="6916"/>
            </a:lvl6pPr>
            <a:lvl7pPr lvl="6" algn="ctr">
              <a:lnSpc>
                <a:spcPct val="100000"/>
              </a:lnSpc>
              <a:spcBef>
                <a:spcPts val="0"/>
              </a:spcBef>
              <a:spcAft>
                <a:spcPts val="0"/>
              </a:spcAft>
              <a:buSzPts val="5200"/>
              <a:buNone/>
              <a:defRPr sz="6916"/>
            </a:lvl7pPr>
            <a:lvl8pPr lvl="7" algn="ctr">
              <a:lnSpc>
                <a:spcPct val="100000"/>
              </a:lnSpc>
              <a:spcBef>
                <a:spcPts val="0"/>
              </a:spcBef>
              <a:spcAft>
                <a:spcPts val="0"/>
              </a:spcAft>
              <a:buSzPts val="5200"/>
              <a:buNone/>
              <a:defRPr sz="6916"/>
            </a:lvl8pPr>
            <a:lvl9pPr lvl="8" algn="ctr">
              <a:lnSpc>
                <a:spcPct val="100000"/>
              </a:lnSpc>
              <a:spcBef>
                <a:spcPts val="0"/>
              </a:spcBef>
              <a:spcAft>
                <a:spcPts val="0"/>
              </a:spcAft>
              <a:buSzPts val="5200"/>
              <a:buNone/>
              <a:defRPr sz="6916"/>
            </a:lvl9pPr>
          </a:lstStyle>
          <a:p/>
        </p:txBody>
      </p:sp>
      <p:sp>
        <p:nvSpPr>
          <p:cNvPr id="96" name="Google Shape;96;p5"/>
          <p:cNvSpPr txBox="1"/>
          <p:nvPr>
            <p:ph idx="1" type="subTitle"/>
          </p:nvPr>
        </p:nvSpPr>
        <p:spPr>
          <a:xfrm>
            <a:off x="948614" y="4192000"/>
            <a:ext cx="5493975" cy="952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2800"/>
              <a:buNone/>
              <a:defRPr sz="2128"/>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p:txBody>
      </p:sp>
      <p:sp>
        <p:nvSpPr>
          <p:cNvPr id="97" name="Google Shape;97;p5"/>
          <p:cNvSpPr txBox="1"/>
          <p:nvPr>
            <p:ph idx="2" type="ctrTitle"/>
          </p:nvPr>
        </p:nvSpPr>
        <p:spPr>
          <a:xfrm>
            <a:off x="948614" y="3277667"/>
            <a:ext cx="4585827" cy="914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5200"/>
              <a:buNone/>
              <a:defRPr b="0" sz="9310">
                <a:solidFill>
                  <a:schemeClr val="dk2"/>
                </a:solidFill>
                <a:latin typeface="Didact Gothic"/>
                <a:ea typeface="Didact Gothic"/>
                <a:cs typeface="Didact Gothic"/>
                <a:sym typeface="Didact Gothic"/>
              </a:defRPr>
            </a:lvl1pPr>
            <a:lvl2pPr lvl="1" algn="ctr">
              <a:lnSpc>
                <a:spcPct val="100000"/>
              </a:lnSpc>
              <a:spcBef>
                <a:spcPts val="0"/>
              </a:spcBef>
              <a:spcAft>
                <a:spcPts val="0"/>
              </a:spcAft>
              <a:buSzPts val="5200"/>
              <a:buNone/>
              <a:defRPr sz="6916"/>
            </a:lvl2pPr>
            <a:lvl3pPr lvl="2" algn="ctr">
              <a:lnSpc>
                <a:spcPct val="100000"/>
              </a:lnSpc>
              <a:spcBef>
                <a:spcPts val="0"/>
              </a:spcBef>
              <a:spcAft>
                <a:spcPts val="0"/>
              </a:spcAft>
              <a:buSzPts val="5200"/>
              <a:buNone/>
              <a:defRPr sz="6916"/>
            </a:lvl3pPr>
            <a:lvl4pPr lvl="3" algn="ctr">
              <a:lnSpc>
                <a:spcPct val="100000"/>
              </a:lnSpc>
              <a:spcBef>
                <a:spcPts val="0"/>
              </a:spcBef>
              <a:spcAft>
                <a:spcPts val="0"/>
              </a:spcAft>
              <a:buSzPts val="5200"/>
              <a:buNone/>
              <a:defRPr sz="6916"/>
            </a:lvl4pPr>
            <a:lvl5pPr lvl="4" algn="ctr">
              <a:lnSpc>
                <a:spcPct val="100000"/>
              </a:lnSpc>
              <a:spcBef>
                <a:spcPts val="0"/>
              </a:spcBef>
              <a:spcAft>
                <a:spcPts val="0"/>
              </a:spcAft>
              <a:buSzPts val="5200"/>
              <a:buNone/>
              <a:defRPr sz="6916"/>
            </a:lvl5pPr>
            <a:lvl6pPr lvl="5" algn="ctr">
              <a:lnSpc>
                <a:spcPct val="100000"/>
              </a:lnSpc>
              <a:spcBef>
                <a:spcPts val="0"/>
              </a:spcBef>
              <a:spcAft>
                <a:spcPts val="0"/>
              </a:spcAft>
              <a:buSzPts val="5200"/>
              <a:buNone/>
              <a:defRPr sz="6916"/>
            </a:lvl6pPr>
            <a:lvl7pPr lvl="6" algn="ctr">
              <a:lnSpc>
                <a:spcPct val="100000"/>
              </a:lnSpc>
              <a:spcBef>
                <a:spcPts val="0"/>
              </a:spcBef>
              <a:spcAft>
                <a:spcPts val="0"/>
              </a:spcAft>
              <a:buSzPts val="5200"/>
              <a:buNone/>
              <a:defRPr sz="6916"/>
            </a:lvl7pPr>
            <a:lvl8pPr lvl="7" algn="ctr">
              <a:lnSpc>
                <a:spcPct val="100000"/>
              </a:lnSpc>
              <a:spcBef>
                <a:spcPts val="0"/>
              </a:spcBef>
              <a:spcAft>
                <a:spcPts val="0"/>
              </a:spcAft>
              <a:buSzPts val="5200"/>
              <a:buNone/>
              <a:defRPr sz="6916"/>
            </a:lvl8pPr>
            <a:lvl9pPr lvl="8" algn="ctr">
              <a:lnSpc>
                <a:spcPct val="100000"/>
              </a:lnSpc>
              <a:spcBef>
                <a:spcPts val="0"/>
              </a:spcBef>
              <a:spcAft>
                <a:spcPts val="0"/>
              </a:spcAft>
              <a:buSzPts val="5200"/>
              <a:buNone/>
              <a:defRPr sz="691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6"/>
          <p:cNvSpPr txBox="1"/>
          <p:nvPr>
            <p:ph type="title"/>
          </p:nvPr>
        </p:nvSpPr>
        <p:spPr>
          <a:xfrm>
            <a:off x="957625" y="3178567"/>
            <a:ext cx="4292155" cy="1372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4200"/>
              <a:buNone/>
              <a:defRPr sz="6783"/>
            </a:lvl1pPr>
            <a:lvl2pPr lvl="1" algn="ctr">
              <a:lnSpc>
                <a:spcPct val="100000"/>
              </a:lnSpc>
              <a:spcBef>
                <a:spcPts val="0"/>
              </a:spcBef>
              <a:spcAft>
                <a:spcPts val="0"/>
              </a:spcAft>
              <a:buSzPts val="4200"/>
              <a:buNone/>
              <a:defRPr sz="5586"/>
            </a:lvl2pPr>
            <a:lvl3pPr lvl="2" algn="ctr">
              <a:lnSpc>
                <a:spcPct val="100000"/>
              </a:lnSpc>
              <a:spcBef>
                <a:spcPts val="0"/>
              </a:spcBef>
              <a:spcAft>
                <a:spcPts val="0"/>
              </a:spcAft>
              <a:buSzPts val="4200"/>
              <a:buNone/>
              <a:defRPr sz="5586"/>
            </a:lvl3pPr>
            <a:lvl4pPr lvl="3" algn="ctr">
              <a:lnSpc>
                <a:spcPct val="100000"/>
              </a:lnSpc>
              <a:spcBef>
                <a:spcPts val="0"/>
              </a:spcBef>
              <a:spcAft>
                <a:spcPts val="0"/>
              </a:spcAft>
              <a:buSzPts val="4200"/>
              <a:buNone/>
              <a:defRPr sz="5586"/>
            </a:lvl4pPr>
            <a:lvl5pPr lvl="4" algn="ctr">
              <a:lnSpc>
                <a:spcPct val="100000"/>
              </a:lnSpc>
              <a:spcBef>
                <a:spcPts val="0"/>
              </a:spcBef>
              <a:spcAft>
                <a:spcPts val="0"/>
              </a:spcAft>
              <a:buSzPts val="4200"/>
              <a:buNone/>
              <a:defRPr sz="5586"/>
            </a:lvl5pPr>
            <a:lvl6pPr lvl="5" algn="ctr">
              <a:lnSpc>
                <a:spcPct val="100000"/>
              </a:lnSpc>
              <a:spcBef>
                <a:spcPts val="0"/>
              </a:spcBef>
              <a:spcAft>
                <a:spcPts val="0"/>
              </a:spcAft>
              <a:buSzPts val="4200"/>
              <a:buNone/>
              <a:defRPr sz="5586"/>
            </a:lvl6pPr>
            <a:lvl7pPr lvl="6" algn="ctr">
              <a:lnSpc>
                <a:spcPct val="100000"/>
              </a:lnSpc>
              <a:spcBef>
                <a:spcPts val="0"/>
              </a:spcBef>
              <a:spcAft>
                <a:spcPts val="0"/>
              </a:spcAft>
              <a:buSzPts val="4200"/>
              <a:buNone/>
              <a:defRPr sz="5586"/>
            </a:lvl7pPr>
            <a:lvl8pPr lvl="7" algn="ctr">
              <a:lnSpc>
                <a:spcPct val="100000"/>
              </a:lnSpc>
              <a:spcBef>
                <a:spcPts val="0"/>
              </a:spcBef>
              <a:spcAft>
                <a:spcPts val="0"/>
              </a:spcAft>
              <a:buSzPts val="4200"/>
              <a:buNone/>
              <a:defRPr sz="5586"/>
            </a:lvl8pPr>
            <a:lvl9pPr lvl="8" algn="ctr">
              <a:lnSpc>
                <a:spcPct val="100000"/>
              </a:lnSpc>
              <a:spcBef>
                <a:spcPts val="0"/>
              </a:spcBef>
              <a:spcAft>
                <a:spcPts val="0"/>
              </a:spcAft>
              <a:buSzPts val="4200"/>
              <a:buNone/>
              <a:defRPr sz="5586"/>
            </a:lvl9pPr>
          </a:lstStyle>
          <a:p/>
        </p:txBody>
      </p:sp>
      <p:sp>
        <p:nvSpPr>
          <p:cNvPr id="100" name="Google Shape;100;p6"/>
          <p:cNvSpPr txBox="1"/>
          <p:nvPr>
            <p:ph idx="1" type="subTitle"/>
          </p:nvPr>
        </p:nvSpPr>
        <p:spPr>
          <a:xfrm>
            <a:off x="957625" y="4551533"/>
            <a:ext cx="3229590" cy="957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793"/>
            </a:lvl2pPr>
            <a:lvl3pPr lvl="2" algn="ctr">
              <a:lnSpc>
                <a:spcPct val="100000"/>
              </a:lnSpc>
              <a:spcBef>
                <a:spcPts val="0"/>
              </a:spcBef>
              <a:spcAft>
                <a:spcPts val="0"/>
              </a:spcAft>
              <a:buSzPts val="2100"/>
              <a:buNone/>
              <a:defRPr sz="2793"/>
            </a:lvl3pPr>
            <a:lvl4pPr lvl="3" algn="ctr">
              <a:lnSpc>
                <a:spcPct val="100000"/>
              </a:lnSpc>
              <a:spcBef>
                <a:spcPts val="0"/>
              </a:spcBef>
              <a:spcAft>
                <a:spcPts val="0"/>
              </a:spcAft>
              <a:buSzPts val="2100"/>
              <a:buNone/>
              <a:defRPr sz="2793"/>
            </a:lvl4pPr>
            <a:lvl5pPr lvl="4" algn="ctr">
              <a:lnSpc>
                <a:spcPct val="100000"/>
              </a:lnSpc>
              <a:spcBef>
                <a:spcPts val="0"/>
              </a:spcBef>
              <a:spcAft>
                <a:spcPts val="0"/>
              </a:spcAft>
              <a:buSzPts val="2100"/>
              <a:buNone/>
              <a:defRPr sz="2793"/>
            </a:lvl5pPr>
            <a:lvl6pPr lvl="5" algn="ctr">
              <a:lnSpc>
                <a:spcPct val="100000"/>
              </a:lnSpc>
              <a:spcBef>
                <a:spcPts val="0"/>
              </a:spcBef>
              <a:spcAft>
                <a:spcPts val="0"/>
              </a:spcAft>
              <a:buSzPts val="2100"/>
              <a:buNone/>
              <a:defRPr sz="2793"/>
            </a:lvl6pPr>
            <a:lvl7pPr lvl="6" algn="ctr">
              <a:lnSpc>
                <a:spcPct val="100000"/>
              </a:lnSpc>
              <a:spcBef>
                <a:spcPts val="0"/>
              </a:spcBef>
              <a:spcAft>
                <a:spcPts val="0"/>
              </a:spcAft>
              <a:buSzPts val="2100"/>
              <a:buNone/>
              <a:defRPr sz="2793"/>
            </a:lvl7pPr>
            <a:lvl8pPr lvl="7" algn="ctr">
              <a:lnSpc>
                <a:spcPct val="100000"/>
              </a:lnSpc>
              <a:spcBef>
                <a:spcPts val="0"/>
              </a:spcBef>
              <a:spcAft>
                <a:spcPts val="0"/>
              </a:spcAft>
              <a:buSzPts val="2100"/>
              <a:buNone/>
              <a:defRPr sz="2793"/>
            </a:lvl8pPr>
            <a:lvl9pPr lvl="8" algn="ctr">
              <a:lnSpc>
                <a:spcPct val="100000"/>
              </a:lnSpc>
              <a:spcBef>
                <a:spcPts val="0"/>
              </a:spcBef>
              <a:spcAft>
                <a:spcPts val="0"/>
              </a:spcAft>
              <a:buSzPts val="2100"/>
              <a:buNone/>
              <a:defRPr sz="2793"/>
            </a:lvl9pPr>
          </a:lstStyle>
          <a:p/>
        </p:txBody>
      </p:sp>
      <p:sp>
        <p:nvSpPr>
          <p:cNvPr id="101" name="Google Shape;101;p6"/>
          <p:cNvSpPr txBox="1"/>
          <p:nvPr>
            <p:ph idx="2" type="title"/>
          </p:nvPr>
        </p:nvSpPr>
        <p:spPr>
          <a:xfrm>
            <a:off x="957625" y="1349267"/>
            <a:ext cx="4292155" cy="1828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7200"/>
              <a:buNone/>
              <a:defRPr sz="11571">
                <a:solidFill>
                  <a:schemeClr val="lt2"/>
                </a:solidFill>
              </a:defRPr>
            </a:lvl1pPr>
            <a:lvl2pPr lvl="1" algn="ctr">
              <a:lnSpc>
                <a:spcPct val="100000"/>
              </a:lnSpc>
              <a:spcBef>
                <a:spcPts val="0"/>
              </a:spcBef>
              <a:spcAft>
                <a:spcPts val="0"/>
              </a:spcAft>
              <a:buSzPts val="7200"/>
              <a:buNone/>
              <a:defRPr sz="9576"/>
            </a:lvl2pPr>
            <a:lvl3pPr lvl="2" algn="ctr">
              <a:lnSpc>
                <a:spcPct val="100000"/>
              </a:lnSpc>
              <a:spcBef>
                <a:spcPts val="0"/>
              </a:spcBef>
              <a:spcAft>
                <a:spcPts val="0"/>
              </a:spcAft>
              <a:buSzPts val="7200"/>
              <a:buNone/>
              <a:defRPr sz="9576"/>
            </a:lvl3pPr>
            <a:lvl4pPr lvl="3" algn="ctr">
              <a:lnSpc>
                <a:spcPct val="100000"/>
              </a:lnSpc>
              <a:spcBef>
                <a:spcPts val="0"/>
              </a:spcBef>
              <a:spcAft>
                <a:spcPts val="0"/>
              </a:spcAft>
              <a:buSzPts val="7200"/>
              <a:buNone/>
              <a:defRPr sz="9576"/>
            </a:lvl4pPr>
            <a:lvl5pPr lvl="4" algn="ctr">
              <a:lnSpc>
                <a:spcPct val="100000"/>
              </a:lnSpc>
              <a:spcBef>
                <a:spcPts val="0"/>
              </a:spcBef>
              <a:spcAft>
                <a:spcPts val="0"/>
              </a:spcAft>
              <a:buSzPts val="7200"/>
              <a:buNone/>
              <a:defRPr sz="9576"/>
            </a:lvl5pPr>
            <a:lvl6pPr lvl="5" algn="ctr">
              <a:lnSpc>
                <a:spcPct val="100000"/>
              </a:lnSpc>
              <a:spcBef>
                <a:spcPts val="0"/>
              </a:spcBef>
              <a:spcAft>
                <a:spcPts val="0"/>
              </a:spcAft>
              <a:buSzPts val="7200"/>
              <a:buNone/>
              <a:defRPr sz="9576"/>
            </a:lvl6pPr>
            <a:lvl7pPr lvl="6" algn="ctr">
              <a:lnSpc>
                <a:spcPct val="100000"/>
              </a:lnSpc>
              <a:spcBef>
                <a:spcPts val="0"/>
              </a:spcBef>
              <a:spcAft>
                <a:spcPts val="0"/>
              </a:spcAft>
              <a:buSzPts val="7200"/>
              <a:buNone/>
              <a:defRPr sz="9576"/>
            </a:lvl7pPr>
            <a:lvl8pPr lvl="7" algn="ctr">
              <a:lnSpc>
                <a:spcPct val="100000"/>
              </a:lnSpc>
              <a:spcBef>
                <a:spcPts val="0"/>
              </a:spcBef>
              <a:spcAft>
                <a:spcPts val="0"/>
              </a:spcAft>
              <a:buSzPts val="7200"/>
              <a:buNone/>
              <a:defRPr sz="9576"/>
            </a:lvl8pPr>
            <a:lvl9pPr lvl="8" algn="ctr">
              <a:lnSpc>
                <a:spcPct val="100000"/>
              </a:lnSpc>
              <a:spcBef>
                <a:spcPts val="0"/>
              </a:spcBef>
              <a:spcAft>
                <a:spcPts val="0"/>
              </a:spcAft>
              <a:buSzPts val="7200"/>
              <a:buNone/>
              <a:defRPr sz="9576"/>
            </a:lvl9pPr>
          </a:lstStyle>
          <a:p/>
        </p:txBody>
      </p:sp>
      <p:grpSp>
        <p:nvGrpSpPr>
          <p:cNvPr id="102" name="Google Shape;102;p6"/>
          <p:cNvGrpSpPr/>
          <p:nvPr/>
        </p:nvGrpSpPr>
        <p:grpSpPr>
          <a:xfrm>
            <a:off x="9179472" y="-2003555"/>
            <a:ext cx="3660586" cy="3664205"/>
            <a:chOff x="6901678" y="-1502667"/>
            <a:chExt cx="2752248" cy="2748153"/>
          </a:xfrm>
        </p:grpSpPr>
        <p:sp>
          <p:nvSpPr>
            <p:cNvPr id="103" name="Google Shape;103;p6"/>
            <p:cNvSpPr/>
            <p:nvPr/>
          </p:nvSpPr>
          <p:spPr>
            <a:xfrm flipH="1" rot="4318899">
              <a:off x="6986378" y="-1049544"/>
              <a:ext cx="2290756" cy="1841908"/>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104" name="Google Shape;104;p6"/>
            <p:cNvGrpSpPr/>
            <p:nvPr/>
          </p:nvGrpSpPr>
          <p:grpSpPr>
            <a:xfrm>
              <a:off x="7792984" y="-502416"/>
              <a:ext cx="1860942" cy="1548442"/>
              <a:chOff x="7130276" y="-986028"/>
              <a:chExt cx="2350564" cy="1955844"/>
            </a:xfrm>
          </p:grpSpPr>
          <p:sp>
            <p:nvSpPr>
              <p:cNvPr id="105" name="Google Shape;105;p6"/>
              <p:cNvSpPr/>
              <p:nvPr/>
            </p:nvSpPr>
            <p:spPr>
              <a:xfrm rot="10800000">
                <a:off x="7130276" y="-986028"/>
                <a:ext cx="2350564" cy="1955844"/>
              </a:xfrm>
              <a:custGeom>
                <a:rect b="b" l="l" r="r" t="t"/>
                <a:pathLst>
                  <a:path extrusionOk="0" h="58266" w="70025">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106" name="Google Shape;106;p6"/>
              <p:cNvGrpSpPr/>
              <p:nvPr/>
            </p:nvGrpSpPr>
            <p:grpSpPr>
              <a:xfrm rot="10800000">
                <a:off x="7374368" y="-329619"/>
                <a:ext cx="1721841" cy="1113845"/>
                <a:chOff x="-3171530" y="2930427"/>
                <a:chExt cx="1885915" cy="1219983"/>
              </a:xfrm>
            </p:grpSpPr>
            <p:sp>
              <p:nvSpPr>
                <p:cNvPr id="107" name="Google Shape;107;p6"/>
                <p:cNvSpPr/>
                <p:nvPr/>
              </p:nvSpPr>
              <p:spPr>
                <a:xfrm>
                  <a:off x="-2996113" y="3590073"/>
                  <a:ext cx="130929" cy="177183"/>
                </a:xfrm>
                <a:custGeom>
                  <a:rect b="b" l="l" r="r" t="t"/>
                  <a:pathLst>
                    <a:path extrusionOk="0" h="4819" w="3561">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08" name="Google Shape;108;p6"/>
                <p:cNvSpPr/>
                <p:nvPr/>
              </p:nvSpPr>
              <p:spPr>
                <a:xfrm>
                  <a:off x="-1416544" y="3756887"/>
                  <a:ext cx="130929" cy="177256"/>
                </a:xfrm>
                <a:custGeom>
                  <a:rect b="b" l="l" r="r" t="t"/>
                  <a:pathLst>
                    <a:path extrusionOk="0" h="4821" w="3561">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09" name="Google Shape;109;p6"/>
                <p:cNvSpPr/>
                <p:nvPr/>
              </p:nvSpPr>
              <p:spPr>
                <a:xfrm>
                  <a:off x="-2776831" y="2930427"/>
                  <a:ext cx="130929" cy="176999"/>
                </a:xfrm>
                <a:custGeom>
                  <a:rect b="b" l="l" r="r" t="t"/>
                  <a:pathLst>
                    <a:path extrusionOk="0" h="4814" w="3561">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10" name="Google Shape;110;p6"/>
                <p:cNvSpPr/>
                <p:nvPr/>
              </p:nvSpPr>
              <p:spPr>
                <a:xfrm>
                  <a:off x="-2428680" y="3752475"/>
                  <a:ext cx="131591" cy="177293"/>
                </a:xfrm>
                <a:custGeom>
                  <a:rect b="b" l="l" r="r" t="t"/>
                  <a:pathLst>
                    <a:path extrusionOk="0" h="4822" w="3579">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11" name="Google Shape;111;p6"/>
                <p:cNvSpPr/>
                <p:nvPr/>
              </p:nvSpPr>
              <p:spPr>
                <a:xfrm>
                  <a:off x="-2438276" y="3054187"/>
                  <a:ext cx="130230" cy="176852"/>
                </a:xfrm>
                <a:custGeom>
                  <a:rect b="b" l="l" r="r" t="t"/>
                  <a:pathLst>
                    <a:path extrusionOk="0" h="4810" w="3542">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12" name="Google Shape;112;p6"/>
                <p:cNvSpPr/>
                <p:nvPr/>
              </p:nvSpPr>
              <p:spPr>
                <a:xfrm>
                  <a:off x="-1812640" y="3602684"/>
                  <a:ext cx="130267" cy="177256"/>
                </a:xfrm>
                <a:custGeom>
                  <a:rect b="b" l="l" r="r" t="t"/>
                  <a:pathLst>
                    <a:path extrusionOk="0" h="4821" w="3543">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13" name="Google Shape;113;p6"/>
                <p:cNvSpPr/>
                <p:nvPr/>
              </p:nvSpPr>
              <p:spPr>
                <a:xfrm>
                  <a:off x="-2095640" y="3547717"/>
                  <a:ext cx="87727" cy="117693"/>
                </a:xfrm>
                <a:custGeom>
                  <a:rect b="b" l="l" r="r" t="t"/>
                  <a:pathLst>
                    <a:path extrusionOk="0" h="3201" w="2386">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14" name="Google Shape;114;p6"/>
                <p:cNvSpPr/>
                <p:nvPr/>
              </p:nvSpPr>
              <p:spPr>
                <a:xfrm>
                  <a:off x="-1607036" y="4028084"/>
                  <a:ext cx="87727" cy="117730"/>
                </a:xfrm>
                <a:custGeom>
                  <a:rect b="b" l="l" r="r" t="t"/>
                  <a:pathLst>
                    <a:path extrusionOk="0" h="3202" w="2386">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15" name="Google Shape;115;p6"/>
                <p:cNvSpPr/>
                <p:nvPr/>
              </p:nvSpPr>
              <p:spPr>
                <a:xfrm>
                  <a:off x="-2105935" y="3925981"/>
                  <a:ext cx="87065" cy="118060"/>
                </a:xfrm>
                <a:custGeom>
                  <a:rect b="b" l="l" r="r" t="t"/>
                  <a:pathLst>
                    <a:path extrusionOk="0" h="3211" w="2368">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16" name="Google Shape;116;p6"/>
                <p:cNvSpPr/>
                <p:nvPr/>
              </p:nvSpPr>
              <p:spPr>
                <a:xfrm>
                  <a:off x="-2654837" y="4005472"/>
                  <a:ext cx="87065" cy="117730"/>
                </a:xfrm>
                <a:custGeom>
                  <a:rect b="b" l="l" r="r" t="t"/>
                  <a:pathLst>
                    <a:path extrusionOk="0" h="3202" w="2368">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17" name="Google Shape;117;p6"/>
                <p:cNvSpPr/>
                <p:nvPr/>
              </p:nvSpPr>
              <p:spPr>
                <a:xfrm>
                  <a:off x="-2985156" y="3236884"/>
                  <a:ext cx="87764" cy="117766"/>
                </a:xfrm>
                <a:custGeom>
                  <a:rect b="b" l="l" r="r" t="t"/>
                  <a:pathLst>
                    <a:path extrusionOk="0" h="3203" w="2387">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18" name="Google Shape;118;p6"/>
                <p:cNvSpPr/>
                <p:nvPr/>
              </p:nvSpPr>
              <p:spPr>
                <a:xfrm>
                  <a:off x="-2649358" y="3447268"/>
                  <a:ext cx="86404" cy="118097"/>
                </a:xfrm>
                <a:custGeom>
                  <a:rect b="b" l="l" r="r" t="t"/>
                  <a:pathLst>
                    <a:path extrusionOk="0" h="3212" w="235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19" name="Google Shape;119;p6"/>
                <p:cNvSpPr/>
                <p:nvPr/>
              </p:nvSpPr>
              <p:spPr>
                <a:xfrm>
                  <a:off x="-3171530" y="3973411"/>
                  <a:ext cx="130230" cy="176999"/>
                </a:xfrm>
                <a:custGeom>
                  <a:rect b="b" l="l" r="r" t="t"/>
                  <a:pathLst>
                    <a:path extrusionOk="0" h="4814" w="3542">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0" name="Shape 120"/>
        <p:cNvGrpSpPr/>
        <p:nvPr/>
      </p:nvGrpSpPr>
      <p:grpSpPr>
        <a:xfrm>
          <a:off x="0" y="0"/>
          <a:ext cx="0" cy="0"/>
          <a:chOff x="0" y="0"/>
          <a:chExt cx="0" cy="0"/>
        </a:xfrm>
      </p:grpSpPr>
      <p:grpSp>
        <p:nvGrpSpPr>
          <p:cNvPr id="121" name="Google Shape;121;p7"/>
          <p:cNvGrpSpPr/>
          <p:nvPr/>
        </p:nvGrpSpPr>
        <p:grpSpPr>
          <a:xfrm flipH="1" rot="-182972">
            <a:off x="-477925" y="-1987229"/>
            <a:ext cx="3335987" cy="3082999"/>
            <a:chOff x="7226784" y="-1650130"/>
            <a:chExt cx="2508155" cy="2312211"/>
          </a:xfrm>
        </p:grpSpPr>
        <p:sp>
          <p:nvSpPr>
            <p:cNvPr id="122" name="Google Shape;122;p7"/>
            <p:cNvSpPr/>
            <p:nvPr/>
          </p:nvSpPr>
          <p:spPr>
            <a:xfrm flipH="1">
              <a:off x="7226784" y="-1650124"/>
              <a:ext cx="2508155" cy="2312205"/>
            </a:xfrm>
            <a:custGeom>
              <a:rect b="b" l="l" r="r" t="t"/>
              <a:pathLst>
                <a:path extrusionOk="0" h="81066" w="87936">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23" name="Google Shape;123;p7"/>
            <p:cNvSpPr/>
            <p:nvPr/>
          </p:nvSpPr>
          <p:spPr>
            <a:xfrm flipH="1">
              <a:off x="7487478" y="-1650130"/>
              <a:ext cx="2064801" cy="1900654"/>
            </a:xfrm>
            <a:custGeom>
              <a:rect b="b" l="l" r="r" t="t"/>
              <a:pathLst>
                <a:path extrusionOk="0" h="66637" w="72392">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nvGrpSpPr>
          <p:cNvPr id="124" name="Google Shape;124;p7"/>
          <p:cNvGrpSpPr/>
          <p:nvPr/>
        </p:nvGrpSpPr>
        <p:grpSpPr>
          <a:xfrm>
            <a:off x="10520619" y="5350051"/>
            <a:ext cx="4067029" cy="3438958"/>
            <a:chOff x="7910033" y="4012538"/>
            <a:chExt cx="3057836" cy="2579219"/>
          </a:xfrm>
        </p:grpSpPr>
        <p:sp>
          <p:nvSpPr>
            <p:cNvPr id="125" name="Google Shape;125;p7"/>
            <p:cNvSpPr/>
            <p:nvPr/>
          </p:nvSpPr>
          <p:spPr>
            <a:xfrm flipH="1">
              <a:off x="8423990" y="4012538"/>
              <a:ext cx="2543879" cy="2045436"/>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126" name="Google Shape;126;p7"/>
            <p:cNvGrpSpPr/>
            <p:nvPr/>
          </p:nvGrpSpPr>
          <p:grpSpPr>
            <a:xfrm flipH="1">
              <a:off x="7910033" y="4620203"/>
              <a:ext cx="2588927" cy="1971554"/>
              <a:chOff x="-765482" y="4620203"/>
              <a:chExt cx="2588927" cy="1971554"/>
            </a:xfrm>
          </p:grpSpPr>
          <p:sp>
            <p:nvSpPr>
              <p:cNvPr id="127" name="Google Shape;127;p7"/>
              <p:cNvSpPr/>
              <p:nvPr/>
            </p:nvSpPr>
            <p:spPr>
              <a:xfrm>
                <a:off x="-765482" y="4620203"/>
                <a:ext cx="2588927" cy="1971554"/>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28" name="Google Shape;128;p7"/>
              <p:cNvSpPr/>
              <p:nvPr/>
            </p:nvSpPr>
            <p:spPr>
              <a:xfrm>
                <a:off x="1288964" y="4808006"/>
                <a:ext cx="41298" cy="55177"/>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29" name="Google Shape;129;p7"/>
              <p:cNvSpPr/>
              <p:nvPr/>
            </p:nvSpPr>
            <p:spPr>
              <a:xfrm>
                <a:off x="467708" y="4966720"/>
                <a:ext cx="41298" cy="55177"/>
              </a:xfrm>
              <a:custGeom>
                <a:rect b="b" l="l" r="r" t="t"/>
                <a:pathLst>
                  <a:path extrusionOk="0" h="1296" w="97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30" name="Google Shape;130;p7"/>
              <p:cNvSpPr/>
              <p:nvPr/>
            </p:nvSpPr>
            <p:spPr>
              <a:xfrm>
                <a:off x="1072346" y="5044161"/>
                <a:ext cx="40489" cy="55518"/>
              </a:xfrm>
              <a:custGeom>
                <a:rect b="b" l="l" r="r" t="t"/>
                <a:pathLst>
                  <a:path extrusionOk="0" h="1304" w="951">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31" name="Google Shape;131;p7"/>
              <p:cNvSpPr/>
              <p:nvPr/>
            </p:nvSpPr>
            <p:spPr>
              <a:xfrm>
                <a:off x="861263" y="4788167"/>
                <a:ext cx="40531" cy="55220"/>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32" name="Google Shape;132;p7"/>
              <p:cNvSpPr/>
              <p:nvPr/>
            </p:nvSpPr>
            <p:spPr>
              <a:xfrm>
                <a:off x="1014403" y="4865182"/>
                <a:ext cx="51643" cy="70504"/>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33" name="Google Shape;133;p7"/>
              <p:cNvSpPr/>
              <p:nvPr/>
            </p:nvSpPr>
            <p:spPr>
              <a:xfrm>
                <a:off x="617654" y="4754832"/>
                <a:ext cx="52410" cy="69908"/>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34" name="Google Shape;134;p7"/>
              <p:cNvSpPr/>
              <p:nvPr/>
            </p:nvSpPr>
            <p:spPr>
              <a:xfrm>
                <a:off x="1453215" y="4942155"/>
                <a:ext cx="51643" cy="70206"/>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35" name="Google Shape;135;p7"/>
              <p:cNvSpPr/>
              <p:nvPr/>
            </p:nvSpPr>
            <p:spPr>
              <a:xfrm>
                <a:off x="704931" y="4998437"/>
                <a:ext cx="52410" cy="69780"/>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36" name="Google Shape;136;p7"/>
              <p:cNvSpPr/>
              <p:nvPr/>
            </p:nvSpPr>
            <p:spPr>
              <a:xfrm>
                <a:off x="1291348" y="5063489"/>
                <a:ext cx="41298" cy="55220"/>
              </a:xfrm>
              <a:custGeom>
                <a:rect b="b" l="l" r="r" t="t"/>
                <a:pathLst>
                  <a:path extrusionOk="0" h="1297" w="97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sp>
        <p:nvSpPr>
          <p:cNvPr id="137" name="Google Shape;137;p7"/>
          <p:cNvSpPr txBox="1"/>
          <p:nvPr>
            <p:ph type="title"/>
          </p:nvPr>
        </p:nvSpPr>
        <p:spPr>
          <a:xfrm>
            <a:off x="957625" y="696633"/>
            <a:ext cx="10246588" cy="76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8" name="Google Shape;138;p7"/>
          <p:cNvSpPr txBox="1"/>
          <p:nvPr>
            <p:ph idx="1" type="body"/>
          </p:nvPr>
        </p:nvSpPr>
        <p:spPr>
          <a:xfrm>
            <a:off x="957625" y="1756200"/>
            <a:ext cx="10246588" cy="4382000"/>
          </a:xfrm>
          <a:prstGeom prst="rect">
            <a:avLst/>
          </a:prstGeom>
          <a:noFill/>
          <a:ln>
            <a:noFill/>
          </a:ln>
        </p:spPr>
        <p:txBody>
          <a:bodyPr anchorCtr="0" anchor="ctr" bIns="0" lIns="0" spcFirstLastPara="1" rIns="0" wrap="square" tIns="0">
            <a:noAutofit/>
          </a:bodyPr>
          <a:lstStyle>
            <a:lvl1pPr indent="-304800" lvl="0" marL="457200" algn="l">
              <a:lnSpc>
                <a:spcPct val="100000"/>
              </a:lnSpc>
              <a:spcBef>
                <a:spcPts val="0"/>
              </a:spcBef>
              <a:spcAft>
                <a:spcPts val="0"/>
              </a:spcAft>
              <a:buClr>
                <a:schemeClr val="dk1"/>
              </a:buClr>
              <a:buSzPts val="1200"/>
              <a:buChar char="●"/>
              <a:defRPr sz="1596"/>
            </a:lvl1pPr>
            <a:lvl2pPr indent="-304800" lvl="1" marL="914400" algn="l">
              <a:lnSpc>
                <a:spcPct val="115000"/>
              </a:lnSpc>
              <a:spcBef>
                <a:spcPts val="2128"/>
              </a:spcBef>
              <a:spcAft>
                <a:spcPts val="0"/>
              </a:spcAft>
              <a:buClr>
                <a:srgbClr val="434343"/>
              </a:buClr>
              <a:buSzPts val="1200"/>
              <a:buFont typeface="Roboto Condensed Light"/>
              <a:buChar char="○"/>
              <a:defRPr/>
            </a:lvl2pPr>
            <a:lvl3pPr indent="-304800" lvl="2" marL="1371600" algn="l">
              <a:lnSpc>
                <a:spcPct val="115000"/>
              </a:lnSpc>
              <a:spcBef>
                <a:spcPts val="2128"/>
              </a:spcBef>
              <a:spcAft>
                <a:spcPts val="0"/>
              </a:spcAft>
              <a:buClr>
                <a:srgbClr val="434343"/>
              </a:buClr>
              <a:buSzPts val="1200"/>
              <a:buFont typeface="Roboto Condensed Light"/>
              <a:buChar char="■"/>
              <a:defRPr/>
            </a:lvl3pPr>
            <a:lvl4pPr indent="-304800" lvl="3" marL="1828800" algn="l">
              <a:lnSpc>
                <a:spcPct val="115000"/>
              </a:lnSpc>
              <a:spcBef>
                <a:spcPts val="2128"/>
              </a:spcBef>
              <a:spcAft>
                <a:spcPts val="0"/>
              </a:spcAft>
              <a:buClr>
                <a:srgbClr val="434343"/>
              </a:buClr>
              <a:buSzPts val="1200"/>
              <a:buFont typeface="Roboto Condensed Light"/>
              <a:buChar char="●"/>
              <a:defRPr/>
            </a:lvl4pPr>
            <a:lvl5pPr indent="-304800" lvl="4" marL="2286000" algn="l">
              <a:lnSpc>
                <a:spcPct val="115000"/>
              </a:lnSpc>
              <a:spcBef>
                <a:spcPts val="2128"/>
              </a:spcBef>
              <a:spcAft>
                <a:spcPts val="0"/>
              </a:spcAft>
              <a:buClr>
                <a:srgbClr val="434343"/>
              </a:buClr>
              <a:buSzPts val="1200"/>
              <a:buFont typeface="Roboto Condensed Light"/>
              <a:buChar char="○"/>
              <a:defRPr/>
            </a:lvl5pPr>
            <a:lvl6pPr indent="-304800" lvl="5" marL="2743200" algn="l">
              <a:lnSpc>
                <a:spcPct val="115000"/>
              </a:lnSpc>
              <a:spcBef>
                <a:spcPts val="2128"/>
              </a:spcBef>
              <a:spcAft>
                <a:spcPts val="0"/>
              </a:spcAft>
              <a:buClr>
                <a:srgbClr val="434343"/>
              </a:buClr>
              <a:buSzPts val="1200"/>
              <a:buFont typeface="Roboto Condensed Light"/>
              <a:buChar char="■"/>
              <a:defRPr/>
            </a:lvl6pPr>
            <a:lvl7pPr indent="-304800" lvl="6" marL="3200400" algn="l">
              <a:lnSpc>
                <a:spcPct val="115000"/>
              </a:lnSpc>
              <a:spcBef>
                <a:spcPts val="2128"/>
              </a:spcBef>
              <a:spcAft>
                <a:spcPts val="0"/>
              </a:spcAft>
              <a:buClr>
                <a:srgbClr val="434343"/>
              </a:buClr>
              <a:buSzPts val="1200"/>
              <a:buFont typeface="Roboto Condensed Light"/>
              <a:buChar char="●"/>
              <a:defRPr/>
            </a:lvl7pPr>
            <a:lvl8pPr indent="-304800" lvl="7" marL="3657600" algn="l">
              <a:lnSpc>
                <a:spcPct val="115000"/>
              </a:lnSpc>
              <a:spcBef>
                <a:spcPts val="2128"/>
              </a:spcBef>
              <a:spcAft>
                <a:spcPts val="0"/>
              </a:spcAft>
              <a:buClr>
                <a:srgbClr val="434343"/>
              </a:buClr>
              <a:buSzPts val="1200"/>
              <a:buFont typeface="Roboto Condensed Light"/>
              <a:buChar char="○"/>
              <a:defRPr/>
            </a:lvl8pPr>
            <a:lvl9pPr indent="-304800" lvl="8" marL="4114800" algn="l">
              <a:lnSpc>
                <a:spcPct val="115000"/>
              </a:lnSpc>
              <a:spcBef>
                <a:spcPts val="2128"/>
              </a:spcBef>
              <a:spcAft>
                <a:spcPts val="2128"/>
              </a:spcAft>
              <a:buClr>
                <a:srgbClr val="434343"/>
              </a:buClr>
              <a:buSzPts val="1200"/>
              <a:buFont typeface="Roboto Condensed Light"/>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9" name="Shape 139"/>
        <p:cNvGrpSpPr/>
        <p:nvPr/>
      </p:nvGrpSpPr>
      <p:grpSpPr>
        <a:xfrm>
          <a:off x="0" y="0"/>
          <a:ext cx="0" cy="0"/>
          <a:chOff x="0" y="0"/>
          <a:chExt cx="0" cy="0"/>
        </a:xfrm>
      </p:grpSpPr>
      <p:sp>
        <p:nvSpPr>
          <p:cNvPr id="140" name="Google Shape;140;p8"/>
          <p:cNvSpPr txBox="1"/>
          <p:nvPr>
            <p:ph idx="1" type="subTitle"/>
          </p:nvPr>
        </p:nvSpPr>
        <p:spPr>
          <a:xfrm>
            <a:off x="1801432" y="2144233"/>
            <a:ext cx="3349693" cy="1176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3600"/>
              <a:buFont typeface="Pacifico"/>
              <a:buNone/>
              <a:defRPr sz="4788">
                <a:solidFill>
                  <a:schemeClr val="dk1"/>
                </a:solidFill>
                <a:latin typeface="Pacifico"/>
                <a:ea typeface="Pacifico"/>
                <a:cs typeface="Pacifico"/>
                <a:sym typeface="Pacifico"/>
              </a:defRPr>
            </a:lvl1pPr>
            <a:lvl2pPr lvl="1" algn="ctr">
              <a:lnSpc>
                <a:spcPct val="100000"/>
              </a:lnSpc>
              <a:spcBef>
                <a:spcPts val="0"/>
              </a:spcBef>
              <a:spcAft>
                <a:spcPts val="0"/>
              </a:spcAft>
              <a:buClr>
                <a:schemeClr val="dk1"/>
              </a:buClr>
              <a:buSzPts val="3600"/>
              <a:buFont typeface="Pacifico"/>
              <a:buNone/>
              <a:defRPr sz="4788">
                <a:solidFill>
                  <a:schemeClr val="dk1"/>
                </a:solidFill>
                <a:latin typeface="Pacifico"/>
                <a:ea typeface="Pacifico"/>
                <a:cs typeface="Pacifico"/>
                <a:sym typeface="Pacifico"/>
              </a:defRPr>
            </a:lvl2pPr>
            <a:lvl3pPr lvl="2" algn="ctr">
              <a:lnSpc>
                <a:spcPct val="100000"/>
              </a:lnSpc>
              <a:spcBef>
                <a:spcPts val="0"/>
              </a:spcBef>
              <a:spcAft>
                <a:spcPts val="0"/>
              </a:spcAft>
              <a:buClr>
                <a:schemeClr val="dk1"/>
              </a:buClr>
              <a:buSzPts val="3600"/>
              <a:buFont typeface="Pacifico"/>
              <a:buNone/>
              <a:defRPr sz="4788">
                <a:solidFill>
                  <a:schemeClr val="dk1"/>
                </a:solidFill>
                <a:latin typeface="Pacifico"/>
                <a:ea typeface="Pacifico"/>
                <a:cs typeface="Pacifico"/>
                <a:sym typeface="Pacifico"/>
              </a:defRPr>
            </a:lvl3pPr>
            <a:lvl4pPr lvl="3" algn="ctr">
              <a:lnSpc>
                <a:spcPct val="100000"/>
              </a:lnSpc>
              <a:spcBef>
                <a:spcPts val="0"/>
              </a:spcBef>
              <a:spcAft>
                <a:spcPts val="0"/>
              </a:spcAft>
              <a:buClr>
                <a:schemeClr val="dk1"/>
              </a:buClr>
              <a:buSzPts val="3600"/>
              <a:buFont typeface="Pacifico"/>
              <a:buNone/>
              <a:defRPr sz="4788">
                <a:solidFill>
                  <a:schemeClr val="dk1"/>
                </a:solidFill>
                <a:latin typeface="Pacifico"/>
                <a:ea typeface="Pacifico"/>
                <a:cs typeface="Pacifico"/>
                <a:sym typeface="Pacifico"/>
              </a:defRPr>
            </a:lvl4pPr>
            <a:lvl5pPr lvl="4" algn="ctr">
              <a:lnSpc>
                <a:spcPct val="100000"/>
              </a:lnSpc>
              <a:spcBef>
                <a:spcPts val="0"/>
              </a:spcBef>
              <a:spcAft>
                <a:spcPts val="0"/>
              </a:spcAft>
              <a:buClr>
                <a:schemeClr val="dk1"/>
              </a:buClr>
              <a:buSzPts val="3600"/>
              <a:buFont typeface="Pacifico"/>
              <a:buNone/>
              <a:defRPr sz="4788">
                <a:solidFill>
                  <a:schemeClr val="dk1"/>
                </a:solidFill>
                <a:latin typeface="Pacifico"/>
                <a:ea typeface="Pacifico"/>
                <a:cs typeface="Pacifico"/>
                <a:sym typeface="Pacifico"/>
              </a:defRPr>
            </a:lvl5pPr>
            <a:lvl6pPr lvl="5" algn="ctr">
              <a:lnSpc>
                <a:spcPct val="100000"/>
              </a:lnSpc>
              <a:spcBef>
                <a:spcPts val="0"/>
              </a:spcBef>
              <a:spcAft>
                <a:spcPts val="0"/>
              </a:spcAft>
              <a:buClr>
                <a:schemeClr val="dk1"/>
              </a:buClr>
              <a:buSzPts val="3600"/>
              <a:buFont typeface="Pacifico"/>
              <a:buNone/>
              <a:defRPr sz="4788">
                <a:solidFill>
                  <a:schemeClr val="dk1"/>
                </a:solidFill>
                <a:latin typeface="Pacifico"/>
                <a:ea typeface="Pacifico"/>
                <a:cs typeface="Pacifico"/>
                <a:sym typeface="Pacifico"/>
              </a:defRPr>
            </a:lvl6pPr>
            <a:lvl7pPr lvl="6" algn="ctr">
              <a:lnSpc>
                <a:spcPct val="100000"/>
              </a:lnSpc>
              <a:spcBef>
                <a:spcPts val="0"/>
              </a:spcBef>
              <a:spcAft>
                <a:spcPts val="0"/>
              </a:spcAft>
              <a:buClr>
                <a:schemeClr val="dk1"/>
              </a:buClr>
              <a:buSzPts val="3600"/>
              <a:buFont typeface="Pacifico"/>
              <a:buNone/>
              <a:defRPr sz="4788">
                <a:solidFill>
                  <a:schemeClr val="dk1"/>
                </a:solidFill>
                <a:latin typeface="Pacifico"/>
                <a:ea typeface="Pacifico"/>
                <a:cs typeface="Pacifico"/>
                <a:sym typeface="Pacifico"/>
              </a:defRPr>
            </a:lvl7pPr>
            <a:lvl8pPr lvl="7" algn="ctr">
              <a:lnSpc>
                <a:spcPct val="100000"/>
              </a:lnSpc>
              <a:spcBef>
                <a:spcPts val="0"/>
              </a:spcBef>
              <a:spcAft>
                <a:spcPts val="0"/>
              </a:spcAft>
              <a:buClr>
                <a:schemeClr val="dk1"/>
              </a:buClr>
              <a:buSzPts val="3600"/>
              <a:buFont typeface="Pacifico"/>
              <a:buNone/>
              <a:defRPr sz="4788">
                <a:solidFill>
                  <a:schemeClr val="dk1"/>
                </a:solidFill>
                <a:latin typeface="Pacifico"/>
                <a:ea typeface="Pacifico"/>
                <a:cs typeface="Pacifico"/>
                <a:sym typeface="Pacifico"/>
              </a:defRPr>
            </a:lvl8pPr>
            <a:lvl9pPr lvl="8" algn="ctr">
              <a:lnSpc>
                <a:spcPct val="100000"/>
              </a:lnSpc>
              <a:spcBef>
                <a:spcPts val="0"/>
              </a:spcBef>
              <a:spcAft>
                <a:spcPts val="0"/>
              </a:spcAft>
              <a:buClr>
                <a:schemeClr val="dk1"/>
              </a:buClr>
              <a:buSzPts val="3600"/>
              <a:buFont typeface="Pacifico"/>
              <a:buNone/>
              <a:defRPr sz="4788">
                <a:solidFill>
                  <a:schemeClr val="dk1"/>
                </a:solidFill>
                <a:latin typeface="Pacifico"/>
                <a:ea typeface="Pacifico"/>
                <a:cs typeface="Pacifico"/>
                <a:sym typeface="Pacifico"/>
              </a:defRPr>
            </a:lvl9pPr>
          </a:lstStyle>
          <a:p/>
        </p:txBody>
      </p:sp>
      <p:sp>
        <p:nvSpPr>
          <p:cNvPr id="141" name="Google Shape;141;p8"/>
          <p:cNvSpPr txBox="1"/>
          <p:nvPr>
            <p:ph idx="2" type="subTitle"/>
          </p:nvPr>
        </p:nvSpPr>
        <p:spPr>
          <a:xfrm>
            <a:off x="1801416" y="3320200"/>
            <a:ext cx="3349693" cy="139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142" name="Google Shape;142;p8"/>
          <p:cNvSpPr txBox="1"/>
          <p:nvPr>
            <p:ph idx="3" type="subTitle"/>
          </p:nvPr>
        </p:nvSpPr>
        <p:spPr>
          <a:xfrm>
            <a:off x="7010746" y="2144233"/>
            <a:ext cx="3349693" cy="1176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3600"/>
              <a:buFont typeface="Pacifico"/>
              <a:buNone/>
              <a:defRPr sz="4788">
                <a:solidFill>
                  <a:schemeClr val="dk1"/>
                </a:solidFill>
                <a:latin typeface="Pacifico"/>
                <a:ea typeface="Pacifico"/>
                <a:cs typeface="Pacifico"/>
                <a:sym typeface="Pacifico"/>
              </a:defRPr>
            </a:lvl1pPr>
            <a:lvl2pPr lvl="1" algn="ctr">
              <a:lnSpc>
                <a:spcPct val="100000"/>
              </a:lnSpc>
              <a:spcBef>
                <a:spcPts val="0"/>
              </a:spcBef>
              <a:spcAft>
                <a:spcPts val="0"/>
              </a:spcAft>
              <a:buClr>
                <a:schemeClr val="dk1"/>
              </a:buClr>
              <a:buSzPts val="3600"/>
              <a:buFont typeface="Pacifico"/>
              <a:buNone/>
              <a:defRPr sz="4788">
                <a:solidFill>
                  <a:schemeClr val="dk1"/>
                </a:solidFill>
                <a:latin typeface="Pacifico"/>
                <a:ea typeface="Pacifico"/>
                <a:cs typeface="Pacifico"/>
                <a:sym typeface="Pacifico"/>
              </a:defRPr>
            </a:lvl2pPr>
            <a:lvl3pPr lvl="2" algn="ctr">
              <a:lnSpc>
                <a:spcPct val="100000"/>
              </a:lnSpc>
              <a:spcBef>
                <a:spcPts val="0"/>
              </a:spcBef>
              <a:spcAft>
                <a:spcPts val="0"/>
              </a:spcAft>
              <a:buClr>
                <a:schemeClr val="dk1"/>
              </a:buClr>
              <a:buSzPts val="3600"/>
              <a:buFont typeface="Pacifico"/>
              <a:buNone/>
              <a:defRPr sz="4788">
                <a:solidFill>
                  <a:schemeClr val="dk1"/>
                </a:solidFill>
                <a:latin typeface="Pacifico"/>
                <a:ea typeface="Pacifico"/>
                <a:cs typeface="Pacifico"/>
                <a:sym typeface="Pacifico"/>
              </a:defRPr>
            </a:lvl3pPr>
            <a:lvl4pPr lvl="3" algn="ctr">
              <a:lnSpc>
                <a:spcPct val="100000"/>
              </a:lnSpc>
              <a:spcBef>
                <a:spcPts val="0"/>
              </a:spcBef>
              <a:spcAft>
                <a:spcPts val="0"/>
              </a:spcAft>
              <a:buClr>
                <a:schemeClr val="dk1"/>
              </a:buClr>
              <a:buSzPts val="3600"/>
              <a:buFont typeface="Pacifico"/>
              <a:buNone/>
              <a:defRPr sz="4788">
                <a:solidFill>
                  <a:schemeClr val="dk1"/>
                </a:solidFill>
                <a:latin typeface="Pacifico"/>
                <a:ea typeface="Pacifico"/>
                <a:cs typeface="Pacifico"/>
                <a:sym typeface="Pacifico"/>
              </a:defRPr>
            </a:lvl4pPr>
            <a:lvl5pPr lvl="4" algn="ctr">
              <a:lnSpc>
                <a:spcPct val="100000"/>
              </a:lnSpc>
              <a:spcBef>
                <a:spcPts val="0"/>
              </a:spcBef>
              <a:spcAft>
                <a:spcPts val="0"/>
              </a:spcAft>
              <a:buClr>
                <a:schemeClr val="dk1"/>
              </a:buClr>
              <a:buSzPts val="3600"/>
              <a:buFont typeface="Pacifico"/>
              <a:buNone/>
              <a:defRPr sz="4788">
                <a:solidFill>
                  <a:schemeClr val="dk1"/>
                </a:solidFill>
                <a:latin typeface="Pacifico"/>
                <a:ea typeface="Pacifico"/>
                <a:cs typeface="Pacifico"/>
                <a:sym typeface="Pacifico"/>
              </a:defRPr>
            </a:lvl5pPr>
            <a:lvl6pPr lvl="5" algn="ctr">
              <a:lnSpc>
                <a:spcPct val="100000"/>
              </a:lnSpc>
              <a:spcBef>
                <a:spcPts val="0"/>
              </a:spcBef>
              <a:spcAft>
                <a:spcPts val="0"/>
              </a:spcAft>
              <a:buClr>
                <a:schemeClr val="dk1"/>
              </a:buClr>
              <a:buSzPts val="3600"/>
              <a:buFont typeface="Pacifico"/>
              <a:buNone/>
              <a:defRPr sz="4788">
                <a:solidFill>
                  <a:schemeClr val="dk1"/>
                </a:solidFill>
                <a:latin typeface="Pacifico"/>
                <a:ea typeface="Pacifico"/>
                <a:cs typeface="Pacifico"/>
                <a:sym typeface="Pacifico"/>
              </a:defRPr>
            </a:lvl6pPr>
            <a:lvl7pPr lvl="6" algn="ctr">
              <a:lnSpc>
                <a:spcPct val="100000"/>
              </a:lnSpc>
              <a:spcBef>
                <a:spcPts val="0"/>
              </a:spcBef>
              <a:spcAft>
                <a:spcPts val="0"/>
              </a:spcAft>
              <a:buClr>
                <a:schemeClr val="dk1"/>
              </a:buClr>
              <a:buSzPts val="3600"/>
              <a:buFont typeface="Pacifico"/>
              <a:buNone/>
              <a:defRPr sz="4788">
                <a:solidFill>
                  <a:schemeClr val="dk1"/>
                </a:solidFill>
                <a:latin typeface="Pacifico"/>
                <a:ea typeface="Pacifico"/>
                <a:cs typeface="Pacifico"/>
                <a:sym typeface="Pacifico"/>
              </a:defRPr>
            </a:lvl7pPr>
            <a:lvl8pPr lvl="7" algn="ctr">
              <a:lnSpc>
                <a:spcPct val="100000"/>
              </a:lnSpc>
              <a:spcBef>
                <a:spcPts val="0"/>
              </a:spcBef>
              <a:spcAft>
                <a:spcPts val="0"/>
              </a:spcAft>
              <a:buClr>
                <a:schemeClr val="dk1"/>
              </a:buClr>
              <a:buSzPts val="3600"/>
              <a:buFont typeface="Pacifico"/>
              <a:buNone/>
              <a:defRPr sz="4788">
                <a:solidFill>
                  <a:schemeClr val="dk1"/>
                </a:solidFill>
                <a:latin typeface="Pacifico"/>
                <a:ea typeface="Pacifico"/>
                <a:cs typeface="Pacifico"/>
                <a:sym typeface="Pacifico"/>
              </a:defRPr>
            </a:lvl8pPr>
            <a:lvl9pPr lvl="8" algn="ctr">
              <a:lnSpc>
                <a:spcPct val="100000"/>
              </a:lnSpc>
              <a:spcBef>
                <a:spcPts val="0"/>
              </a:spcBef>
              <a:spcAft>
                <a:spcPts val="0"/>
              </a:spcAft>
              <a:buClr>
                <a:schemeClr val="dk1"/>
              </a:buClr>
              <a:buSzPts val="3600"/>
              <a:buFont typeface="Pacifico"/>
              <a:buNone/>
              <a:defRPr sz="4788">
                <a:solidFill>
                  <a:schemeClr val="dk1"/>
                </a:solidFill>
                <a:latin typeface="Pacifico"/>
                <a:ea typeface="Pacifico"/>
                <a:cs typeface="Pacifico"/>
                <a:sym typeface="Pacifico"/>
              </a:defRPr>
            </a:lvl9pPr>
          </a:lstStyle>
          <a:p/>
        </p:txBody>
      </p:sp>
      <p:sp>
        <p:nvSpPr>
          <p:cNvPr id="143" name="Google Shape;143;p8"/>
          <p:cNvSpPr txBox="1"/>
          <p:nvPr>
            <p:ph idx="4" type="subTitle"/>
          </p:nvPr>
        </p:nvSpPr>
        <p:spPr>
          <a:xfrm>
            <a:off x="7010730" y="3320200"/>
            <a:ext cx="3349693" cy="139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grpSp>
        <p:nvGrpSpPr>
          <p:cNvPr id="144" name="Google Shape;144;p8"/>
          <p:cNvGrpSpPr/>
          <p:nvPr/>
        </p:nvGrpSpPr>
        <p:grpSpPr>
          <a:xfrm>
            <a:off x="-2331640" y="5350051"/>
            <a:ext cx="4554521" cy="3438958"/>
            <a:chOff x="-1753067" y="4012538"/>
            <a:chExt cx="3424362" cy="2579219"/>
          </a:xfrm>
        </p:grpSpPr>
        <p:sp>
          <p:nvSpPr>
            <p:cNvPr id="145" name="Google Shape;145;p8"/>
            <p:cNvSpPr/>
            <p:nvPr/>
          </p:nvSpPr>
          <p:spPr>
            <a:xfrm>
              <a:off x="-1753067" y="4012538"/>
              <a:ext cx="2543879" cy="2045436"/>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146" name="Google Shape;146;p8"/>
            <p:cNvGrpSpPr/>
            <p:nvPr/>
          </p:nvGrpSpPr>
          <p:grpSpPr>
            <a:xfrm>
              <a:off x="-917632" y="4620203"/>
              <a:ext cx="2588927" cy="1971554"/>
              <a:chOff x="-765482" y="4620203"/>
              <a:chExt cx="2588927" cy="1971554"/>
            </a:xfrm>
          </p:grpSpPr>
          <p:sp>
            <p:nvSpPr>
              <p:cNvPr id="147" name="Google Shape;147;p8"/>
              <p:cNvSpPr/>
              <p:nvPr/>
            </p:nvSpPr>
            <p:spPr>
              <a:xfrm>
                <a:off x="-765482" y="4620203"/>
                <a:ext cx="2588927" cy="1971554"/>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48" name="Google Shape;148;p8"/>
              <p:cNvSpPr/>
              <p:nvPr/>
            </p:nvSpPr>
            <p:spPr>
              <a:xfrm>
                <a:off x="1288964" y="4808006"/>
                <a:ext cx="41298" cy="55177"/>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49" name="Google Shape;149;p8"/>
              <p:cNvSpPr/>
              <p:nvPr/>
            </p:nvSpPr>
            <p:spPr>
              <a:xfrm>
                <a:off x="467708" y="4966720"/>
                <a:ext cx="41298" cy="55177"/>
              </a:xfrm>
              <a:custGeom>
                <a:rect b="b" l="l" r="r" t="t"/>
                <a:pathLst>
                  <a:path extrusionOk="0" h="1296" w="97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50" name="Google Shape;150;p8"/>
              <p:cNvSpPr/>
              <p:nvPr/>
            </p:nvSpPr>
            <p:spPr>
              <a:xfrm>
                <a:off x="1072346" y="5044161"/>
                <a:ext cx="40489" cy="55518"/>
              </a:xfrm>
              <a:custGeom>
                <a:rect b="b" l="l" r="r" t="t"/>
                <a:pathLst>
                  <a:path extrusionOk="0" h="1304" w="951">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51" name="Google Shape;151;p8"/>
              <p:cNvSpPr/>
              <p:nvPr/>
            </p:nvSpPr>
            <p:spPr>
              <a:xfrm>
                <a:off x="861263" y="4788167"/>
                <a:ext cx="40531" cy="55220"/>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52" name="Google Shape;152;p8"/>
              <p:cNvSpPr/>
              <p:nvPr/>
            </p:nvSpPr>
            <p:spPr>
              <a:xfrm>
                <a:off x="1014403" y="4865182"/>
                <a:ext cx="51643" cy="70504"/>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53" name="Google Shape;153;p8"/>
              <p:cNvSpPr/>
              <p:nvPr/>
            </p:nvSpPr>
            <p:spPr>
              <a:xfrm>
                <a:off x="617654" y="4754832"/>
                <a:ext cx="52410" cy="69908"/>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54" name="Google Shape;154;p8"/>
              <p:cNvSpPr/>
              <p:nvPr/>
            </p:nvSpPr>
            <p:spPr>
              <a:xfrm>
                <a:off x="1453215" y="4942155"/>
                <a:ext cx="51643" cy="70206"/>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55" name="Google Shape;155;p8"/>
              <p:cNvSpPr/>
              <p:nvPr/>
            </p:nvSpPr>
            <p:spPr>
              <a:xfrm>
                <a:off x="704931" y="4998437"/>
                <a:ext cx="52410" cy="69780"/>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56" name="Google Shape;156;p8"/>
              <p:cNvSpPr/>
              <p:nvPr/>
            </p:nvSpPr>
            <p:spPr>
              <a:xfrm>
                <a:off x="1291348" y="5063489"/>
                <a:ext cx="41298" cy="55220"/>
              </a:xfrm>
              <a:custGeom>
                <a:rect b="b" l="l" r="r" t="t"/>
                <a:pathLst>
                  <a:path extrusionOk="0" h="1297" w="97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grpSp>
        <p:nvGrpSpPr>
          <p:cNvPr id="157" name="Google Shape;157;p8"/>
          <p:cNvGrpSpPr/>
          <p:nvPr/>
        </p:nvGrpSpPr>
        <p:grpSpPr>
          <a:xfrm>
            <a:off x="9008099" y="-2383727"/>
            <a:ext cx="4311189" cy="4245925"/>
            <a:chOff x="6772829" y="-1787795"/>
            <a:chExt cx="3241411" cy="3184444"/>
          </a:xfrm>
        </p:grpSpPr>
        <p:sp>
          <p:nvSpPr>
            <p:cNvPr id="158" name="Google Shape;158;p8"/>
            <p:cNvSpPr/>
            <p:nvPr/>
          </p:nvSpPr>
          <p:spPr>
            <a:xfrm flipH="1" rot="3833120">
              <a:off x="6979066" y="-1218265"/>
              <a:ext cx="2543815" cy="2045384"/>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159" name="Google Shape;159;p8"/>
            <p:cNvGrpSpPr/>
            <p:nvPr/>
          </p:nvGrpSpPr>
          <p:grpSpPr>
            <a:xfrm>
              <a:off x="7663676" y="-909828"/>
              <a:ext cx="2350564" cy="1955844"/>
              <a:chOff x="7130276" y="-986028"/>
              <a:chExt cx="2350564" cy="1955844"/>
            </a:xfrm>
          </p:grpSpPr>
          <p:sp>
            <p:nvSpPr>
              <p:cNvPr id="160" name="Google Shape;160;p8"/>
              <p:cNvSpPr/>
              <p:nvPr/>
            </p:nvSpPr>
            <p:spPr>
              <a:xfrm rot="10800000">
                <a:off x="7130276" y="-986028"/>
                <a:ext cx="2350564" cy="1955844"/>
              </a:xfrm>
              <a:custGeom>
                <a:rect b="b" l="l" r="r" t="t"/>
                <a:pathLst>
                  <a:path extrusionOk="0" h="58266" w="70025">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161" name="Google Shape;161;p8"/>
              <p:cNvGrpSpPr/>
              <p:nvPr/>
            </p:nvGrpSpPr>
            <p:grpSpPr>
              <a:xfrm rot="10800000">
                <a:off x="7374368" y="-329619"/>
                <a:ext cx="1721841" cy="1113845"/>
                <a:chOff x="-3171530" y="2930427"/>
                <a:chExt cx="1885915" cy="1219983"/>
              </a:xfrm>
            </p:grpSpPr>
            <p:sp>
              <p:nvSpPr>
                <p:cNvPr id="162" name="Google Shape;162;p8"/>
                <p:cNvSpPr/>
                <p:nvPr/>
              </p:nvSpPr>
              <p:spPr>
                <a:xfrm>
                  <a:off x="-2996113" y="3590073"/>
                  <a:ext cx="130929" cy="177183"/>
                </a:xfrm>
                <a:custGeom>
                  <a:rect b="b" l="l" r="r" t="t"/>
                  <a:pathLst>
                    <a:path extrusionOk="0" h="4819" w="3561">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63" name="Google Shape;163;p8"/>
                <p:cNvSpPr/>
                <p:nvPr/>
              </p:nvSpPr>
              <p:spPr>
                <a:xfrm>
                  <a:off x="-1416544" y="3756887"/>
                  <a:ext cx="130929" cy="177256"/>
                </a:xfrm>
                <a:custGeom>
                  <a:rect b="b" l="l" r="r" t="t"/>
                  <a:pathLst>
                    <a:path extrusionOk="0" h="4821" w="3561">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64" name="Google Shape;164;p8"/>
                <p:cNvSpPr/>
                <p:nvPr/>
              </p:nvSpPr>
              <p:spPr>
                <a:xfrm>
                  <a:off x="-2776831" y="2930427"/>
                  <a:ext cx="130929" cy="176999"/>
                </a:xfrm>
                <a:custGeom>
                  <a:rect b="b" l="l" r="r" t="t"/>
                  <a:pathLst>
                    <a:path extrusionOk="0" h="4814" w="3561">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65" name="Google Shape;165;p8"/>
                <p:cNvSpPr/>
                <p:nvPr/>
              </p:nvSpPr>
              <p:spPr>
                <a:xfrm>
                  <a:off x="-2428680" y="3752475"/>
                  <a:ext cx="131591" cy="177293"/>
                </a:xfrm>
                <a:custGeom>
                  <a:rect b="b" l="l" r="r" t="t"/>
                  <a:pathLst>
                    <a:path extrusionOk="0" h="4822" w="3579">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66" name="Google Shape;166;p8"/>
                <p:cNvSpPr/>
                <p:nvPr/>
              </p:nvSpPr>
              <p:spPr>
                <a:xfrm>
                  <a:off x="-2438276" y="3054187"/>
                  <a:ext cx="130230" cy="176852"/>
                </a:xfrm>
                <a:custGeom>
                  <a:rect b="b" l="l" r="r" t="t"/>
                  <a:pathLst>
                    <a:path extrusionOk="0" h="4810" w="3542">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67" name="Google Shape;167;p8"/>
                <p:cNvSpPr/>
                <p:nvPr/>
              </p:nvSpPr>
              <p:spPr>
                <a:xfrm>
                  <a:off x="-1812640" y="3602684"/>
                  <a:ext cx="130267" cy="177256"/>
                </a:xfrm>
                <a:custGeom>
                  <a:rect b="b" l="l" r="r" t="t"/>
                  <a:pathLst>
                    <a:path extrusionOk="0" h="4821" w="3543">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68" name="Google Shape;168;p8"/>
                <p:cNvSpPr/>
                <p:nvPr/>
              </p:nvSpPr>
              <p:spPr>
                <a:xfrm>
                  <a:off x="-2095640" y="3547717"/>
                  <a:ext cx="87727" cy="117693"/>
                </a:xfrm>
                <a:custGeom>
                  <a:rect b="b" l="l" r="r" t="t"/>
                  <a:pathLst>
                    <a:path extrusionOk="0" h="3201" w="2386">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69" name="Google Shape;169;p8"/>
                <p:cNvSpPr/>
                <p:nvPr/>
              </p:nvSpPr>
              <p:spPr>
                <a:xfrm>
                  <a:off x="-1607036" y="4028084"/>
                  <a:ext cx="87727" cy="117730"/>
                </a:xfrm>
                <a:custGeom>
                  <a:rect b="b" l="l" r="r" t="t"/>
                  <a:pathLst>
                    <a:path extrusionOk="0" h="3202" w="2386">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70" name="Google Shape;170;p8"/>
                <p:cNvSpPr/>
                <p:nvPr/>
              </p:nvSpPr>
              <p:spPr>
                <a:xfrm>
                  <a:off x="-2105935" y="3925981"/>
                  <a:ext cx="87065" cy="118060"/>
                </a:xfrm>
                <a:custGeom>
                  <a:rect b="b" l="l" r="r" t="t"/>
                  <a:pathLst>
                    <a:path extrusionOk="0" h="3211" w="2368">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71" name="Google Shape;171;p8"/>
                <p:cNvSpPr/>
                <p:nvPr/>
              </p:nvSpPr>
              <p:spPr>
                <a:xfrm>
                  <a:off x="-2654837" y="4005472"/>
                  <a:ext cx="87065" cy="117730"/>
                </a:xfrm>
                <a:custGeom>
                  <a:rect b="b" l="l" r="r" t="t"/>
                  <a:pathLst>
                    <a:path extrusionOk="0" h="3202" w="2368">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72" name="Google Shape;172;p8"/>
                <p:cNvSpPr/>
                <p:nvPr/>
              </p:nvSpPr>
              <p:spPr>
                <a:xfrm>
                  <a:off x="-2985156" y="3236884"/>
                  <a:ext cx="87764" cy="117766"/>
                </a:xfrm>
                <a:custGeom>
                  <a:rect b="b" l="l" r="r" t="t"/>
                  <a:pathLst>
                    <a:path extrusionOk="0" h="3203" w="2387">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73" name="Google Shape;173;p8"/>
                <p:cNvSpPr/>
                <p:nvPr/>
              </p:nvSpPr>
              <p:spPr>
                <a:xfrm>
                  <a:off x="-2649358" y="3447268"/>
                  <a:ext cx="86404" cy="118097"/>
                </a:xfrm>
                <a:custGeom>
                  <a:rect b="b" l="l" r="r" t="t"/>
                  <a:pathLst>
                    <a:path extrusionOk="0" h="3212" w="235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74" name="Google Shape;174;p8"/>
                <p:cNvSpPr/>
                <p:nvPr/>
              </p:nvSpPr>
              <p:spPr>
                <a:xfrm>
                  <a:off x="-3171530" y="3973411"/>
                  <a:ext cx="130230" cy="176999"/>
                </a:xfrm>
                <a:custGeom>
                  <a:rect b="b" l="l" r="r" t="t"/>
                  <a:pathLst>
                    <a:path extrusionOk="0" h="4814" w="3542">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5" name="Shape 175"/>
        <p:cNvGrpSpPr/>
        <p:nvPr/>
      </p:nvGrpSpPr>
      <p:grpSpPr>
        <a:xfrm>
          <a:off x="0" y="0"/>
          <a:ext cx="0" cy="0"/>
          <a:chOff x="0" y="0"/>
          <a:chExt cx="0" cy="0"/>
        </a:xfrm>
      </p:grpSpPr>
      <p:grpSp>
        <p:nvGrpSpPr>
          <p:cNvPr id="176" name="Google Shape;176;p9"/>
          <p:cNvGrpSpPr/>
          <p:nvPr/>
        </p:nvGrpSpPr>
        <p:grpSpPr>
          <a:xfrm>
            <a:off x="9783399" y="5645019"/>
            <a:ext cx="3651642" cy="3429500"/>
            <a:chOff x="7241446" y="4233764"/>
            <a:chExt cx="2745524" cy="2572125"/>
          </a:xfrm>
        </p:grpSpPr>
        <p:sp>
          <p:nvSpPr>
            <p:cNvPr id="177" name="Google Shape;177;p9"/>
            <p:cNvSpPr/>
            <p:nvPr/>
          </p:nvSpPr>
          <p:spPr>
            <a:xfrm rot="10424114">
              <a:off x="7360116" y="4363710"/>
              <a:ext cx="2508184" cy="2312232"/>
            </a:xfrm>
            <a:custGeom>
              <a:rect b="b" l="l" r="r" t="t"/>
              <a:pathLst>
                <a:path extrusionOk="0" h="81066" w="87936">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78" name="Google Shape;178;p9"/>
            <p:cNvSpPr/>
            <p:nvPr/>
          </p:nvSpPr>
          <p:spPr>
            <a:xfrm rot="10424114">
              <a:off x="7814649" y="4659022"/>
              <a:ext cx="2064825" cy="1900676"/>
            </a:xfrm>
            <a:custGeom>
              <a:rect b="b" l="l" r="r" t="t"/>
              <a:pathLst>
                <a:path extrusionOk="0" h="66637" w="72392">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nvGrpSpPr>
          <p:cNvPr id="179" name="Google Shape;179;p9"/>
          <p:cNvGrpSpPr/>
          <p:nvPr/>
        </p:nvGrpSpPr>
        <p:grpSpPr>
          <a:xfrm flipH="1">
            <a:off x="-2449737" y="-2913684"/>
            <a:ext cx="5052460" cy="4922870"/>
            <a:chOff x="6902090" y="-2185263"/>
            <a:chExt cx="3798743" cy="3692152"/>
          </a:xfrm>
        </p:grpSpPr>
        <p:sp>
          <p:nvSpPr>
            <p:cNvPr id="180" name="Google Shape;180;p9"/>
            <p:cNvSpPr/>
            <p:nvPr/>
          </p:nvSpPr>
          <p:spPr>
            <a:xfrm flipH="1" rot="-7845770">
              <a:off x="7235267" y="-1576819"/>
              <a:ext cx="2543914" cy="2045463"/>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181" name="Google Shape;181;p9"/>
            <p:cNvGrpSpPr/>
            <p:nvPr/>
          </p:nvGrpSpPr>
          <p:grpSpPr>
            <a:xfrm flipH="1" rot="-7845996">
              <a:off x="7814416" y="-1103058"/>
              <a:ext cx="2589010" cy="1971616"/>
              <a:chOff x="-765482" y="4620203"/>
              <a:chExt cx="2588927" cy="1971554"/>
            </a:xfrm>
          </p:grpSpPr>
          <p:sp>
            <p:nvSpPr>
              <p:cNvPr id="182" name="Google Shape;182;p9"/>
              <p:cNvSpPr/>
              <p:nvPr/>
            </p:nvSpPr>
            <p:spPr>
              <a:xfrm>
                <a:off x="-765482" y="4620203"/>
                <a:ext cx="2588927" cy="1971554"/>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83" name="Google Shape;183;p9"/>
              <p:cNvSpPr/>
              <p:nvPr/>
            </p:nvSpPr>
            <p:spPr>
              <a:xfrm>
                <a:off x="1288964" y="4808006"/>
                <a:ext cx="41298" cy="55177"/>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84" name="Google Shape;184;p9"/>
              <p:cNvSpPr/>
              <p:nvPr/>
            </p:nvSpPr>
            <p:spPr>
              <a:xfrm>
                <a:off x="467708" y="4966720"/>
                <a:ext cx="41298" cy="55177"/>
              </a:xfrm>
              <a:custGeom>
                <a:rect b="b" l="l" r="r" t="t"/>
                <a:pathLst>
                  <a:path extrusionOk="0" h="1296" w="97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85" name="Google Shape;185;p9"/>
              <p:cNvSpPr/>
              <p:nvPr/>
            </p:nvSpPr>
            <p:spPr>
              <a:xfrm>
                <a:off x="1072346" y="5044161"/>
                <a:ext cx="40489" cy="55518"/>
              </a:xfrm>
              <a:custGeom>
                <a:rect b="b" l="l" r="r" t="t"/>
                <a:pathLst>
                  <a:path extrusionOk="0" h="1304" w="951">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86" name="Google Shape;186;p9"/>
              <p:cNvSpPr/>
              <p:nvPr/>
            </p:nvSpPr>
            <p:spPr>
              <a:xfrm>
                <a:off x="861263" y="4788167"/>
                <a:ext cx="40531" cy="55220"/>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87" name="Google Shape;187;p9"/>
              <p:cNvSpPr/>
              <p:nvPr/>
            </p:nvSpPr>
            <p:spPr>
              <a:xfrm>
                <a:off x="1014403" y="4865182"/>
                <a:ext cx="51643" cy="70504"/>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88" name="Google Shape;188;p9"/>
              <p:cNvSpPr/>
              <p:nvPr/>
            </p:nvSpPr>
            <p:spPr>
              <a:xfrm>
                <a:off x="617654" y="4754832"/>
                <a:ext cx="52410" cy="69908"/>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89" name="Google Shape;189;p9"/>
              <p:cNvSpPr/>
              <p:nvPr/>
            </p:nvSpPr>
            <p:spPr>
              <a:xfrm>
                <a:off x="1453215" y="4942155"/>
                <a:ext cx="51643" cy="70206"/>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90" name="Google Shape;190;p9"/>
              <p:cNvSpPr/>
              <p:nvPr/>
            </p:nvSpPr>
            <p:spPr>
              <a:xfrm>
                <a:off x="704931" y="4998437"/>
                <a:ext cx="52410" cy="69780"/>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191" name="Google Shape;191;p9"/>
              <p:cNvSpPr/>
              <p:nvPr/>
            </p:nvSpPr>
            <p:spPr>
              <a:xfrm>
                <a:off x="1291348" y="5063489"/>
                <a:ext cx="41298" cy="55220"/>
              </a:xfrm>
              <a:custGeom>
                <a:rect b="b" l="l" r="r" t="t"/>
                <a:pathLst>
                  <a:path extrusionOk="0" h="1297" w="97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sp>
        <p:nvSpPr>
          <p:cNvPr id="192" name="Google Shape;192;p9"/>
          <p:cNvSpPr txBox="1"/>
          <p:nvPr>
            <p:ph type="title"/>
          </p:nvPr>
        </p:nvSpPr>
        <p:spPr>
          <a:xfrm>
            <a:off x="957625" y="696633"/>
            <a:ext cx="10246588" cy="76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3" name="Shape 193"/>
        <p:cNvGrpSpPr/>
        <p:nvPr/>
      </p:nvGrpSpPr>
      <p:grpSpPr>
        <a:xfrm>
          <a:off x="0" y="0"/>
          <a:ext cx="0" cy="0"/>
          <a:chOff x="0" y="0"/>
          <a:chExt cx="0" cy="0"/>
        </a:xfrm>
      </p:grpSpPr>
      <p:sp>
        <p:nvSpPr>
          <p:cNvPr id="194" name="Google Shape;194;p10"/>
          <p:cNvSpPr txBox="1"/>
          <p:nvPr>
            <p:ph type="title"/>
          </p:nvPr>
        </p:nvSpPr>
        <p:spPr>
          <a:xfrm>
            <a:off x="6080919" y="1995800"/>
            <a:ext cx="5123294" cy="10076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3600"/>
              <a:buNone/>
              <a:defRPr/>
            </a:lvl1pPr>
            <a:lvl2pPr lvl="1" algn="l">
              <a:lnSpc>
                <a:spcPct val="100000"/>
              </a:lnSpc>
              <a:spcBef>
                <a:spcPts val="0"/>
              </a:spcBef>
              <a:spcAft>
                <a:spcPts val="0"/>
              </a:spcAft>
              <a:buSzPts val="4800"/>
              <a:buNone/>
              <a:defRPr sz="6384"/>
            </a:lvl2pPr>
            <a:lvl3pPr lvl="2" algn="l">
              <a:lnSpc>
                <a:spcPct val="100000"/>
              </a:lnSpc>
              <a:spcBef>
                <a:spcPts val="0"/>
              </a:spcBef>
              <a:spcAft>
                <a:spcPts val="0"/>
              </a:spcAft>
              <a:buSzPts val="4800"/>
              <a:buNone/>
              <a:defRPr sz="6384"/>
            </a:lvl3pPr>
            <a:lvl4pPr lvl="3" algn="l">
              <a:lnSpc>
                <a:spcPct val="100000"/>
              </a:lnSpc>
              <a:spcBef>
                <a:spcPts val="0"/>
              </a:spcBef>
              <a:spcAft>
                <a:spcPts val="0"/>
              </a:spcAft>
              <a:buSzPts val="4800"/>
              <a:buNone/>
              <a:defRPr sz="6384"/>
            </a:lvl4pPr>
            <a:lvl5pPr lvl="4" algn="l">
              <a:lnSpc>
                <a:spcPct val="100000"/>
              </a:lnSpc>
              <a:spcBef>
                <a:spcPts val="0"/>
              </a:spcBef>
              <a:spcAft>
                <a:spcPts val="0"/>
              </a:spcAft>
              <a:buSzPts val="4800"/>
              <a:buNone/>
              <a:defRPr sz="6384"/>
            </a:lvl5pPr>
            <a:lvl6pPr lvl="5" algn="l">
              <a:lnSpc>
                <a:spcPct val="100000"/>
              </a:lnSpc>
              <a:spcBef>
                <a:spcPts val="0"/>
              </a:spcBef>
              <a:spcAft>
                <a:spcPts val="0"/>
              </a:spcAft>
              <a:buSzPts val="4800"/>
              <a:buNone/>
              <a:defRPr sz="6384"/>
            </a:lvl6pPr>
            <a:lvl7pPr lvl="6" algn="l">
              <a:lnSpc>
                <a:spcPct val="100000"/>
              </a:lnSpc>
              <a:spcBef>
                <a:spcPts val="0"/>
              </a:spcBef>
              <a:spcAft>
                <a:spcPts val="0"/>
              </a:spcAft>
              <a:buSzPts val="4800"/>
              <a:buNone/>
              <a:defRPr sz="6384"/>
            </a:lvl7pPr>
            <a:lvl8pPr lvl="7" algn="l">
              <a:lnSpc>
                <a:spcPct val="100000"/>
              </a:lnSpc>
              <a:spcBef>
                <a:spcPts val="0"/>
              </a:spcBef>
              <a:spcAft>
                <a:spcPts val="0"/>
              </a:spcAft>
              <a:buSzPts val="4800"/>
              <a:buNone/>
              <a:defRPr sz="6384"/>
            </a:lvl8pPr>
            <a:lvl9pPr lvl="8" algn="l">
              <a:lnSpc>
                <a:spcPct val="100000"/>
              </a:lnSpc>
              <a:spcBef>
                <a:spcPts val="0"/>
              </a:spcBef>
              <a:spcAft>
                <a:spcPts val="0"/>
              </a:spcAft>
              <a:buSzPts val="4800"/>
              <a:buNone/>
              <a:defRPr sz="6384"/>
            </a:lvl9pPr>
          </a:lstStyle>
          <a:p/>
        </p:txBody>
      </p:sp>
      <p:sp>
        <p:nvSpPr>
          <p:cNvPr id="195" name="Google Shape;195;p10"/>
          <p:cNvSpPr txBox="1"/>
          <p:nvPr>
            <p:ph idx="1" type="subTitle"/>
          </p:nvPr>
        </p:nvSpPr>
        <p:spPr>
          <a:xfrm>
            <a:off x="6080919" y="3003400"/>
            <a:ext cx="5123294" cy="18588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grpSp>
        <p:nvGrpSpPr>
          <p:cNvPr id="196" name="Google Shape;196;p10"/>
          <p:cNvGrpSpPr/>
          <p:nvPr/>
        </p:nvGrpSpPr>
        <p:grpSpPr>
          <a:xfrm>
            <a:off x="-894275" y="-1793317"/>
            <a:ext cx="3703822" cy="3149968"/>
            <a:chOff x="-672370" y="-1344988"/>
            <a:chExt cx="2784756" cy="2362476"/>
          </a:xfrm>
        </p:grpSpPr>
        <p:sp>
          <p:nvSpPr>
            <p:cNvPr id="197" name="Google Shape;197;p10"/>
            <p:cNvSpPr/>
            <p:nvPr/>
          </p:nvSpPr>
          <p:spPr>
            <a:xfrm flipH="1" rot="10800000">
              <a:off x="-431493" y="-1344988"/>
              <a:ext cx="2543879" cy="2045436"/>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198" name="Google Shape;198;p10"/>
            <p:cNvGrpSpPr/>
            <p:nvPr/>
          </p:nvGrpSpPr>
          <p:grpSpPr>
            <a:xfrm rot="10800000">
              <a:off x="-672370" y="-938356"/>
              <a:ext cx="2350564" cy="1955844"/>
              <a:chOff x="7173422" y="4083799"/>
              <a:chExt cx="2350564" cy="1955844"/>
            </a:xfrm>
          </p:grpSpPr>
          <p:sp>
            <p:nvSpPr>
              <p:cNvPr id="199" name="Google Shape;199;p10"/>
              <p:cNvSpPr/>
              <p:nvPr/>
            </p:nvSpPr>
            <p:spPr>
              <a:xfrm flipH="1">
                <a:off x="7173422" y="4083799"/>
                <a:ext cx="2350564" cy="1955844"/>
              </a:xfrm>
              <a:custGeom>
                <a:rect b="b" l="l" r="r" t="t"/>
                <a:pathLst>
                  <a:path extrusionOk="0" h="58266" w="70025">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nvGrpSpPr>
              <p:cNvPr id="200" name="Google Shape;200;p10"/>
              <p:cNvGrpSpPr/>
              <p:nvPr/>
            </p:nvGrpSpPr>
            <p:grpSpPr>
              <a:xfrm flipH="1">
                <a:off x="7417514" y="4269389"/>
                <a:ext cx="1721841" cy="1113845"/>
                <a:chOff x="-3171530" y="2930427"/>
                <a:chExt cx="1885915" cy="1219983"/>
              </a:xfrm>
            </p:grpSpPr>
            <p:sp>
              <p:nvSpPr>
                <p:cNvPr id="201" name="Google Shape;201;p10"/>
                <p:cNvSpPr/>
                <p:nvPr/>
              </p:nvSpPr>
              <p:spPr>
                <a:xfrm>
                  <a:off x="-2996113" y="3590073"/>
                  <a:ext cx="130929" cy="177183"/>
                </a:xfrm>
                <a:custGeom>
                  <a:rect b="b" l="l" r="r" t="t"/>
                  <a:pathLst>
                    <a:path extrusionOk="0" h="4819" w="3561">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02" name="Google Shape;202;p10"/>
                <p:cNvSpPr/>
                <p:nvPr/>
              </p:nvSpPr>
              <p:spPr>
                <a:xfrm>
                  <a:off x="-1416544" y="3756887"/>
                  <a:ext cx="130929" cy="177256"/>
                </a:xfrm>
                <a:custGeom>
                  <a:rect b="b" l="l" r="r" t="t"/>
                  <a:pathLst>
                    <a:path extrusionOk="0" h="4821" w="3561">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03" name="Google Shape;203;p10"/>
                <p:cNvSpPr/>
                <p:nvPr/>
              </p:nvSpPr>
              <p:spPr>
                <a:xfrm>
                  <a:off x="-2776831" y="2930427"/>
                  <a:ext cx="130929" cy="176999"/>
                </a:xfrm>
                <a:custGeom>
                  <a:rect b="b" l="l" r="r" t="t"/>
                  <a:pathLst>
                    <a:path extrusionOk="0" h="4814" w="3561">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04" name="Google Shape;204;p10"/>
                <p:cNvSpPr/>
                <p:nvPr/>
              </p:nvSpPr>
              <p:spPr>
                <a:xfrm>
                  <a:off x="-2428680" y="3752475"/>
                  <a:ext cx="131591" cy="177293"/>
                </a:xfrm>
                <a:custGeom>
                  <a:rect b="b" l="l" r="r" t="t"/>
                  <a:pathLst>
                    <a:path extrusionOk="0" h="4822" w="3579">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05" name="Google Shape;205;p10"/>
                <p:cNvSpPr/>
                <p:nvPr/>
              </p:nvSpPr>
              <p:spPr>
                <a:xfrm>
                  <a:off x="-2438276" y="3054187"/>
                  <a:ext cx="130230" cy="176852"/>
                </a:xfrm>
                <a:custGeom>
                  <a:rect b="b" l="l" r="r" t="t"/>
                  <a:pathLst>
                    <a:path extrusionOk="0" h="4810" w="3542">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06" name="Google Shape;206;p10"/>
                <p:cNvSpPr/>
                <p:nvPr/>
              </p:nvSpPr>
              <p:spPr>
                <a:xfrm>
                  <a:off x="-1812640" y="3602684"/>
                  <a:ext cx="130267" cy="177256"/>
                </a:xfrm>
                <a:custGeom>
                  <a:rect b="b" l="l" r="r" t="t"/>
                  <a:pathLst>
                    <a:path extrusionOk="0" h="4821" w="3543">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07" name="Google Shape;207;p10"/>
                <p:cNvSpPr/>
                <p:nvPr/>
              </p:nvSpPr>
              <p:spPr>
                <a:xfrm>
                  <a:off x="-2095640" y="3547717"/>
                  <a:ext cx="87727" cy="117693"/>
                </a:xfrm>
                <a:custGeom>
                  <a:rect b="b" l="l" r="r" t="t"/>
                  <a:pathLst>
                    <a:path extrusionOk="0" h="3201" w="2386">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08" name="Google Shape;208;p10"/>
                <p:cNvSpPr/>
                <p:nvPr/>
              </p:nvSpPr>
              <p:spPr>
                <a:xfrm>
                  <a:off x="-1607036" y="4028084"/>
                  <a:ext cx="87727" cy="117730"/>
                </a:xfrm>
                <a:custGeom>
                  <a:rect b="b" l="l" r="r" t="t"/>
                  <a:pathLst>
                    <a:path extrusionOk="0" h="3202" w="2386">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09" name="Google Shape;209;p10"/>
                <p:cNvSpPr/>
                <p:nvPr/>
              </p:nvSpPr>
              <p:spPr>
                <a:xfrm>
                  <a:off x="-2105935" y="3925981"/>
                  <a:ext cx="87065" cy="118060"/>
                </a:xfrm>
                <a:custGeom>
                  <a:rect b="b" l="l" r="r" t="t"/>
                  <a:pathLst>
                    <a:path extrusionOk="0" h="3211" w="2368">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10" name="Google Shape;210;p10"/>
                <p:cNvSpPr/>
                <p:nvPr/>
              </p:nvSpPr>
              <p:spPr>
                <a:xfrm>
                  <a:off x="-2654837" y="4005472"/>
                  <a:ext cx="87065" cy="117730"/>
                </a:xfrm>
                <a:custGeom>
                  <a:rect b="b" l="l" r="r" t="t"/>
                  <a:pathLst>
                    <a:path extrusionOk="0" h="3202" w="2368">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11" name="Google Shape;211;p10"/>
                <p:cNvSpPr/>
                <p:nvPr/>
              </p:nvSpPr>
              <p:spPr>
                <a:xfrm>
                  <a:off x="-2985156" y="3236884"/>
                  <a:ext cx="87764" cy="117766"/>
                </a:xfrm>
                <a:custGeom>
                  <a:rect b="b" l="l" r="r" t="t"/>
                  <a:pathLst>
                    <a:path extrusionOk="0" h="3203" w="2387">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12" name="Google Shape;212;p10"/>
                <p:cNvSpPr/>
                <p:nvPr/>
              </p:nvSpPr>
              <p:spPr>
                <a:xfrm>
                  <a:off x="-2649358" y="3447268"/>
                  <a:ext cx="86404" cy="118097"/>
                </a:xfrm>
                <a:custGeom>
                  <a:rect b="b" l="l" r="r" t="t"/>
                  <a:pathLst>
                    <a:path extrusionOk="0" h="3212" w="235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sp>
              <p:nvSpPr>
                <p:cNvPr id="213" name="Google Shape;213;p10"/>
                <p:cNvSpPr/>
                <p:nvPr/>
              </p:nvSpPr>
              <p:spPr>
                <a:xfrm>
                  <a:off x="-3171530" y="3973411"/>
                  <a:ext cx="130230" cy="176999"/>
                </a:xfrm>
                <a:custGeom>
                  <a:rect b="b" l="l" r="r" t="t"/>
                  <a:pathLst>
                    <a:path extrusionOk="0" h="4814" w="3542">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79"/>
                    <a:buFont typeface="Arial"/>
                    <a:buNone/>
                  </a:pPr>
                  <a:r>
                    <a:t/>
                  </a:r>
                  <a:endParaRPr b="0" i="0" sz="2479" u="none" cap="none" strike="noStrike">
                    <a:solidFill>
                      <a:srgbClr val="000000"/>
                    </a:solidFill>
                    <a:latin typeface="Arial"/>
                    <a:ea typeface="Arial"/>
                    <a:cs typeface="Arial"/>
                    <a:sym typeface="Arial"/>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57625" y="696633"/>
            <a:ext cx="10246588" cy="7636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3600"/>
              <a:buFont typeface="Pacifico"/>
              <a:buNone/>
              <a:defRPr b="0" i="0" sz="3600" u="none" cap="none" strike="noStrike">
                <a:solidFill>
                  <a:schemeClr val="dk1"/>
                </a:solidFill>
                <a:latin typeface="Pacifico"/>
                <a:ea typeface="Pacifico"/>
                <a:cs typeface="Pacifico"/>
                <a:sym typeface="Pacific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957625" y="1536633"/>
            <a:ext cx="10246588" cy="4601200"/>
          </a:xfrm>
          <a:prstGeom prst="rect">
            <a:avLst/>
          </a:prstGeom>
          <a:noFill/>
          <a:ln>
            <a:noFill/>
          </a:ln>
        </p:spPr>
        <p:txBody>
          <a:bodyPr anchorCtr="0" anchor="ctr" bIns="0" lIns="0" spcFirstLastPara="1" rIns="0" wrap="square" tIns="0">
            <a:noAutofit/>
          </a:bodyPr>
          <a:lstStyle>
            <a:lvl1pPr indent="-330200" lvl="0" marL="457200" marR="0" rtl="0" algn="l">
              <a:lnSpc>
                <a:spcPct val="115000"/>
              </a:lnSpc>
              <a:spcBef>
                <a:spcPts val="0"/>
              </a:spcBef>
              <a:spcAft>
                <a:spcPts val="0"/>
              </a:spcAft>
              <a:buClr>
                <a:schemeClr val="dk2"/>
              </a:buClr>
              <a:buSzPts val="1600"/>
              <a:buFont typeface="Didact Gothic"/>
              <a:buChar char="●"/>
              <a:defRPr b="0" i="0" sz="1600" u="none" cap="none" strike="noStrike">
                <a:solidFill>
                  <a:schemeClr val="dk2"/>
                </a:solidFill>
                <a:latin typeface="Didact Gothic"/>
                <a:ea typeface="Didact Gothic"/>
                <a:cs typeface="Didact Gothic"/>
                <a:sym typeface="Didact Gothic"/>
              </a:defRPr>
            </a:lvl1pPr>
            <a:lvl2pPr indent="-330200" lvl="1" marL="914400" marR="0" rtl="0" algn="l">
              <a:lnSpc>
                <a:spcPct val="115000"/>
              </a:lnSpc>
              <a:spcBef>
                <a:spcPts val="1600"/>
              </a:spcBef>
              <a:spcAft>
                <a:spcPts val="0"/>
              </a:spcAft>
              <a:buClr>
                <a:schemeClr val="dk2"/>
              </a:buClr>
              <a:buSzPts val="1600"/>
              <a:buFont typeface="Didact Gothic"/>
              <a:buChar char="○"/>
              <a:defRPr b="0" i="0" sz="1600" u="none" cap="none" strike="noStrike">
                <a:solidFill>
                  <a:schemeClr val="dk2"/>
                </a:solidFill>
                <a:latin typeface="Didact Gothic"/>
                <a:ea typeface="Didact Gothic"/>
                <a:cs typeface="Didact Gothic"/>
                <a:sym typeface="Didact Gothic"/>
              </a:defRPr>
            </a:lvl2pPr>
            <a:lvl3pPr indent="-330200" lvl="2" marL="1371600" marR="0" rtl="0" algn="l">
              <a:lnSpc>
                <a:spcPct val="115000"/>
              </a:lnSpc>
              <a:spcBef>
                <a:spcPts val="1600"/>
              </a:spcBef>
              <a:spcAft>
                <a:spcPts val="0"/>
              </a:spcAft>
              <a:buClr>
                <a:schemeClr val="dk2"/>
              </a:buClr>
              <a:buSzPts val="1600"/>
              <a:buFont typeface="Didact Gothic"/>
              <a:buChar char="■"/>
              <a:defRPr b="0" i="0" sz="1600" u="none" cap="none" strike="noStrike">
                <a:solidFill>
                  <a:schemeClr val="dk2"/>
                </a:solidFill>
                <a:latin typeface="Didact Gothic"/>
                <a:ea typeface="Didact Gothic"/>
                <a:cs typeface="Didact Gothic"/>
                <a:sym typeface="Didact Gothic"/>
              </a:defRPr>
            </a:lvl3pPr>
            <a:lvl4pPr indent="-330200" lvl="3" marL="1828800" marR="0" rtl="0" algn="l">
              <a:lnSpc>
                <a:spcPct val="115000"/>
              </a:lnSpc>
              <a:spcBef>
                <a:spcPts val="1600"/>
              </a:spcBef>
              <a:spcAft>
                <a:spcPts val="0"/>
              </a:spcAft>
              <a:buClr>
                <a:schemeClr val="dk2"/>
              </a:buClr>
              <a:buSzPts val="1600"/>
              <a:buFont typeface="Didact Gothic"/>
              <a:buChar char="●"/>
              <a:defRPr b="0" i="0" sz="1600" u="none" cap="none" strike="noStrike">
                <a:solidFill>
                  <a:schemeClr val="dk2"/>
                </a:solidFill>
                <a:latin typeface="Didact Gothic"/>
                <a:ea typeface="Didact Gothic"/>
                <a:cs typeface="Didact Gothic"/>
                <a:sym typeface="Didact Gothic"/>
              </a:defRPr>
            </a:lvl4pPr>
            <a:lvl5pPr indent="-330200" lvl="4" marL="2286000" marR="0" rtl="0" algn="l">
              <a:lnSpc>
                <a:spcPct val="115000"/>
              </a:lnSpc>
              <a:spcBef>
                <a:spcPts val="1600"/>
              </a:spcBef>
              <a:spcAft>
                <a:spcPts val="0"/>
              </a:spcAft>
              <a:buClr>
                <a:schemeClr val="dk2"/>
              </a:buClr>
              <a:buSzPts val="1600"/>
              <a:buFont typeface="Didact Gothic"/>
              <a:buChar char="○"/>
              <a:defRPr b="0" i="0" sz="1600" u="none" cap="none" strike="noStrike">
                <a:solidFill>
                  <a:schemeClr val="dk2"/>
                </a:solidFill>
                <a:latin typeface="Didact Gothic"/>
                <a:ea typeface="Didact Gothic"/>
                <a:cs typeface="Didact Gothic"/>
                <a:sym typeface="Didact Gothic"/>
              </a:defRPr>
            </a:lvl5pPr>
            <a:lvl6pPr indent="-330200" lvl="5" marL="2743200" marR="0" rtl="0" algn="l">
              <a:lnSpc>
                <a:spcPct val="115000"/>
              </a:lnSpc>
              <a:spcBef>
                <a:spcPts val="1600"/>
              </a:spcBef>
              <a:spcAft>
                <a:spcPts val="0"/>
              </a:spcAft>
              <a:buClr>
                <a:schemeClr val="dk2"/>
              </a:buClr>
              <a:buSzPts val="1600"/>
              <a:buFont typeface="Didact Gothic"/>
              <a:buChar char="■"/>
              <a:defRPr b="0" i="0" sz="1600" u="none" cap="none" strike="noStrike">
                <a:solidFill>
                  <a:schemeClr val="dk2"/>
                </a:solidFill>
                <a:latin typeface="Didact Gothic"/>
                <a:ea typeface="Didact Gothic"/>
                <a:cs typeface="Didact Gothic"/>
                <a:sym typeface="Didact Gothic"/>
              </a:defRPr>
            </a:lvl6pPr>
            <a:lvl7pPr indent="-330200" lvl="6" marL="3200400" marR="0" rtl="0" algn="l">
              <a:lnSpc>
                <a:spcPct val="115000"/>
              </a:lnSpc>
              <a:spcBef>
                <a:spcPts val="1600"/>
              </a:spcBef>
              <a:spcAft>
                <a:spcPts val="0"/>
              </a:spcAft>
              <a:buClr>
                <a:schemeClr val="dk2"/>
              </a:buClr>
              <a:buSzPts val="1600"/>
              <a:buFont typeface="Didact Gothic"/>
              <a:buChar char="●"/>
              <a:defRPr b="0" i="0" sz="1600" u="none" cap="none" strike="noStrike">
                <a:solidFill>
                  <a:schemeClr val="dk2"/>
                </a:solidFill>
                <a:latin typeface="Didact Gothic"/>
                <a:ea typeface="Didact Gothic"/>
                <a:cs typeface="Didact Gothic"/>
                <a:sym typeface="Didact Gothic"/>
              </a:defRPr>
            </a:lvl7pPr>
            <a:lvl8pPr indent="-330200" lvl="7" marL="3657600" marR="0" rtl="0" algn="l">
              <a:lnSpc>
                <a:spcPct val="115000"/>
              </a:lnSpc>
              <a:spcBef>
                <a:spcPts val="1600"/>
              </a:spcBef>
              <a:spcAft>
                <a:spcPts val="0"/>
              </a:spcAft>
              <a:buClr>
                <a:schemeClr val="dk2"/>
              </a:buClr>
              <a:buSzPts val="1600"/>
              <a:buFont typeface="Didact Gothic"/>
              <a:buChar char="○"/>
              <a:defRPr b="0" i="0" sz="1600" u="none" cap="none" strike="noStrike">
                <a:solidFill>
                  <a:schemeClr val="dk2"/>
                </a:solidFill>
                <a:latin typeface="Didact Gothic"/>
                <a:ea typeface="Didact Gothic"/>
                <a:cs typeface="Didact Gothic"/>
                <a:sym typeface="Didact Gothic"/>
              </a:defRPr>
            </a:lvl8pPr>
            <a:lvl9pPr indent="-330200" lvl="8" marL="4114800" marR="0" rtl="0" algn="l">
              <a:lnSpc>
                <a:spcPct val="115000"/>
              </a:lnSpc>
              <a:spcBef>
                <a:spcPts val="1600"/>
              </a:spcBef>
              <a:spcAft>
                <a:spcPts val="1600"/>
              </a:spcAft>
              <a:buClr>
                <a:schemeClr val="dk2"/>
              </a:buClr>
              <a:buSzPts val="1600"/>
              <a:buFont typeface="Didact Gothic"/>
              <a:buChar char="■"/>
              <a:defRPr b="0" i="0" sz="1600" u="none" cap="none" strike="noStrike">
                <a:solidFill>
                  <a:schemeClr val="dk2"/>
                </a:solidFill>
                <a:latin typeface="Didact Gothic"/>
                <a:ea typeface="Didact Gothic"/>
                <a:cs typeface="Didact Gothic"/>
                <a:sym typeface="Didact Gothic"/>
              </a:defRPr>
            </a:lvl9pPr>
          </a:lstStyle>
          <a:p/>
        </p:txBody>
      </p:sp>
      <p:sp>
        <p:nvSpPr>
          <p:cNvPr id="8" name="Google Shape;8;p1"/>
          <p:cNvSpPr txBox="1"/>
          <p:nvPr/>
        </p:nvSpPr>
        <p:spPr>
          <a:xfrm rot="-5400000">
            <a:off x="-3677427" y="3239397"/>
            <a:ext cx="4866968" cy="37920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Kho ppt Phan Linh_0916.604.268</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5.jpg"/><Relationship Id="rId4" Type="http://schemas.openxmlformats.org/officeDocument/2006/relationships/image" Target="../media/image17.png"/><Relationship Id="rId9" Type="http://schemas.openxmlformats.org/officeDocument/2006/relationships/image" Target="../media/image27.png"/><Relationship Id="rId5" Type="http://schemas.openxmlformats.org/officeDocument/2006/relationships/image" Target="../media/image36.png"/><Relationship Id="rId6" Type="http://schemas.openxmlformats.org/officeDocument/2006/relationships/image" Target="../media/image14.png"/><Relationship Id="rId7" Type="http://schemas.openxmlformats.org/officeDocument/2006/relationships/image" Target="../media/image52.png"/><Relationship Id="rId8"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8.png"/><Relationship Id="rId4" Type="http://schemas.openxmlformats.org/officeDocument/2006/relationships/image" Target="../media/image24.png"/><Relationship Id="rId5" Type="http://schemas.openxmlformats.org/officeDocument/2006/relationships/image" Target="../media/image29.png"/><Relationship Id="rId6" Type="http://schemas.openxmlformats.org/officeDocument/2006/relationships/image" Target="../media/image22.png"/><Relationship Id="rId7" Type="http://schemas.openxmlformats.org/officeDocument/2006/relationships/image" Target="../media/image45.png"/><Relationship Id="rId8"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7.pn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5.jpg"/><Relationship Id="rId4" Type="http://schemas.openxmlformats.org/officeDocument/2006/relationships/image" Target="../media/image47.jpg"/><Relationship Id="rId5" Type="http://schemas.openxmlformats.org/officeDocument/2006/relationships/image" Target="../media/image53.jpg"/><Relationship Id="rId6" Type="http://schemas.openxmlformats.org/officeDocument/2006/relationships/image" Target="../media/image3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6.png"/><Relationship Id="rId4" Type="http://schemas.openxmlformats.org/officeDocument/2006/relationships/image" Target="../media/image56.png"/><Relationship Id="rId5" Type="http://schemas.openxmlformats.org/officeDocument/2006/relationships/image" Target="../media/image40.png"/><Relationship Id="rId6"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0"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slide" Target="/ppt/slides/slide4.xml"/><Relationship Id="rId9"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slide" Target="/ppt/slides/slide5.xml"/><Relationship Id="rId7" Type="http://schemas.openxmlformats.org/officeDocument/2006/relationships/image" Target="../media/image11.png"/><Relationship Id="rId8" Type="http://schemas.openxmlformats.org/officeDocument/2006/relationships/slide" Target="/ppt/slid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20.png"/><Relationship Id="rId5" Type="http://schemas.openxmlformats.org/officeDocument/2006/relationships/image" Target="../media/image19.jpg"/><Relationship Id="rId6" Type="http://schemas.openxmlformats.org/officeDocument/2006/relationships/image" Target="../media/image6.png"/><Relationship Id="rId7" Type="http://schemas.openxmlformats.org/officeDocument/2006/relationships/slide" Target="/ppt/slides/slide3.xml"/><Relationship Id="rId8"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9.jpg"/><Relationship Id="rId5" Type="http://schemas.openxmlformats.org/officeDocument/2006/relationships/image" Target="../media/image6.png"/><Relationship Id="rId6" Type="http://schemas.openxmlformats.org/officeDocument/2006/relationships/image" Target="../media/image21.png"/><Relationship Id="rId7" Type="http://schemas.openxmlformats.org/officeDocument/2006/relationships/slide" Target="/ppt/slides/slide3.xml"/><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1.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24"/>
          <p:cNvSpPr txBox="1"/>
          <p:nvPr/>
        </p:nvSpPr>
        <p:spPr>
          <a:xfrm>
            <a:off x="2762673" y="171009"/>
            <a:ext cx="7066993" cy="1137351"/>
          </a:xfrm>
          <a:prstGeom prst="rect">
            <a:avLst/>
          </a:prstGeom>
          <a:noFill/>
          <a:ln>
            <a:noFill/>
          </a:ln>
        </p:spPr>
        <p:txBody>
          <a:bodyPr anchorCtr="0" anchor="ctr" bIns="60600" lIns="121200" spcFirstLastPara="1" rIns="121200" wrap="square" tIns="60600">
            <a:normAutofit/>
          </a:bodyPr>
          <a:lstStyle/>
          <a:p>
            <a:pPr indent="0" lvl="0" marL="0" marR="0" rtl="0" algn="ctr">
              <a:lnSpc>
                <a:spcPct val="100000"/>
              </a:lnSpc>
              <a:spcBef>
                <a:spcPts val="0"/>
              </a:spcBef>
              <a:spcAft>
                <a:spcPts val="0"/>
              </a:spcAft>
              <a:buClr>
                <a:srgbClr val="000000"/>
              </a:buClr>
              <a:buSzPts val="4788"/>
              <a:buFont typeface="Arial"/>
              <a:buNone/>
            </a:pPr>
            <a:r>
              <a:rPr b="1" i="0" lang="en-US" sz="4788" u="none" cap="none" strike="noStrike">
                <a:solidFill>
                  <a:srgbClr val="080808"/>
                </a:solidFill>
                <a:latin typeface="Arial"/>
                <a:ea typeface="Arial"/>
                <a:cs typeface="Arial"/>
                <a:sym typeface="Arial"/>
              </a:rPr>
              <a:t>Chuẩn bị</a:t>
            </a:r>
            <a:endParaRPr b="1" i="0" sz="4788" u="none" cap="none" strike="noStrike">
              <a:solidFill>
                <a:srgbClr val="080808"/>
              </a:solidFill>
              <a:latin typeface="Arial"/>
              <a:ea typeface="Arial"/>
              <a:cs typeface="Arial"/>
              <a:sym typeface="Arial"/>
            </a:endParaRPr>
          </a:p>
        </p:txBody>
      </p:sp>
      <p:pic>
        <p:nvPicPr>
          <p:cNvPr id="503" name="Google Shape;503;p24"/>
          <p:cNvPicPr preferRelativeResize="0"/>
          <p:nvPr/>
        </p:nvPicPr>
        <p:blipFill rotWithShape="1">
          <a:blip r:embed="rId3">
            <a:alphaModFix/>
          </a:blip>
          <a:srcRect b="1273" l="15796" r="15487" t="2062"/>
          <a:stretch/>
        </p:blipFill>
        <p:spPr>
          <a:xfrm>
            <a:off x="2528482" y="1657092"/>
            <a:ext cx="3552437" cy="4997242"/>
          </a:xfrm>
          <a:prstGeom prst="rect">
            <a:avLst/>
          </a:prstGeom>
          <a:noFill/>
          <a:ln>
            <a:noFill/>
          </a:ln>
          <a:effectLst>
            <a:outerShdw blurRad="190500" rotWithShape="0" algn="tl">
              <a:srgbClr val="000000">
                <a:alpha val="69803"/>
              </a:srgbClr>
            </a:outerShdw>
          </a:effectLst>
        </p:spPr>
      </p:pic>
      <p:pic>
        <p:nvPicPr>
          <p:cNvPr descr="Crayon Draw Images | Free Vectors, Stock Photos &amp; PSD | Page 6" id="504" name="Google Shape;504;p24"/>
          <p:cNvPicPr preferRelativeResize="0"/>
          <p:nvPr/>
        </p:nvPicPr>
        <p:blipFill rotWithShape="1">
          <a:blip r:embed="rId4">
            <a:alphaModFix/>
          </a:blip>
          <a:srcRect b="0" l="0" r="0" t="0"/>
          <a:stretch/>
        </p:blipFill>
        <p:spPr>
          <a:xfrm>
            <a:off x="6586971" y="3411639"/>
            <a:ext cx="3242695" cy="3242695"/>
          </a:xfrm>
          <a:prstGeom prst="rect">
            <a:avLst/>
          </a:prstGeom>
          <a:noFill/>
          <a:ln>
            <a:noFill/>
          </a:ln>
        </p:spPr>
      </p:pic>
      <p:sp>
        <p:nvSpPr>
          <p:cNvPr id="505" name="Google Shape;505;p24"/>
          <p:cNvSpPr txBox="1"/>
          <p:nvPr/>
        </p:nvSpPr>
        <p:spPr>
          <a:xfrm rot="-5400000">
            <a:off x="-4685957" y="3219048"/>
            <a:ext cx="4866968" cy="37920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Kho ppt Phan Linh_0916.604.268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pic>
        <p:nvPicPr>
          <p:cNvPr id="582" name="Google Shape;582;p33"/>
          <p:cNvPicPr preferRelativeResize="0"/>
          <p:nvPr/>
        </p:nvPicPr>
        <p:blipFill rotWithShape="1">
          <a:blip r:embed="rId3">
            <a:alphaModFix/>
          </a:blip>
          <a:srcRect b="0" l="0" r="0" t="0"/>
          <a:stretch/>
        </p:blipFill>
        <p:spPr>
          <a:xfrm flipH="1">
            <a:off x="2345742" y="2612573"/>
            <a:ext cx="2985071" cy="3411509"/>
          </a:xfrm>
          <a:prstGeom prst="rect">
            <a:avLst/>
          </a:prstGeom>
          <a:noFill/>
          <a:ln>
            <a:noFill/>
          </a:ln>
        </p:spPr>
      </p:pic>
      <p:sp>
        <p:nvSpPr>
          <p:cNvPr id="583" name="Google Shape;583;p33"/>
          <p:cNvSpPr/>
          <p:nvPr/>
        </p:nvSpPr>
        <p:spPr>
          <a:xfrm>
            <a:off x="3017946" y="628745"/>
            <a:ext cx="6125945" cy="677542"/>
          </a:xfrm>
          <a:prstGeom prst="roundRect">
            <a:avLst>
              <a:gd fmla="val 16667" name="adj"/>
            </a:avLst>
          </a:prstGeom>
          <a:solidFill>
            <a:srgbClr val="FFCC66"/>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Thảo luận nhóm đôi</a:t>
            </a:r>
            <a:endParaRPr b="0" i="0" sz="2800" u="none" cap="none" strike="noStrike">
              <a:solidFill>
                <a:srgbClr val="000000"/>
              </a:solidFill>
              <a:latin typeface="Arial"/>
              <a:ea typeface="Arial"/>
              <a:cs typeface="Arial"/>
              <a:sym typeface="Arial"/>
            </a:endParaRPr>
          </a:p>
        </p:txBody>
      </p:sp>
      <p:pic>
        <p:nvPicPr>
          <p:cNvPr id="584" name="Google Shape;584;p33"/>
          <p:cNvPicPr preferRelativeResize="0"/>
          <p:nvPr/>
        </p:nvPicPr>
        <p:blipFill rotWithShape="1">
          <a:blip r:embed="rId3">
            <a:alphaModFix/>
          </a:blip>
          <a:srcRect b="0" l="0" r="0" t="0"/>
          <a:stretch/>
        </p:blipFill>
        <p:spPr>
          <a:xfrm>
            <a:off x="6343488" y="2612572"/>
            <a:ext cx="2985071" cy="34115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descr="hoccokhi | Các chứng chỉ SolidWorks quốc tế" id="589" name="Google Shape;589;p34"/>
          <p:cNvPicPr preferRelativeResize="0"/>
          <p:nvPr/>
        </p:nvPicPr>
        <p:blipFill rotWithShape="1">
          <a:blip r:embed="rId3">
            <a:alphaModFix/>
          </a:blip>
          <a:srcRect b="0" l="0" r="0" t="0"/>
          <a:stretch/>
        </p:blipFill>
        <p:spPr>
          <a:xfrm>
            <a:off x="6733397" y="4963885"/>
            <a:ext cx="2555301" cy="1534886"/>
          </a:xfrm>
          <a:prstGeom prst="rect">
            <a:avLst/>
          </a:prstGeom>
          <a:noFill/>
          <a:ln>
            <a:noFill/>
          </a:ln>
        </p:spPr>
      </p:pic>
      <p:sp>
        <p:nvSpPr>
          <p:cNvPr id="590" name="Google Shape;590;p34"/>
          <p:cNvSpPr/>
          <p:nvPr/>
        </p:nvSpPr>
        <p:spPr>
          <a:xfrm>
            <a:off x="3017946" y="171545"/>
            <a:ext cx="6125945" cy="677542"/>
          </a:xfrm>
          <a:prstGeom prst="roundRect">
            <a:avLst>
              <a:gd fmla="val 16667" name="adj"/>
            </a:avLst>
          </a:prstGeom>
          <a:solidFill>
            <a:srgbClr val="FFCC66"/>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Đồ dùng trong gia đình em</a:t>
            </a:r>
            <a:endParaRPr b="0" i="0" sz="2800" u="none" cap="none" strike="noStrike">
              <a:solidFill>
                <a:srgbClr val="000000"/>
              </a:solidFill>
              <a:latin typeface="Arial"/>
              <a:ea typeface="Arial"/>
              <a:cs typeface="Arial"/>
              <a:sym typeface="Arial"/>
            </a:endParaRPr>
          </a:p>
        </p:txBody>
      </p:sp>
      <p:pic>
        <p:nvPicPr>
          <p:cNvPr descr="Cooking Gloves Kitchen - Free vector graphic on Pixabay" id="591" name="Google Shape;591;p34"/>
          <p:cNvPicPr preferRelativeResize="0"/>
          <p:nvPr/>
        </p:nvPicPr>
        <p:blipFill rotWithShape="1">
          <a:blip r:embed="rId4">
            <a:alphaModFix/>
          </a:blip>
          <a:srcRect b="0" l="0" r="0" t="0"/>
          <a:stretch/>
        </p:blipFill>
        <p:spPr>
          <a:xfrm>
            <a:off x="114300" y="1378876"/>
            <a:ext cx="2661557" cy="1927565"/>
          </a:xfrm>
          <a:prstGeom prst="rect">
            <a:avLst/>
          </a:prstGeom>
          <a:noFill/>
          <a:ln>
            <a:noFill/>
          </a:ln>
        </p:spPr>
      </p:pic>
      <p:pic>
        <p:nvPicPr>
          <p:cNvPr descr="kitchen accessories Royalty Free Vector Clip Art illustration  -hous1226-CoolCLIPS.com" id="592" name="Google Shape;592;p34"/>
          <p:cNvPicPr preferRelativeResize="0"/>
          <p:nvPr/>
        </p:nvPicPr>
        <p:blipFill rotWithShape="1">
          <a:blip r:embed="rId5">
            <a:alphaModFix/>
          </a:blip>
          <a:srcRect b="5000" l="0" r="0" t="0"/>
          <a:stretch/>
        </p:blipFill>
        <p:spPr>
          <a:xfrm>
            <a:off x="3017946" y="2342658"/>
            <a:ext cx="3895725" cy="4343400"/>
          </a:xfrm>
          <a:prstGeom prst="rect">
            <a:avLst/>
          </a:prstGeom>
          <a:noFill/>
          <a:ln>
            <a:noFill/>
          </a:ln>
        </p:spPr>
      </p:pic>
      <p:pic>
        <p:nvPicPr>
          <p:cNvPr descr="Free photo Kitchen Brown Cutting Board Knife Utensils Wooden - Max Pixel" id="593" name="Google Shape;593;p34"/>
          <p:cNvPicPr preferRelativeResize="0"/>
          <p:nvPr/>
        </p:nvPicPr>
        <p:blipFill rotWithShape="1">
          <a:blip r:embed="rId6">
            <a:alphaModFix/>
          </a:blip>
          <a:srcRect b="0" l="0" r="0" t="0"/>
          <a:stretch/>
        </p:blipFill>
        <p:spPr>
          <a:xfrm>
            <a:off x="163286" y="4777980"/>
            <a:ext cx="2361746" cy="1402287"/>
          </a:xfrm>
          <a:prstGeom prst="rect">
            <a:avLst/>
          </a:prstGeom>
          <a:noFill/>
          <a:ln>
            <a:noFill/>
          </a:ln>
        </p:spPr>
      </p:pic>
      <p:pic>
        <p:nvPicPr>
          <p:cNvPr descr="Electric Cooking Pot Detailed Hand Drawn Transparent PNG &amp; SVG Vector" id="594" name="Google Shape;594;p34"/>
          <p:cNvPicPr preferRelativeResize="0"/>
          <p:nvPr/>
        </p:nvPicPr>
        <p:blipFill rotWithShape="1">
          <a:blip r:embed="rId7">
            <a:alphaModFix/>
          </a:blip>
          <a:srcRect b="0" l="0" r="0" t="0"/>
          <a:stretch/>
        </p:blipFill>
        <p:spPr>
          <a:xfrm>
            <a:off x="9775611" y="302384"/>
            <a:ext cx="2040274" cy="2040274"/>
          </a:xfrm>
          <a:prstGeom prst="rect">
            <a:avLst/>
          </a:prstGeom>
          <a:noFill/>
          <a:ln>
            <a:noFill/>
          </a:ln>
        </p:spPr>
      </p:pic>
      <p:pic>
        <p:nvPicPr>
          <p:cNvPr descr="Free Fridge Clipart Pictures - Clipartix" id="595" name="Google Shape;595;p34"/>
          <p:cNvPicPr preferRelativeResize="0"/>
          <p:nvPr/>
        </p:nvPicPr>
        <p:blipFill rotWithShape="1">
          <a:blip r:embed="rId8">
            <a:alphaModFix/>
          </a:blip>
          <a:srcRect b="0" l="0" r="0" t="0"/>
          <a:stretch/>
        </p:blipFill>
        <p:spPr>
          <a:xfrm>
            <a:off x="9288698" y="2437618"/>
            <a:ext cx="2671994" cy="4248440"/>
          </a:xfrm>
          <a:prstGeom prst="rect">
            <a:avLst/>
          </a:prstGeom>
          <a:noFill/>
          <a:ln>
            <a:noFill/>
          </a:ln>
        </p:spPr>
      </p:pic>
      <p:pic>
        <p:nvPicPr>
          <p:cNvPr id="596" name="Google Shape;596;p34"/>
          <p:cNvPicPr preferRelativeResize="0"/>
          <p:nvPr/>
        </p:nvPicPr>
        <p:blipFill rotWithShape="1">
          <a:blip r:embed="rId9">
            <a:alphaModFix/>
          </a:blip>
          <a:srcRect b="0" l="0" r="0" t="0"/>
          <a:stretch/>
        </p:blipFill>
        <p:spPr>
          <a:xfrm>
            <a:off x="6238367" y="1356021"/>
            <a:ext cx="3338739" cy="18787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500"/>
                                        <p:tgtEl>
                                          <p:spTgt spid="5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35"/>
          <p:cNvSpPr/>
          <p:nvPr/>
        </p:nvSpPr>
        <p:spPr>
          <a:xfrm>
            <a:off x="3017946" y="171545"/>
            <a:ext cx="6125945" cy="677542"/>
          </a:xfrm>
          <a:prstGeom prst="roundRect">
            <a:avLst>
              <a:gd fmla="val 16667" name="adj"/>
            </a:avLst>
          </a:prstGeom>
          <a:solidFill>
            <a:srgbClr val="FFCC66"/>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Đồ dùng trong gia đình em</a:t>
            </a:r>
            <a:endParaRPr b="0" i="0" sz="2800" u="none" cap="none" strike="noStrike">
              <a:solidFill>
                <a:srgbClr val="000000"/>
              </a:solidFill>
              <a:latin typeface="Arial"/>
              <a:ea typeface="Arial"/>
              <a:cs typeface="Arial"/>
              <a:sym typeface="Arial"/>
            </a:endParaRPr>
          </a:p>
        </p:txBody>
      </p:sp>
      <p:pic>
        <p:nvPicPr>
          <p:cNvPr descr="Free Icon | Products" id="602" name="Google Shape;602;p35"/>
          <p:cNvPicPr preferRelativeResize="0"/>
          <p:nvPr/>
        </p:nvPicPr>
        <p:blipFill rotWithShape="1">
          <a:blip r:embed="rId3">
            <a:alphaModFix/>
          </a:blip>
          <a:srcRect b="0" l="0" r="0" t="0"/>
          <a:stretch/>
        </p:blipFill>
        <p:spPr>
          <a:xfrm>
            <a:off x="374720" y="510316"/>
            <a:ext cx="2282198" cy="2277740"/>
          </a:xfrm>
          <a:prstGeom prst="rect">
            <a:avLst/>
          </a:prstGeom>
          <a:noFill/>
          <a:ln>
            <a:noFill/>
          </a:ln>
        </p:spPr>
      </p:pic>
      <p:pic>
        <p:nvPicPr>
          <p:cNvPr descr="Bidet Images | Free Vectors, Stock Photos &amp; PSD" id="603" name="Google Shape;603;p35"/>
          <p:cNvPicPr preferRelativeResize="0"/>
          <p:nvPr/>
        </p:nvPicPr>
        <p:blipFill rotWithShape="1">
          <a:blip r:embed="rId4">
            <a:alphaModFix/>
          </a:blip>
          <a:srcRect b="0" l="0" r="0" t="0"/>
          <a:stretch/>
        </p:blipFill>
        <p:spPr>
          <a:xfrm>
            <a:off x="4464617" y="3783691"/>
            <a:ext cx="3232604" cy="3232604"/>
          </a:xfrm>
          <a:prstGeom prst="rect">
            <a:avLst/>
          </a:prstGeom>
          <a:noFill/>
          <a:ln>
            <a:noFill/>
          </a:ln>
        </p:spPr>
      </p:pic>
      <p:pic>
        <p:nvPicPr>
          <p:cNvPr descr="1,000+ Free Toilet &amp; Bathroom Images - Pixabay" id="604" name="Google Shape;604;p35"/>
          <p:cNvPicPr preferRelativeResize="0"/>
          <p:nvPr/>
        </p:nvPicPr>
        <p:blipFill rotWithShape="1">
          <a:blip r:embed="rId5">
            <a:alphaModFix/>
          </a:blip>
          <a:srcRect b="0" l="0" r="0" t="0"/>
          <a:stretch/>
        </p:blipFill>
        <p:spPr>
          <a:xfrm>
            <a:off x="6408738" y="849087"/>
            <a:ext cx="5753100" cy="3238500"/>
          </a:xfrm>
          <a:prstGeom prst="rect">
            <a:avLst/>
          </a:prstGeom>
          <a:noFill/>
          <a:ln>
            <a:noFill/>
          </a:ln>
        </p:spPr>
      </p:pic>
      <p:pic>
        <p:nvPicPr>
          <p:cNvPr id="605" name="Google Shape;605;p35"/>
          <p:cNvPicPr preferRelativeResize="0"/>
          <p:nvPr/>
        </p:nvPicPr>
        <p:blipFill rotWithShape="1">
          <a:blip r:embed="rId6">
            <a:alphaModFix/>
          </a:blip>
          <a:srcRect b="0" l="0" r="0" t="0"/>
          <a:stretch/>
        </p:blipFill>
        <p:spPr>
          <a:xfrm>
            <a:off x="8890339" y="3902529"/>
            <a:ext cx="1652956" cy="2783926"/>
          </a:xfrm>
          <a:prstGeom prst="rect">
            <a:avLst/>
          </a:prstGeom>
          <a:noFill/>
          <a:ln>
            <a:noFill/>
          </a:ln>
        </p:spPr>
      </p:pic>
      <p:pic>
        <p:nvPicPr>
          <p:cNvPr descr="Washing Machine Images | Free Vectors, Stock Photos &amp; PSD | Page 26" id="606" name="Google Shape;606;p35"/>
          <p:cNvPicPr preferRelativeResize="0"/>
          <p:nvPr/>
        </p:nvPicPr>
        <p:blipFill rotWithShape="1">
          <a:blip r:embed="rId7">
            <a:alphaModFix/>
          </a:blip>
          <a:srcRect b="0" l="0" r="0" t="0"/>
          <a:stretch/>
        </p:blipFill>
        <p:spPr>
          <a:xfrm>
            <a:off x="0" y="3110688"/>
            <a:ext cx="3747312" cy="3747312"/>
          </a:xfrm>
          <a:prstGeom prst="rect">
            <a:avLst/>
          </a:prstGeom>
          <a:noFill/>
          <a:ln>
            <a:noFill/>
          </a:ln>
        </p:spPr>
      </p:pic>
      <p:pic>
        <p:nvPicPr>
          <p:cNvPr descr="Laundry basket - Free miscellaneous icons" id="607" name="Google Shape;607;p35"/>
          <p:cNvPicPr preferRelativeResize="0"/>
          <p:nvPr/>
        </p:nvPicPr>
        <p:blipFill rotWithShape="1">
          <a:blip r:embed="rId8">
            <a:alphaModFix/>
          </a:blip>
          <a:srcRect b="0" l="0" r="0" t="0"/>
          <a:stretch/>
        </p:blipFill>
        <p:spPr>
          <a:xfrm>
            <a:off x="3477140" y="1257753"/>
            <a:ext cx="2111376" cy="2111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36"/>
          <p:cNvSpPr/>
          <p:nvPr/>
        </p:nvSpPr>
        <p:spPr>
          <a:xfrm>
            <a:off x="3017946" y="171545"/>
            <a:ext cx="6125945" cy="677542"/>
          </a:xfrm>
          <a:prstGeom prst="roundRect">
            <a:avLst>
              <a:gd fmla="val 16667" name="adj"/>
            </a:avLst>
          </a:prstGeom>
          <a:solidFill>
            <a:srgbClr val="FFCC66"/>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Đồ dùng trong gia đình em</a:t>
            </a:r>
            <a:endParaRPr b="0" i="0" sz="2800" u="none" cap="none" strike="noStrike">
              <a:solidFill>
                <a:srgbClr val="000000"/>
              </a:solidFill>
              <a:latin typeface="Arial"/>
              <a:ea typeface="Arial"/>
              <a:cs typeface="Arial"/>
              <a:sym typeface="Arial"/>
            </a:endParaRPr>
          </a:p>
        </p:txBody>
      </p:sp>
      <p:pic>
        <p:nvPicPr>
          <p:cNvPr descr="Best Premium Bedroom Illustration download in PNG &amp; Vector format" id="613" name="Google Shape;613;p36"/>
          <p:cNvPicPr preferRelativeResize="0"/>
          <p:nvPr/>
        </p:nvPicPr>
        <p:blipFill rotWithShape="1">
          <a:blip r:embed="rId3">
            <a:alphaModFix/>
          </a:blip>
          <a:srcRect b="0" l="0" r="0" t="0"/>
          <a:stretch/>
        </p:blipFill>
        <p:spPr>
          <a:xfrm>
            <a:off x="6080918" y="1095327"/>
            <a:ext cx="5591128" cy="5591128"/>
          </a:xfrm>
          <a:prstGeom prst="rect">
            <a:avLst/>
          </a:prstGeom>
          <a:noFill/>
          <a:ln>
            <a:noFill/>
          </a:ln>
        </p:spPr>
      </p:pic>
      <p:pic>
        <p:nvPicPr>
          <p:cNvPr descr="Vector illustration of Cartoon Bedroom element set Stock Vector Image &amp; Art  - Alamy" id="614" name="Google Shape;614;p36"/>
          <p:cNvPicPr preferRelativeResize="0"/>
          <p:nvPr/>
        </p:nvPicPr>
        <p:blipFill rotWithShape="1">
          <a:blip r:embed="rId4">
            <a:alphaModFix/>
          </a:blip>
          <a:srcRect b="8095" l="0" r="0" t="0"/>
          <a:stretch/>
        </p:blipFill>
        <p:spPr>
          <a:xfrm>
            <a:off x="489792" y="1191807"/>
            <a:ext cx="5591128" cy="54946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37"/>
          <p:cNvSpPr/>
          <p:nvPr/>
        </p:nvSpPr>
        <p:spPr>
          <a:xfrm>
            <a:off x="3017946" y="171545"/>
            <a:ext cx="6125945" cy="677542"/>
          </a:xfrm>
          <a:prstGeom prst="roundRect">
            <a:avLst>
              <a:gd fmla="val 16667" name="adj"/>
            </a:avLst>
          </a:prstGeom>
          <a:solidFill>
            <a:srgbClr val="FFCC66"/>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Đồ dùng trong gia đình em</a:t>
            </a:r>
            <a:endParaRPr b="0" i="0" sz="2800" u="none" cap="none" strike="noStrike">
              <a:solidFill>
                <a:srgbClr val="000000"/>
              </a:solidFill>
              <a:latin typeface="Arial"/>
              <a:ea typeface="Arial"/>
              <a:cs typeface="Arial"/>
              <a:sym typeface="Arial"/>
            </a:endParaRPr>
          </a:p>
        </p:txBody>
      </p:sp>
      <p:pic>
        <p:nvPicPr>
          <p:cNvPr descr="Premium Vector | Home interior furniture in living room cartoon set" id="620" name="Google Shape;620;p37"/>
          <p:cNvPicPr preferRelativeResize="0"/>
          <p:nvPr/>
        </p:nvPicPr>
        <p:blipFill rotWithShape="1">
          <a:blip r:embed="rId3">
            <a:alphaModFix/>
          </a:blip>
          <a:srcRect b="0" l="0" r="0" t="0"/>
          <a:stretch/>
        </p:blipFill>
        <p:spPr>
          <a:xfrm>
            <a:off x="1331648" y="857210"/>
            <a:ext cx="9498542" cy="59365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500"/>
                                        <p:tgtEl>
                                          <p:spTgt spid="6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38"/>
          <p:cNvSpPr/>
          <p:nvPr/>
        </p:nvSpPr>
        <p:spPr>
          <a:xfrm>
            <a:off x="784665" y="1789791"/>
            <a:ext cx="10886422" cy="3046988"/>
          </a:xfrm>
          <a:custGeom>
            <a:rect b="b" l="l" r="r" t="t"/>
            <a:pathLst>
              <a:path extrusionOk="0" fill="none" h="2369880" w="4387850">
                <a:moveTo>
                  <a:pt x="0" y="0"/>
                </a:moveTo>
                <a:cubicBezTo>
                  <a:pt x="169010" y="-74920"/>
                  <a:pt x="431640" y="11051"/>
                  <a:pt x="636238" y="0"/>
                </a:cubicBezTo>
                <a:cubicBezTo>
                  <a:pt x="840836" y="-11051"/>
                  <a:pt x="1016489" y="57967"/>
                  <a:pt x="1140841" y="0"/>
                </a:cubicBezTo>
                <a:cubicBezTo>
                  <a:pt x="1265193" y="-57967"/>
                  <a:pt x="1489749" y="47482"/>
                  <a:pt x="1689322" y="0"/>
                </a:cubicBezTo>
                <a:cubicBezTo>
                  <a:pt x="1888895" y="-47482"/>
                  <a:pt x="1916319" y="13665"/>
                  <a:pt x="2106168" y="0"/>
                </a:cubicBezTo>
                <a:cubicBezTo>
                  <a:pt x="2296017" y="-13665"/>
                  <a:pt x="2526995" y="10456"/>
                  <a:pt x="2698528" y="0"/>
                </a:cubicBezTo>
                <a:cubicBezTo>
                  <a:pt x="2870061" y="-10456"/>
                  <a:pt x="2964294" y="50151"/>
                  <a:pt x="3203131" y="0"/>
                </a:cubicBezTo>
                <a:cubicBezTo>
                  <a:pt x="3441968" y="-50151"/>
                  <a:pt x="3526467" y="8462"/>
                  <a:pt x="3619976" y="0"/>
                </a:cubicBezTo>
                <a:cubicBezTo>
                  <a:pt x="3713486" y="-8462"/>
                  <a:pt x="4052912" y="88073"/>
                  <a:pt x="4387850" y="0"/>
                </a:cubicBezTo>
                <a:cubicBezTo>
                  <a:pt x="4409531" y="114183"/>
                  <a:pt x="4347303" y="324384"/>
                  <a:pt x="4387850" y="545072"/>
                </a:cubicBezTo>
                <a:cubicBezTo>
                  <a:pt x="4428397" y="765760"/>
                  <a:pt x="4352967" y="1002275"/>
                  <a:pt x="4387850" y="1184940"/>
                </a:cubicBezTo>
                <a:cubicBezTo>
                  <a:pt x="4422733" y="1367605"/>
                  <a:pt x="4375480" y="1675886"/>
                  <a:pt x="4387850" y="1801109"/>
                </a:cubicBezTo>
                <a:cubicBezTo>
                  <a:pt x="4400220" y="1926332"/>
                  <a:pt x="4367253" y="2157272"/>
                  <a:pt x="4387850" y="2369880"/>
                </a:cubicBezTo>
                <a:cubicBezTo>
                  <a:pt x="4219900" y="2377898"/>
                  <a:pt x="4034484" y="2344635"/>
                  <a:pt x="3751612" y="2369880"/>
                </a:cubicBezTo>
                <a:cubicBezTo>
                  <a:pt x="3468740" y="2395125"/>
                  <a:pt x="3508270" y="2330783"/>
                  <a:pt x="3290888" y="2369880"/>
                </a:cubicBezTo>
                <a:cubicBezTo>
                  <a:pt x="3073506" y="2408977"/>
                  <a:pt x="3011600" y="2311050"/>
                  <a:pt x="2786285" y="2369880"/>
                </a:cubicBezTo>
                <a:cubicBezTo>
                  <a:pt x="2560970" y="2428710"/>
                  <a:pt x="2429005" y="2364237"/>
                  <a:pt x="2325561" y="2369880"/>
                </a:cubicBezTo>
                <a:cubicBezTo>
                  <a:pt x="2222117" y="2375523"/>
                  <a:pt x="1854667" y="2369827"/>
                  <a:pt x="1689322" y="2369880"/>
                </a:cubicBezTo>
                <a:cubicBezTo>
                  <a:pt x="1523977" y="2369933"/>
                  <a:pt x="1309642" y="2338237"/>
                  <a:pt x="1184720" y="2369880"/>
                </a:cubicBezTo>
                <a:cubicBezTo>
                  <a:pt x="1059798" y="2401523"/>
                  <a:pt x="852039" y="2303953"/>
                  <a:pt x="548481" y="2369880"/>
                </a:cubicBezTo>
                <a:cubicBezTo>
                  <a:pt x="244923" y="2435807"/>
                  <a:pt x="122306" y="2314819"/>
                  <a:pt x="0" y="2369880"/>
                </a:cubicBezTo>
                <a:cubicBezTo>
                  <a:pt x="-19503" y="2246562"/>
                  <a:pt x="30692" y="2048918"/>
                  <a:pt x="0" y="1801109"/>
                </a:cubicBezTo>
                <a:cubicBezTo>
                  <a:pt x="-30692" y="1553300"/>
                  <a:pt x="3757" y="1298583"/>
                  <a:pt x="0" y="1161241"/>
                </a:cubicBezTo>
                <a:cubicBezTo>
                  <a:pt x="-3757" y="1023899"/>
                  <a:pt x="46955" y="772406"/>
                  <a:pt x="0" y="616169"/>
                </a:cubicBezTo>
                <a:cubicBezTo>
                  <a:pt x="-46955" y="459932"/>
                  <a:pt x="66789" y="224303"/>
                  <a:pt x="0" y="0"/>
                </a:cubicBezTo>
                <a:close/>
              </a:path>
              <a:path extrusionOk="0" h="2369880" w="4387850">
                <a:moveTo>
                  <a:pt x="0" y="0"/>
                </a:moveTo>
                <a:cubicBezTo>
                  <a:pt x="251764" y="-51753"/>
                  <a:pt x="471718" y="47176"/>
                  <a:pt x="592360" y="0"/>
                </a:cubicBezTo>
                <a:cubicBezTo>
                  <a:pt x="713002" y="-47176"/>
                  <a:pt x="911189" y="8205"/>
                  <a:pt x="1009206" y="0"/>
                </a:cubicBezTo>
                <a:cubicBezTo>
                  <a:pt x="1107223" y="-8205"/>
                  <a:pt x="1444094" y="75043"/>
                  <a:pt x="1645444" y="0"/>
                </a:cubicBezTo>
                <a:cubicBezTo>
                  <a:pt x="1846794" y="-75043"/>
                  <a:pt x="1929774" y="31162"/>
                  <a:pt x="2062289" y="0"/>
                </a:cubicBezTo>
                <a:cubicBezTo>
                  <a:pt x="2194804" y="-31162"/>
                  <a:pt x="2414226" y="54647"/>
                  <a:pt x="2610771" y="0"/>
                </a:cubicBezTo>
                <a:cubicBezTo>
                  <a:pt x="2807316" y="-54647"/>
                  <a:pt x="2918321" y="52606"/>
                  <a:pt x="3203131" y="0"/>
                </a:cubicBezTo>
                <a:cubicBezTo>
                  <a:pt x="3487941" y="-52606"/>
                  <a:pt x="3427954" y="32579"/>
                  <a:pt x="3619976" y="0"/>
                </a:cubicBezTo>
                <a:cubicBezTo>
                  <a:pt x="3811998" y="-32579"/>
                  <a:pt x="4201159" y="45932"/>
                  <a:pt x="4387850" y="0"/>
                </a:cubicBezTo>
                <a:cubicBezTo>
                  <a:pt x="4399180" y="209269"/>
                  <a:pt x="4376111" y="428523"/>
                  <a:pt x="4387850" y="568771"/>
                </a:cubicBezTo>
                <a:cubicBezTo>
                  <a:pt x="4399589" y="709019"/>
                  <a:pt x="4311776" y="943355"/>
                  <a:pt x="4387850" y="1208639"/>
                </a:cubicBezTo>
                <a:cubicBezTo>
                  <a:pt x="4463924" y="1473923"/>
                  <a:pt x="4356006" y="1518950"/>
                  <a:pt x="4387850" y="1801109"/>
                </a:cubicBezTo>
                <a:cubicBezTo>
                  <a:pt x="4419694" y="2083268"/>
                  <a:pt x="4382484" y="2089356"/>
                  <a:pt x="4387850" y="2369880"/>
                </a:cubicBezTo>
                <a:cubicBezTo>
                  <a:pt x="4093626" y="2388111"/>
                  <a:pt x="4063692" y="2365851"/>
                  <a:pt x="3751612" y="2369880"/>
                </a:cubicBezTo>
                <a:cubicBezTo>
                  <a:pt x="3439532" y="2373909"/>
                  <a:pt x="3478411" y="2350469"/>
                  <a:pt x="3247009" y="2369880"/>
                </a:cubicBezTo>
                <a:cubicBezTo>
                  <a:pt x="3015607" y="2389291"/>
                  <a:pt x="2866713" y="2308653"/>
                  <a:pt x="2654649" y="2369880"/>
                </a:cubicBezTo>
                <a:cubicBezTo>
                  <a:pt x="2442585" y="2431107"/>
                  <a:pt x="2264312" y="2369567"/>
                  <a:pt x="2150047" y="2369880"/>
                </a:cubicBezTo>
                <a:cubicBezTo>
                  <a:pt x="2035782" y="2370193"/>
                  <a:pt x="1907997" y="2363197"/>
                  <a:pt x="1733201" y="2369880"/>
                </a:cubicBezTo>
                <a:cubicBezTo>
                  <a:pt x="1558405" y="2376563"/>
                  <a:pt x="1420033" y="2340889"/>
                  <a:pt x="1316355" y="2369880"/>
                </a:cubicBezTo>
                <a:cubicBezTo>
                  <a:pt x="1212677" y="2398871"/>
                  <a:pt x="1056066" y="2361690"/>
                  <a:pt x="811752" y="2369880"/>
                </a:cubicBezTo>
                <a:cubicBezTo>
                  <a:pt x="567438" y="2378070"/>
                  <a:pt x="248368" y="2340701"/>
                  <a:pt x="0" y="2369880"/>
                </a:cubicBezTo>
                <a:cubicBezTo>
                  <a:pt x="-14753" y="2240080"/>
                  <a:pt x="39511" y="2085195"/>
                  <a:pt x="0" y="1824808"/>
                </a:cubicBezTo>
                <a:cubicBezTo>
                  <a:pt x="-39511" y="1564421"/>
                  <a:pt x="20933" y="1470268"/>
                  <a:pt x="0" y="1184940"/>
                </a:cubicBezTo>
                <a:cubicBezTo>
                  <a:pt x="-20933" y="899612"/>
                  <a:pt x="14564" y="724947"/>
                  <a:pt x="0" y="545072"/>
                </a:cubicBezTo>
                <a:cubicBezTo>
                  <a:pt x="-14564" y="365197"/>
                  <a:pt x="5485" y="220001"/>
                  <a:pt x="0" y="0"/>
                </a:cubicBezTo>
                <a:close/>
              </a:path>
            </a:pathLst>
          </a:custGeom>
          <a:solidFill>
            <a:srgbClr val="FFCC66"/>
          </a:solidFill>
          <a:ln cap="flat" cmpd="sng" w="19050">
            <a:solidFill>
              <a:srgbClr val="8DA6D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en-US" sz="4800" u="none" cap="none" strike="noStrike">
                <a:solidFill>
                  <a:srgbClr val="000000"/>
                </a:solidFill>
                <a:latin typeface="Arial"/>
                <a:ea typeface="Arial"/>
                <a:cs typeface="Arial"/>
                <a:sym typeface="Arial"/>
              </a:rPr>
              <a:t>	Gia đình nào cũng có các đồ dùng để sử dụng trong sinh hoạt hằng ngày. Mỗi loại đồ dùng có chức năng khác nhau.</a:t>
            </a:r>
            <a:endParaRPr b="0" i="0" sz="48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pic>
        <p:nvPicPr>
          <p:cNvPr id="631" name="Google Shape;631;p39"/>
          <p:cNvPicPr preferRelativeResize="0"/>
          <p:nvPr/>
        </p:nvPicPr>
        <p:blipFill rotWithShape="1">
          <a:blip r:embed="rId3">
            <a:alphaModFix/>
          </a:blip>
          <a:srcRect b="23983" l="18019" r="48962" t="28916"/>
          <a:stretch/>
        </p:blipFill>
        <p:spPr>
          <a:xfrm>
            <a:off x="449756" y="1922744"/>
            <a:ext cx="5631163" cy="4518219"/>
          </a:xfrm>
          <a:prstGeom prst="rect">
            <a:avLst/>
          </a:prstGeom>
          <a:noFill/>
          <a:ln>
            <a:noFill/>
          </a:ln>
        </p:spPr>
      </p:pic>
      <p:pic>
        <p:nvPicPr>
          <p:cNvPr id="632" name="Google Shape;632;p39"/>
          <p:cNvPicPr preferRelativeResize="0"/>
          <p:nvPr/>
        </p:nvPicPr>
        <p:blipFill rotWithShape="1">
          <a:blip r:embed="rId3">
            <a:alphaModFix/>
          </a:blip>
          <a:srcRect b="23983" l="55032" r="11947" t="28917"/>
          <a:stretch/>
        </p:blipFill>
        <p:spPr>
          <a:xfrm>
            <a:off x="6177268" y="1922745"/>
            <a:ext cx="5631160" cy="4518218"/>
          </a:xfrm>
          <a:prstGeom prst="rect">
            <a:avLst/>
          </a:prstGeom>
          <a:noFill/>
          <a:ln>
            <a:noFill/>
          </a:ln>
        </p:spPr>
      </p:pic>
      <p:sp>
        <p:nvSpPr>
          <p:cNvPr id="633" name="Google Shape;633;p39"/>
          <p:cNvSpPr/>
          <p:nvPr/>
        </p:nvSpPr>
        <p:spPr>
          <a:xfrm>
            <a:off x="1147971" y="417037"/>
            <a:ext cx="9865895" cy="1177530"/>
          </a:xfrm>
          <a:prstGeom prst="roundRect">
            <a:avLst>
              <a:gd fmla="val 16667" name="adj"/>
            </a:avLst>
          </a:prstGeom>
          <a:solidFill>
            <a:srgbClr val="FFCC66"/>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4000" u="none" cap="none" strike="noStrike">
                <a:solidFill>
                  <a:srgbClr val="000000"/>
                </a:solidFill>
                <a:latin typeface="Arial"/>
                <a:ea typeface="Arial"/>
                <a:cs typeface="Arial"/>
                <a:sym typeface="Arial"/>
              </a:rPr>
              <a:t>2. Cách bảo quản một số đồ dùng, thiết bị trong gia đình.</a:t>
            </a:r>
            <a:endParaRPr b="0" i="0" sz="40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600">
        <p:fade thruBlk="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40"/>
          <p:cNvSpPr/>
          <p:nvPr/>
        </p:nvSpPr>
        <p:spPr>
          <a:xfrm>
            <a:off x="2319152" y="188798"/>
            <a:ext cx="7523533" cy="677542"/>
          </a:xfrm>
          <a:prstGeom prst="roundRect">
            <a:avLst>
              <a:gd fmla="val 16667" name="adj"/>
            </a:avLst>
          </a:prstGeom>
          <a:solidFill>
            <a:srgbClr val="FFCC66"/>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Em giữ gìn, bảo quản đồ dùng trong gia đình </a:t>
            </a:r>
            <a:endParaRPr b="0" i="0" sz="2800" u="none" cap="none" strike="noStrike">
              <a:solidFill>
                <a:srgbClr val="000000"/>
              </a:solidFill>
              <a:latin typeface="Arial"/>
              <a:ea typeface="Arial"/>
              <a:cs typeface="Arial"/>
              <a:sym typeface="Arial"/>
            </a:endParaRPr>
          </a:p>
        </p:txBody>
      </p:sp>
      <p:pic>
        <p:nvPicPr>
          <p:cNvPr descr="Premium Vector | Cartoon kids cleaning at home set. children in various  cleaning positions." id="639" name="Google Shape;639;p40"/>
          <p:cNvPicPr preferRelativeResize="0"/>
          <p:nvPr/>
        </p:nvPicPr>
        <p:blipFill rotWithShape="1">
          <a:blip r:embed="rId3">
            <a:alphaModFix/>
          </a:blip>
          <a:srcRect b="0" l="0" r="0" t="0"/>
          <a:stretch/>
        </p:blipFill>
        <p:spPr>
          <a:xfrm>
            <a:off x="0" y="1624582"/>
            <a:ext cx="5233418" cy="5233418"/>
          </a:xfrm>
          <a:prstGeom prst="rect">
            <a:avLst/>
          </a:prstGeom>
          <a:noFill/>
          <a:ln>
            <a:noFill/>
          </a:ln>
        </p:spPr>
      </p:pic>
      <p:pic>
        <p:nvPicPr>
          <p:cNvPr descr="Little boy cleaning table with cloth Royalty Free Vector | Đồ chơi, Giáo  dục, Giáo dục đặc biệt" id="640" name="Google Shape;640;p40"/>
          <p:cNvPicPr preferRelativeResize="0"/>
          <p:nvPr/>
        </p:nvPicPr>
        <p:blipFill rotWithShape="1">
          <a:blip r:embed="rId4">
            <a:alphaModFix/>
          </a:blip>
          <a:srcRect b="8176" l="0" r="0" t="0"/>
          <a:stretch/>
        </p:blipFill>
        <p:spPr>
          <a:xfrm>
            <a:off x="9842685" y="4703885"/>
            <a:ext cx="1961416" cy="1913559"/>
          </a:xfrm>
          <a:prstGeom prst="rect">
            <a:avLst/>
          </a:prstGeom>
          <a:noFill/>
          <a:ln>
            <a:noFill/>
          </a:ln>
        </p:spPr>
      </p:pic>
      <p:pic>
        <p:nvPicPr>
          <p:cNvPr id="641" name="Google Shape;641;p40"/>
          <p:cNvPicPr preferRelativeResize="0"/>
          <p:nvPr/>
        </p:nvPicPr>
        <p:blipFill rotWithShape="1">
          <a:blip r:embed="rId5">
            <a:alphaModFix/>
          </a:blip>
          <a:srcRect b="8427" l="0" r="0" t="0"/>
          <a:stretch/>
        </p:blipFill>
        <p:spPr>
          <a:xfrm>
            <a:off x="5462456" y="1759157"/>
            <a:ext cx="4151190" cy="4964267"/>
          </a:xfrm>
          <a:prstGeom prst="rect">
            <a:avLst/>
          </a:prstGeom>
          <a:noFill/>
          <a:ln>
            <a:noFill/>
          </a:ln>
        </p:spPr>
      </p:pic>
      <p:pic>
        <p:nvPicPr>
          <p:cNvPr id="642" name="Google Shape;642;p40"/>
          <p:cNvPicPr preferRelativeResize="0"/>
          <p:nvPr/>
        </p:nvPicPr>
        <p:blipFill rotWithShape="1">
          <a:blip r:embed="rId6">
            <a:alphaModFix/>
          </a:blip>
          <a:srcRect b="13710" l="0" r="0" t="0"/>
          <a:stretch/>
        </p:blipFill>
        <p:spPr>
          <a:xfrm>
            <a:off x="9367904" y="1948503"/>
            <a:ext cx="2477639" cy="23089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500"/>
                                        <p:tgtEl>
                                          <p:spTgt spid="6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500"/>
                                        <p:tgtEl>
                                          <p:spTgt spid="6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41"/>
          <p:cNvSpPr/>
          <p:nvPr/>
        </p:nvSpPr>
        <p:spPr>
          <a:xfrm>
            <a:off x="637708" y="2274838"/>
            <a:ext cx="10886422" cy="2308324"/>
          </a:xfrm>
          <a:custGeom>
            <a:rect b="b" l="l" r="r" t="t"/>
            <a:pathLst>
              <a:path extrusionOk="0" fill="none" h="2369880" w="4387850">
                <a:moveTo>
                  <a:pt x="0" y="0"/>
                </a:moveTo>
                <a:cubicBezTo>
                  <a:pt x="169010" y="-74920"/>
                  <a:pt x="431640" y="11051"/>
                  <a:pt x="636238" y="0"/>
                </a:cubicBezTo>
                <a:cubicBezTo>
                  <a:pt x="840836" y="-11051"/>
                  <a:pt x="1016489" y="57967"/>
                  <a:pt x="1140841" y="0"/>
                </a:cubicBezTo>
                <a:cubicBezTo>
                  <a:pt x="1265193" y="-57967"/>
                  <a:pt x="1489749" y="47482"/>
                  <a:pt x="1689322" y="0"/>
                </a:cubicBezTo>
                <a:cubicBezTo>
                  <a:pt x="1888895" y="-47482"/>
                  <a:pt x="1916319" y="13665"/>
                  <a:pt x="2106168" y="0"/>
                </a:cubicBezTo>
                <a:cubicBezTo>
                  <a:pt x="2296017" y="-13665"/>
                  <a:pt x="2526995" y="10456"/>
                  <a:pt x="2698528" y="0"/>
                </a:cubicBezTo>
                <a:cubicBezTo>
                  <a:pt x="2870061" y="-10456"/>
                  <a:pt x="2964294" y="50151"/>
                  <a:pt x="3203131" y="0"/>
                </a:cubicBezTo>
                <a:cubicBezTo>
                  <a:pt x="3441968" y="-50151"/>
                  <a:pt x="3526467" y="8462"/>
                  <a:pt x="3619976" y="0"/>
                </a:cubicBezTo>
                <a:cubicBezTo>
                  <a:pt x="3713486" y="-8462"/>
                  <a:pt x="4052912" y="88073"/>
                  <a:pt x="4387850" y="0"/>
                </a:cubicBezTo>
                <a:cubicBezTo>
                  <a:pt x="4409531" y="114183"/>
                  <a:pt x="4347303" y="324384"/>
                  <a:pt x="4387850" y="545072"/>
                </a:cubicBezTo>
                <a:cubicBezTo>
                  <a:pt x="4428397" y="765760"/>
                  <a:pt x="4352967" y="1002275"/>
                  <a:pt x="4387850" y="1184940"/>
                </a:cubicBezTo>
                <a:cubicBezTo>
                  <a:pt x="4422733" y="1367605"/>
                  <a:pt x="4375480" y="1675886"/>
                  <a:pt x="4387850" y="1801109"/>
                </a:cubicBezTo>
                <a:cubicBezTo>
                  <a:pt x="4400220" y="1926332"/>
                  <a:pt x="4367253" y="2157272"/>
                  <a:pt x="4387850" y="2369880"/>
                </a:cubicBezTo>
                <a:cubicBezTo>
                  <a:pt x="4219900" y="2377898"/>
                  <a:pt x="4034484" y="2344635"/>
                  <a:pt x="3751612" y="2369880"/>
                </a:cubicBezTo>
                <a:cubicBezTo>
                  <a:pt x="3468740" y="2395125"/>
                  <a:pt x="3508270" y="2330783"/>
                  <a:pt x="3290888" y="2369880"/>
                </a:cubicBezTo>
                <a:cubicBezTo>
                  <a:pt x="3073506" y="2408977"/>
                  <a:pt x="3011600" y="2311050"/>
                  <a:pt x="2786285" y="2369880"/>
                </a:cubicBezTo>
                <a:cubicBezTo>
                  <a:pt x="2560970" y="2428710"/>
                  <a:pt x="2429005" y="2364237"/>
                  <a:pt x="2325561" y="2369880"/>
                </a:cubicBezTo>
                <a:cubicBezTo>
                  <a:pt x="2222117" y="2375523"/>
                  <a:pt x="1854667" y="2369827"/>
                  <a:pt x="1689322" y="2369880"/>
                </a:cubicBezTo>
                <a:cubicBezTo>
                  <a:pt x="1523977" y="2369933"/>
                  <a:pt x="1309642" y="2338237"/>
                  <a:pt x="1184720" y="2369880"/>
                </a:cubicBezTo>
                <a:cubicBezTo>
                  <a:pt x="1059798" y="2401523"/>
                  <a:pt x="852039" y="2303953"/>
                  <a:pt x="548481" y="2369880"/>
                </a:cubicBezTo>
                <a:cubicBezTo>
                  <a:pt x="244923" y="2435807"/>
                  <a:pt x="122306" y="2314819"/>
                  <a:pt x="0" y="2369880"/>
                </a:cubicBezTo>
                <a:cubicBezTo>
                  <a:pt x="-19503" y="2246562"/>
                  <a:pt x="30692" y="2048918"/>
                  <a:pt x="0" y="1801109"/>
                </a:cubicBezTo>
                <a:cubicBezTo>
                  <a:pt x="-30692" y="1553300"/>
                  <a:pt x="3757" y="1298583"/>
                  <a:pt x="0" y="1161241"/>
                </a:cubicBezTo>
                <a:cubicBezTo>
                  <a:pt x="-3757" y="1023899"/>
                  <a:pt x="46955" y="772406"/>
                  <a:pt x="0" y="616169"/>
                </a:cubicBezTo>
                <a:cubicBezTo>
                  <a:pt x="-46955" y="459932"/>
                  <a:pt x="66789" y="224303"/>
                  <a:pt x="0" y="0"/>
                </a:cubicBezTo>
                <a:close/>
              </a:path>
              <a:path extrusionOk="0" h="2369880" w="4387850">
                <a:moveTo>
                  <a:pt x="0" y="0"/>
                </a:moveTo>
                <a:cubicBezTo>
                  <a:pt x="251764" y="-51753"/>
                  <a:pt x="471718" y="47176"/>
                  <a:pt x="592360" y="0"/>
                </a:cubicBezTo>
                <a:cubicBezTo>
                  <a:pt x="713002" y="-47176"/>
                  <a:pt x="911189" y="8205"/>
                  <a:pt x="1009206" y="0"/>
                </a:cubicBezTo>
                <a:cubicBezTo>
                  <a:pt x="1107223" y="-8205"/>
                  <a:pt x="1444094" y="75043"/>
                  <a:pt x="1645444" y="0"/>
                </a:cubicBezTo>
                <a:cubicBezTo>
                  <a:pt x="1846794" y="-75043"/>
                  <a:pt x="1929774" y="31162"/>
                  <a:pt x="2062289" y="0"/>
                </a:cubicBezTo>
                <a:cubicBezTo>
                  <a:pt x="2194804" y="-31162"/>
                  <a:pt x="2414226" y="54647"/>
                  <a:pt x="2610771" y="0"/>
                </a:cubicBezTo>
                <a:cubicBezTo>
                  <a:pt x="2807316" y="-54647"/>
                  <a:pt x="2918321" y="52606"/>
                  <a:pt x="3203131" y="0"/>
                </a:cubicBezTo>
                <a:cubicBezTo>
                  <a:pt x="3487941" y="-52606"/>
                  <a:pt x="3427954" y="32579"/>
                  <a:pt x="3619976" y="0"/>
                </a:cubicBezTo>
                <a:cubicBezTo>
                  <a:pt x="3811998" y="-32579"/>
                  <a:pt x="4201159" y="45932"/>
                  <a:pt x="4387850" y="0"/>
                </a:cubicBezTo>
                <a:cubicBezTo>
                  <a:pt x="4399180" y="209269"/>
                  <a:pt x="4376111" y="428523"/>
                  <a:pt x="4387850" y="568771"/>
                </a:cubicBezTo>
                <a:cubicBezTo>
                  <a:pt x="4399589" y="709019"/>
                  <a:pt x="4311776" y="943355"/>
                  <a:pt x="4387850" y="1208639"/>
                </a:cubicBezTo>
                <a:cubicBezTo>
                  <a:pt x="4463924" y="1473923"/>
                  <a:pt x="4356006" y="1518950"/>
                  <a:pt x="4387850" y="1801109"/>
                </a:cubicBezTo>
                <a:cubicBezTo>
                  <a:pt x="4419694" y="2083268"/>
                  <a:pt x="4382484" y="2089356"/>
                  <a:pt x="4387850" y="2369880"/>
                </a:cubicBezTo>
                <a:cubicBezTo>
                  <a:pt x="4093626" y="2388111"/>
                  <a:pt x="4063692" y="2365851"/>
                  <a:pt x="3751612" y="2369880"/>
                </a:cubicBezTo>
                <a:cubicBezTo>
                  <a:pt x="3439532" y="2373909"/>
                  <a:pt x="3478411" y="2350469"/>
                  <a:pt x="3247009" y="2369880"/>
                </a:cubicBezTo>
                <a:cubicBezTo>
                  <a:pt x="3015607" y="2389291"/>
                  <a:pt x="2866713" y="2308653"/>
                  <a:pt x="2654649" y="2369880"/>
                </a:cubicBezTo>
                <a:cubicBezTo>
                  <a:pt x="2442585" y="2431107"/>
                  <a:pt x="2264312" y="2369567"/>
                  <a:pt x="2150047" y="2369880"/>
                </a:cubicBezTo>
                <a:cubicBezTo>
                  <a:pt x="2035782" y="2370193"/>
                  <a:pt x="1907997" y="2363197"/>
                  <a:pt x="1733201" y="2369880"/>
                </a:cubicBezTo>
                <a:cubicBezTo>
                  <a:pt x="1558405" y="2376563"/>
                  <a:pt x="1420033" y="2340889"/>
                  <a:pt x="1316355" y="2369880"/>
                </a:cubicBezTo>
                <a:cubicBezTo>
                  <a:pt x="1212677" y="2398871"/>
                  <a:pt x="1056066" y="2361690"/>
                  <a:pt x="811752" y="2369880"/>
                </a:cubicBezTo>
                <a:cubicBezTo>
                  <a:pt x="567438" y="2378070"/>
                  <a:pt x="248368" y="2340701"/>
                  <a:pt x="0" y="2369880"/>
                </a:cubicBezTo>
                <a:cubicBezTo>
                  <a:pt x="-14753" y="2240080"/>
                  <a:pt x="39511" y="2085195"/>
                  <a:pt x="0" y="1824808"/>
                </a:cubicBezTo>
                <a:cubicBezTo>
                  <a:pt x="-39511" y="1564421"/>
                  <a:pt x="20933" y="1470268"/>
                  <a:pt x="0" y="1184940"/>
                </a:cubicBezTo>
                <a:cubicBezTo>
                  <a:pt x="-20933" y="899612"/>
                  <a:pt x="14564" y="724947"/>
                  <a:pt x="0" y="545072"/>
                </a:cubicBezTo>
                <a:cubicBezTo>
                  <a:pt x="-14564" y="365197"/>
                  <a:pt x="5485" y="220001"/>
                  <a:pt x="0" y="0"/>
                </a:cubicBezTo>
                <a:close/>
              </a:path>
            </a:pathLst>
          </a:custGeom>
          <a:solidFill>
            <a:srgbClr val="FFCC66"/>
          </a:solidFill>
          <a:ln cap="flat" cmpd="sng" w="19050">
            <a:solidFill>
              <a:srgbClr val="8DA6D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en-US" sz="4800" u="none" cap="none" strike="noStrike">
                <a:solidFill>
                  <a:srgbClr val="000000"/>
                </a:solidFill>
                <a:latin typeface="Arial"/>
                <a:ea typeface="Arial"/>
                <a:cs typeface="Arial"/>
                <a:sym typeface="Arial"/>
              </a:rPr>
              <a:t>	Mỗi chúng ta cần có ý thức bảo quản và giữ gìn các đồ dùng, thiết bị có trong nhà</a:t>
            </a:r>
            <a:r>
              <a:rPr b="0" i="0" lang="en-US" sz="4400" u="none" cap="none" strike="noStrike">
                <a:solidFill>
                  <a:srgbClr val="000000"/>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42"/>
          <p:cNvSpPr/>
          <p:nvPr/>
        </p:nvSpPr>
        <p:spPr>
          <a:xfrm>
            <a:off x="1147971" y="767074"/>
            <a:ext cx="9865895" cy="1985887"/>
          </a:xfrm>
          <a:prstGeom prst="roundRect">
            <a:avLst>
              <a:gd fmla="val 16667" name="adj"/>
            </a:avLst>
          </a:prstGeom>
          <a:solidFill>
            <a:srgbClr val="FFCC66"/>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4800" u="none" cap="none" strike="noStrike">
                <a:solidFill>
                  <a:srgbClr val="000000"/>
                </a:solidFill>
                <a:latin typeface="Arial"/>
                <a:ea typeface="Arial"/>
                <a:cs typeface="Arial"/>
                <a:sym typeface="Arial"/>
              </a:rPr>
              <a:t>3. Thử tài</a:t>
            </a:r>
            <a:endParaRPr b="0" i="0" sz="4800" u="none" cap="none" strike="noStrike">
              <a:solidFill>
                <a:srgbClr val="000000"/>
              </a:solidFill>
              <a:latin typeface="Arial"/>
              <a:ea typeface="Arial"/>
              <a:cs typeface="Arial"/>
              <a:sym typeface="Arial"/>
            </a:endParaRPr>
          </a:p>
        </p:txBody>
      </p:sp>
      <p:pic>
        <p:nvPicPr>
          <p:cNvPr id="654" name="Google Shape;654;p42"/>
          <p:cNvPicPr preferRelativeResize="0"/>
          <p:nvPr/>
        </p:nvPicPr>
        <p:blipFill rotWithShape="1">
          <a:blip r:embed="rId3">
            <a:alphaModFix/>
          </a:blip>
          <a:srcRect b="0" l="0" r="0" t="0"/>
          <a:stretch/>
        </p:blipFill>
        <p:spPr>
          <a:xfrm>
            <a:off x="4641129" y="3227950"/>
            <a:ext cx="2879579" cy="3288323"/>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pic>
        <p:nvPicPr>
          <p:cNvPr descr="ĐẾM NGƯỢC 10S.mp4" id="511" name="Google Shape;511;p25"/>
          <p:cNvPicPr preferRelativeResize="0"/>
          <p:nvPr/>
        </p:nvPicPr>
        <p:blipFill rotWithShape="1">
          <a:blip r:embed="rId3">
            <a:alphaModFix/>
          </a:blip>
          <a:srcRect b="0" l="0" r="0" t="0"/>
          <a:stretch/>
        </p:blipFill>
        <p:spPr>
          <a:xfrm>
            <a:off x="0" y="8483"/>
            <a:ext cx="12161838" cy="6841034"/>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0"/>
                                        <p:tgtEl>
                                          <p:spTgt spid="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pic>
        <p:nvPicPr>
          <p:cNvPr id="659" name="Google Shape;659;p43"/>
          <p:cNvPicPr preferRelativeResize="0"/>
          <p:nvPr/>
        </p:nvPicPr>
        <p:blipFill rotWithShape="1">
          <a:blip r:embed="rId3">
            <a:alphaModFix/>
          </a:blip>
          <a:srcRect b="0" l="0" r="0" t="0"/>
          <a:stretch/>
        </p:blipFill>
        <p:spPr>
          <a:xfrm>
            <a:off x="0" y="3511245"/>
            <a:ext cx="7346534" cy="3325669"/>
          </a:xfrm>
          <a:prstGeom prst="rect">
            <a:avLst/>
          </a:prstGeom>
          <a:noFill/>
          <a:ln>
            <a:noFill/>
          </a:ln>
        </p:spPr>
      </p:pic>
      <p:pic>
        <p:nvPicPr>
          <p:cNvPr id="660" name="Google Shape;660;p43"/>
          <p:cNvPicPr preferRelativeResize="0"/>
          <p:nvPr/>
        </p:nvPicPr>
        <p:blipFill rotWithShape="1">
          <a:blip r:embed="rId4">
            <a:alphaModFix/>
          </a:blip>
          <a:srcRect b="0" l="0" r="0" t="0"/>
          <a:stretch/>
        </p:blipFill>
        <p:spPr>
          <a:xfrm>
            <a:off x="25259" y="122120"/>
            <a:ext cx="7308957" cy="3306880"/>
          </a:xfrm>
          <a:prstGeom prst="rect">
            <a:avLst/>
          </a:prstGeom>
          <a:noFill/>
          <a:ln>
            <a:noFill/>
          </a:ln>
        </p:spPr>
      </p:pic>
      <p:pic>
        <p:nvPicPr>
          <p:cNvPr id="661" name="Google Shape;661;p43"/>
          <p:cNvPicPr preferRelativeResize="0"/>
          <p:nvPr/>
        </p:nvPicPr>
        <p:blipFill rotWithShape="1">
          <a:blip r:embed="rId5">
            <a:alphaModFix/>
          </a:blip>
          <a:srcRect b="0" l="0" r="0" t="0"/>
          <a:stretch/>
        </p:blipFill>
        <p:spPr>
          <a:xfrm>
            <a:off x="4809040" y="3519805"/>
            <a:ext cx="7352798" cy="3338195"/>
          </a:xfrm>
          <a:prstGeom prst="rect">
            <a:avLst/>
          </a:prstGeom>
          <a:noFill/>
          <a:ln>
            <a:noFill/>
          </a:ln>
        </p:spPr>
      </p:pic>
      <p:pic>
        <p:nvPicPr>
          <p:cNvPr id="662" name="Google Shape;662;p43"/>
          <p:cNvPicPr preferRelativeResize="0"/>
          <p:nvPr/>
        </p:nvPicPr>
        <p:blipFill rotWithShape="1">
          <a:blip r:embed="rId3">
            <a:alphaModFix/>
          </a:blip>
          <a:srcRect b="0" l="67823" r="0" t="0"/>
          <a:stretch/>
        </p:blipFill>
        <p:spPr>
          <a:xfrm>
            <a:off x="9753600" y="122120"/>
            <a:ext cx="2363874" cy="3325669"/>
          </a:xfrm>
          <a:prstGeom prst="rect">
            <a:avLst/>
          </a:prstGeom>
          <a:noFill/>
          <a:ln>
            <a:noFill/>
          </a:ln>
        </p:spPr>
      </p:pic>
      <p:pic>
        <p:nvPicPr>
          <p:cNvPr id="663" name="Google Shape;663;p43"/>
          <p:cNvPicPr preferRelativeResize="0"/>
          <p:nvPr/>
        </p:nvPicPr>
        <p:blipFill rotWithShape="1">
          <a:blip r:embed="rId6">
            <a:alphaModFix/>
          </a:blip>
          <a:srcRect b="0" l="0" r="0" t="0"/>
          <a:stretch/>
        </p:blipFill>
        <p:spPr>
          <a:xfrm>
            <a:off x="7334216" y="116330"/>
            <a:ext cx="2310456" cy="33068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44"/>
          <p:cNvSpPr/>
          <p:nvPr/>
        </p:nvSpPr>
        <p:spPr>
          <a:xfrm>
            <a:off x="885358" y="3170188"/>
            <a:ext cx="10886422" cy="3046988"/>
          </a:xfrm>
          <a:custGeom>
            <a:rect b="b" l="l" r="r" t="t"/>
            <a:pathLst>
              <a:path extrusionOk="0" fill="none" h="2369880" w="4387850">
                <a:moveTo>
                  <a:pt x="0" y="0"/>
                </a:moveTo>
                <a:cubicBezTo>
                  <a:pt x="169010" y="-74920"/>
                  <a:pt x="431640" y="11051"/>
                  <a:pt x="636238" y="0"/>
                </a:cubicBezTo>
                <a:cubicBezTo>
                  <a:pt x="840836" y="-11051"/>
                  <a:pt x="1016489" y="57967"/>
                  <a:pt x="1140841" y="0"/>
                </a:cubicBezTo>
                <a:cubicBezTo>
                  <a:pt x="1265193" y="-57967"/>
                  <a:pt x="1489749" y="47482"/>
                  <a:pt x="1689322" y="0"/>
                </a:cubicBezTo>
                <a:cubicBezTo>
                  <a:pt x="1888895" y="-47482"/>
                  <a:pt x="1916319" y="13665"/>
                  <a:pt x="2106168" y="0"/>
                </a:cubicBezTo>
                <a:cubicBezTo>
                  <a:pt x="2296017" y="-13665"/>
                  <a:pt x="2526995" y="10456"/>
                  <a:pt x="2698528" y="0"/>
                </a:cubicBezTo>
                <a:cubicBezTo>
                  <a:pt x="2870061" y="-10456"/>
                  <a:pt x="2964294" y="50151"/>
                  <a:pt x="3203131" y="0"/>
                </a:cubicBezTo>
                <a:cubicBezTo>
                  <a:pt x="3441968" y="-50151"/>
                  <a:pt x="3526467" y="8462"/>
                  <a:pt x="3619976" y="0"/>
                </a:cubicBezTo>
                <a:cubicBezTo>
                  <a:pt x="3713486" y="-8462"/>
                  <a:pt x="4052912" y="88073"/>
                  <a:pt x="4387850" y="0"/>
                </a:cubicBezTo>
                <a:cubicBezTo>
                  <a:pt x="4409531" y="114183"/>
                  <a:pt x="4347303" y="324384"/>
                  <a:pt x="4387850" y="545072"/>
                </a:cubicBezTo>
                <a:cubicBezTo>
                  <a:pt x="4428397" y="765760"/>
                  <a:pt x="4352967" y="1002275"/>
                  <a:pt x="4387850" y="1184940"/>
                </a:cubicBezTo>
                <a:cubicBezTo>
                  <a:pt x="4422733" y="1367605"/>
                  <a:pt x="4375480" y="1675886"/>
                  <a:pt x="4387850" y="1801109"/>
                </a:cubicBezTo>
                <a:cubicBezTo>
                  <a:pt x="4400220" y="1926332"/>
                  <a:pt x="4367253" y="2157272"/>
                  <a:pt x="4387850" y="2369880"/>
                </a:cubicBezTo>
                <a:cubicBezTo>
                  <a:pt x="4219900" y="2377898"/>
                  <a:pt x="4034484" y="2344635"/>
                  <a:pt x="3751612" y="2369880"/>
                </a:cubicBezTo>
                <a:cubicBezTo>
                  <a:pt x="3468740" y="2395125"/>
                  <a:pt x="3508270" y="2330783"/>
                  <a:pt x="3290888" y="2369880"/>
                </a:cubicBezTo>
                <a:cubicBezTo>
                  <a:pt x="3073506" y="2408977"/>
                  <a:pt x="3011600" y="2311050"/>
                  <a:pt x="2786285" y="2369880"/>
                </a:cubicBezTo>
                <a:cubicBezTo>
                  <a:pt x="2560970" y="2428710"/>
                  <a:pt x="2429005" y="2364237"/>
                  <a:pt x="2325561" y="2369880"/>
                </a:cubicBezTo>
                <a:cubicBezTo>
                  <a:pt x="2222117" y="2375523"/>
                  <a:pt x="1854667" y="2369827"/>
                  <a:pt x="1689322" y="2369880"/>
                </a:cubicBezTo>
                <a:cubicBezTo>
                  <a:pt x="1523977" y="2369933"/>
                  <a:pt x="1309642" y="2338237"/>
                  <a:pt x="1184720" y="2369880"/>
                </a:cubicBezTo>
                <a:cubicBezTo>
                  <a:pt x="1059798" y="2401523"/>
                  <a:pt x="852039" y="2303953"/>
                  <a:pt x="548481" y="2369880"/>
                </a:cubicBezTo>
                <a:cubicBezTo>
                  <a:pt x="244923" y="2435807"/>
                  <a:pt x="122306" y="2314819"/>
                  <a:pt x="0" y="2369880"/>
                </a:cubicBezTo>
                <a:cubicBezTo>
                  <a:pt x="-19503" y="2246562"/>
                  <a:pt x="30692" y="2048918"/>
                  <a:pt x="0" y="1801109"/>
                </a:cubicBezTo>
                <a:cubicBezTo>
                  <a:pt x="-30692" y="1553300"/>
                  <a:pt x="3757" y="1298583"/>
                  <a:pt x="0" y="1161241"/>
                </a:cubicBezTo>
                <a:cubicBezTo>
                  <a:pt x="-3757" y="1023899"/>
                  <a:pt x="46955" y="772406"/>
                  <a:pt x="0" y="616169"/>
                </a:cubicBezTo>
                <a:cubicBezTo>
                  <a:pt x="-46955" y="459932"/>
                  <a:pt x="66789" y="224303"/>
                  <a:pt x="0" y="0"/>
                </a:cubicBezTo>
                <a:close/>
              </a:path>
              <a:path extrusionOk="0" h="2369880" w="4387850">
                <a:moveTo>
                  <a:pt x="0" y="0"/>
                </a:moveTo>
                <a:cubicBezTo>
                  <a:pt x="251764" y="-51753"/>
                  <a:pt x="471718" y="47176"/>
                  <a:pt x="592360" y="0"/>
                </a:cubicBezTo>
                <a:cubicBezTo>
                  <a:pt x="713002" y="-47176"/>
                  <a:pt x="911189" y="8205"/>
                  <a:pt x="1009206" y="0"/>
                </a:cubicBezTo>
                <a:cubicBezTo>
                  <a:pt x="1107223" y="-8205"/>
                  <a:pt x="1444094" y="75043"/>
                  <a:pt x="1645444" y="0"/>
                </a:cubicBezTo>
                <a:cubicBezTo>
                  <a:pt x="1846794" y="-75043"/>
                  <a:pt x="1929774" y="31162"/>
                  <a:pt x="2062289" y="0"/>
                </a:cubicBezTo>
                <a:cubicBezTo>
                  <a:pt x="2194804" y="-31162"/>
                  <a:pt x="2414226" y="54647"/>
                  <a:pt x="2610771" y="0"/>
                </a:cubicBezTo>
                <a:cubicBezTo>
                  <a:pt x="2807316" y="-54647"/>
                  <a:pt x="2918321" y="52606"/>
                  <a:pt x="3203131" y="0"/>
                </a:cubicBezTo>
                <a:cubicBezTo>
                  <a:pt x="3487941" y="-52606"/>
                  <a:pt x="3427954" y="32579"/>
                  <a:pt x="3619976" y="0"/>
                </a:cubicBezTo>
                <a:cubicBezTo>
                  <a:pt x="3811998" y="-32579"/>
                  <a:pt x="4201159" y="45932"/>
                  <a:pt x="4387850" y="0"/>
                </a:cubicBezTo>
                <a:cubicBezTo>
                  <a:pt x="4399180" y="209269"/>
                  <a:pt x="4376111" y="428523"/>
                  <a:pt x="4387850" y="568771"/>
                </a:cubicBezTo>
                <a:cubicBezTo>
                  <a:pt x="4399589" y="709019"/>
                  <a:pt x="4311776" y="943355"/>
                  <a:pt x="4387850" y="1208639"/>
                </a:cubicBezTo>
                <a:cubicBezTo>
                  <a:pt x="4463924" y="1473923"/>
                  <a:pt x="4356006" y="1518950"/>
                  <a:pt x="4387850" y="1801109"/>
                </a:cubicBezTo>
                <a:cubicBezTo>
                  <a:pt x="4419694" y="2083268"/>
                  <a:pt x="4382484" y="2089356"/>
                  <a:pt x="4387850" y="2369880"/>
                </a:cubicBezTo>
                <a:cubicBezTo>
                  <a:pt x="4093626" y="2388111"/>
                  <a:pt x="4063692" y="2365851"/>
                  <a:pt x="3751612" y="2369880"/>
                </a:cubicBezTo>
                <a:cubicBezTo>
                  <a:pt x="3439532" y="2373909"/>
                  <a:pt x="3478411" y="2350469"/>
                  <a:pt x="3247009" y="2369880"/>
                </a:cubicBezTo>
                <a:cubicBezTo>
                  <a:pt x="3015607" y="2389291"/>
                  <a:pt x="2866713" y="2308653"/>
                  <a:pt x="2654649" y="2369880"/>
                </a:cubicBezTo>
                <a:cubicBezTo>
                  <a:pt x="2442585" y="2431107"/>
                  <a:pt x="2264312" y="2369567"/>
                  <a:pt x="2150047" y="2369880"/>
                </a:cubicBezTo>
                <a:cubicBezTo>
                  <a:pt x="2035782" y="2370193"/>
                  <a:pt x="1907997" y="2363197"/>
                  <a:pt x="1733201" y="2369880"/>
                </a:cubicBezTo>
                <a:cubicBezTo>
                  <a:pt x="1558405" y="2376563"/>
                  <a:pt x="1420033" y="2340889"/>
                  <a:pt x="1316355" y="2369880"/>
                </a:cubicBezTo>
                <a:cubicBezTo>
                  <a:pt x="1212677" y="2398871"/>
                  <a:pt x="1056066" y="2361690"/>
                  <a:pt x="811752" y="2369880"/>
                </a:cubicBezTo>
                <a:cubicBezTo>
                  <a:pt x="567438" y="2378070"/>
                  <a:pt x="248368" y="2340701"/>
                  <a:pt x="0" y="2369880"/>
                </a:cubicBezTo>
                <a:cubicBezTo>
                  <a:pt x="-14753" y="2240080"/>
                  <a:pt x="39511" y="2085195"/>
                  <a:pt x="0" y="1824808"/>
                </a:cubicBezTo>
                <a:cubicBezTo>
                  <a:pt x="-39511" y="1564421"/>
                  <a:pt x="20933" y="1470268"/>
                  <a:pt x="0" y="1184940"/>
                </a:cubicBezTo>
                <a:cubicBezTo>
                  <a:pt x="-20933" y="899612"/>
                  <a:pt x="14564" y="724947"/>
                  <a:pt x="0" y="545072"/>
                </a:cubicBezTo>
                <a:cubicBezTo>
                  <a:pt x="-14564" y="365197"/>
                  <a:pt x="5485" y="220001"/>
                  <a:pt x="0" y="0"/>
                </a:cubicBezTo>
                <a:close/>
              </a:path>
            </a:pathLst>
          </a:custGeom>
          <a:solidFill>
            <a:srgbClr val="FFCC66"/>
          </a:solidFill>
          <a:ln cap="flat" cmpd="sng" w="19050">
            <a:solidFill>
              <a:srgbClr val="8DA6D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en-US" sz="4800" u="none" cap="none" strike="noStrike">
                <a:solidFill>
                  <a:srgbClr val="000000"/>
                </a:solidFill>
                <a:latin typeface="Arial"/>
                <a:ea typeface="Arial"/>
                <a:cs typeface="Arial"/>
                <a:sym typeface="Arial"/>
              </a:rPr>
              <a:t>	Các đồ dùng, thiết bị trong nhà đều giúp ích cho cuộc sống chúng ta. Cần thường xuyên lau chùi, giặt giũ, bảo quản đúng cách để giữ gìn chúng.</a:t>
            </a:r>
            <a:endParaRPr/>
          </a:p>
        </p:txBody>
      </p:sp>
      <p:pic>
        <p:nvPicPr>
          <p:cNvPr id="669" name="Google Shape;669;p44"/>
          <p:cNvPicPr preferRelativeResize="0"/>
          <p:nvPr/>
        </p:nvPicPr>
        <p:blipFill rotWithShape="1">
          <a:blip r:embed="rId3">
            <a:alphaModFix/>
          </a:blip>
          <a:srcRect b="0" l="0" r="0" t="0"/>
          <a:stretch/>
        </p:blipFill>
        <p:spPr>
          <a:xfrm>
            <a:off x="486767" y="294414"/>
            <a:ext cx="2313583" cy="26583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500"/>
                                        <p:tgtEl>
                                          <p:spTgt spid="6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45"/>
          <p:cNvSpPr txBox="1"/>
          <p:nvPr/>
        </p:nvSpPr>
        <p:spPr>
          <a:xfrm flipH="1">
            <a:off x="5159134" y="3384203"/>
            <a:ext cx="7362841" cy="1177064"/>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None/>
            </a:pPr>
            <a:r>
              <a:rPr b="1" i="0" lang="en-US" sz="7200" u="none" cap="none" strike="noStrike">
                <a:solidFill>
                  <a:srgbClr val="FF4C34"/>
                </a:solidFill>
                <a:latin typeface="Arial"/>
                <a:ea typeface="Arial"/>
                <a:cs typeface="Arial"/>
                <a:sym typeface="Arial"/>
              </a:rPr>
              <a:t>Vận dụng</a:t>
            </a:r>
            <a:endParaRPr b="1" i="0" sz="7200" u="none" cap="none" strike="noStrike">
              <a:solidFill>
                <a:srgbClr val="FF4C34"/>
              </a:solidFill>
              <a:latin typeface="Arial"/>
              <a:ea typeface="Arial"/>
              <a:cs typeface="Arial"/>
              <a:sym typeface="Arial"/>
            </a:endParaRPr>
          </a:p>
        </p:txBody>
      </p:sp>
      <p:pic>
        <p:nvPicPr>
          <p:cNvPr id="676" name="Google Shape;676;p45"/>
          <p:cNvPicPr preferRelativeResize="0"/>
          <p:nvPr/>
        </p:nvPicPr>
        <p:blipFill rotWithShape="1">
          <a:blip r:embed="rId3">
            <a:alphaModFix/>
          </a:blip>
          <a:srcRect b="0" l="0" r="0" t="0"/>
          <a:stretch/>
        </p:blipFill>
        <p:spPr>
          <a:xfrm>
            <a:off x="-1035835" y="535867"/>
            <a:ext cx="8865385" cy="62681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500"/>
                                        <p:tgtEl>
                                          <p:spTgt spid="6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46"/>
          <p:cNvSpPr txBox="1"/>
          <p:nvPr/>
        </p:nvSpPr>
        <p:spPr>
          <a:xfrm flipH="1">
            <a:off x="5406784" y="2840468"/>
            <a:ext cx="7362841" cy="1177064"/>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None/>
            </a:pPr>
            <a:r>
              <a:rPr b="1" i="0" lang="en-US" sz="7200" u="none" cap="none" strike="noStrike">
                <a:solidFill>
                  <a:srgbClr val="FF4C34"/>
                </a:solidFill>
                <a:latin typeface="Arial"/>
                <a:ea typeface="Arial"/>
                <a:cs typeface="Arial"/>
                <a:sym typeface="Arial"/>
              </a:rPr>
              <a:t>Dặn dò</a:t>
            </a:r>
            <a:endParaRPr b="1" i="0" sz="7200" u="none" cap="none" strike="noStrike">
              <a:solidFill>
                <a:srgbClr val="FF4C34"/>
              </a:solidFill>
              <a:latin typeface="Arial"/>
              <a:ea typeface="Arial"/>
              <a:cs typeface="Arial"/>
              <a:sym typeface="Arial"/>
            </a:endParaRPr>
          </a:p>
        </p:txBody>
      </p:sp>
      <p:pic>
        <p:nvPicPr>
          <p:cNvPr id="683" name="Google Shape;683;p46"/>
          <p:cNvPicPr preferRelativeResize="0"/>
          <p:nvPr/>
        </p:nvPicPr>
        <p:blipFill rotWithShape="1">
          <a:blip r:embed="rId3">
            <a:alphaModFix/>
          </a:blip>
          <a:srcRect b="0" l="0" r="0" t="0"/>
          <a:stretch/>
        </p:blipFill>
        <p:spPr>
          <a:xfrm>
            <a:off x="776855" y="421929"/>
            <a:ext cx="4804682" cy="6115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47"/>
          <p:cNvSpPr txBox="1"/>
          <p:nvPr/>
        </p:nvSpPr>
        <p:spPr>
          <a:xfrm flipH="1">
            <a:off x="4502641" y="2706837"/>
            <a:ext cx="7362841" cy="1177064"/>
          </a:xfrm>
          <a:prstGeom prst="rect">
            <a:avLst/>
          </a:prstGeom>
          <a:noFill/>
          <a:ln>
            <a:noFill/>
          </a:ln>
        </p:spPr>
        <p:txBody>
          <a:bodyPr anchorCtr="0" anchor="t" bIns="34200" lIns="68400" spcFirstLastPara="1" rIns="68400" wrap="square" tIns="34200">
            <a:spAutoFit/>
          </a:bodyPr>
          <a:lstStyle/>
          <a:p>
            <a:pPr indent="0" lvl="0" marL="0" marR="0" rtl="0" algn="ctr">
              <a:lnSpc>
                <a:spcPct val="100000"/>
              </a:lnSpc>
              <a:spcBef>
                <a:spcPts val="0"/>
              </a:spcBef>
              <a:spcAft>
                <a:spcPts val="0"/>
              </a:spcAft>
              <a:buNone/>
            </a:pPr>
            <a:r>
              <a:rPr b="1" i="0" lang="en-US" sz="7200" u="none" cap="none" strike="noStrike">
                <a:solidFill>
                  <a:srgbClr val="FF4C34"/>
                </a:solidFill>
                <a:latin typeface="Arial"/>
                <a:ea typeface="Arial"/>
                <a:cs typeface="Arial"/>
                <a:sym typeface="Arial"/>
              </a:rPr>
              <a:t>HẸN GẶP LẠI </a:t>
            </a:r>
            <a:endParaRPr/>
          </a:p>
        </p:txBody>
      </p:sp>
      <p:pic>
        <p:nvPicPr>
          <p:cNvPr id="690" name="Google Shape;690;p47"/>
          <p:cNvPicPr preferRelativeResize="0"/>
          <p:nvPr/>
        </p:nvPicPr>
        <p:blipFill rotWithShape="1">
          <a:blip r:embed="rId3">
            <a:alphaModFix/>
          </a:blip>
          <a:srcRect b="0" l="0" r="0" t="0"/>
          <a:stretch/>
        </p:blipFill>
        <p:spPr>
          <a:xfrm>
            <a:off x="836006" y="423197"/>
            <a:ext cx="4042167" cy="60116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49"/>
          <p:cNvSpPr txBox="1"/>
          <p:nvPr/>
        </p:nvSpPr>
        <p:spPr>
          <a:xfrm>
            <a:off x="1194594" y="869692"/>
            <a:ext cx="9772650" cy="483209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4400" u="none" cap="none" strike="noStrike">
                <a:solidFill>
                  <a:srgbClr val="000000"/>
                </a:solidFill>
                <a:latin typeface="Arial"/>
                <a:ea typeface="Arial"/>
                <a:cs typeface="Arial"/>
                <a:sym typeface="Arial"/>
              </a:rPr>
              <a:t>Em Linh chỉ hỗ trợ bộ bài giảng đối với thầy cô dùng để giảng dạy cho HS. Trường hợp thầy cô dùng để “thương mại”, nếu phát hiện, em ngưng cung cấp các bài tiếp theo và thầy cô sẽ được mời ra khỏi kho giáo án ppt. Trân trọng!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50"/>
          <p:cNvSpPr txBox="1"/>
          <p:nvPr>
            <p:ph idx="4294967295" type="ctrTitle"/>
          </p:nvPr>
        </p:nvSpPr>
        <p:spPr>
          <a:xfrm>
            <a:off x="949325" y="816366"/>
            <a:ext cx="10263188" cy="3006725"/>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chemeClr val="dk1"/>
              </a:buClr>
              <a:buSzPts val="3600"/>
              <a:buFont typeface="Pacifico"/>
              <a:buNone/>
            </a:pPr>
            <a:r>
              <a:rPr b="0" i="0" lang="en-US" sz="4800" u="none" cap="none" strike="noStrike">
                <a:solidFill>
                  <a:schemeClr val="dk1"/>
                </a:solidFill>
                <a:latin typeface="Arial"/>
                <a:ea typeface="Arial"/>
                <a:cs typeface="Arial"/>
                <a:sym typeface="Arial"/>
              </a:rPr>
              <a:t>Trong quá trình thiết kế, mặc dù đã rất cố gắng nhưng vẫn khó tránh khỏi sai sót. Em Linh mong quý thầy cô dò bài cẩn thận trước khi lên lớp và gửi phản hồi kịp thời để em điều chỉnh sớm nhất có thể nhé!</a:t>
            </a:r>
            <a:br>
              <a:rPr b="0" i="0" lang="en-US" sz="4800" u="none" cap="none" strike="noStrike">
                <a:solidFill>
                  <a:schemeClr val="dk1"/>
                </a:solidFill>
                <a:latin typeface="Arial"/>
                <a:ea typeface="Arial"/>
                <a:cs typeface="Arial"/>
                <a:sym typeface="Arial"/>
              </a:rPr>
            </a:br>
            <a:r>
              <a:rPr b="0" i="0" lang="en-US" sz="4800" u="none" cap="none" strike="noStrike">
                <a:solidFill>
                  <a:schemeClr val="dk1"/>
                </a:solidFill>
                <a:latin typeface="Arial"/>
                <a:ea typeface="Arial"/>
                <a:cs typeface="Arial"/>
                <a:sym typeface="Arial"/>
              </a:rPr>
              <a:t>Yêu thương!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26"/>
          <p:cNvSpPr/>
          <p:nvPr/>
        </p:nvSpPr>
        <p:spPr>
          <a:xfrm>
            <a:off x="0" y="3828887"/>
            <a:ext cx="12161838" cy="1138920"/>
          </a:xfrm>
          <a:prstGeom prst="rect">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59" u="none" cap="none" strike="noStrike">
              <a:solidFill>
                <a:schemeClr val="lt1"/>
              </a:solidFill>
              <a:latin typeface="Arial"/>
              <a:ea typeface="Arial"/>
              <a:cs typeface="Arial"/>
              <a:sym typeface="Arial"/>
            </a:endParaRPr>
          </a:p>
        </p:txBody>
      </p:sp>
      <p:pic>
        <p:nvPicPr>
          <p:cNvPr id="518" name="Google Shape;518;p26">
            <a:hlinkClick action="ppaction://hlinksldjump" r:id="rId4"/>
          </p:cNvPr>
          <p:cNvPicPr preferRelativeResize="0"/>
          <p:nvPr/>
        </p:nvPicPr>
        <p:blipFill rotWithShape="1">
          <a:blip r:embed="rId5">
            <a:alphaModFix/>
          </a:blip>
          <a:srcRect b="0" l="0" r="0" t="0"/>
          <a:stretch/>
        </p:blipFill>
        <p:spPr>
          <a:xfrm>
            <a:off x="2073729" y="2292890"/>
            <a:ext cx="2869779" cy="2674917"/>
          </a:xfrm>
          <a:prstGeom prst="rect">
            <a:avLst/>
          </a:prstGeom>
          <a:noFill/>
          <a:ln>
            <a:noFill/>
          </a:ln>
        </p:spPr>
      </p:pic>
      <p:pic>
        <p:nvPicPr>
          <p:cNvPr id="519" name="Google Shape;519;p26">
            <a:hlinkClick action="ppaction://hlinksldjump" r:id="rId6"/>
          </p:cNvPr>
          <p:cNvPicPr preferRelativeResize="0"/>
          <p:nvPr/>
        </p:nvPicPr>
        <p:blipFill rotWithShape="1">
          <a:blip r:embed="rId7">
            <a:alphaModFix/>
          </a:blip>
          <a:srcRect b="0" l="0" r="0" t="0"/>
          <a:stretch/>
        </p:blipFill>
        <p:spPr>
          <a:xfrm>
            <a:off x="6734667" y="2314661"/>
            <a:ext cx="2703248" cy="2576334"/>
          </a:xfrm>
          <a:prstGeom prst="rect">
            <a:avLst/>
          </a:prstGeom>
          <a:noFill/>
          <a:ln>
            <a:noFill/>
          </a:ln>
        </p:spPr>
      </p:pic>
      <p:sp>
        <p:nvSpPr>
          <p:cNvPr id="520" name="Google Shape;520;p26"/>
          <p:cNvSpPr txBox="1"/>
          <p:nvPr/>
        </p:nvSpPr>
        <p:spPr>
          <a:xfrm>
            <a:off x="3214197" y="358676"/>
            <a:ext cx="5673939" cy="1197359"/>
          </a:xfrm>
          <a:prstGeom prst="rect">
            <a:avLst/>
          </a:prstGeom>
          <a:solidFill>
            <a:srgbClr val="FFE7E3"/>
          </a:solidFill>
          <a:ln cap="flat" cmpd="sng" w="19050">
            <a:solidFill>
              <a:srgbClr val="78402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591" u="none" cap="none" strike="noStrike">
                <a:solidFill>
                  <a:srgbClr val="002060"/>
                </a:solidFill>
                <a:latin typeface="Arial"/>
                <a:ea typeface="Arial"/>
                <a:cs typeface="Arial"/>
                <a:sym typeface="Arial"/>
              </a:rPr>
              <a:t>TRÒ CHƠI </a:t>
            </a:r>
            <a:endParaRPr/>
          </a:p>
          <a:p>
            <a:pPr indent="0" lvl="0" marL="0" marR="0" rtl="0" algn="ctr">
              <a:lnSpc>
                <a:spcPct val="100000"/>
              </a:lnSpc>
              <a:spcBef>
                <a:spcPts val="0"/>
              </a:spcBef>
              <a:spcAft>
                <a:spcPts val="0"/>
              </a:spcAft>
              <a:buNone/>
            </a:pPr>
            <a:r>
              <a:rPr b="1" i="1" lang="en-US" sz="3591" u="none" cap="none" strike="noStrike">
                <a:solidFill>
                  <a:srgbClr val="002060"/>
                </a:solidFill>
                <a:latin typeface="Arial"/>
                <a:ea typeface="Arial"/>
                <a:cs typeface="Arial"/>
                <a:sym typeface="Arial"/>
              </a:rPr>
              <a:t>HỘP QUÀ BÍ MẬT</a:t>
            </a:r>
            <a:endParaRPr/>
          </a:p>
        </p:txBody>
      </p:sp>
      <p:sp>
        <p:nvSpPr>
          <p:cNvPr id="521" name="Google Shape;521;p26">
            <a:hlinkClick action="ppaction://hlinksldjump" r:id="rId8"/>
          </p:cNvPr>
          <p:cNvSpPr/>
          <p:nvPr/>
        </p:nvSpPr>
        <p:spPr>
          <a:xfrm>
            <a:off x="11258879" y="6126438"/>
            <a:ext cx="742622" cy="703730"/>
          </a:xfrm>
          <a:custGeom>
            <a:rect b="b" l="l" r="r" t="t"/>
            <a:pathLst>
              <a:path extrusionOk="0" h="120000" w="120000">
                <a:moveTo>
                  <a:pt x="0" y="0"/>
                </a:moveTo>
                <a:lnTo>
                  <a:pt x="120000" y="0"/>
                </a:lnTo>
                <a:lnTo>
                  <a:pt x="120000" y="120000"/>
                </a:lnTo>
                <a:lnTo>
                  <a:pt x="0" y="120000"/>
                </a:lnTo>
                <a:close/>
                <a:moveTo>
                  <a:pt x="60000" y="15000"/>
                </a:moveTo>
                <a:lnTo>
                  <a:pt x="17357" y="60000"/>
                </a:lnTo>
                <a:lnTo>
                  <a:pt x="28018" y="60000"/>
                </a:lnTo>
                <a:lnTo>
                  <a:pt x="28018" y="105000"/>
                </a:lnTo>
                <a:lnTo>
                  <a:pt x="91982" y="105000"/>
                </a:lnTo>
                <a:lnTo>
                  <a:pt x="91982" y="60000"/>
                </a:lnTo>
                <a:lnTo>
                  <a:pt x="102643" y="60000"/>
                </a:lnTo>
                <a:lnTo>
                  <a:pt x="86652" y="43125"/>
                </a:lnTo>
                <a:lnTo>
                  <a:pt x="86652" y="20625"/>
                </a:lnTo>
                <a:lnTo>
                  <a:pt x="75991" y="20625"/>
                </a:lnTo>
                <a:lnTo>
                  <a:pt x="75991" y="31875"/>
                </a:lnTo>
                <a:close/>
              </a:path>
              <a:path extrusionOk="0" fill="darkenLess" h="120000" w="120000">
                <a:moveTo>
                  <a:pt x="86652" y="43125"/>
                </a:moveTo>
                <a:lnTo>
                  <a:pt x="86652" y="20625"/>
                </a:lnTo>
                <a:lnTo>
                  <a:pt x="75991" y="20625"/>
                </a:lnTo>
                <a:lnTo>
                  <a:pt x="75991" y="31875"/>
                </a:lnTo>
                <a:close/>
                <a:moveTo>
                  <a:pt x="28018" y="60000"/>
                </a:moveTo>
                <a:lnTo>
                  <a:pt x="28018" y="105000"/>
                </a:lnTo>
                <a:lnTo>
                  <a:pt x="54670" y="105000"/>
                </a:lnTo>
                <a:lnTo>
                  <a:pt x="54670" y="82500"/>
                </a:lnTo>
                <a:lnTo>
                  <a:pt x="65330" y="82500"/>
                </a:lnTo>
                <a:lnTo>
                  <a:pt x="65330" y="105000"/>
                </a:lnTo>
                <a:lnTo>
                  <a:pt x="91982" y="105000"/>
                </a:lnTo>
                <a:lnTo>
                  <a:pt x="91982" y="60000"/>
                </a:lnTo>
                <a:close/>
              </a:path>
              <a:path extrusionOk="0" fill="darken" h="120000" w="120000">
                <a:moveTo>
                  <a:pt x="60000" y="15000"/>
                </a:moveTo>
                <a:lnTo>
                  <a:pt x="17357" y="60000"/>
                </a:lnTo>
                <a:lnTo>
                  <a:pt x="102643" y="60000"/>
                </a:lnTo>
                <a:close/>
                <a:moveTo>
                  <a:pt x="54670" y="82500"/>
                </a:moveTo>
                <a:lnTo>
                  <a:pt x="65330" y="82500"/>
                </a:lnTo>
                <a:lnTo>
                  <a:pt x="65330" y="105000"/>
                </a:lnTo>
                <a:lnTo>
                  <a:pt x="54670" y="105000"/>
                </a:lnTo>
                <a:close/>
              </a:path>
              <a:path extrusionOk="0" fill="none" h="120000" w="120000">
                <a:moveTo>
                  <a:pt x="60000" y="15000"/>
                </a:moveTo>
                <a:lnTo>
                  <a:pt x="75991" y="31875"/>
                </a:lnTo>
                <a:lnTo>
                  <a:pt x="75991" y="20625"/>
                </a:lnTo>
                <a:lnTo>
                  <a:pt x="86652" y="20625"/>
                </a:lnTo>
                <a:lnTo>
                  <a:pt x="86652" y="43125"/>
                </a:lnTo>
                <a:lnTo>
                  <a:pt x="102643" y="60000"/>
                </a:lnTo>
                <a:lnTo>
                  <a:pt x="91982" y="60000"/>
                </a:lnTo>
                <a:lnTo>
                  <a:pt x="91982" y="105000"/>
                </a:lnTo>
                <a:lnTo>
                  <a:pt x="28018" y="105000"/>
                </a:lnTo>
                <a:lnTo>
                  <a:pt x="28018" y="60000"/>
                </a:lnTo>
                <a:lnTo>
                  <a:pt x="17357" y="60000"/>
                </a:lnTo>
                <a:close/>
                <a:moveTo>
                  <a:pt x="75991" y="31875"/>
                </a:moveTo>
                <a:lnTo>
                  <a:pt x="86652" y="43125"/>
                </a:lnTo>
                <a:moveTo>
                  <a:pt x="91982" y="60000"/>
                </a:moveTo>
                <a:lnTo>
                  <a:pt x="28018" y="60000"/>
                </a:lnTo>
                <a:moveTo>
                  <a:pt x="54670" y="105000"/>
                </a:moveTo>
                <a:lnTo>
                  <a:pt x="54670" y="82500"/>
                </a:lnTo>
                <a:lnTo>
                  <a:pt x="65330" y="82500"/>
                </a:lnTo>
                <a:lnTo>
                  <a:pt x="65330" y="105000"/>
                </a:lnTo>
              </a:path>
              <a:path extrusionOk="0" fill="none" h="120000" w="120000">
                <a:moveTo>
                  <a:pt x="0" y="0"/>
                </a:moveTo>
                <a:lnTo>
                  <a:pt x="120000" y="0"/>
                </a:lnTo>
                <a:lnTo>
                  <a:pt x="120000" y="120000"/>
                </a:lnTo>
                <a:lnTo>
                  <a:pt x="0" y="120000"/>
                </a:lnTo>
                <a:close/>
              </a:path>
            </a:pathLst>
          </a:custGeom>
          <a:solidFill>
            <a:schemeClr val="accent2"/>
          </a:solidFill>
          <a:ln cap="flat" cmpd="sng" w="25400">
            <a:solidFill>
              <a:srgbClr val="182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59" u="none" cap="none" strike="noStrike">
              <a:solidFill>
                <a:schemeClr val="lt1"/>
              </a:solidFill>
              <a:latin typeface="Arial"/>
              <a:ea typeface="Arial"/>
              <a:cs typeface="Arial"/>
              <a:sym typeface="Arial"/>
            </a:endParaRPr>
          </a:p>
        </p:txBody>
      </p:sp>
      <p:pic>
        <p:nvPicPr>
          <p:cNvPr id="522" name="Google Shape;522;p26"/>
          <p:cNvPicPr preferRelativeResize="0"/>
          <p:nvPr/>
        </p:nvPicPr>
        <p:blipFill rotWithShape="1">
          <a:blip r:embed="rId9">
            <a:alphaModFix/>
          </a:blip>
          <a:srcRect b="0" l="0" r="0" t="0"/>
          <a:stretch/>
        </p:blipFill>
        <p:spPr>
          <a:xfrm>
            <a:off x="2962419" y="2595176"/>
            <a:ext cx="1092397" cy="2282987"/>
          </a:xfrm>
          <a:prstGeom prst="rect">
            <a:avLst/>
          </a:prstGeom>
          <a:noFill/>
          <a:ln>
            <a:noFill/>
          </a:ln>
        </p:spPr>
      </p:pic>
      <p:pic>
        <p:nvPicPr>
          <p:cNvPr id="523" name="Google Shape;523;p26"/>
          <p:cNvPicPr preferRelativeResize="0"/>
          <p:nvPr/>
        </p:nvPicPr>
        <p:blipFill rotWithShape="1">
          <a:blip r:embed="rId10">
            <a:alphaModFix/>
          </a:blip>
          <a:srcRect b="0" l="0" r="0" t="0"/>
          <a:stretch/>
        </p:blipFill>
        <p:spPr>
          <a:xfrm>
            <a:off x="6756743" y="2961112"/>
            <a:ext cx="1559008" cy="1551114"/>
          </a:xfrm>
          <a:prstGeom prst="rect">
            <a:avLst/>
          </a:prstGeom>
          <a:noFill/>
          <a:ln>
            <a:noFill/>
          </a:ln>
        </p:spPr>
      </p:pic>
      <p:pic>
        <p:nvPicPr>
          <p:cNvPr id="524" name="Google Shape;524;p26"/>
          <p:cNvPicPr preferRelativeResize="0"/>
          <p:nvPr/>
        </p:nvPicPr>
        <p:blipFill rotWithShape="1">
          <a:blip r:embed="rId10">
            <a:alphaModFix/>
          </a:blip>
          <a:srcRect b="0" l="0" r="0" t="0"/>
          <a:stretch/>
        </p:blipFill>
        <p:spPr>
          <a:xfrm>
            <a:off x="7982877" y="2961112"/>
            <a:ext cx="1559008" cy="155111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19"/>
                                        </p:tgtEl>
                                      </p:cBhvr>
                                    </p:animEffect>
                                    <p:set>
                                      <p:cBhvr>
                                        <p:cTn dur="1" fill="hold">
                                          <p:stCondLst>
                                            <p:cond delay="500"/>
                                          </p:stCondLst>
                                        </p:cTn>
                                        <p:tgtEl>
                                          <p:spTgt spid="519"/>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23"/>
                                        </p:tgtEl>
                                        <p:attrNameLst>
                                          <p:attrName>style.visibility</p:attrName>
                                        </p:attrNameLst>
                                      </p:cBhvr>
                                      <p:to>
                                        <p:strVal val="visible"/>
                                      </p:to>
                                    </p:set>
                                    <p:anim calcmode="lin" valueType="num">
                                      <p:cBhvr additive="base">
                                        <p:cTn dur="500"/>
                                        <p:tgtEl>
                                          <p:spTgt spid="523"/>
                                        </p:tgtEl>
                                        <p:attrNameLst>
                                          <p:attrName>ppt_w</p:attrName>
                                        </p:attrNameLst>
                                      </p:cBhvr>
                                      <p:tavLst>
                                        <p:tav fmla="" tm="0">
                                          <p:val>
                                            <p:strVal val="0"/>
                                          </p:val>
                                        </p:tav>
                                        <p:tav fmla="" tm="100000">
                                          <p:val>
                                            <p:strVal val="#ppt_w"/>
                                          </p:val>
                                        </p:tav>
                                      </p:tavLst>
                                    </p:anim>
                                    <p:anim calcmode="lin" valueType="num">
                                      <p:cBhvr additive="base">
                                        <p:cTn dur="500"/>
                                        <p:tgtEl>
                                          <p:spTgt spid="52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24"/>
                                        </p:tgtEl>
                                        <p:attrNameLst>
                                          <p:attrName>style.visibility</p:attrName>
                                        </p:attrNameLst>
                                      </p:cBhvr>
                                      <p:to>
                                        <p:strVal val="visible"/>
                                      </p:to>
                                    </p:set>
                                    <p:anim calcmode="lin" valueType="num">
                                      <p:cBhvr additive="base">
                                        <p:cTn dur="500"/>
                                        <p:tgtEl>
                                          <p:spTgt spid="524"/>
                                        </p:tgtEl>
                                        <p:attrNameLst>
                                          <p:attrName>ppt_w</p:attrName>
                                        </p:attrNameLst>
                                      </p:cBhvr>
                                      <p:tavLst>
                                        <p:tav fmla="" tm="0">
                                          <p:val>
                                            <p:strVal val="0"/>
                                          </p:val>
                                        </p:tav>
                                        <p:tav fmla="" tm="100000">
                                          <p:val>
                                            <p:strVal val="#ppt_w"/>
                                          </p:val>
                                        </p:tav>
                                      </p:tavLst>
                                    </p:anim>
                                    <p:anim calcmode="lin" valueType="num">
                                      <p:cBhvr additive="base">
                                        <p:cTn dur="500"/>
                                        <p:tgtEl>
                                          <p:spTgt spid="52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18"/>
                                        </p:tgtEl>
                                      </p:cBhvr>
                                    </p:animEffect>
                                    <p:set>
                                      <p:cBhvr>
                                        <p:cTn dur="1" fill="hold">
                                          <p:stCondLst>
                                            <p:cond delay="500"/>
                                          </p:stCondLst>
                                        </p:cTn>
                                        <p:tgtEl>
                                          <p:spTgt spid="518"/>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22"/>
                                        </p:tgtEl>
                                        <p:attrNameLst>
                                          <p:attrName>style.visibility</p:attrName>
                                        </p:attrNameLst>
                                      </p:cBhvr>
                                      <p:to>
                                        <p:strVal val="visible"/>
                                      </p:to>
                                    </p:set>
                                    <p:anim calcmode="lin" valueType="num">
                                      <p:cBhvr additive="base">
                                        <p:cTn dur="500"/>
                                        <p:tgtEl>
                                          <p:spTgt spid="522"/>
                                        </p:tgtEl>
                                        <p:attrNameLst>
                                          <p:attrName>ppt_w</p:attrName>
                                        </p:attrNameLst>
                                      </p:cBhvr>
                                      <p:tavLst>
                                        <p:tav fmla="" tm="0">
                                          <p:val>
                                            <p:strVal val="0"/>
                                          </p:val>
                                        </p:tav>
                                        <p:tav fmla="" tm="100000">
                                          <p:val>
                                            <p:strVal val="#ppt_w"/>
                                          </p:val>
                                        </p:tav>
                                      </p:tavLst>
                                    </p:anim>
                                    <p:anim calcmode="lin" valueType="num">
                                      <p:cBhvr additive="base">
                                        <p:cTn dur="500"/>
                                        <p:tgtEl>
                                          <p:spTgt spid="52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9" name="Shape 529"/>
        <p:cNvGrpSpPr/>
        <p:nvPr/>
      </p:nvGrpSpPr>
      <p:grpSpPr>
        <a:xfrm>
          <a:off x="0" y="0"/>
          <a:ext cx="0" cy="0"/>
          <a:chOff x="0" y="0"/>
          <a:chExt cx="0" cy="0"/>
        </a:xfrm>
      </p:grpSpPr>
      <p:sp>
        <p:nvSpPr>
          <p:cNvPr id="530" name="Google Shape;530;p27"/>
          <p:cNvSpPr/>
          <p:nvPr/>
        </p:nvSpPr>
        <p:spPr>
          <a:xfrm>
            <a:off x="3623214" y="102255"/>
            <a:ext cx="4376995" cy="2364017"/>
          </a:xfrm>
          <a:custGeom>
            <a:rect b="b" l="l" r="r" t="t"/>
            <a:pathLst>
              <a:path extrusionOk="0" fill="none" h="2369880" w="4387850">
                <a:moveTo>
                  <a:pt x="0" y="0"/>
                </a:moveTo>
                <a:cubicBezTo>
                  <a:pt x="169010" y="-74920"/>
                  <a:pt x="431640" y="11051"/>
                  <a:pt x="636238" y="0"/>
                </a:cubicBezTo>
                <a:cubicBezTo>
                  <a:pt x="840836" y="-11051"/>
                  <a:pt x="1016489" y="57967"/>
                  <a:pt x="1140841" y="0"/>
                </a:cubicBezTo>
                <a:cubicBezTo>
                  <a:pt x="1265193" y="-57967"/>
                  <a:pt x="1489749" y="47482"/>
                  <a:pt x="1689322" y="0"/>
                </a:cubicBezTo>
                <a:cubicBezTo>
                  <a:pt x="1888895" y="-47482"/>
                  <a:pt x="1916319" y="13665"/>
                  <a:pt x="2106168" y="0"/>
                </a:cubicBezTo>
                <a:cubicBezTo>
                  <a:pt x="2296017" y="-13665"/>
                  <a:pt x="2526995" y="10456"/>
                  <a:pt x="2698528" y="0"/>
                </a:cubicBezTo>
                <a:cubicBezTo>
                  <a:pt x="2870061" y="-10456"/>
                  <a:pt x="2964294" y="50151"/>
                  <a:pt x="3203131" y="0"/>
                </a:cubicBezTo>
                <a:cubicBezTo>
                  <a:pt x="3441968" y="-50151"/>
                  <a:pt x="3526467" y="8462"/>
                  <a:pt x="3619976" y="0"/>
                </a:cubicBezTo>
                <a:cubicBezTo>
                  <a:pt x="3713486" y="-8462"/>
                  <a:pt x="4052912" y="88073"/>
                  <a:pt x="4387850" y="0"/>
                </a:cubicBezTo>
                <a:cubicBezTo>
                  <a:pt x="4409531" y="114183"/>
                  <a:pt x="4347303" y="324384"/>
                  <a:pt x="4387850" y="545072"/>
                </a:cubicBezTo>
                <a:cubicBezTo>
                  <a:pt x="4428397" y="765760"/>
                  <a:pt x="4352967" y="1002275"/>
                  <a:pt x="4387850" y="1184940"/>
                </a:cubicBezTo>
                <a:cubicBezTo>
                  <a:pt x="4422733" y="1367605"/>
                  <a:pt x="4375480" y="1675886"/>
                  <a:pt x="4387850" y="1801109"/>
                </a:cubicBezTo>
                <a:cubicBezTo>
                  <a:pt x="4400220" y="1926332"/>
                  <a:pt x="4367253" y="2157272"/>
                  <a:pt x="4387850" y="2369880"/>
                </a:cubicBezTo>
                <a:cubicBezTo>
                  <a:pt x="4219900" y="2377898"/>
                  <a:pt x="4034484" y="2344635"/>
                  <a:pt x="3751612" y="2369880"/>
                </a:cubicBezTo>
                <a:cubicBezTo>
                  <a:pt x="3468740" y="2395125"/>
                  <a:pt x="3508270" y="2330783"/>
                  <a:pt x="3290888" y="2369880"/>
                </a:cubicBezTo>
                <a:cubicBezTo>
                  <a:pt x="3073506" y="2408977"/>
                  <a:pt x="3011600" y="2311050"/>
                  <a:pt x="2786285" y="2369880"/>
                </a:cubicBezTo>
                <a:cubicBezTo>
                  <a:pt x="2560970" y="2428710"/>
                  <a:pt x="2429005" y="2364237"/>
                  <a:pt x="2325561" y="2369880"/>
                </a:cubicBezTo>
                <a:cubicBezTo>
                  <a:pt x="2222117" y="2375523"/>
                  <a:pt x="1854667" y="2369827"/>
                  <a:pt x="1689322" y="2369880"/>
                </a:cubicBezTo>
                <a:cubicBezTo>
                  <a:pt x="1523977" y="2369933"/>
                  <a:pt x="1309642" y="2338237"/>
                  <a:pt x="1184720" y="2369880"/>
                </a:cubicBezTo>
                <a:cubicBezTo>
                  <a:pt x="1059798" y="2401523"/>
                  <a:pt x="852039" y="2303953"/>
                  <a:pt x="548481" y="2369880"/>
                </a:cubicBezTo>
                <a:cubicBezTo>
                  <a:pt x="244923" y="2435807"/>
                  <a:pt x="122306" y="2314819"/>
                  <a:pt x="0" y="2369880"/>
                </a:cubicBezTo>
                <a:cubicBezTo>
                  <a:pt x="-19503" y="2246562"/>
                  <a:pt x="30692" y="2048918"/>
                  <a:pt x="0" y="1801109"/>
                </a:cubicBezTo>
                <a:cubicBezTo>
                  <a:pt x="-30692" y="1553300"/>
                  <a:pt x="3757" y="1298583"/>
                  <a:pt x="0" y="1161241"/>
                </a:cubicBezTo>
                <a:cubicBezTo>
                  <a:pt x="-3757" y="1023899"/>
                  <a:pt x="46955" y="772406"/>
                  <a:pt x="0" y="616169"/>
                </a:cubicBezTo>
                <a:cubicBezTo>
                  <a:pt x="-46955" y="459932"/>
                  <a:pt x="66789" y="224303"/>
                  <a:pt x="0" y="0"/>
                </a:cubicBezTo>
                <a:close/>
              </a:path>
              <a:path extrusionOk="0" h="2369880" w="4387850">
                <a:moveTo>
                  <a:pt x="0" y="0"/>
                </a:moveTo>
                <a:cubicBezTo>
                  <a:pt x="251764" y="-51753"/>
                  <a:pt x="471718" y="47176"/>
                  <a:pt x="592360" y="0"/>
                </a:cubicBezTo>
                <a:cubicBezTo>
                  <a:pt x="713002" y="-47176"/>
                  <a:pt x="911189" y="8205"/>
                  <a:pt x="1009206" y="0"/>
                </a:cubicBezTo>
                <a:cubicBezTo>
                  <a:pt x="1107223" y="-8205"/>
                  <a:pt x="1444094" y="75043"/>
                  <a:pt x="1645444" y="0"/>
                </a:cubicBezTo>
                <a:cubicBezTo>
                  <a:pt x="1846794" y="-75043"/>
                  <a:pt x="1929774" y="31162"/>
                  <a:pt x="2062289" y="0"/>
                </a:cubicBezTo>
                <a:cubicBezTo>
                  <a:pt x="2194804" y="-31162"/>
                  <a:pt x="2414226" y="54647"/>
                  <a:pt x="2610771" y="0"/>
                </a:cubicBezTo>
                <a:cubicBezTo>
                  <a:pt x="2807316" y="-54647"/>
                  <a:pt x="2918321" y="52606"/>
                  <a:pt x="3203131" y="0"/>
                </a:cubicBezTo>
                <a:cubicBezTo>
                  <a:pt x="3487941" y="-52606"/>
                  <a:pt x="3427954" y="32579"/>
                  <a:pt x="3619976" y="0"/>
                </a:cubicBezTo>
                <a:cubicBezTo>
                  <a:pt x="3811998" y="-32579"/>
                  <a:pt x="4201159" y="45932"/>
                  <a:pt x="4387850" y="0"/>
                </a:cubicBezTo>
                <a:cubicBezTo>
                  <a:pt x="4399180" y="209269"/>
                  <a:pt x="4376111" y="428523"/>
                  <a:pt x="4387850" y="568771"/>
                </a:cubicBezTo>
                <a:cubicBezTo>
                  <a:pt x="4399589" y="709019"/>
                  <a:pt x="4311776" y="943355"/>
                  <a:pt x="4387850" y="1208639"/>
                </a:cubicBezTo>
                <a:cubicBezTo>
                  <a:pt x="4463924" y="1473923"/>
                  <a:pt x="4356006" y="1518950"/>
                  <a:pt x="4387850" y="1801109"/>
                </a:cubicBezTo>
                <a:cubicBezTo>
                  <a:pt x="4419694" y="2083268"/>
                  <a:pt x="4382484" y="2089356"/>
                  <a:pt x="4387850" y="2369880"/>
                </a:cubicBezTo>
                <a:cubicBezTo>
                  <a:pt x="4093626" y="2388111"/>
                  <a:pt x="4063692" y="2365851"/>
                  <a:pt x="3751612" y="2369880"/>
                </a:cubicBezTo>
                <a:cubicBezTo>
                  <a:pt x="3439532" y="2373909"/>
                  <a:pt x="3478411" y="2350469"/>
                  <a:pt x="3247009" y="2369880"/>
                </a:cubicBezTo>
                <a:cubicBezTo>
                  <a:pt x="3015607" y="2389291"/>
                  <a:pt x="2866713" y="2308653"/>
                  <a:pt x="2654649" y="2369880"/>
                </a:cubicBezTo>
                <a:cubicBezTo>
                  <a:pt x="2442585" y="2431107"/>
                  <a:pt x="2264312" y="2369567"/>
                  <a:pt x="2150047" y="2369880"/>
                </a:cubicBezTo>
                <a:cubicBezTo>
                  <a:pt x="2035782" y="2370193"/>
                  <a:pt x="1907997" y="2363197"/>
                  <a:pt x="1733201" y="2369880"/>
                </a:cubicBezTo>
                <a:cubicBezTo>
                  <a:pt x="1558405" y="2376563"/>
                  <a:pt x="1420033" y="2340889"/>
                  <a:pt x="1316355" y="2369880"/>
                </a:cubicBezTo>
                <a:cubicBezTo>
                  <a:pt x="1212677" y="2398871"/>
                  <a:pt x="1056066" y="2361690"/>
                  <a:pt x="811752" y="2369880"/>
                </a:cubicBezTo>
                <a:cubicBezTo>
                  <a:pt x="567438" y="2378070"/>
                  <a:pt x="248368" y="2340701"/>
                  <a:pt x="0" y="2369880"/>
                </a:cubicBezTo>
                <a:cubicBezTo>
                  <a:pt x="-14753" y="2240080"/>
                  <a:pt x="39511" y="2085195"/>
                  <a:pt x="0" y="1824808"/>
                </a:cubicBezTo>
                <a:cubicBezTo>
                  <a:pt x="-39511" y="1564421"/>
                  <a:pt x="20933" y="1470268"/>
                  <a:pt x="0" y="1184940"/>
                </a:cubicBezTo>
                <a:cubicBezTo>
                  <a:pt x="-20933" y="899612"/>
                  <a:pt x="14564" y="724947"/>
                  <a:pt x="0" y="545072"/>
                </a:cubicBezTo>
                <a:cubicBezTo>
                  <a:pt x="-14564" y="365197"/>
                  <a:pt x="5485" y="220001"/>
                  <a:pt x="0" y="0"/>
                </a:cubicBezTo>
                <a:close/>
              </a:path>
            </a:pathLst>
          </a:custGeom>
          <a:solidFill>
            <a:schemeClr val="accent4"/>
          </a:solidFill>
          <a:ln cap="flat" cmpd="sng" w="19050">
            <a:solidFill>
              <a:srgbClr val="8DA6D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 Cái gì sừng sững</a:t>
            </a:r>
            <a:endParaRPr b="0" i="0" sz="3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 Đứng ở góc nhà</a:t>
            </a:r>
            <a:endParaRPr b="0" i="0" sz="3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 Bé mở cửa ra</a:t>
            </a:r>
            <a:endParaRPr/>
          </a:p>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 Lấy áo quần đẹp</a:t>
            </a:r>
            <a:r>
              <a:rPr b="0" i="0" lang="en-US" sz="3600" u="none" cap="none" strike="noStrike">
                <a:solidFill>
                  <a:srgbClr val="002060"/>
                </a:solidFill>
                <a:latin typeface="Arial"/>
                <a:ea typeface="Arial"/>
                <a:cs typeface="Arial"/>
                <a:sym typeface="Arial"/>
              </a:rPr>
              <a:t>?</a:t>
            </a:r>
            <a:endParaRPr b="0" i="0" sz="3600" u="none" cap="none" strike="noStrike">
              <a:solidFill>
                <a:srgbClr val="000000"/>
              </a:solidFill>
              <a:latin typeface="Arial"/>
              <a:ea typeface="Arial"/>
              <a:cs typeface="Arial"/>
              <a:sym typeface="Arial"/>
            </a:endParaRPr>
          </a:p>
        </p:txBody>
      </p:sp>
      <p:pic>
        <p:nvPicPr>
          <p:cNvPr descr="Ручной обращается шкаф Мультяшный гардероб Гардеробная иллюстрация кабинет,  Синий ящик, мебель, Маленькая иллюстрация гардероба PNG и PSD-файл пнг для  бесплатной загрузки" id="531" name="Google Shape;531;p27"/>
          <p:cNvPicPr preferRelativeResize="0"/>
          <p:nvPr/>
        </p:nvPicPr>
        <p:blipFill rotWithShape="1">
          <a:blip r:embed="rId3">
            <a:alphaModFix/>
          </a:blip>
          <a:srcRect b="0" l="0" r="0" t="0"/>
          <a:stretch/>
        </p:blipFill>
        <p:spPr>
          <a:xfrm>
            <a:off x="5336390" y="2619581"/>
            <a:ext cx="4137656" cy="4046143"/>
          </a:xfrm>
          <a:prstGeom prst="rect">
            <a:avLst/>
          </a:prstGeom>
          <a:noFill/>
          <a:ln>
            <a:noFill/>
          </a:ln>
        </p:spPr>
      </p:pic>
      <p:pic>
        <p:nvPicPr>
          <p:cNvPr descr="Hình ảnh Giường Ngủ Màu Hồng Minh Họa, Giường Clipart, Giường Màu Hồng,  Phim Hoạt Hình Minh Họa miễn phí tải tập tin PNG PSDComment và Vector" id="532" name="Google Shape;532;p27"/>
          <p:cNvPicPr preferRelativeResize="0"/>
          <p:nvPr/>
        </p:nvPicPr>
        <p:blipFill rotWithShape="1">
          <a:blip r:embed="rId4">
            <a:alphaModFix/>
          </a:blip>
          <a:srcRect b="0" l="0" r="0" t="0"/>
          <a:stretch/>
        </p:blipFill>
        <p:spPr>
          <a:xfrm>
            <a:off x="988253" y="3105716"/>
            <a:ext cx="3650030" cy="3650030"/>
          </a:xfrm>
          <a:prstGeom prst="rect">
            <a:avLst/>
          </a:prstGeom>
          <a:noFill/>
          <a:ln>
            <a:noFill/>
          </a:ln>
        </p:spPr>
      </p:pic>
      <p:sp>
        <p:nvSpPr>
          <p:cNvPr id="533" name="Google Shape;533;p27"/>
          <p:cNvSpPr/>
          <p:nvPr/>
        </p:nvSpPr>
        <p:spPr>
          <a:xfrm>
            <a:off x="1305781" y="3034682"/>
            <a:ext cx="822302" cy="823995"/>
          </a:xfrm>
          <a:prstGeom prst="ellipse">
            <a:avLst/>
          </a:prstGeom>
          <a:solidFill>
            <a:schemeClr val="accent2"/>
          </a:solidFill>
          <a:ln cap="flat" cmpd="sng" w="25400">
            <a:solidFill>
              <a:srgbClr val="FFE6E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3591" u="none" cap="none" strike="noStrike">
                <a:solidFill>
                  <a:schemeClr val="accent4"/>
                </a:solidFill>
                <a:latin typeface="Arial"/>
                <a:ea typeface="Arial"/>
                <a:cs typeface="Arial"/>
                <a:sym typeface="Arial"/>
              </a:rPr>
              <a:t>A</a:t>
            </a:r>
            <a:endParaRPr/>
          </a:p>
        </p:txBody>
      </p:sp>
      <p:sp>
        <p:nvSpPr>
          <p:cNvPr id="534" name="Google Shape;534;p27"/>
          <p:cNvSpPr/>
          <p:nvPr/>
        </p:nvSpPr>
        <p:spPr>
          <a:xfrm>
            <a:off x="5711232" y="2920663"/>
            <a:ext cx="830660" cy="791894"/>
          </a:xfrm>
          <a:prstGeom prst="ellipse">
            <a:avLst/>
          </a:prstGeom>
          <a:solidFill>
            <a:schemeClr val="accent2"/>
          </a:solidFill>
          <a:ln cap="flat" cmpd="sng" w="25400">
            <a:solidFill>
              <a:srgbClr val="FFE6E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3591" u="none" cap="none" strike="noStrike">
                <a:solidFill>
                  <a:schemeClr val="accent4"/>
                </a:solidFill>
                <a:latin typeface="Arial"/>
                <a:ea typeface="Arial"/>
                <a:cs typeface="Arial"/>
                <a:sym typeface="Arial"/>
              </a:rPr>
              <a:t>B</a:t>
            </a:r>
            <a:endParaRPr/>
          </a:p>
        </p:txBody>
      </p:sp>
      <p:pic>
        <p:nvPicPr>
          <p:cNvPr id="535" name="Google Shape;535;p27"/>
          <p:cNvPicPr preferRelativeResize="0"/>
          <p:nvPr/>
        </p:nvPicPr>
        <p:blipFill rotWithShape="1">
          <a:blip r:embed="rId5">
            <a:alphaModFix/>
          </a:blip>
          <a:srcRect b="0" l="0" r="0" t="0"/>
          <a:stretch/>
        </p:blipFill>
        <p:spPr>
          <a:xfrm>
            <a:off x="3118861" y="2619581"/>
            <a:ext cx="1255694" cy="1255694"/>
          </a:xfrm>
          <a:prstGeom prst="rect">
            <a:avLst/>
          </a:prstGeom>
          <a:noFill/>
          <a:ln>
            <a:noFill/>
          </a:ln>
        </p:spPr>
      </p:pic>
      <p:pic>
        <p:nvPicPr>
          <p:cNvPr id="536" name="Google Shape;536;p27"/>
          <p:cNvPicPr preferRelativeResize="0"/>
          <p:nvPr/>
        </p:nvPicPr>
        <p:blipFill rotWithShape="1">
          <a:blip r:embed="rId6">
            <a:alphaModFix/>
          </a:blip>
          <a:srcRect b="0" l="0" r="0" t="0"/>
          <a:stretch/>
        </p:blipFill>
        <p:spPr>
          <a:xfrm>
            <a:off x="8655511" y="2619581"/>
            <a:ext cx="1049238" cy="972270"/>
          </a:xfrm>
          <a:prstGeom prst="rect">
            <a:avLst/>
          </a:prstGeom>
          <a:noFill/>
          <a:ln>
            <a:noFill/>
          </a:ln>
        </p:spPr>
      </p:pic>
      <p:pic>
        <p:nvPicPr>
          <p:cNvPr id="537" name="Google Shape;537;p27">
            <a:hlinkClick action="ppaction://hlinksldjump" r:id="rId7"/>
          </p:cNvPr>
          <p:cNvPicPr preferRelativeResize="0"/>
          <p:nvPr/>
        </p:nvPicPr>
        <p:blipFill rotWithShape="1">
          <a:blip r:embed="rId8">
            <a:alphaModFix/>
          </a:blip>
          <a:srcRect b="0" l="0" r="0" t="0"/>
          <a:stretch/>
        </p:blipFill>
        <p:spPr>
          <a:xfrm>
            <a:off x="10504664" y="5418724"/>
            <a:ext cx="1337841" cy="1247000"/>
          </a:xfrm>
          <a:prstGeom prst="rect">
            <a:avLst/>
          </a:prstGeom>
          <a:noFill/>
          <a:ln>
            <a:noFill/>
          </a:ln>
        </p:spPr>
      </p:pic>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5"/>
                                        </p:tgtEl>
                                        <p:attrNameLst>
                                          <p:attrName>style.visibility</p:attrName>
                                        </p:attrNameLst>
                                      </p:cBhvr>
                                      <p:to>
                                        <p:strVal val="visible"/>
                                      </p:to>
                                    </p:set>
                                    <p:anim calcmode="lin" valueType="num">
                                      <p:cBhvr additive="base">
                                        <p:cTn dur="500"/>
                                        <p:tgtEl>
                                          <p:spTgt spid="5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6"/>
                                        </p:tgtEl>
                                        <p:attrNameLst>
                                          <p:attrName>style.visibility</p:attrName>
                                        </p:attrNameLst>
                                      </p:cBhvr>
                                      <p:to>
                                        <p:strVal val="visible"/>
                                      </p:to>
                                    </p:set>
                                    <p:anim calcmode="lin" valueType="num">
                                      <p:cBhvr additive="base">
                                        <p:cTn dur="500"/>
                                        <p:tgtEl>
                                          <p:spTgt spid="536"/>
                                        </p:tgtEl>
                                        <p:attrNameLst>
                                          <p:attrName>ppt_y</p:attrName>
                                        </p:attrNameLst>
                                      </p:cBhvr>
                                      <p:tavLst>
                                        <p:tav fmla="" tm="0">
                                          <p:val>
                                            <p:strVal val="#ppt_y+1"/>
                                          </p:val>
                                        </p:tav>
                                        <p:tav fmla="" tm="100000">
                                          <p:val>
                                            <p:strVal val="#ppt_y"/>
                                          </p:val>
                                        </p:tav>
                                      </p:tavLst>
                                    </p:anim>
                                  </p:childTnLst>
                                </p:cTn>
                              </p:par>
                              <p:par>
                                <p:cTn fill="hold" nodeType="withEffect" presetClass="exit" presetID="10" presetSubtype="0">
                                  <p:stCondLst>
                                    <p:cond delay="0"/>
                                  </p:stCondLst>
                                  <p:childTnLst>
                                    <p:animEffect filter="fade" transition="out">
                                      <p:cBhvr>
                                        <p:cTn dur="500"/>
                                        <p:tgtEl>
                                          <p:spTgt spid="535"/>
                                        </p:tgtEl>
                                      </p:cBhvr>
                                    </p:animEffect>
                                    <p:set>
                                      <p:cBhvr>
                                        <p:cTn dur="1" fill="hold">
                                          <p:stCondLst>
                                            <p:cond delay="500"/>
                                          </p:stCondLst>
                                        </p:cTn>
                                        <p:tgtEl>
                                          <p:spTgt spid="53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32"/>
                                        </p:tgtEl>
                                      </p:cBhvr>
                                    </p:animEffect>
                                    <p:set>
                                      <p:cBhvr>
                                        <p:cTn dur="1" fill="hold">
                                          <p:stCondLst>
                                            <p:cond delay="500"/>
                                          </p:stCondLst>
                                        </p:cTn>
                                        <p:tgtEl>
                                          <p:spTgt spid="53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2" name="Shape 542"/>
        <p:cNvGrpSpPr/>
        <p:nvPr/>
      </p:nvGrpSpPr>
      <p:grpSpPr>
        <a:xfrm>
          <a:off x="0" y="0"/>
          <a:ext cx="0" cy="0"/>
          <a:chOff x="0" y="0"/>
          <a:chExt cx="0" cy="0"/>
        </a:xfrm>
      </p:grpSpPr>
      <p:pic>
        <p:nvPicPr>
          <p:cNvPr descr="Hình ảnh Véc Tơ Bằng Tay đôi đũa , Các Vector., Bằng Tay, Đũa Vector và PNG  với nền trong suốt để tải xuống miễn phí" id="543" name="Google Shape;543;p28"/>
          <p:cNvPicPr preferRelativeResize="0"/>
          <p:nvPr/>
        </p:nvPicPr>
        <p:blipFill rotWithShape="1">
          <a:blip r:embed="rId3">
            <a:alphaModFix/>
          </a:blip>
          <a:srcRect b="14084" l="3036" r="20694" t="17778"/>
          <a:stretch/>
        </p:blipFill>
        <p:spPr>
          <a:xfrm>
            <a:off x="5752001" y="3091166"/>
            <a:ext cx="3867261" cy="2746165"/>
          </a:xfrm>
          <a:prstGeom prst="rect">
            <a:avLst/>
          </a:prstGeom>
          <a:noFill/>
          <a:ln>
            <a:noFill/>
          </a:ln>
          <a:effectLst>
            <a:outerShdw blurRad="292100" rotWithShape="0" algn="tl" dir="2700000" dist="139700">
              <a:srgbClr val="333333">
                <a:alpha val="64705"/>
              </a:srgbClr>
            </a:outerShdw>
          </a:effectLst>
        </p:spPr>
      </p:pic>
      <p:sp>
        <p:nvSpPr>
          <p:cNvPr id="544" name="Google Shape;544;p28"/>
          <p:cNvSpPr/>
          <p:nvPr/>
        </p:nvSpPr>
        <p:spPr>
          <a:xfrm>
            <a:off x="6339110" y="2933055"/>
            <a:ext cx="822302" cy="823995"/>
          </a:xfrm>
          <a:prstGeom prst="ellipse">
            <a:avLst/>
          </a:prstGeom>
          <a:solidFill>
            <a:schemeClr val="accent2"/>
          </a:solidFill>
          <a:ln cap="flat" cmpd="sng" w="25400">
            <a:solidFill>
              <a:srgbClr val="FFE6E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3591" u="none" cap="none" strike="noStrike">
                <a:solidFill>
                  <a:schemeClr val="accent4"/>
                </a:solidFill>
                <a:latin typeface="Arial"/>
                <a:ea typeface="Arial"/>
                <a:cs typeface="Arial"/>
                <a:sym typeface="Arial"/>
              </a:rPr>
              <a:t>B</a:t>
            </a:r>
            <a:endParaRPr/>
          </a:p>
        </p:txBody>
      </p:sp>
      <p:sp>
        <p:nvSpPr>
          <p:cNvPr id="545" name="Google Shape;545;p28"/>
          <p:cNvSpPr/>
          <p:nvPr/>
        </p:nvSpPr>
        <p:spPr>
          <a:xfrm>
            <a:off x="1094750" y="2896073"/>
            <a:ext cx="744669" cy="791894"/>
          </a:xfrm>
          <a:prstGeom prst="ellipse">
            <a:avLst/>
          </a:prstGeom>
          <a:solidFill>
            <a:schemeClr val="accent2"/>
          </a:solidFill>
          <a:ln cap="flat" cmpd="sng" w="25400">
            <a:solidFill>
              <a:srgbClr val="FFE6E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3591" u="none" cap="none" strike="noStrike">
                <a:solidFill>
                  <a:schemeClr val="accent4"/>
                </a:solidFill>
                <a:latin typeface="Arial"/>
                <a:ea typeface="Arial"/>
                <a:cs typeface="Arial"/>
                <a:sym typeface="Arial"/>
              </a:rPr>
              <a:t>A</a:t>
            </a:r>
            <a:endParaRPr/>
          </a:p>
        </p:txBody>
      </p:sp>
      <p:pic>
        <p:nvPicPr>
          <p:cNvPr id="546" name="Google Shape;546;p28"/>
          <p:cNvPicPr preferRelativeResize="0"/>
          <p:nvPr/>
        </p:nvPicPr>
        <p:blipFill rotWithShape="1">
          <a:blip r:embed="rId4">
            <a:alphaModFix/>
          </a:blip>
          <a:srcRect b="0" l="0" r="0" t="0"/>
          <a:stretch/>
        </p:blipFill>
        <p:spPr>
          <a:xfrm>
            <a:off x="9157292" y="2501356"/>
            <a:ext cx="1255694" cy="1255694"/>
          </a:xfrm>
          <a:prstGeom prst="rect">
            <a:avLst/>
          </a:prstGeom>
          <a:noFill/>
          <a:ln>
            <a:noFill/>
          </a:ln>
        </p:spPr>
      </p:pic>
      <p:pic>
        <p:nvPicPr>
          <p:cNvPr id="547" name="Google Shape;547;p28"/>
          <p:cNvPicPr preferRelativeResize="0"/>
          <p:nvPr/>
        </p:nvPicPr>
        <p:blipFill rotWithShape="1">
          <a:blip r:embed="rId5">
            <a:alphaModFix/>
          </a:blip>
          <a:srcRect b="0" l="0" r="0" t="0"/>
          <a:stretch/>
        </p:blipFill>
        <p:spPr>
          <a:xfrm>
            <a:off x="3904808" y="2896073"/>
            <a:ext cx="1049238" cy="972270"/>
          </a:xfrm>
          <a:prstGeom prst="rect">
            <a:avLst/>
          </a:prstGeom>
          <a:noFill/>
          <a:ln>
            <a:noFill/>
          </a:ln>
        </p:spPr>
      </p:pic>
      <p:pic>
        <p:nvPicPr>
          <p:cNvPr descr="Pin em Happy new year 2020" id="548" name="Google Shape;548;p28"/>
          <p:cNvPicPr preferRelativeResize="0"/>
          <p:nvPr/>
        </p:nvPicPr>
        <p:blipFill rotWithShape="1">
          <a:blip r:embed="rId6">
            <a:alphaModFix/>
          </a:blip>
          <a:srcRect b="7730" l="5485" r="6381" t="5112"/>
          <a:stretch/>
        </p:blipFill>
        <p:spPr>
          <a:xfrm>
            <a:off x="1324754" y="3360088"/>
            <a:ext cx="3507283" cy="2525468"/>
          </a:xfrm>
          <a:prstGeom prst="rect">
            <a:avLst/>
          </a:prstGeom>
          <a:noFill/>
          <a:ln>
            <a:noFill/>
          </a:ln>
        </p:spPr>
      </p:pic>
      <p:sp>
        <p:nvSpPr>
          <p:cNvPr id="549" name="Google Shape;549;p28"/>
          <p:cNvSpPr/>
          <p:nvPr/>
        </p:nvSpPr>
        <p:spPr>
          <a:xfrm>
            <a:off x="3682075" y="109520"/>
            <a:ext cx="5314070" cy="2308324"/>
          </a:xfrm>
          <a:custGeom>
            <a:rect b="b" l="l" r="r" t="t"/>
            <a:pathLst>
              <a:path extrusionOk="0" fill="none" h="2369880" w="4387850">
                <a:moveTo>
                  <a:pt x="0" y="0"/>
                </a:moveTo>
                <a:cubicBezTo>
                  <a:pt x="169010" y="-74920"/>
                  <a:pt x="431640" y="11051"/>
                  <a:pt x="636238" y="0"/>
                </a:cubicBezTo>
                <a:cubicBezTo>
                  <a:pt x="840836" y="-11051"/>
                  <a:pt x="1016489" y="57967"/>
                  <a:pt x="1140841" y="0"/>
                </a:cubicBezTo>
                <a:cubicBezTo>
                  <a:pt x="1265193" y="-57967"/>
                  <a:pt x="1489749" y="47482"/>
                  <a:pt x="1689322" y="0"/>
                </a:cubicBezTo>
                <a:cubicBezTo>
                  <a:pt x="1888895" y="-47482"/>
                  <a:pt x="1916319" y="13665"/>
                  <a:pt x="2106168" y="0"/>
                </a:cubicBezTo>
                <a:cubicBezTo>
                  <a:pt x="2296017" y="-13665"/>
                  <a:pt x="2526995" y="10456"/>
                  <a:pt x="2698528" y="0"/>
                </a:cubicBezTo>
                <a:cubicBezTo>
                  <a:pt x="2870061" y="-10456"/>
                  <a:pt x="2964294" y="50151"/>
                  <a:pt x="3203131" y="0"/>
                </a:cubicBezTo>
                <a:cubicBezTo>
                  <a:pt x="3441968" y="-50151"/>
                  <a:pt x="3526467" y="8462"/>
                  <a:pt x="3619976" y="0"/>
                </a:cubicBezTo>
                <a:cubicBezTo>
                  <a:pt x="3713486" y="-8462"/>
                  <a:pt x="4052912" y="88073"/>
                  <a:pt x="4387850" y="0"/>
                </a:cubicBezTo>
                <a:cubicBezTo>
                  <a:pt x="4409531" y="114183"/>
                  <a:pt x="4347303" y="324384"/>
                  <a:pt x="4387850" y="545072"/>
                </a:cubicBezTo>
                <a:cubicBezTo>
                  <a:pt x="4428397" y="765760"/>
                  <a:pt x="4352967" y="1002275"/>
                  <a:pt x="4387850" y="1184940"/>
                </a:cubicBezTo>
                <a:cubicBezTo>
                  <a:pt x="4422733" y="1367605"/>
                  <a:pt x="4375480" y="1675886"/>
                  <a:pt x="4387850" y="1801109"/>
                </a:cubicBezTo>
                <a:cubicBezTo>
                  <a:pt x="4400220" y="1926332"/>
                  <a:pt x="4367253" y="2157272"/>
                  <a:pt x="4387850" y="2369880"/>
                </a:cubicBezTo>
                <a:cubicBezTo>
                  <a:pt x="4219900" y="2377898"/>
                  <a:pt x="4034484" y="2344635"/>
                  <a:pt x="3751612" y="2369880"/>
                </a:cubicBezTo>
                <a:cubicBezTo>
                  <a:pt x="3468740" y="2395125"/>
                  <a:pt x="3508270" y="2330783"/>
                  <a:pt x="3290888" y="2369880"/>
                </a:cubicBezTo>
                <a:cubicBezTo>
                  <a:pt x="3073506" y="2408977"/>
                  <a:pt x="3011600" y="2311050"/>
                  <a:pt x="2786285" y="2369880"/>
                </a:cubicBezTo>
                <a:cubicBezTo>
                  <a:pt x="2560970" y="2428710"/>
                  <a:pt x="2429005" y="2364237"/>
                  <a:pt x="2325561" y="2369880"/>
                </a:cubicBezTo>
                <a:cubicBezTo>
                  <a:pt x="2222117" y="2375523"/>
                  <a:pt x="1854667" y="2369827"/>
                  <a:pt x="1689322" y="2369880"/>
                </a:cubicBezTo>
                <a:cubicBezTo>
                  <a:pt x="1523977" y="2369933"/>
                  <a:pt x="1309642" y="2338237"/>
                  <a:pt x="1184720" y="2369880"/>
                </a:cubicBezTo>
                <a:cubicBezTo>
                  <a:pt x="1059798" y="2401523"/>
                  <a:pt x="852039" y="2303953"/>
                  <a:pt x="548481" y="2369880"/>
                </a:cubicBezTo>
                <a:cubicBezTo>
                  <a:pt x="244923" y="2435807"/>
                  <a:pt x="122306" y="2314819"/>
                  <a:pt x="0" y="2369880"/>
                </a:cubicBezTo>
                <a:cubicBezTo>
                  <a:pt x="-19503" y="2246562"/>
                  <a:pt x="30692" y="2048918"/>
                  <a:pt x="0" y="1801109"/>
                </a:cubicBezTo>
                <a:cubicBezTo>
                  <a:pt x="-30692" y="1553300"/>
                  <a:pt x="3757" y="1298583"/>
                  <a:pt x="0" y="1161241"/>
                </a:cubicBezTo>
                <a:cubicBezTo>
                  <a:pt x="-3757" y="1023899"/>
                  <a:pt x="46955" y="772406"/>
                  <a:pt x="0" y="616169"/>
                </a:cubicBezTo>
                <a:cubicBezTo>
                  <a:pt x="-46955" y="459932"/>
                  <a:pt x="66789" y="224303"/>
                  <a:pt x="0" y="0"/>
                </a:cubicBezTo>
                <a:close/>
              </a:path>
              <a:path extrusionOk="0" h="2369880" w="4387850">
                <a:moveTo>
                  <a:pt x="0" y="0"/>
                </a:moveTo>
                <a:cubicBezTo>
                  <a:pt x="251764" y="-51753"/>
                  <a:pt x="471718" y="47176"/>
                  <a:pt x="592360" y="0"/>
                </a:cubicBezTo>
                <a:cubicBezTo>
                  <a:pt x="713002" y="-47176"/>
                  <a:pt x="911189" y="8205"/>
                  <a:pt x="1009206" y="0"/>
                </a:cubicBezTo>
                <a:cubicBezTo>
                  <a:pt x="1107223" y="-8205"/>
                  <a:pt x="1444094" y="75043"/>
                  <a:pt x="1645444" y="0"/>
                </a:cubicBezTo>
                <a:cubicBezTo>
                  <a:pt x="1846794" y="-75043"/>
                  <a:pt x="1929774" y="31162"/>
                  <a:pt x="2062289" y="0"/>
                </a:cubicBezTo>
                <a:cubicBezTo>
                  <a:pt x="2194804" y="-31162"/>
                  <a:pt x="2414226" y="54647"/>
                  <a:pt x="2610771" y="0"/>
                </a:cubicBezTo>
                <a:cubicBezTo>
                  <a:pt x="2807316" y="-54647"/>
                  <a:pt x="2918321" y="52606"/>
                  <a:pt x="3203131" y="0"/>
                </a:cubicBezTo>
                <a:cubicBezTo>
                  <a:pt x="3487941" y="-52606"/>
                  <a:pt x="3427954" y="32579"/>
                  <a:pt x="3619976" y="0"/>
                </a:cubicBezTo>
                <a:cubicBezTo>
                  <a:pt x="3811998" y="-32579"/>
                  <a:pt x="4201159" y="45932"/>
                  <a:pt x="4387850" y="0"/>
                </a:cubicBezTo>
                <a:cubicBezTo>
                  <a:pt x="4399180" y="209269"/>
                  <a:pt x="4376111" y="428523"/>
                  <a:pt x="4387850" y="568771"/>
                </a:cubicBezTo>
                <a:cubicBezTo>
                  <a:pt x="4399589" y="709019"/>
                  <a:pt x="4311776" y="943355"/>
                  <a:pt x="4387850" y="1208639"/>
                </a:cubicBezTo>
                <a:cubicBezTo>
                  <a:pt x="4463924" y="1473923"/>
                  <a:pt x="4356006" y="1518950"/>
                  <a:pt x="4387850" y="1801109"/>
                </a:cubicBezTo>
                <a:cubicBezTo>
                  <a:pt x="4419694" y="2083268"/>
                  <a:pt x="4382484" y="2089356"/>
                  <a:pt x="4387850" y="2369880"/>
                </a:cubicBezTo>
                <a:cubicBezTo>
                  <a:pt x="4093626" y="2388111"/>
                  <a:pt x="4063692" y="2365851"/>
                  <a:pt x="3751612" y="2369880"/>
                </a:cubicBezTo>
                <a:cubicBezTo>
                  <a:pt x="3439532" y="2373909"/>
                  <a:pt x="3478411" y="2350469"/>
                  <a:pt x="3247009" y="2369880"/>
                </a:cubicBezTo>
                <a:cubicBezTo>
                  <a:pt x="3015607" y="2389291"/>
                  <a:pt x="2866713" y="2308653"/>
                  <a:pt x="2654649" y="2369880"/>
                </a:cubicBezTo>
                <a:cubicBezTo>
                  <a:pt x="2442585" y="2431107"/>
                  <a:pt x="2264312" y="2369567"/>
                  <a:pt x="2150047" y="2369880"/>
                </a:cubicBezTo>
                <a:cubicBezTo>
                  <a:pt x="2035782" y="2370193"/>
                  <a:pt x="1907997" y="2363197"/>
                  <a:pt x="1733201" y="2369880"/>
                </a:cubicBezTo>
                <a:cubicBezTo>
                  <a:pt x="1558405" y="2376563"/>
                  <a:pt x="1420033" y="2340889"/>
                  <a:pt x="1316355" y="2369880"/>
                </a:cubicBezTo>
                <a:cubicBezTo>
                  <a:pt x="1212677" y="2398871"/>
                  <a:pt x="1056066" y="2361690"/>
                  <a:pt x="811752" y="2369880"/>
                </a:cubicBezTo>
                <a:cubicBezTo>
                  <a:pt x="567438" y="2378070"/>
                  <a:pt x="248368" y="2340701"/>
                  <a:pt x="0" y="2369880"/>
                </a:cubicBezTo>
                <a:cubicBezTo>
                  <a:pt x="-14753" y="2240080"/>
                  <a:pt x="39511" y="2085195"/>
                  <a:pt x="0" y="1824808"/>
                </a:cubicBezTo>
                <a:cubicBezTo>
                  <a:pt x="-39511" y="1564421"/>
                  <a:pt x="20933" y="1470268"/>
                  <a:pt x="0" y="1184940"/>
                </a:cubicBezTo>
                <a:cubicBezTo>
                  <a:pt x="-20933" y="899612"/>
                  <a:pt x="14564" y="724947"/>
                  <a:pt x="0" y="545072"/>
                </a:cubicBezTo>
                <a:cubicBezTo>
                  <a:pt x="-14564" y="365197"/>
                  <a:pt x="5485" y="220001"/>
                  <a:pt x="0" y="0"/>
                </a:cubicBezTo>
                <a:close/>
              </a:path>
            </a:pathLst>
          </a:custGeom>
          <a:solidFill>
            <a:schemeClr val="accent4"/>
          </a:solidFill>
          <a:ln cap="flat" cmpd="sng" w="19050">
            <a:solidFill>
              <a:srgbClr val="8DA6D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 Ai muốn chân sạch</a:t>
            </a:r>
            <a:endParaRPr/>
          </a:p>
          <a:p>
            <a:pPr indent="0" lvl="0" marL="0" marR="0" rtl="0" algn="just">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 Thì dùng đến tôi</a:t>
            </a:r>
            <a:endParaRPr/>
          </a:p>
          <a:p>
            <a:pPr indent="0" lvl="0" marL="0" marR="0" rtl="0" algn="just">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 Nhưng phải một đôi</a:t>
            </a:r>
            <a:endParaRPr/>
          </a:p>
          <a:p>
            <a:pPr indent="0" lvl="0" marL="0" marR="0" rtl="0" algn="just">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 Đôi gì thế nhỉ?</a:t>
            </a:r>
            <a:endParaRPr b="0" i="0" sz="3600" u="none" cap="none" strike="noStrike">
              <a:solidFill>
                <a:srgbClr val="000000"/>
              </a:solidFill>
              <a:latin typeface="Arial"/>
              <a:ea typeface="Arial"/>
              <a:cs typeface="Arial"/>
              <a:sym typeface="Arial"/>
            </a:endParaRPr>
          </a:p>
        </p:txBody>
      </p:sp>
      <p:pic>
        <p:nvPicPr>
          <p:cNvPr id="550" name="Google Shape;550;p28">
            <a:hlinkClick action="ppaction://hlinksldjump" r:id="rId7"/>
          </p:cNvPr>
          <p:cNvPicPr preferRelativeResize="0"/>
          <p:nvPr/>
        </p:nvPicPr>
        <p:blipFill rotWithShape="1">
          <a:blip r:embed="rId8">
            <a:alphaModFix/>
          </a:blip>
          <a:srcRect b="0" l="0" r="0" t="0"/>
          <a:stretch/>
        </p:blipFill>
        <p:spPr>
          <a:xfrm>
            <a:off x="10562852" y="5470161"/>
            <a:ext cx="1378494" cy="1313775"/>
          </a:xfrm>
          <a:prstGeom prst="rect">
            <a:avLst/>
          </a:prstGeom>
          <a:noFill/>
          <a:ln>
            <a:noFill/>
          </a:ln>
        </p:spPr>
      </p:pic>
    </p:spTree>
  </p:cSld>
  <p:clrMapOvr>
    <a:masterClrMapping/>
  </p:clrMapOvr>
  <mc:AlternateContent>
    <mc:Choice Requires="p14">
      <p:transition spd="slow" p14:dur="12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6"/>
                                        </p:tgtEl>
                                        <p:attrNameLst>
                                          <p:attrName>style.visibility</p:attrName>
                                        </p:attrNameLst>
                                      </p:cBhvr>
                                      <p:to>
                                        <p:strVal val="visible"/>
                                      </p:to>
                                    </p:set>
                                    <p:anim calcmode="lin" valueType="num">
                                      <p:cBhvr additive="base">
                                        <p:cTn dur="500"/>
                                        <p:tgtEl>
                                          <p:spTgt spid="5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7"/>
                                        </p:tgtEl>
                                        <p:attrNameLst>
                                          <p:attrName>style.visibility</p:attrName>
                                        </p:attrNameLst>
                                      </p:cBhvr>
                                      <p:to>
                                        <p:strVal val="visible"/>
                                      </p:to>
                                    </p:set>
                                    <p:anim calcmode="lin" valueType="num">
                                      <p:cBhvr additive="base">
                                        <p:cTn dur="500"/>
                                        <p:tgtEl>
                                          <p:spTgt spid="547"/>
                                        </p:tgtEl>
                                        <p:attrNameLst>
                                          <p:attrName>ppt_y</p:attrName>
                                        </p:attrNameLst>
                                      </p:cBhvr>
                                      <p:tavLst>
                                        <p:tav fmla="" tm="0">
                                          <p:val>
                                            <p:strVal val="#ppt_y+1"/>
                                          </p:val>
                                        </p:tav>
                                        <p:tav fmla="" tm="100000">
                                          <p:val>
                                            <p:strVal val="#ppt_y"/>
                                          </p:val>
                                        </p:tav>
                                      </p:tavLst>
                                    </p:anim>
                                  </p:childTnLst>
                                </p:cTn>
                              </p:par>
                              <p:par>
                                <p:cTn fill="hold" nodeType="withEffect" presetClass="exit" presetID="10" presetSubtype="0">
                                  <p:stCondLst>
                                    <p:cond delay="0"/>
                                  </p:stCondLst>
                                  <p:childTnLst>
                                    <p:animEffect filter="fade" transition="out">
                                      <p:cBhvr>
                                        <p:cTn dur="500"/>
                                        <p:tgtEl>
                                          <p:spTgt spid="546"/>
                                        </p:tgtEl>
                                      </p:cBhvr>
                                    </p:animEffect>
                                    <p:set>
                                      <p:cBhvr>
                                        <p:cTn dur="1" fill="hold">
                                          <p:stCondLst>
                                            <p:cond delay="500"/>
                                          </p:stCondLst>
                                        </p:cTn>
                                        <p:tgtEl>
                                          <p:spTgt spid="54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43"/>
                                        </p:tgtEl>
                                      </p:cBhvr>
                                    </p:animEffect>
                                    <p:set>
                                      <p:cBhvr>
                                        <p:cTn dur="1" fill="hold">
                                          <p:stCondLst>
                                            <p:cond delay="500"/>
                                          </p:stCondLst>
                                        </p:cTn>
                                        <p:tgtEl>
                                          <p:spTgt spid="54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29"/>
          <p:cNvSpPr txBox="1"/>
          <p:nvPr/>
        </p:nvSpPr>
        <p:spPr>
          <a:xfrm>
            <a:off x="-263618" y="1301421"/>
            <a:ext cx="12689074" cy="418576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6000" u="none" cap="none" strike="noStrike">
                <a:solidFill>
                  <a:srgbClr val="002060"/>
                </a:solidFill>
                <a:latin typeface="Arial"/>
                <a:ea typeface="Arial"/>
                <a:cs typeface="Arial"/>
                <a:sym typeface="Arial"/>
              </a:rPr>
              <a:t>TỰ NHIÊN VÀ XÃ HỘI</a:t>
            </a:r>
            <a:endParaRPr b="1" i="0" sz="6000" u="none" cap="none" strike="noStrike">
              <a:solidFill>
                <a:srgbClr val="002060"/>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3200" u="none" cap="none" strike="noStrike">
              <a:solidFill>
                <a:srgbClr val="0070C0"/>
              </a:solidFill>
              <a:latin typeface="Arial"/>
              <a:ea typeface="Arial"/>
              <a:cs typeface="Arial"/>
              <a:sym typeface="Arial"/>
            </a:endParaRPr>
          </a:p>
          <a:p>
            <a:pPr indent="0" lvl="0" marL="0" marR="0" rtl="0" algn="ctr">
              <a:lnSpc>
                <a:spcPct val="100000"/>
              </a:lnSpc>
              <a:spcBef>
                <a:spcPts val="0"/>
              </a:spcBef>
              <a:spcAft>
                <a:spcPts val="0"/>
              </a:spcAft>
              <a:buNone/>
            </a:pPr>
            <a:r>
              <a:rPr b="1" i="0" lang="en-US" sz="6000" u="none" cap="none" strike="noStrike">
                <a:solidFill>
                  <a:srgbClr val="0070C0"/>
                </a:solidFill>
                <a:latin typeface="Arial"/>
                <a:ea typeface="Arial"/>
                <a:cs typeface="Arial"/>
                <a:sym typeface="Arial"/>
              </a:rPr>
              <a:t>BÀI 3: </a:t>
            </a:r>
            <a:endParaRPr/>
          </a:p>
          <a:p>
            <a:pPr indent="0" lvl="0" marL="0" marR="0" rtl="0" algn="ctr">
              <a:lnSpc>
                <a:spcPct val="100000"/>
              </a:lnSpc>
              <a:spcBef>
                <a:spcPts val="0"/>
              </a:spcBef>
              <a:spcAft>
                <a:spcPts val="0"/>
              </a:spcAft>
              <a:buNone/>
            </a:pPr>
            <a:r>
              <a:rPr b="1" i="0" lang="en-US" sz="6000" u="none" cap="none" strike="noStrike">
                <a:solidFill>
                  <a:srgbClr val="0070C0"/>
                </a:solidFill>
                <a:latin typeface="Arial"/>
                <a:ea typeface="Arial"/>
                <a:cs typeface="Arial"/>
                <a:sym typeface="Arial"/>
              </a:rPr>
              <a:t>ĐỒ DÙNG TRONG NHÀ </a:t>
            </a:r>
            <a:endParaRPr/>
          </a:p>
          <a:p>
            <a:pPr indent="0" lvl="0" marL="0" marR="0" rtl="0" algn="ctr">
              <a:lnSpc>
                <a:spcPct val="100000"/>
              </a:lnSpc>
              <a:spcBef>
                <a:spcPts val="0"/>
              </a:spcBef>
              <a:spcAft>
                <a:spcPts val="0"/>
              </a:spcAft>
              <a:buNone/>
            </a:pPr>
            <a:r>
              <a:rPr b="1" i="0" lang="en-US" sz="4800" u="none" cap="none" strike="noStrike">
                <a:solidFill>
                  <a:srgbClr val="0070C0"/>
                </a:solidFill>
                <a:latin typeface="Arial"/>
                <a:ea typeface="Arial"/>
                <a:cs typeface="Arial"/>
                <a:sym typeface="Arial"/>
              </a:rPr>
              <a:t>(Tiết 1)</a:t>
            </a:r>
            <a:endParaRPr b="1" i="0" sz="4800" u="none" cap="none" strike="noStrike">
              <a:solidFill>
                <a:srgbClr val="0070C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30"/>
          <p:cNvSpPr/>
          <p:nvPr/>
        </p:nvSpPr>
        <p:spPr>
          <a:xfrm>
            <a:off x="3987419" y="3952542"/>
            <a:ext cx="1711796" cy="1711796"/>
          </a:xfrm>
          <a:prstGeom prst="ellipse">
            <a:avLst/>
          </a:prstGeom>
          <a:solidFill>
            <a:schemeClr val="accent4">
              <a:alpha val="47843"/>
            </a:schemeClr>
          </a:solidFill>
          <a:ln>
            <a:noFill/>
          </a:ln>
        </p:spPr>
        <p:txBody>
          <a:bodyPr anchorCtr="0" anchor="ctr" bIns="34175" lIns="68325" spcFirstLastPara="1" rIns="68325" wrap="square" tIns="34175">
            <a:noAutofit/>
          </a:bodyPr>
          <a:lstStyle/>
          <a:p>
            <a:pPr indent="0" lvl="0" marL="0" marR="0" rtl="0" algn="ctr">
              <a:lnSpc>
                <a:spcPct val="100000"/>
              </a:lnSpc>
              <a:spcBef>
                <a:spcPts val="0"/>
              </a:spcBef>
              <a:spcAft>
                <a:spcPts val="0"/>
              </a:spcAft>
              <a:buNone/>
            </a:pPr>
            <a:r>
              <a:t/>
            </a:r>
            <a:endParaRPr b="0" i="0" sz="1421" u="none" cap="none" strike="noStrike">
              <a:solidFill>
                <a:srgbClr val="FFFFFF"/>
              </a:solidFill>
              <a:latin typeface="Arial Rounded"/>
              <a:ea typeface="Arial Rounded"/>
              <a:cs typeface="Arial Rounded"/>
              <a:sym typeface="Arial Rounded"/>
            </a:endParaRPr>
          </a:p>
        </p:txBody>
      </p:sp>
      <p:sp>
        <p:nvSpPr>
          <p:cNvPr id="561" name="Google Shape;561;p30"/>
          <p:cNvSpPr/>
          <p:nvPr/>
        </p:nvSpPr>
        <p:spPr>
          <a:xfrm>
            <a:off x="1531729" y="1193662"/>
            <a:ext cx="9098379" cy="1838747"/>
          </a:xfrm>
          <a:prstGeom prst="rect">
            <a:avLst/>
          </a:prstGeom>
          <a:noFill/>
          <a:ln>
            <a:noFill/>
          </a:ln>
        </p:spPr>
        <p:txBody>
          <a:bodyPr anchorCtr="0" anchor="t" bIns="34175" lIns="68325" spcFirstLastPara="1" rIns="68325" wrap="square" tIns="34175">
            <a:noAutofit/>
          </a:bodyPr>
          <a:lstStyle/>
          <a:p>
            <a:pPr indent="0" lvl="0" marL="0" marR="0" rtl="0" algn="ctr">
              <a:lnSpc>
                <a:spcPct val="100000"/>
              </a:lnSpc>
              <a:spcBef>
                <a:spcPts val="0"/>
              </a:spcBef>
              <a:spcAft>
                <a:spcPts val="0"/>
              </a:spcAft>
              <a:buNone/>
            </a:pPr>
            <a:r>
              <a:rPr b="1" i="0" lang="en-US" sz="11500" u="none" cap="none" strike="noStrike">
                <a:solidFill>
                  <a:srgbClr val="000000"/>
                </a:solidFill>
                <a:latin typeface="Arial"/>
                <a:ea typeface="Arial"/>
                <a:cs typeface="Arial"/>
                <a:sym typeface="Arial"/>
              </a:rPr>
              <a:t>Khám phá</a:t>
            </a:r>
            <a:endParaRPr b="1" i="0" sz="11500" u="none" cap="none" strike="noStrike">
              <a:solidFill>
                <a:srgbClr val="000000"/>
              </a:solidFill>
              <a:latin typeface="Arial"/>
              <a:ea typeface="Arial"/>
              <a:cs typeface="Arial"/>
              <a:sym typeface="Arial"/>
            </a:endParaRPr>
          </a:p>
        </p:txBody>
      </p:sp>
      <p:pic>
        <p:nvPicPr>
          <p:cNvPr id="562" name="Google Shape;562;p30"/>
          <p:cNvPicPr preferRelativeResize="0"/>
          <p:nvPr/>
        </p:nvPicPr>
        <p:blipFill rotWithShape="1">
          <a:blip r:embed="rId3">
            <a:alphaModFix/>
          </a:blip>
          <a:srcRect b="0" l="0" r="0" t="0"/>
          <a:stretch/>
        </p:blipFill>
        <p:spPr>
          <a:xfrm>
            <a:off x="4386122" y="3018783"/>
            <a:ext cx="2626185" cy="38255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1000"/>
                                        <p:tgtEl>
                                          <p:spTgt spid="560"/>
                                        </p:tgtEl>
                                      </p:cBhvr>
                                    </p:animEffect>
                                  </p:childTnLst>
                                </p:cTn>
                              </p:par>
                              <p:par>
                                <p:cTn fill="hold" nodeType="withEffect" presetClass="entr" presetID="2" presetSubtype="1">
                                  <p:stCondLst>
                                    <p:cond delay="0"/>
                                  </p:stCondLst>
                                  <p:childTnLst>
                                    <p:set>
                                      <p:cBhvr>
                                        <p:cTn dur="1" fill="hold">
                                          <p:stCondLst>
                                            <p:cond delay="0"/>
                                          </p:stCondLst>
                                        </p:cTn>
                                        <p:tgtEl>
                                          <p:spTgt spid="561"/>
                                        </p:tgtEl>
                                        <p:attrNameLst>
                                          <p:attrName>style.visibility</p:attrName>
                                        </p:attrNameLst>
                                      </p:cBhvr>
                                      <p:to>
                                        <p:strVal val="visible"/>
                                      </p:to>
                                    </p:set>
                                    <p:anim calcmode="lin" valueType="num">
                                      <p:cBhvr additive="base">
                                        <p:cTn dur="1000"/>
                                        <p:tgtEl>
                                          <p:spTgt spid="56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31"/>
          <p:cNvSpPr/>
          <p:nvPr/>
        </p:nvSpPr>
        <p:spPr>
          <a:xfrm>
            <a:off x="1147971" y="2147300"/>
            <a:ext cx="9865895" cy="1985887"/>
          </a:xfrm>
          <a:prstGeom prst="roundRect">
            <a:avLst>
              <a:gd fmla="val 16667" name="adj"/>
            </a:avLst>
          </a:prstGeom>
          <a:solidFill>
            <a:srgbClr val="FFCC66"/>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4800" u="none" cap="none" strike="noStrike">
                <a:solidFill>
                  <a:srgbClr val="000000"/>
                </a:solidFill>
                <a:latin typeface="Arial"/>
                <a:ea typeface="Arial"/>
                <a:cs typeface="Arial"/>
                <a:sym typeface="Arial"/>
              </a:rPr>
              <a:t>1. Các đồ dùng trong gia đình </a:t>
            </a:r>
            <a:endParaRPr/>
          </a:p>
          <a:p>
            <a:pPr indent="0" lvl="0" marL="0" marR="0" rtl="0" algn="ctr">
              <a:lnSpc>
                <a:spcPct val="100000"/>
              </a:lnSpc>
              <a:spcBef>
                <a:spcPts val="0"/>
              </a:spcBef>
              <a:spcAft>
                <a:spcPts val="0"/>
              </a:spcAft>
              <a:buNone/>
            </a:pPr>
            <a:r>
              <a:rPr b="0" i="0" lang="en-US" sz="4800" u="none" cap="none" strike="noStrike">
                <a:solidFill>
                  <a:srgbClr val="000000"/>
                </a:solidFill>
                <a:latin typeface="Arial"/>
                <a:ea typeface="Arial"/>
                <a:cs typeface="Arial"/>
                <a:sym typeface="Arial"/>
              </a:rPr>
              <a:t>và chức năng</a:t>
            </a:r>
            <a:endParaRPr b="0" i="0" sz="4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4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32"/>
          <p:cNvSpPr txBox="1"/>
          <p:nvPr/>
        </p:nvSpPr>
        <p:spPr>
          <a:xfrm>
            <a:off x="3489851" y="202734"/>
            <a:ext cx="5558462" cy="1074553"/>
          </a:xfrm>
          <a:prstGeom prst="rect">
            <a:avLst/>
          </a:prstGeom>
          <a:solidFill>
            <a:srgbClr val="E1B1B1"/>
          </a:solidFill>
          <a:ln cap="flat" cmpd="sng" w="9525">
            <a:solidFill>
              <a:srgbClr val="843333"/>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192" u="none" cap="none" strike="noStrike">
                <a:solidFill>
                  <a:srgbClr val="000000"/>
                </a:solidFill>
                <a:latin typeface="Arial"/>
                <a:ea typeface="Arial"/>
                <a:cs typeface="Arial"/>
                <a:sym typeface="Arial"/>
              </a:rPr>
              <a:t>1. Kể tên các đồ dùng trong gia đình em.</a:t>
            </a:r>
            <a:endParaRPr/>
          </a:p>
        </p:txBody>
      </p:sp>
      <p:pic>
        <p:nvPicPr>
          <p:cNvPr id="575" name="Google Shape;575;p32"/>
          <p:cNvPicPr preferRelativeResize="0"/>
          <p:nvPr/>
        </p:nvPicPr>
        <p:blipFill rotWithShape="1">
          <a:blip r:embed="rId3">
            <a:alphaModFix/>
          </a:blip>
          <a:srcRect b="0" l="0" r="0" t="0"/>
          <a:stretch/>
        </p:blipFill>
        <p:spPr>
          <a:xfrm>
            <a:off x="0" y="8483"/>
            <a:ext cx="12161838" cy="6841034"/>
          </a:xfrm>
          <a:prstGeom prst="rect">
            <a:avLst/>
          </a:prstGeom>
          <a:noFill/>
          <a:ln>
            <a:noFill/>
          </a:ln>
        </p:spPr>
      </p:pic>
      <p:sp>
        <p:nvSpPr>
          <p:cNvPr id="576" name="Google Shape;576;p32"/>
          <p:cNvSpPr/>
          <p:nvPr/>
        </p:nvSpPr>
        <p:spPr>
          <a:xfrm>
            <a:off x="6786376" y="1499287"/>
            <a:ext cx="4523874" cy="1074553"/>
          </a:xfrm>
          <a:prstGeom prst="wedgeRoundRectCallout">
            <a:avLst>
              <a:gd fmla="val -38386" name="adj1"/>
              <a:gd fmla="val 103765" name="adj2"/>
              <a:gd fmla="val 16667" name="adj3"/>
            </a:avLst>
          </a:prstGeom>
          <a:solidFill>
            <a:schemeClr val="accent4"/>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Mẹ ơi, con để bình nước này vào tủ lạnh cho mát nhé!</a:t>
            </a:r>
            <a:endParaRPr/>
          </a:p>
        </p:txBody>
      </p:sp>
      <p:sp>
        <p:nvSpPr>
          <p:cNvPr id="577" name="Google Shape;577;p32"/>
          <p:cNvSpPr/>
          <p:nvPr/>
        </p:nvSpPr>
        <p:spPr>
          <a:xfrm>
            <a:off x="1203156" y="424734"/>
            <a:ext cx="3136797" cy="1074553"/>
          </a:xfrm>
          <a:prstGeom prst="wedgeRoundRectCallout">
            <a:avLst>
              <a:gd fmla="val 42997" name="adj1"/>
              <a:gd fmla="val 88089" name="adj2"/>
              <a:gd fmla="val 16667" name="adj3"/>
            </a:avLst>
          </a:prstGeom>
          <a:solidFill>
            <a:schemeClr val="accent4"/>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Ừ, con nhớ đóng kín cánh tủ nhé!</a:t>
            </a:r>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74"/>
                                        </p:tgtEl>
                                      </p:cBhvr>
                                    </p:animEffect>
                                    <p:set>
                                      <p:cBhvr>
                                        <p:cTn dur="1" fill="hold">
                                          <p:stCondLst>
                                            <p:cond delay="500"/>
                                          </p:stCondLst>
                                        </p:cTn>
                                        <p:tgtEl>
                                          <p:spTgt spid="57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mily Center by Slidesgo">
  <a:themeElements>
    <a:clrScheme name="Simple Light">
      <a:dk1>
        <a:srgbClr val="5571A7"/>
      </a:dk1>
      <a:lt1>
        <a:srgbClr val="FAECE3"/>
      </a:lt1>
      <a:dk2>
        <a:srgbClr val="813E3B"/>
      </a:dk2>
      <a:lt2>
        <a:srgbClr val="FF8687"/>
      </a:lt2>
      <a:accent1>
        <a:srgbClr val="FFA79B"/>
      </a:accent1>
      <a:accent2>
        <a:srgbClr val="213864"/>
      </a:accent2>
      <a:accent3>
        <a:srgbClr val="B14545"/>
      </a:accent3>
      <a:accent4>
        <a:srgbClr val="FFFFFF"/>
      </a:accent4>
      <a:accent5>
        <a:srgbClr val="FF8E77"/>
      </a:accent5>
      <a:accent6>
        <a:srgbClr val="A15631"/>
      </a:accent6>
      <a:hlink>
        <a:srgbClr val="5571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