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4" r:id="rId5"/>
    <p:sldId id="266" r:id="rId6"/>
    <p:sldId id="257" r:id="rId7"/>
    <p:sldId id="258" r:id="rId8"/>
    <p:sldId id="259" r:id="rId9"/>
    <p:sldId id="261" r:id="rId10"/>
    <p:sldId id="262" r:id="rId11"/>
    <p:sldId id="267" r:id="rId12"/>
    <p:sldId id="269" r:id="rId13"/>
    <p:sldId id="263" r:id="rId14"/>
    <p:sldId id="26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67" d="100"/>
          <a:sy n="67" d="100"/>
        </p:scale>
        <p:origin x="1526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5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9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1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8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5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4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0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68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09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31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48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66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8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3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572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 GIÁO DỤC VÀ ĐÀO TẠO HÀ NỘI</a:t>
            </a:r>
            <a:b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NBTN  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b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D3 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BC99-4C61-47AD-9CFA-2B808FB0F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9525"/>
            <a:ext cx="9246598" cy="6924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D22DF-6A5E-42E6-AE03-0C0DCB25C230}"/>
              </a:ext>
            </a:extLst>
          </p:cNvPr>
          <p:cNvSpPr txBox="1"/>
          <p:nvPr/>
        </p:nvSpPr>
        <p:spPr>
          <a:xfrm>
            <a:off x="5105400" y="4572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621A2-6308-414E-A100-8DEAC813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-1"/>
            <a:ext cx="9144000" cy="68068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7EAB7-D5A2-477B-A78F-AF9AE6D9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5257800"/>
            <a:ext cx="2209800" cy="86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76B9A-64DE-49C5-BC21-9C169EB4E39B}"/>
              </a:ext>
            </a:extLst>
          </p:cNvPr>
          <p:cNvSpPr txBox="1"/>
          <p:nvPr/>
        </p:nvSpPr>
        <p:spPr>
          <a:xfrm>
            <a:off x="2514600" y="914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48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Cho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đoàn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tàu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trên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nền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nhạc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Đoàn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tàu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nhỏ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xíu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7" name="V.A – Đoàn Tàu Nhỏ Xíu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5638800"/>
            <a:ext cx="1066800" cy="1066800"/>
          </a:xfrm>
        </p:spPr>
      </p:pic>
    </p:spTree>
    <p:extLst>
      <p:ext uri="{BB962C8B-B14F-4D97-AF65-F5344CB8AC3E}">
        <p14:creationId xmlns:p14="http://schemas.microsoft.com/office/powerpoint/2010/main" val="3265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2438400"/>
            <a:ext cx="73457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Hoạt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động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1: </a:t>
            </a:r>
          </a:p>
          <a:p>
            <a:pPr algn="ctr"/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Cô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cho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trẻ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hát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bài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“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Đoàn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tàu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nhỏ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xíu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”</a:t>
            </a:r>
          </a:p>
        </p:txBody>
      </p:sp>
      <p:pic>
        <p:nvPicPr>
          <p:cNvPr id="6" name="Đoàn-tàu-nhỏ-xíu-Beat-Nhac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724" y="6248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667000"/>
            <a:ext cx="66851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Hoạt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động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 2: </a:t>
            </a:r>
          </a:p>
          <a:p>
            <a:pPr algn="ctr"/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NBTN: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Tàu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hỏa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557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11B0D-F70E-4944-B40D-6BBB471C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472" cy="68802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0527D-CE24-469F-8DE1-447E18F4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5638800"/>
            <a:ext cx="2895600" cy="4873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D2DF9-722D-4299-AD5A-E1066139A99B}"/>
              </a:ext>
            </a:extLst>
          </p:cNvPr>
          <p:cNvSpPr txBox="1"/>
          <p:nvPr/>
        </p:nvSpPr>
        <p:spPr>
          <a:xfrm>
            <a:off x="3048000" y="3505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76200"/>
            <a:ext cx="9144000" cy="67818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76A3C86-833A-4CD0-87F6-606B3620223F}"/>
              </a:ext>
            </a:extLst>
          </p:cNvPr>
          <p:cNvSpPr/>
          <p:nvPr/>
        </p:nvSpPr>
        <p:spPr>
          <a:xfrm rot="10800000">
            <a:off x="5334000" y="1905000"/>
            <a:ext cx="1600200" cy="609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F44F29-A00F-462F-8727-03EE7843DD0D}"/>
              </a:ext>
            </a:extLst>
          </p:cNvPr>
          <p:cNvSpPr/>
          <p:nvPr/>
        </p:nvSpPr>
        <p:spPr>
          <a:xfrm>
            <a:off x="6553200" y="1524000"/>
            <a:ext cx="22098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B5CBA-7C93-4CA2-BD4D-FD7ADD6D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6389" cy="686276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6A65B9-D87F-49E5-A561-740AEACB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5334000"/>
            <a:ext cx="3048000" cy="792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29F69-0A36-49CF-881B-854AF6FFE019}"/>
              </a:ext>
            </a:extLst>
          </p:cNvPr>
          <p:cNvSpPr/>
          <p:nvPr/>
        </p:nvSpPr>
        <p:spPr>
          <a:xfrm>
            <a:off x="355412" y="4876800"/>
            <a:ext cx="17526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DA95DE-6B62-43FA-BFDE-51BA95A95670}"/>
              </a:ext>
            </a:extLst>
          </p:cNvPr>
          <p:cNvSpPr/>
          <p:nvPr/>
        </p:nvSpPr>
        <p:spPr>
          <a:xfrm rot="18533374">
            <a:off x="1709754" y="4441230"/>
            <a:ext cx="978408" cy="3745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162800"/>
          </a:xfr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37C3597-E808-46E1-8D6D-15BCA02DCDDD}"/>
              </a:ext>
            </a:extLst>
          </p:cNvPr>
          <p:cNvSpPr/>
          <p:nvPr/>
        </p:nvSpPr>
        <p:spPr>
          <a:xfrm rot="19326632">
            <a:off x="2177069" y="4510595"/>
            <a:ext cx="1635573" cy="762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28F475-4716-4789-B496-C5C9F3D9CD11}"/>
              </a:ext>
            </a:extLst>
          </p:cNvPr>
          <p:cNvSpPr/>
          <p:nvPr/>
        </p:nvSpPr>
        <p:spPr>
          <a:xfrm>
            <a:off x="1371600" y="5105400"/>
            <a:ext cx="1905000" cy="11079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DB551-72A0-43E9-A51D-60E71A4C6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63" y="-76200"/>
            <a:ext cx="9267350" cy="67818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EFC38-BBE4-409F-B9AE-7359BB07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5334000"/>
            <a:ext cx="4495800" cy="792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37EF3D1-6925-4F93-B80D-A369A93F051F}"/>
              </a:ext>
            </a:extLst>
          </p:cNvPr>
          <p:cNvSpPr/>
          <p:nvPr/>
        </p:nvSpPr>
        <p:spPr>
          <a:xfrm rot="10800000">
            <a:off x="4900611" y="4283076"/>
            <a:ext cx="9906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CE9BCE-6B3A-4F14-9422-8686AED20D61}"/>
              </a:ext>
            </a:extLst>
          </p:cNvPr>
          <p:cNvSpPr/>
          <p:nvPr/>
        </p:nvSpPr>
        <p:spPr>
          <a:xfrm>
            <a:off x="5395911" y="3962400"/>
            <a:ext cx="2452689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0"/>
            <a:ext cx="915270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2362200"/>
            <a:ext cx="3902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Mở</a:t>
            </a: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rộng</a:t>
            </a:r>
            <a:endParaRPr lang="en-US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4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109</Words>
  <Application>Microsoft Office PowerPoint</Application>
  <PresentationFormat>On-screen Show (4:3)</PresentationFormat>
  <Paragraphs>16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Office Theme</vt:lpstr>
      <vt:lpstr>1_Office Theme</vt:lpstr>
      <vt:lpstr>2_Office Theme</vt:lpstr>
      <vt:lpstr>  SỞ GIÁO DỤC VÀ ĐÀO TẠO HÀ NỘI Trường mầm non Hoa Sữa     Đề tài: NBTN  “Tàu hỏa” Lứa tuổi: 24-36 tháng Lớp: Nhà trẻ D3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</cp:revision>
  <dcterms:created xsi:type="dcterms:W3CDTF">2006-08-16T00:00:00Z</dcterms:created>
  <dcterms:modified xsi:type="dcterms:W3CDTF">2026-01-12T05:06:18Z</dcterms:modified>
</cp:coreProperties>
</file>