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4" y="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8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6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6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0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9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0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9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0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4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FB371-4BB5-44E2-9014-235FF23F3B22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5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ình ảnh nền Powerpoint (Papoi) đẹp chuyên nghiệp, cuốn hú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05" y="185995"/>
            <a:ext cx="1287752" cy="108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51" y="272863"/>
            <a:ext cx="758825" cy="7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102" y="5774030"/>
            <a:ext cx="1042843" cy="96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44" y="5777369"/>
            <a:ext cx="1042843" cy="96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578" y="141506"/>
            <a:ext cx="1042843" cy="96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18" y="6086433"/>
            <a:ext cx="537154" cy="49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23" y="6071675"/>
            <a:ext cx="537154" cy="49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34" y="6143339"/>
            <a:ext cx="537154" cy="49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8138" y="1755198"/>
            <a:ext cx="768115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LĨNH VỰC GIÁO DỤC PHÁT TRIỂN NHẬN THỨC</a:t>
            </a:r>
          </a:p>
          <a:p>
            <a:pPr algn="ctr"/>
            <a:endParaRPr lang="en-US" sz="2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39" name="Picture 15" descr="17 Hoa hồng Xanh GIF ý tưởng | hoa hồng, hoa, x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1147546" cy="16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5" descr="17 Hoa hồng Xanh GIF ý tưởng | hoa hồng, hoa, x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992" y="5039511"/>
            <a:ext cx="1066008" cy="16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5" descr="17 Hoa hồng Xanh GIF ý tưởng | hoa hồng, hoa, x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2" y="185995"/>
            <a:ext cx="1147546" cy="16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5" descr="17 Hoa hồng Xanh GIF ý tưởng | hoa hồng, hoa, x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17988" y="125702"/>
            <a:ext cx="1071164" cy="16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65" y="139766"/>
            <a:ext cx="1287752" cy="108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30" y="272864"/>
            <a:ext cx="758825" cy="7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ình động đẹp cho Powerpoint (332) | Hoa cúc họa mi, Hình ảnh,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26" y="975276"/>
            <a:ext cx="1333500" cy="413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7" descr="Hình động đẹp cho Powerpoint (332) | Hoa cúc họa mi, Hình ảnh,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615" y="1148458"/>
            <a:ext cx="1333500" cy="413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99661" y="1151967"/>
            <a:ext cx="5187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SỞ GIÁO DỤC VÀ ĐÀO TẠO HÀ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NỘI</a:t>
            </a:r>
          </a:p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TRƯỜNG MẦM NON HOA SỮA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47412" y="2553792"/>
            <a:ext cx="7463450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Hoạt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động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nhận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biết</a:t>
            </a:r>
            <a:endParaRPr lang="en-US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Nhận</a:t>
            </a:r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biết</a:t>
            </a:r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en-US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phân</a:t>
            </a:r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biệt</a:t>
            </a:r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4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Hình</a:t>
            </a:r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vuông</a:t>
            </a:r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en-US" sz="4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hình</a:t>
            </a:r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tam </a:t>
            </a:r>
            <a:r>
              <a:rPr lang="en-US" sz="4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giác</a:t>
            </a:r>
            <a:endParaRPr 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2043" y="5039511"/>
            <a:ext cx="453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VNtimes new roman" pitchFamily="34" charset="0"/>
              </a:rPr>
              <a:t>LỚP:NHÀ TRẺ D2</a:t>
            </a:r>
            <a:endParaRPr lang="en-US" b="1" dirty="0">
              <a:solidFill>
                <a:srgbClr val="FFC000"/>
              </a:solidFill>
              <a:latin typeface="VNtimes new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46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quà tặng quảng cáo chuyên nghiệp-xưởng sản xuất đồng hồ treo tườ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quà tặng quảng cáo chuyên nghiệp-xưởng sản xuất đồng hồ treo tườ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5" name="Picture 5" descr="C:\Users\User\Desktop\HINH NEN DEP\tải xuố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143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15" descr="xắc xô 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450" y="465138"/>
            <a:ext cx="3209349" cy="24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5848" y="995362"/>
            <a:ext cx="2435225" cy="2438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AutoShape 19" descr="Khối Chữ Nhật Học Tập - Đồ Chơi Gỗ Thông Minh Cho Bé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Đồ chơi ấn bong bóng màu cầu vồng vui nhộn để giảm căng thẳng nhiều mẫu  dành cho trẻ em | Shopee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81400"/>
            <a:ext cx="2711231" cy="271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13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Bộ khối chữ nhật - CÔNG TY CỔ PHẦN PHÚ DIỄ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4587586" cy="20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àm cờ cầm tay - YouTub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r="5313" b="3889"/>
          <a:stretch/>
        </p:blipFill>
        <p:spPr bwMode="auto">
          <a:xfrm>
            <a:off x="3429000" y="914400"/>
            <a:ext cx="2743201" cy="21989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Isosceles Triangle 6"/>
          <p:cNvSpPr/>
          <p:nvPr/>
        </p:nvSpPr>
        <p:spPr>
          <a:xfrm>
            <a:off x="2209800" y="228600"/>
            <a:ext cx="4876799" cy="2995393"/>
          </a:xfrm>
          <a:prstGeom prst="triangl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Đồ chơi cho chó bằng cao su PAW hình ngôi sao | Pet M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97529"/>
            <a:ext cx="2971799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7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HINH NEN DEP\hinh-nen-may-tinh-dep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6828" y="1752600"/>
            <a:ext cx="5490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Xin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biệt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036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4836" y="1072277"/>
            <a:ext cx="554406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âm thanh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76200" y="6553200"/>
            <a:ext cx="304800" cy="304800"/>
          </a:xfrm>
          <a:prstGeom prst="rect">
            <a:avLst/>
          </a:prstGeom>
        </p:spPr>
      </p:pic>
      <p:pic>
        <p:nvPicPr>
          <p:cNvPr id="2050" name="Picture 2" descr="ボード「gifs do pintos」のピン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191000"/>
            <a:ext cx="3048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hụp Ảnh Động, thiết Kế đồ Họa đồ họa Véc tơ - hoa và cây png tải  về - Miễn phí trong suốt Nhà Máy png Tải về.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844" y="3657600"/>
            <a:ext cx="5961782" cy="317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5811"/>
            <a:ext cx="610969" cy="56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96" y="1031961"/>
            <a:ext cx="758825" cy="7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7" y="89044"/>
            <a:ext cx="758825" cy="7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90659"/>
            <a:ext cx="520668" cy="48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9044"/>
            <a:ext cx="758825" cy="7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699" y="590659"/>
            <a:ext cx="545126" cy="50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3486"/>
            <a:ext cx="758825" cy="7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66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1905000"/>
            <a:ext cx="2590801" cy="2362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124200" y="1905000"/>
            <a:ext cx="0" cy="2362200"/>
          </a:xfrm>
          <a:prstGeom prst="line">
            <a:avLst/>
          </a:prstGeom>
          <a:ln w="762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124199" y="4267200"/>
            <a:ext cx="2590802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15001" y="1898073"/>
            <a:ext cx="0" cy="236912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124201" y="1898073"/>
            <a:ext cx="259080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Isosceles Triangle 16"/>
          <p:cNvSpPr/>
          <p:nvPr/>
        </p:nvSpPr>
        <p:spPr>
          <a:xfrm rot="18870889">
            <a:off x="2853287" y="1826285"/>
            <a:ext cx="853598" cy="45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2987482">
            <a:off x="5117216" y="1871476"/>
            <a:ext cx="943678" cy="446607"/>
          </a:xfrm>
          <a:prstGeom prst="triangle">
            <a:avLst>
              <a:gd name="adj" fmla="val 4344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3349768">
            <a:off x="2852567" y="3914503"/>
            <a:ext cx="875864" cy="43289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7859985">
            <a:off x="5134223" y="3873775"/>
            <a:ext cx="875864" cy="432898"/>
          </a:xfrm>
          <a:prstGeom prst="triangle">
            <a:avLst>
              <a:gd name="adj" fmla="val 5493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6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2514600" y="1752600"/>
            <a:ext cx="3810000" cy="2667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2"/>
            <a:endCxn id="4" idx="0"/>
          </p:cNvCxnSpPr>
          <p:nvPr/>
        </p:nvCxnSpPr>
        <p:spPr>
          <a:xfrm flipV="1">
            <a:off x="2514600" y="1752600"/>
            <a:ext cx="1905000" cy="266700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4" idx="4"/>
          </p:cNvCxnSpPr>
          <p:nvPr/>
        </p:nvCxnSpPr>
        <p:spPr>
          <a:xfrm flipV="1">
            <a:off x="2514600" y="4419600"/>
            <a:ext cx="3810000" cy="13855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9600" y="1766454"/>
            <a:ext cx="1905000" cy="2667001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/>
        </p:nvSpPr>
        <p:spPr>
          <a:xfrm rot="14899831">
            <a:off x="2460810" y="4005214"/>
            <a:ext cx="589242" cy="556703"/>
          </a:xfrm>
          <a:prstGeom prst="triangle">
            <a:avLst>
              <a:gd name="adj" fmla="val 443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7389057">
            <a:off x="5725346" y="4025113"/>
            <a:ext cx="615122" cy="615114"/>
          </a:xfrm>
          <a:prstGeom prst="triangle">
            <a:avLst>
              <a:gd name="adj" fmla="val 3550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7389057">
            <a:off x="4180177" y="1903737"/>
            <a:ext cx="665293" cy="648415"/>
          </a:xfrm>
          <a:prstGeom prst="triangle">
            <a:avLst>
              <a:gd name="adj" fmla="val 3550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2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/>
        </p:nvSpPr>
        <p:spPr>
          <a:xfrm>
            <a:off x="4966168" y="1792932"/>
            <a:ext cx="3810000" cy="2667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2"/>
            <a:endCxn id="12" idx="0"/>
          </p:cNvCxnSpPr>
          <p:nvPr/>
        </p:nvCxnSpPr>
        <p:spPr>
          <a:xfrm flipV="1">
            <a:off x="4966168" y="1792932"/>
            <a:ext cx="1905000" cy="266700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2" idx="4"/>
          </p:cNvCxnSpPr>
          <p:nvPr/>
        </p:nvCxnSpPr>
        <p:spPr>
          <a:xfrm flipV="1">
            <a:off x="4966168" y="4459932"/>
            <a:ext cx="3810000" cy="13855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71168" y="1806786"/>
            <a:ext cx="1905000" cy="2667001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Isosceles Triangle 15"/>
          <p:cNvSpPr/>
          <p:nvPr/>
        </p:nvSpPr>
        <p:spPr>
          <a:xfrm rot="14899831">
            <a:off x="4912378" y="4045546"/>
            <a:ext cx="589242" cy="556703"/>
          </a:xfrm>
          <a:prstGeom prst="triangle">
            <a:avLst>
              <a:gd name="adj" fmla="val 443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7389057">
            <a:off x="8176914" y="4065445"/>
            <a:ext cx="615122" cy="615114"/>
          </a:xfrm>
          <a:prstGeom prst="triangle">
            <a:avLst>
              <a:gd name="adj" fmla="val 3550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8" name="Isosceles Triangle 17"/>
          <p:cNvSpPr/>
          <p:nvPr/>
        </p:nvSpPr>
        <p:spPr>
          <a:xfrm rot="7389057">
            <a:off x="6631745" y="1944069"/>
            <a:ext cx="665293" cy="648415"/>
          </a:xfrm>
          <a:prstGeom prst="triangle">
            <a:avLst>
              <a:gd name="adj" fmla="val 3550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168816" y="2098174"/>
            <a:ext cx="2590801" cy="2362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1168816" y="2098174"/>
            <a:ext cx="0" cy="2362200"/>
          </a:xfrm>
          <a:prstGeom prst="line">
            <a:avLst/>
          </a:prstGeom>
          <a:ln w="762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168815" y="4460374"/>
            <a:ext cx="2590801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59617" y="2098174"/>
            <a:ext cx="0" cy="236220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168816" y="2091247"/>
            <a:ext cx="2590801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Isosceles Triangle 33"/>
          <p:cNvSpPr/>
          <p:nvPr/>
        </p:nvSpPr>
        <p:spPr>
          <a:xfrm rot="18870889">
            <a:off x="897903" y="2019459"/>
            <a:ext cx="853598" cy="45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 rot="2987482">
            <a:off x="3161832" y="2064650"/>
            <a:ext cx="943678" cy="446607"/>
          </a:xfrm>
          <a:prstGeom prst="triangle">
            <a:avLst>
              <a:gd name="adj" fmla="val 4344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13349768">
            <a:off x="897183" y="4107677"/>
            <a:ext cx="875864" cy="43289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7859985">
            <a:off x="3178839" y="4066949"/>
            <a:ext cx="875864" cy="432898"/>
          </a:xfrm>
          <a:prstGeom prst="triangle">
            <a:avLst>
              <a:gd name="adj" fmla="val 5493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6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HINH NEN DEP\hinh n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" y="0"/>
            <a:ext cx="91257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6989" y="2362200"/>
            <a:ext cx="619002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Trò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chơi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Hình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nào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biến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mất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276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HINH NEN DEP\b645da80614591b3a918493275dd83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599" y="597977"/>
            <a:ext cx="2590801" cy="2362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381000" y="3445086"/>
            <a:ext cx="3810000" cy="26670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5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HINH NEN DE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" y="576"/>
            <a:ext cx="9155013" cy="68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3886200"/>
            <a:ext cx="2590801" cy="2362200"/>
          </a:xfrm>
          <a:prstGeom prst="rect">
            <a:avLst/>
          </a:prstGeom>
          <a:solidFill>
            <a:srgbClr val="E60A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754372" y="457200"/>
            <a:ext cx="3810000" cy="26670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1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ình nền powerpoint mầm non cute, dễ thương, sinh động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ình nền powerpoint mầm non cute, dễ thương, sinh động nhấ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ình nền powerpoint mầm non cute, dễ thương, sinh động nhấ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3" name="Picture 9" descr="C:\Users\User\Desktop\HINH NEN DEP\hinh-nen-mam-non-co-giao-va-cac-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34" y="17243"/>
            <a:ext cx="92202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91868" y="877816"/>
            <a:ext cx="66711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TRÒ CHƠI</a:t>
            </a:r>
          </a:p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TÌM ĐỒ VẬT HÌNH VUÔNG-</a:t>
            </a: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HÌNH TAM GIÁC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637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73</Words>
  <Application>Microsoft Office PowerPoint</Application>
  <PresentationFormat>On-screen Show (4:3)</PresentationFormat>
  <Paragraphs>19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VNtimes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Techsi.vn</cp:lastModifiedBy>
  <cp:revision>25</cp:revision>
  <dcterms:created xsi:type="dcterms:W3CDTF">2022-01-25T02:58:12Z</dcterms:created>
  <dcterms:modified xsi:type="dcterms:W3CDTF">2026-03-18T03:03:40Z</dcterms:modified>
</cp:coreProperties>
</file>