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62" r:id="rId3"/>
    <p:sldId id="263" r:id="rId4"/>
    <p:sldId id="264" r:id="rId5"/>
    <p:sldId id="265" r:id="rId6"/>
    <p:sldId id="266" r:id="rId7"/>
    <p:sldId id="267" r:id="rId8"/>
    <p:sldId id="297" r:id="rId9"/>
    <p:sldId id="269" r:id="rId10"/>
    <p:sldId id="270" r:id="rId11"/>
    <p:sldId id="271" r:id="rId12"/>
    <p:sldId id="272" r:id="rId13"/>
    <p:sldId id="273" r:id="rId14"/>
    <p:sldId id="290" r:id="rId15"/>
    <p:sldId id="274" r:id="rId16"/>
    <p:sldId id="291" r:id="rId17"/>
    <p:sldId id="275" r:id="rId18"/>
    <p:sldId id="276" r:id="rId19"/>
    <p:sldId id="304" r:id="rId20"/>
    <p:sldId id="305" r:id="rId21"/>
    <p:sldId id="278" r:id="rId22"/>
    <p:sldId id="306" r:id="rId23"/>
    <p:sldId id="279" r:id="rId24"/>
    <p:sldId id="281" r:id="rId25"/>
    <p:sldId id="303" r:id="rId26"/>
    <p:sldId id="282" r:id="rId27"/>
    <p:sldId id="308" r:id="rId28"/>
    <p:sldId id="277" r:id="rId29"/>
    <p:sldId id="302" r:id="rId30"/>
    <p:sldId id="283" r:id="rId31"/>
    <p:sldId id="299" r:id="rId32"/>
    <p:sldId id="284" r:id="rId33"/>
    <p:sldId id="310" r:id="rId34"/>
    <p:sldId id="311" r:id="rId35"/>
    <p:sldId id="309" r:id="rId36"/>
    <p:sldId id="285" r:id="rId37"/>
    <p:sldId id="286" r:id="rId38"/>
    <p:sldId id="29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2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4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14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18452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31367C-944B-4300-A065-90EBBCCFE724}" type="slidenum">
              <a:rPr lang="en-US" sz="1200"/>
              <a:pPr algn="r" eaLnBrk="1" hangingPunct="1"/>
              <a:t>16</a:t>
            </a:fld>
            <a:endParaRPr lang="en-US" sz="1200"/>
          </a:p>
        </p:txBody>
      </p:sp>
      <p:sp>
        <p:nvSpPr>
          <p:cNvPr id="942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942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143B68C-CDBF-4119-B8EA-60FE8B171F02}" type="slidenum">
              <a:rPr lang="vi-VN" sz="1200"/>
              <a:pPr algn="r" eaLnBrk="1" hangingPunct="1"/>
              <a:t>16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88647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19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19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63624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eg"/><Relationship Id="rId5" Type="http://schemas.openxmlformats.org/officeDocument/2006/relationships/image" Target="../media/image32.jpeg"/><Relationship Id="rId10" Type="http://schemas.openxmlformats.org/officeDocument/2006/relationships/image" Target="../media/image33.png"/><Relationship Id="rId4" Type="http://schemas.openxmlformats.org/officeDocument/2006/relationships/image" Target="../media/image31.jpeg"/><Relationship Id="rId9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8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18.jpeg"/><Relationship Id="rId3" Type="http://schemas.openxmlformats.org/officeDocument/2006/relationships/image" Target="../media/image20.gif"/><Relationship Id="rId7" Type="http://schemas.openxmlformats.org/officeDocument/2006/relationships/image" Target="../media/image23.png"/><Relationship Id="rId12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16.jpeg"/><Relationship Id="rId5" Type="http://schemas.openxmlformats.org/officeDocument/2006/relationships/image" Target="../media/image22.png"/><Relationship Id="rId15" Type="http://schemas.openxmlformats.org/officeDocument/2006/relationships/image" Target="../media/image8.gif"/><Relationship Id="rId10" Type="http://schemas.openxmlformats.org/officeDocument/2006/relationships/image" Target="../media/image15.jpeg"/><Relationship Id="rId4" Type="http://schemas.openxmlformats.org/officeDocument/2006/relationships/image" Target="../media/image21.png"/><Relationship Id="rId9" Type="http://schemas.openxmlformats.org/officeDocument/2006/relationships/image" Target="../media/image25.gif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7.jpeg"/><Relationship Id="rId7" Type="http://schemas.openxmlformats.org/officeDocument/2006/relationships/image" Target="../media/image16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8.jpeg"/><Relationship Id="rId10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eg"/><Relationship Id="rId5" Type="http://schemas.openxmlformats.org/officeDocument/2006/relationships/image" Target="../media/image32.jpeg"/><Relationship Id="rId10" Type="http://schemas.openxmlformats.org/officeDocument/2006/relationships/image" Target="../media/image33.png"/><Relationship Id="rId4" Type="http://schemas.openxmlformats.org/officeDocument/2006/relationships/image" Target="../media/image31.jpeg"/><Relationship Id="rId9" Type="http://schemas.openxmlformats.org/officeDocument/2006/relationships/image" Target="../media/image25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8.gif"/><Relationship Id="rId4" Type="http://schemas.openxmlformats.org/officeDocument/2006/relationships/image" Target="../media/image4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18.jpeg"/><Relationship Id="rId3" Type="http://schemas.openxmlformats.org/officeDocument/2006/relationships/image" Target="../media/image20.gif"/><Relationship Id="rId7" Type="http://schemas.openxmlformats.org/officeDocument/2006/relationships/image" Target="../media/image23.png"/><Relationship Id="rId12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16.jpeg"/><Relationship Id="rId5" Type="http://schemas.openxmlformats.org/officeDocument/2006/relationships/image" Target="../media/image22.png"/><Relationship Id="rId15" Type="http://schemas.openxmlformats.org/officeDocument/2006/relationships/image" Target="../media/image8.gif"/><Relationship Id="rId10" Type="http://schemas.openxmlformats.org/officeDocument/2006/relationships/image" Target="../media/image15.jpeg"/><Relationship Id="rId4" Type="http://schemas.openxmlformats.org/officeDocument/2006/relationships/image" Target="../media/image21.png"/><Relationship Id="rId9" Type="http://schemas.openxmlformats.org/officeDocument/2006/relationships/image" Target="../media/image25.gif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7.jpeg"/><Relationship Id="rId7" Type="http://schemas.openxmlformats.org/officeDocument/2006/relationships/image" Target="../media/image16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8.jpeg"/><Relationship Id="rId10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044701" y="152401"/>
            <a:ext cx="96952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HÀ NỘI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</a:t>
            </a:r>
            <a:r>
              <a:rPr lang="en-US" altLang="vi-VN" sz="30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 </a:t>
            </a: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83257" y="1823989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3657600" y="2903539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VĂN HỌC</a:t>
            </a:r>
            <a:endParaRPr lang="en-US" altLang="vi-VN" sz="1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71800" y="3721251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vi-VN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TRUYỆN :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XÍU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5029200" y="5164139"/>
            <a:ext cx="525780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 </a:t>
            </a:r>
            <a:r>
              <a:rPr lang="en-US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 A2</a:t>
            </a:r>
          </a:p>
          <a:p>
            <a:pPr eaLnBrk="1" hangingPunct="1">
              <a:defRPr/>
            </a:pP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95600" y="1295401"/>
            <a:ext cx="6477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2743200" y="190500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7620000" y="3810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5913120" y="3145536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7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2286001"/>
            <a:ext cx="632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8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5791200" y="43434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3" t="38889" r="15872"/>
          <a:stretch>
            <a:fillRect/>
          </a:stretch>
        </p:blipFill>
        <p:spPr bwMode="auto">
          <a:xfrm>
            <a:off x="5410201" y="3657600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8534401" y="3886200"/>
            <a:ext cx="1006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1524001" y="3429000"/>
            <a:ext cx="944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3200400" y="38862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872" y="196907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07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43200" y="11430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90800" y="9906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2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5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74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/>
              <a:t/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95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731008" y="117348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0" y="1600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9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71016" y="5366462"/>
            <a:ext cx="6577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63171" y="3048236"/>
            <a:ext cx="3505200" cy="1635125"/>
            <a:chOff x="0" y="480"/>
            <a:chExt cx="2208" cy="1030"/>
          </a:xfrm>
        </p:grpSpPr>
        <p:sp>
          <p:nvSpPr>
            <p:cNvPr id="36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0668000" y="2792649"/>
            <a:ext cx="3505200" cy="1635125"/>
            <a:chOff x="0" y="480"/>
            <a:chExt cx="2208" cy="1030"/>
          </a:xfrm>
        </p:grpSpPr>
        <p:sp>
          <p:nvSpPr>
            <p:cNvPr id="46" name="Cloud 45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53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-0.04676 -0.11367 -0.08264 -0.25208 -0.08264 C -0.39479 -0.08264 -0.50833 -0.04676 -0.50833 2.59259E-6 C -0.50833 0.04676 -0.622 0.08264 -0.76471 0.08264 C -0.90325 0.08264 -1.01666 0.04676 -1.01666 2.59259E-6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 -0.04676 -0.11367 -0.08264 -0.25208 -0.08264 C -0.39479 -0.08264 -0.50833 -0.04676 -0.50833 1.11111E-6 C -0.50833 0.04676 -0.62201 0.08264 -0.76471 0.08264 C -0.90326 0.08264 -1.01667 0.04676 -1.01667 1.11111E-6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67228" y="2358239"/>
            <a:ext cx="6477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rgbClr val="FF0000"/>
                </a:solidFill>
              </a:rPr>
              <a:t>-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551558" y="260387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8656387" y="4800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409700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1" y="135404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1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32" name="Cloud 31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Cloud 32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3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2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8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1"/>
            <a:ext cx="6477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3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11086" y="1197428"/>
            <a:ext cx="9239793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vi-VN" sz="3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 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 smtClean="0">
                <a:latin typeface="+mj-lt"/>
              </a:rPr>
              <a:t>Phải </a:t>
            </a:r>
            <a:r>
              <a:rPr lang="vi-VN" sz="3600" dirty="0">
                <a:latin typeface="+mj-lt"/>
              </a:rPr>
              <a:t>trải qua nhiều quá trình như vậy mới tạo ra được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+mj-lt"/>
              </a:rPr>
              <a:t>vì </a:t>
            </a:r>
            <a:r>
              <a:rPr lang="vi-VN" sz="3600" dirty="0">
                <a:latin typeface="+mj-lt"/>
              </a:rPr>
              <a:t>vậy chúng mình phải biết tiết kiệm nước,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smtClean="0">
                <a:latin typeface="+mj-lt"/>
              </a:rPr>
              <a:t>không </a:t>
            </a:r>
            <a:r>
              <a:rPr lang="vi-VN" sz="3600" dirty="0">
                <a:latin typeface="+mj-lt"/>
              </a:rPr>
              <a:t>vứt rác xuống sông, kênh mương gây ô nhiễm nguồn nước,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vứt </a:t>
            </a:r>
            <a:r>
              <a:rPr lang="vi-VN" sz="3600" dirty="0">
                <a:latin typeface="+mj-lt"/>
              </a:rPr>
              <a:t>rác đúng nơi quy định, giữ gìn và bảo vệ môi trường.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5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yện Giọt nước tí xíu  - Truyện cho trẻ mầm non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6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990</Words>
  <Application>Microsoft Office PowerPoint</Application>
  <PresentationFormat>Widescreen</PresentationFormat>
  <Paragraphs>54</Paragraphs>
  <Slides>38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34</cp:revision>
  <dcterms:created xsi:type="dcterms:W3CDTF">2021-04-01T08:47:18Z</dcterms:created>
  <dcterms:modified xsi:type="dcterms:W3CDTF">2026-04-09T00:52:29Z</dcterms:modified>
</cp:coreProperties>
</file>