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9.jpg" ContentType="image/jpeg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2"/>
  </p:notesMasterIdLst>
  <p:sldIdLst>
    <p:sldId id="285" r:id="rId2"/>
    <p:sldId id="302" r:id="rId3"/>
    <p:sldId id="321" r:id="rId4"/>
    <p:sldId id="311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03" r:id="rId14"/>
    <p:sldId id="305" r:id="rId15"/>
    <p:sldId id="306" r:id="rId16"/>
    <p:sldId id="304" r:id="rId17"/>
    <p:sldId id="307" r:id="rId18"/>
    <p:sldId id="308" r:id="rId19"/>
    <p:sldId id="309" r:id="rId20"/>
    <p:sldId id="283" r:id="rId21"/>
  </p:sldIdLst>
  <p:sldSz cx="9144000" cy="6858000" type="screen4x3"/>
  <p:notesSz cx="6858000" cy="9144000"/>
  <p:embeddedFontLst>
    <p:embeddedFont>
      <p:font typeface=".VnAvant" panose="020B7200000000000000" pitchFamily="34" charset="0"/>
      <p:regular r:id="rId23"/>
      <p:bold r:id="rId24"/>
      <p:italic r:id="rId25"/>
      <p:boldItalic r:id="rId26"/>
    </p:embeddedFont>
    <p:embeddedFont>
      <p:font typeface=".VnTime" panose="020B7200000000000000" pitchFamily="3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Trebuchet MS" panose="020B0603020202020204" pitchFamily="34" charset="0"/>
      <p:regular r:id="rId35"/>
      <p:bold r:id="rId36"/>
      <p:italic r:id="rId37"/>
      <p:boldItalic r:id="rId38"/>
    </p:embeddedFont>
    <p:embeddedFont>
      <p:font typeface="Wingdings 3" panose="05040102010807070707" pitchFamily="18" charset="2"/>
      <p:regular r:id="rId39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8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7D694-568A-4551-A47B-D74E850ACFF5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F3C83-F842-4A4B-A2FA-05F3F616A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8C5E88-7999-4CA4-BE8D-CF52A3BEF2DE}" type="slidenum">
              <a:rPr lang="en-US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7EA53-9734-4495-9170-98EB8272E121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8250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1325-8CCC-4EBC-BFAD-6D8A70755E5F}" type="datetimeFigureOut">
              <a:rPr lang="vi-VN" smtClean="0"/>
              <a:pPr/>
              <a:t>08/01/2026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8ADD-84DC-44AA-A60A-D911A2F1E66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8704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1325-8CCC-4EBC-BFAD-6D8A70755E5F}" type="datetimeFigureOut">
              <a:rPr lang="vi-VN" smtClean="0"/>
              <a:pPr/>
              <a:t>08/01/2026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8ADD-84DC-44AA-A60A-D911A2F1E66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0855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1325-8CCC-4EBC-BFAD-6D8A70755E5F}" type="datetimeFigureOut">
              <a:rPr lang="vi-VN" smtClean="0"/>
              <a:pPr/>
              <a:t>08/01/2026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8ADD-84DC-44AA-A60A-D911A2F1E664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496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1325-8CCC-4EBC-BFAD-6D8A70755E5F}" type="datetimeFigureOut">
              <a:rPr lang="vi-VN" smtClean="0"/>
              <a:pPr/>
              <a:t>08/01/2026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8ADD-84DC-44AA-A60A-D911A2F1E66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6110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1325-8CCC-4EBC-BFAD-6D8A70755E5F}" type="datetimeFigureOut">
              <a:rPr lang="vi-VN" smtClean="0"/>
              <a:pPr/>
              <a:t>08/01/2026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8ADD-84DC-44AA-A60A-D911A2F1E664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1566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1325-8CCC-4EBC-BFAD-6D8A70755E5F}" type="datetimeFigureOut">
              <a:rPr lang="vi-VN" smtClean="0"/>
              <a:pPr/>
              <a:t>08/01/2026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8ADD-84DC-44AA-A60A-D911A2F1E66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4233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1325-8CCC-4EBC-BFAD-6D8A70755E5F}" type="datetimeFigureOut">
              <a:rPr lang="vi-VN" smtClean="0"/>
              <a:pPr/>
              <a:t>08/01/2026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8ADD-84DC-44AA-A60A-D911A2F1E66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0154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1325-8CCC-4EBC-BFAD-6D8A70755E5F}" type="datetimeFigureOut">
              <a:rPr lang="vi-VN" smtClean="0"/>
              <a:pPr/>
              <a:t>08/01/2026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8ADD-84DC-44AA-A60A-D911A2F1E66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8759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1325-8CCC-4EBC-BFAD-6D8A70755E5F}" type="datetimeFigureOut">
              <a:rPr lang="vi-VN" smtClean="0"/>
              <a:pPr/>
              <a:t>08/01/2026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8ADD-84DC-44AA-A60A-D911A2F1E66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076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1325-8CCC-4EBC-BFAD-6D8A70755E5F}" type="datetimeFigureOut">
              <a:rPr lang="vi-VN" smtClean="0"/>
              <a:pPr/>
              <a:t>08/01/2026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8ADD-84DC-44AA-A60A-D911A2F1E66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114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1325-8CCC-4EBC-BFAD-6D8A70755E5F}" type="datetimeFigureOut">
              <a:rPr lang="vi-VN" smtClean="0"/>
              <a:pPr/>
              <a:t>08/01/2026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8ADD-84DC-44AA-A60A-D911A2F1E66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9580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1325-8CCC-4EBC-BFAD-6D8A70755E5F}" type="datetimeFigureOut">
              <a:rPr lang="vi-VN" smtClean="0"/>
              <a:pPr/>
              <a:t>08/01/2026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8ADD-84DC-44AA-A60A-D911A2F1E66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2769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1325-8CCC-4EBC-BFAD-6D8A70755E5F}" type="datetimeFigureOut">
              <a:rPr lang="vi-VN" smtClean="0"/>
              <a:pPr/>
              <a:t>08/01/2026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8ADD-84DC-44AA-A60A-D911A2F1E66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754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1325-8CCC-4EBC-BFAD-6D8A70755E5F}" type="datetimeFigureOut">
              <a:rPr lang="vi-VN" smtClean="0"/>
              <a:pPr/>
              <a:t>08/01/2026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8ADD-84DC-44AA-A60A-D911A2F1E66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2362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1325-8CCC-4EBC-BFAD-6D8A70755E5F}" type="datetimeFigureOut">
              <a:rPr lang="vi-VN" smtClean="0"/>
              <a:pPr/>
              <a:t>08/01/2026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8ADD-84DC-44AA-A60A-D911A2F1E66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1014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1325-8CCC-4EBC-BFAD-6D8A70755E5F}" type="datetimeFigureOut">
              <a:rPr lang="vi-VN" smtClean="0"/>
              <a:pPr/>
              <a:t>08/01/2026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8ADD-84DC-44AA-A60A-D911A2F1E66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8669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A1325-8CCC-4EBC-BFAD-6D8A70755E5F}" type="datetimeFigureOut">
              <a:rPr lang="vi-VN" smtClean="0"/>
              <a:pPr/>
              <a:t>08/01/2026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9888ADD-84DC-44AA-A60A-D911A2F1E66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952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6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6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3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microsoft.com/office/2007/relationships/media" Target="../media/media2.WAV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image" Target="../media/image16.png"/><Relationship Id="rId5" Type="http://schemas.microsoft.com/office/2007/relationships/media" Target="../media/media3.WAV"/><Relationship Id="rId10" Type="http://schemas.openxmlformats.org/officeDocument/2006/relationships/image" Target="../media/image15.png"/><Relationship Id="rId4" Type="http://schemas.openxmlformats.org/officeDocument/2006/relationships/audio" Target="../media/media2.WAV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3.WAV"/><Relationship Id="rId7" Type="http://schemas.openxmlformats.org/officeDocument/2006/relationships/image" Target="../media/image19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8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microsoft.com/office/2007/relationships/media" Target="../media/media4.WAV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image" Target="../media/image17.png"/><Relationship Id="rId5" Type="http://schemas.microsoft.com/office/2007/relationships/media" Target="../media/media3.WAV"/><Relationship Id="rId10" Type="http://schemas.openxmlformats.org/officeDocument/2006/relationships/image" Target="../media/image21.png"/><Relationship Id="rId4" Type="http://schemas.openxmlformats.org/officeDocument/2006/relationships/audio" Target="../media/media4.WAV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microsoft.com/office/2007/relationships/media" Target="../media/media4.WAV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image" Target="../media/image16.png"/><Relationship Id="rId5" Type="http://schemas.microsoft.com/office/2007/relationships/media" Target="../media/media3.WAV"/><Relationship Id="rId10" Type="http://schemas.openxmlformats.org/officeDocument/2006/relationships/image" Target="../media/image25.png"/><Relationship Id="rId4" Type="http://schemas.openxmlformats.org/officeDocument/2006/relationships/audio" Target="../media/media4.WAV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6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AutoShape 6" descr="ảnh hoạt hình chibi ngộ nghĩnh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7652" name="Picture 7" descr="C:\Users\Kinh Bac\Desktop\anh-hoat-hinh-chibi-ngo-nghin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4238625"/>
            <a:ext cx="33147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066800" y="1981200"/>
            <a:ext cx="6400800" cy="1752600"/>
          </a:xfrm>
          <a:prstGeom prst="rect">
            <a:avLst/>
          </a:prstGeom>
        </p:spPr>
        <p:txBody>
          <a:bodyPr spcFirstLastPara="1">
            <a:prstTxWarp prst="textArchUp">
              <a:avLst/>
            </a:prstTxWarp>
            <a:normAutofit fontScale="85000" lnSpcReduction="20000"/>
          </a:bodyPr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LQCC: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 m n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5 – 6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30-35p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4" name="Picture 7" descr="C:\Users\Kinh Bac\Desktop\anh-hoat-hinh-chibi-ngo-nghinh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09600" y="4238625"/>
            <a:ext cx="30480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4800600"/>
            <a:ext cx="2278063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373688"/>
            <a:ext cx="26289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5463" y="5392738"/>
            <a:ext cx="263048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1500" y="5764213"/>
            <a:ext cx="1944688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76" descr="FIREWRK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15200" y="0"/>
            <a:ext cx="1016000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83" descr="FIREWRK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53200" y="2971800"/>
            <a:ext cx="11541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84" descr="FIREWRK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62400" y="3581400"/>
            <a:ext cx="1016000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Picture 86" descr="FIREWRK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47800" y="2819400"/>
            <a:ext cx="11541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Picture 87" descr="FIREWRK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152400"/>
            <a:ext cx="1016000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4" name="Picture 1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4800600"/>
            <a:ext cx="2278063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 do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2852"/>
            <a:ext cx="9144000" cy="45720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1604" y="4357694"/>
            <a:ext cx="52149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B050"/>
                </a:solidFill>
                <a:latin typeface=".VnAvant" pitchFamily="34" charset="0"/>
              </a:rPr>
              <a:t>l¸ dong</a:t>
            </a:r>
            <a:endParaRPr lang="vi-VN" sz="80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0" y="5357826"/>
            <a:ext cx="52149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.VnAvant" pitchFamily="34" charset="0"/>
              </a:rPr>
              <a:t>…¸ dong</a:t>
            </a:r>
            <a:endParaRPr lang="vi-VN" sz="8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356" y="5357826"/>
            <a:ext cx="1285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70C0"/>
                </a:solidFill>
                <a:latin typeface=".VnAvant" pitchFamily="34" charset="0"/>
              </a:rPr>
              <a:t>l</a:t>
            </a:r>
            <a:endParaRPr lang="vi-VN" sz="8000" b="1" dirty="0">
              <a:solidFill>
                <a:srgbClr val="0070C0"/>
              </a:solidFill>
            </a:endParaRPr>
          </a:p>
        </p:txBody>
      </p:sp>
      <p:pic>
        <p:nvPicPr>
          <p:cNvPr id="6" name="ting ting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 xu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4786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571604" y="4357694"/>
            <a:ext cx="52149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B050"/>
                </a:solidFill>
                <a:latin typeface=".VnAvant" pitchFamily="34" charset="0"/>
              </a:rPr>
              <a:t>du </a:t>
            </a:r>
            <a:r>
              <a:rPr lang="en-US" sz="8000" b="1" dirty="0" err="1">
                <a:solidFill>
                  <a:srgbClr val="00B050"/>
                </a:solidFill>
                <a:latin typeface=".VnAvant" pitchFamily="34" charset="0"/>
              </a:rPr>
              <a:t>xu©n</a:t>
            </a:r>
            <a:endParaRPr lang="vi-VN" sz="80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0" y="5357826"/>
            <a:ext cx="52149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.VnAvant" pitchFamily="34" charset="0"/>
              </a:rPr>
              <a:t>du </a:t>
            </a: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xu</a:t>
            </a:r>
            <a:r>
              <a:rPr lang="en-US" sz="8000" b="1" dirty="0">
                <a:solidFill>
                  <a:srgbClr val="FF0000"/>
                </a:solidFill>
                <a:latin typeface=".VnAvant" pitchFamily="34" charset="0"/>
              </a:rPr>
              <a:t>©… </a:t>
            </a:r>
            <a:endParaRPr lang="vi-VN" sz="8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6314" y="5357826"/>
            <a:ext cx="1285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70C0"/>
                </a:solidFill>
                <a:latin typeface=".VnAvant" pitchFamily="34" charset="0"/>
              </a:rPr>
              <a:t>n</a:t>
            </a:r>
            <a:endParaRPr lang="vi-VN" sz="8000" b="1" dirty="0">
              <a:solidFill>
                <a:srgbClr val="0070C0"/>
              </a:solidFill>
            </a:endParaRPr>
          </a:p>
        </p:txBody>
      </p:sp>
      <p:pic>
        <p:nvPicPr>
          <p:cNvPr id="6" name="ting ting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7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55F42A-4DBA-4E2B-A171-28EDAA5CF930}"/>
              </a:ext>
            </a:extLst>
          </p:cNvPr>
          <p:cNvSpPr txBox="1"/>
          <p:nvPr/>
        </p:nvSpPr>
        <p:spPr>
          <a:xfrm>
            <a:off x="152400" y="24384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</a:rPr>
              <a:t>Trò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ch</a:t>
            </a:r>
            <a:r>
              <a:rPr lang="vi-VN" sz="5400" dirty="0">
                <a:solidFill>
                  <a:srgbClr val="FF0000"/>
                </a:solidFill>
              </a:rPr>
              <a:t>ơ</a:t>
            </a:r>
            <a:r>
              <a:rPr lang="en-US" sz="5400" dirty="0">
                <a:solidFill>
                  <a:srgbClr val="FF0000"/>
                </a:solidFill>
              </a:rPr>
              <a:t>i: </a:t>
            </a:r>
            <a:r>
              <a:rPr lang="en-US" sz="5400" dirty="0" err="1">
                <a:solidFill>
                  <a:srgbClr val="FF0000"/>
                </a:solidFill>
              </a:rPr>
              <a:t>Bé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nhanh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trí</a:t>
            </a:r>
            <a:endParaRPr lang="vi-VN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102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81200" y="0"/>
            <a:ext cx="5006499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b="1" dirty="0">
                <a:solidFill>
                  <a:srgbClr val="0070C0"/>
                </a:solidFill>
                <a:latin typeface=".VnAvant" panose="020B7200000000000000" pitchFamily="34" charset="0"/>
                <a:cs typeface="Arial" pitchFamily="34" charset="0"/>
              </a:rPr>
              <a:t>m</a:t>
            </a:r>
            <a:endParaRPr lang="vi-VN" sz="40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0"/>
            <a:ext cx="4572000" cy="3429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0" y="3429000"/>
            <a:ext cx="4572000" cy="3429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4572000" cy="3429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3429000"/>
            <a:ext cx="4572000" cy="3429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0" y="0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81200" y="0"/>
            <a:ext cx="5006499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b="1" dirty="0">
                <a:solidFill>
                  <a:srgbClr val="0070C0"/>
                </a:solidFill>
                <a:latin typeface=".VnAvant" panose="020B7200000000000000" pitchFamily="34" charset="0"/>
                <a:cs typeface="Arial" pitchFamily="34" charset="0"/>
              </a:rPr>
              <a:t>m</a:t>
            </a:r>
            <a:endParaRPr lang="vi-VN" sz="40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ight Arrow 7">
            <a:hlinkClick r:id="rId4" action="ppaction://hlinksldjump"/>
          </p:cNvPr>
          <p:cNvSpPr/>
          <p:nvPr/>
        </p:nvSpPr>
        <p:spPr>
          <a:xfrm flipH="1">
            <a:off x="7086600" y="54864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572000" y="0"/>
            <a:ext cx="4572000" cy="3429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0" y="3429000"/>
            <a:ext cx="4572000" cy="3429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4572000" cy="3429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3429000"/>
            <a:ext cx="4572000" cy="3429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0" y="0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hlinkClick r:id="rId4" action="ppaction://hlinksldjump"/>
          </p:cNvPr>
          <p:cNvSpPr/>
          <p:nvPr/>
        </p:nvSpPr>
        <p:spPr>
          <a:xfrm>
            <a:off x="0" y="3429000"/>
            <a:ext cx="685800" cy="4572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76400" y="152400"/>
            <a:ext cx="91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600" b="1" dirty="0"/>
              <a:t>1</a:t>
            </a:r>
            <a:endParaRPr lang="en-US" sz="9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0" y="0"/>
            <a:ext cx="91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600" b="1" dirty="0"/>
              <a:t>2</a:t>
            </a:r>
            <a:endParaRPr lang="en-US" sz="9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828800" y="3505200"/>
            <a:ext cx="91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600" b="1" dirty="0"/>
              <a:t>3</a:t>
            </a:r>
            <a:endParaRPr lang="en-US" sz="9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477000" y="3429000"/>
            <a:ext cx="91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600" b="1" dirty="0"/>
              <a:t>4</a:t>
            </a:r>
            <a:endParaRPr lang="en-US" sz="9600" b="1" dirty="0"/>
          </a:p>
        </p:txBody>
      </p:sp>
      <p:sp>
        <p:nvSpPr>
          <p:cNvPr id="15" name="Right Arrow 14">
            <a:hlinkClick r:id="rId5" action="ppaction://hlinksldjump"/>
          </p:cNvPr>
          <p:cNvSpPr/>
          <p:nvPr/>
        </p:nvSpPr>
        <p:spPr>
          <a:xfrm>
            <a:off x="4648200" y="3429000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hlinkClick r:id="rId6" action="ppaction://hlinksldjump"/>
          </p:cNvPr>
          <p:cNvSpPr/>
          <p:nvPr/>
        </p:nvSpPr>
        <p:spPr>
          <a:xfrm>
            <a:off x="4648200" y="0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1875" t="11458" r="7031" b="17708"/>
          <a:stretch>
            <a:fillRect/>
          </a:stretch>
        </p:blipFill>
        <p:spPr bwMode="auto">
          <a:xfrm>
            <a:off x="0" y="-52388"/>
            <a:ext cx="9144000" cy="6910388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81200" y="0"/>
            <a:ext cx="5006499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b="1" dirty="0">
                <a:solidFill>
                  <a:srgbClr val="0070C0"/>
                </a:solidFill>
                <a:latin typeface=".VnAvant" panose="020B7200000000000000" pitchFamily="34" charset="0"/>
                <a:cs typeface="Arial" pitchFamily="34" charset="0"/>
              </a:rPr>
              <a:t>m</a:t>
            </a:r>
            <a:endParaRPr lang="vi-VN" sz="40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ight Arrow 3">
            <a:hlinkClick r:id="rId3" action="ppaction://hlinksldjump"/>
          </p:cNvPr>
          <p:cNvSpPr/>
          <p:nvPr/>
        </p:nvSpPr>
        <p:spPr>
          <a:xfrm flipH="1">
            <a:off x="7543800" y="5791200"/>
            <a:ext cx="1295400" cy="6858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1875" t="11458" r="7031" b="17708"/>
          <a:stretch>
            <a:fillRect/>
          </a:stretch>
        </p:blipFill>
        <p:spPr bwMode="auto">
          <a:xfrm>
            <a:off x="0" y="-52388"/>
            <a:ext cx="9144000" cy="6910388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81200" y="0"/>
            <a:ext cx="3262432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0" b="1" dirty="0">
                <a:solidFill>
                  <a:srgbClr val="0070C0"/>
                </a:solidFill>
                <a:latin typeface=".VnAvant" panose="020B7200000000000000" pitchFamily="34" charset="0"/>
                <a:cs typeface="Arial" pitchFamily="34" charset="0"/>
              </a:rPr>
              <a:t>n</a:t>
            </a:r>
            <a:endParaRPr lang="vi-VN" sz="40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ight Arrow 3">
            <a:hlinkClick r:id="rId3" action="ppaction://hlinksldjump"/>
          </p:cNvPr>
          <p:cNvSpPr/>
          <p:nvPr/>
        </p:nvSpPr>
        <p:spPr>
          <a:xfrm flipH="1">
            <a:off x="7543800" y="5791200"/>
            <a:ext cx="1295400" cy="6858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1875" t="11458" r="7031" b="17708"/>
          <a:stretch>
            <a:fillRect/>
          </a:stretch>
        </p:blipFill>
        <p:spPr bwMode="auto">
          <a:xfrm>
            <a:off x="0" y="-52388"/>
            <a:ext cx="9144000" cy="6910388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657600" y="0"/>
            <a:ext cx="1417376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0" b="1" dirty="0">
                <a:solidFill>
                  <a:srgbClr val="0070C0"/>
                </a:solidFill>
                <a:latin typeface=".VnAvant" panose="020B7200000000000000" pitchFamily="34" charset="0"/>
                <a:cs typeface="Arial" pitchFamily="34" charset="0"/>
              </a:rPr>
              <a:t>l</a:t>
            </a:r>
            <a:endParaRPr lang="vi-VN" sz="40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ight Arrow 3">
            <a:hlinkClick r:id="rId3" action="ppaction://hlinksldjump"/>
          </p:cNvPr>
          <p:cNvSpPr/>
          <p:nvPr/>
        </p:nvSpPr>
        <p:spPr>
          <a:xfrm flipH="1">
            <a:off x="7543800" y="5791200"/>
            <a:ext cx="1295400" cy="6858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inh Bac\Desktop\LQCC LMN pp\hop q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995362"/>
            <a:ext cx="4572000" cy="4572000"/>
          </a:xfrm>
          <a:prstGeom prst="rect">
            <a:avLst/>
          </a:prstGeom>
          <a:noFill/>
        </p:spPr>
      </p:pic>
      <p:sp>
        <p:nvSpPr>
          <p:cNvPr id="3" name="Right Arrow 2">
            <a:hlinkClick r:id="rId3" action="ppaction://hlinksldjump"/>
          </p:cNvPr>
          <p:cNvSpPr/>
          <p:nvPr/>
        </p:nvSpPr>
        <p:spPr>
          <a:xfrm flipH="1">
            <a:off x="7543800" y="5791200"/>
            <a:ext cx="1295400" cy="6858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917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715000" y="1447800"/>
            <a:ext cx="313258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spcAft>
                <a:spcPts val="0"/>
              </a:spcAft>
              <a:tabLst>
                <a:tab pos="2501900" algn="l"/>
              </a:tabLst>
            </a:pPr>
            <a:r>
              <a:rPr lang="pt-BR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 chơi 1: </a:t>
            </a:r>
          </a:p>
          <a:p>
            <a:pPr>
              <a:spcAft>
                <a:spcPts val="0"/>
              </a:spcAft>
              <a:tabLst>
                <a:tab pos="2501900" algn="l"/>
              </a:tabLst>
            </a:pPr>
            <a:r>
              <a:rPr lang="pt-BR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 nào nhanh hơn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304" y="3326034"/>
            <a:ext cx="9354608" cy="20593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52801" y="228600"/>
            <a:ext cx="2723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Kết thúc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044" y="1446050"/>
            <a:ext cx="8109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Chúc các cô mạnh khỏe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3120342"/>
            <a:ext cx="4990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hát : A B C vui từng giờ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Bài hát ABC vui từng giờ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4511" y="3820914"/>
            <a:ext cx="777875" cy="77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7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22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546156-2745-48E7-8914-89E5415C78DD}"/>
              </a:ext>
            </a:extLst>
          </p:cNvPr>
          <p:cNvSpPr/>
          <p:nvPr/>
        </p:nvSpPr>
        <p:spPr>
          <a:xfrm>
            <a:off x="2590800" y="838200"/>
            <a:ext cx="316246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Trò chơi 2 :</a:t>
            </a:r>
          </a:p>
          <a:p>
            <a:pPr algn="ctr"/>
            <a:r>
              <a:rPr lang="pt-B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Ai thông minh hơn</a:t>
            </a:r>
            <a:endParaRPr lang="en-US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ED1CFA-7EBE-4D6B-B532-7B21C05B17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114800"/>
            <a:ext cx="2612994" cy="26129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6D519C-2F39-4AE9-A2C9-148484C487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84" y="1859751"/>
            <a:ext cx="2893200" cy="2893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C22309-FE1E-4BA4-9498-E4DC65B23C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45388"/>
            <a:ext cx="2819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59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917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752673" y="1219200"/>
            <a:ext cx="316246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Trò chơi 2 :</a:t>
            </a:r>
          </a:p>
          <a:p>
            <a:pPr algn="ctr"/>
            <a:r>
              <a:rPr lang="pt-B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Ai thông minh hơn</a:t>
            </a:r>
            <a:endParaRPr lang="en-US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3185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1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3999" cy="435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357290" y="4357694"/>
            <a:ext cx="6786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C00000"/>
                </a:solidFill>
                <a:latin typeface=".VnAvant" pitchFamily="34" charset="0"/>
              </a:rPr>
              <a:t>C©y</a:t>
            </a:r>
            <a:r>
              <a:rPr lang="en-US" sz="80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latin typeface=".VnAvant" pitchFamily="34" charset="0"/>
              </a:rPr>
              <a:t>nªu</a:t>
            </a:r>
            <a:endParaRPr lang="vi-VN" sz="8000" b="1" dirty="0">
              <a:solidFill>
                <a:srgbClr val="C00000"/>
              </a:solidFill>
            </a:endParaRPr>
          </a:p>
        </p:txBody>
      </p:sp>
      <p:pic>
        <p:nvPicPr>
          <p:cNvPr id="4" name="COINRTN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643966" y="357166"/>
            <a:ext cx="304800" cy="304800"/>
          </a:xfrm>
          <a:prstGeom prst="rect">
            <a:avLst/>
          </a:prstGeom>
        </p:spPr>
      </p:pic>
      <p:pic>
        <p:nvPicPr>
          <p:cNvPr id="5" name="TOSSCHI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643966" y="357166"/>
            <a:ext cx="304800" cy="30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728" y="5357826"/>
            <a:ext cx="6786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00B050"/>
                </a:solidFill>
                <a:latin typeface=".VnAvant" pitchFamily="34" charset="0"/>
              </a:rPr>
              <a:t>C©y</a:t>
            </a:r>
            <a:r>
              <a:rPr lang="en-US" sz="8000" b="1" dirty="0">
                <a:solidFill>
                  <a:srgbClr val="00B050"/>
                </a:solidFill>
                <a:latin typeface=".VnAvant" pitchFamily="34" charset="0"/>
              </a:rPr>
              <a:t> …ªu</a:t>
            </a:r>
            <a:endParaRPr lang="vi-VN" sz="80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6" y="5286388"/>
            <a:ext cx="13573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00B0F0"/>
                </a:solidFill>
                <a:latin typeface=".VnAvant" pitchFamily="34" charset="0"/>
              </a:rPr>
              <a:t>n</a:t>
            </a:r>
            <a:r>
              <a:rPr lang="en-US" sz="80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endParaRPr lang="vi-VN" sz="8000" b="1" dirty="0">
              <a:solidFill>
                <a:srgbClr val="C00000"/>
              </a:solidFill>
            </a:endParaRPr>
          </a:p>
        </p:txBody>
      </p:sp>
      <p:pic>
        <p:nvPicPr>
          <p:cNvPr id="8" name="TOSSCHI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643966" y="357166"/>
            <a:ext cx="304800" cy="304800"/>
          </a:xfrm>
          <a:prstGeom prst="rect">
            <a:avLst/>
          </a:prstGeom>
        </p:spPr>
      </p:pic>
      <p:pic>
        <p:nvPicPr>
          <p:cNvPr id="9" name="TOSSCHI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643966" y="357166"/>
            <a:ext cx="304800" cy="304800"/>
          </a:xfrm>
          <a:prstGeom prst="rect">
            <a:avLst/>
          </a:prstGeom>
        </p:spPr>
      </p:pic>
      <p:pic>
        <p:nvPicPr>
          <p:cNvPr id="10" name="ting ting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643966" y="35716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3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numSld="999" showWhenStopped="0">
                <p:cTn id="3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numSld="999" showWhenStopped="0">
                <p:cTn id="3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numSld="999" showWhenStopped="0">
                <p:cTn id="4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numSld="999">
                <p:cTn id="4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cak-rickshaw-pedicab-isolated-2073786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45005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5918" y="4500570"/>
            <a:ext cx="62151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B050"/>
                </a:solidFill>
                <a:latin typeface=".VnAvant" pitchFamily="34" charset="0"/>
              </a:rPr>
              <a:t>m©m</a:t>
            </a:r>
            <a:r>
              <a:rPr lang="en-US" sz="6600" b="1" dirty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.VnAvant" pitchFamily="34" charset="0"/>
              </a:rPr>
              <a:t>ngò</a:t>
            </a:r>
            <a:r>
              <a:rPr lang="en-US" sz="6600" b="1" dirty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.VnAvant" pitchFamily="34" charset="0"/>
              </a:rPr>
              <a:t>qu</a:t>
            </a:r>
            <a:r>
              <a:rPr lang="en-US" sz="6600" b="1" dirty="0">
                <a:solidFill>
                  <a:srgbClr val="00B050"/>
                </a:solidFill>
                <a:latin typeface=".VnAvant" pitchFamily="34" charset="0"/>
              </a:rPr>
              <a:t>¶</a:t>
            </a:r>
            <a:endParaRPr lang="vi-VN" sz="66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7356" y="5500702"/>
            <a:ext cx="62151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…©m </a:t>
            </a:r>
            <a:r>
              <a:rPr lang="en-US" sz="6600" b="1" dirty="0" err="1">
                <a:solidFill>
                  <a:srgbClr val="FF0000"/>
                </a:solidFill>
                <a:latin typeface=".VnAvant" pitchFamily="34" charset="0"/>
              </a:rPr>
              <a:t>ngò</a:t>
            </a: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.VnAvant" pitchFamily="34" charset="0"/>
              </a:rPr>
              <a:t>qu</a:t>
            </a: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¶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356" y="5500702"/>
            <a:ext cx="13573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B0F0"/>
                </a:solidFill>
                <a:latin typeface=".VnAvant" pitchFamily="34" charset="0"/>
              </a:rPr>
              <a:t>m</a:t>
            </a:r>
            <a:endParaRPr lang="vi-VN" sz="6600" b="1" dirty="0">
              <a:solidFill>
                <a:srgbClr val="00B0F0"/>
              </a:solidFill>
            </a:endParaRPr>
          </a:p>
        </p:txBody>
      </p:sp>
      <p:pic>
        <p:nvPicPr>
          <p:cNvPr id="6" name="SHUFCHIP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58214" y="214290"/>
            <a:ext cx="304800" cy="304800"/>
          </a:xfrm>
          <a:prstGeom prst="rect">
            <a:avLst/>
          </a:prstGeom>
        </p:spPr>
      </p:pic>
      <p:pic>
        <p:nvPicPr>
          <p:cNvPr id="7" name="ting ting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29652" y="14285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22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3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numSld="999"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lloo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40719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7290" y="4071942"/>
            <a:ext cx="7000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0070C0"/>
                </a:solidFill>
                <a:latin typeface=".VnAvant" pitchFamily="34" charset="0"/>
              </a:rPr>
              <a:t>Hoa</a:t>
            </a:r>
            <a:r>
              <a:rPr lang="en-US" sz="8000" b="1" dirty="0">
                <a:solidFill>
                  <a:srgbClr val="0070C0"/>
                </a:solidFill>
                <a:latin typeface=".VnAvant" pitchFamily="34" charset="0"/>
              </a:rPr>
              <a:t> lay-¬n</a:t>
            </a:r>
            <a:endParaRPr lang="vi-VN" sz="8000" b="1" dirty="0">
              <a:solidFill>
                <a:srgbClr val="0070C0"/>
              </a:solidFill>
            </a:endParaRPr>
          </a:p>
        </p:txBody>
      </p:sp>
      <p:pic>
        <p:nvPicPr>
          <p:cNvPr id="4" name="COINRTN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29652" y="357166"/>
            <a:ext cx="304800" cy="304800"/>
          </a:xfrm>
          <a:prstGeom prst="rect">
            <a:avLst/>
          </a:prstGeom>
        </p:spPr>
      </p:pic>
      <p:pic>
        <p:nvPicPr>
          <p:cNvPr id="6" name="SHUFCHI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429652" y="357166"/>
            <a:ext cx="304800" cy="304800"/>
          </a:xfrm>
          <a:prstGeom prst="rect">
            <a:avLst/>
          </a:prstGeom>
        </p:spPr>
      </p:pic>
      <p:pic>
        <p:nvPicPr>
          <p:cNvPr id="7" name="SHUFCHI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572528" y="500042"/>
            <a:ext cx="304800" cy="30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57290" y="5357826"/>
            <a:ext cx="7000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Hoa</a:t>
            </a:r>
            <a:r>
              <a:rPr lang="en-US" sz="8000" b="1" dirty="0">
                <a:solidFill>
                  <a:srgbClr val="FF0000"/>
                </a:solidFill>
                <a:latin typeface=".VnAvant" pitchFamily="34" charset="0"/>
              </a:rPr>
              <a:t> …ay-¬n</a:t>
            </a:r>
            <a:endParaRPr lang="vi-VN" sz="8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496" y="5286388"/>
            <a:ext cx="785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B050"/>
                </a:solidFill>
                <a:latin typeface=".VnAvant" pitchFamily="34" charset="0"/>
              </a:rPr>
              <a:t>l</a:t>
            </a:r>
            <a:endParaRPr lang="vi-VN" sz="8000" b="1" dirty="0">
              <a:solidFill>
                <a:srgbClr val="00B050"/>
              </a:solidFill>
            </a:endParaRPr>
          </a:p>
        </p:txBody>
      </p:sp>
      <p:pic>
        <p:nvPicPr>
          <p:cNvPr id="10" name="ting ting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429652" y="357166"/>
            <a:ext cx="304800" cy="304800"/>
          </a:xfrm>
          <a:prstGeom prst="rect">
            <a:avLst/>
          </a:prstGeom>
        </p:spPr>
      </p:pic>
      <p:pic>
        <p:nvPicPr>
          <p:cNvPr id="11" name="ting ting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582052" y="509566"/>
            <a:ext cx="304800" cy="304800"/>
          </a:xfrm>
          <a:prstGeom prst="rect">
            <a:avLst/>
          </a:prstGeom>
        </p:spPr>
      </p:pic>
      <p:pic>
        <p:nvPicPr>
          <p:cNvPr id="12" name="SHUFCHI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143900" y="285728"/>
            <a:ext cx="304800" cy="304800"/>
          </a:xfrm>
          <a:prstGeom prst="rect">
            <a:avLst/>
          </a:prstGeom>
        </p:spPr>
      </p:pic>
      <p:pic>
        <p:nvPicPr>
          <p:cNvPr id="13" name="SHUFCHI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296300" y="43812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9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numSld="999" showWhenStopped="0">
                <p:cTn id="3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numSld="999" showWhenStopped="0">
                <p:cTn id="3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numSld="999">
                <p:cTn id="4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numSld="999">
                <p:cTn id="4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numSld="999">
                <p:cTn id="4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numSld="999">
                <p:cTn id="4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45720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1604" y="4357694"/>
            <a:ext cx="52149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00B050"/>
                </a:solidFill>
                <a:latin typeface=".VnAvant" pitchFamily="34" charset="0"/>
              </a:rPr>
              <a:t>móa</a:t>
            </a:r>
            <a:r>
              <a:rPr lang="en-US" sz="8000" b="1" dirty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8000" b="1" dirty="0" err="1">
                <a:solidFill>
                  <a:srgbClr val="00B050"/>
                </a:solidFill>
                <a:latin typeface=".VnAvant" pitchFamily="34" charset="0"/>
              </a:rPr>
              <a:t>l©n</a:t>
            </a:r>
            <a:endParaRPr lang="vi-VN" sz="80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0" y="5357826"/>
            <a:ext cx="52149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.VnAvant" pitchFamily="34" charset="0"/>
              </a:rPr>
              <a:t>…</a:t>
            </a: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óa</a:t>
            </a:r>
            <a:r>
              <a:rPr lang="en-US" sz="8000" b="1" dirty="0">
                <a:solidFill>
                  <a:srgbClr val="FF0000"/>
                </a:solidFill>
                <a:latin typeface=".VnAvant" pitchFamily="34" charset="0"/>
              </a:rPr>
              <a:t>  </a:t>
            </a: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l©n</a:t>
            </a:r>
            <a:endParaRPr lang="vi-VN" sz="8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290" y="5357826"/>
            <a:ext cx="1285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70C0"/>
                </a:solidFill>
                <a:latin typeface=".VnAvant" pitchFamily="34" charset="0"/>
              </a:rPr>
              <a:t>m</a:t>
            </a:r>
            <a:endParaRPr lang="vi-VN" sz="8000" b="1" dirty="0">
              <a:solidFill>
                <a:srgbClr val="0070C0"/>
              </a:solidFill>
            </a:endParaRPr>
          </a:p>
        </p:txBody>
      </p:sp>
      <p:pic>
        <p:nvPicPr>
          <p:cNvPr id="10" name="COINRTN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SHUFCHI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2" name="ting ting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9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146 0.15588 L 0.08663 -0.001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00" y="-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numSld="999">
                <p:cTn id="3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numSld="999">
                <p:cTn id="3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h te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9144000" cy="45005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1604" y="4357694"/>
            <a:ext cx="52149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00B050"/>
                </a:solidFill>
                <a:latin typeface=".VnAvant" pitchFamily="34" charset="0"/>
              </a:rPr>
              <a:t>B¸nh</a:t>
            </a:r>
            <a:r>
              <a:rPr lang="en-US" sz="8000" b="1" dirty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8000" b="1" dirty="0" err="1">
                <a:solidFill>
                  <a:srgbClr val="00B050"/>
                </a:solidFill>
                <a:latin typeface=".VnAvant" pitchFamily="34" charset="0"/>
              </a:rPr>
              <a:t>tÐt</a:t>
            </a:r>
            <a:endParaRPr lang="vi-VN" sz="80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0" y="5357826"/>
            <a:ext cx="52149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.VnAvant" pitchFamily="34" charset="0"/>
              </a:rPr>
              <a:t>B¸…h </a:t>
            </a: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tÐt</a:t>
            </a:r>
            <a:endParaRPr lang="vi-VN" sz="8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4612" y="5357826"/>
            <a:ext cx="1285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70C0"/>
                </a:solidFill>
                <a:latin typeface=".VnAvant" pitchFamily="34" charset="0"/>
              </a:rPr>
              <a:t>n</a:t>
            </a:r>
            <a:endParaRPr lang="vi-VN" sz="8000" b="1" dirty="0">
              <a:solidFill>
                <a:srgbClr val="0070C0"/>
              </a:solidFill>
            </a:endParaRPr>
          </a:p>
        </p:txBody>
      </p:sp>
      <p:pic>
        <p:nvPicPr>
          <p:cNvPr id="6" name="ting ting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0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600</TotalTime>
  <Words>150</Words>
  <Application>Microsoft Office PowerPoint</Application>
  <PresentationFormat>On-screen Show (4:3)</PresentationFormat>
  <Paragraphs>46</Paragraphs>
  <Slides>20</Slides>
  <Notes>2</Notes>
  <HiddenSlides>0</HiddenSlides>
  <MMClips>21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Trebuchet MS</vt:lpstr>
      <vt:lpstr>.VnTime</vt:lpstr>
      <vt:lpstr>Calibri</vt:lpstr>
      <vt:lpstr>Times New Roman</vt:lpstr>
      <vt:lpstr>Wingdings 3</vt:lpstr>
      <vt:lpstr>Arial</vt:lpstr>
      <vt:lpstr>.VnAvant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Làm quen chữ cái h – k</dc:title>
  <dc:creator>Customer</dc:creator>
  <cp:lastModifiedBy>Administrator</cp:lastModifiedBy>
  <cp:revision>97</cp:revision>
  <dcterms:created xsi:type="dcterms:W3CDTF">2016-11-28T06:58:29Z</dcterms:created>
  <dcterms:modified xsi:type="dcterms:W3CDTF">2026-01-08T04:43:48Z</dcterms:modified>
</cp:coreProperties>
</file>