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88" r:id="rId4"/>
    <p:sldId id="292" r:id="rId5"/>
    <p:sldId id="294" r:id="rId6"/>
    <p:sldId id="295" r:id="rId7"/>
    <p:sldId id="297" r:id="rId8"/>
    <p:sldId id="264" r:id="rId9"/>
    <p:sldId id="268" r:id="rId10"/>
    <p:sldId id="298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UTM Avo" panose="02040603050506020204" pitchFamily="18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0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0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0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8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2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8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2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1E3C8-1499-42D2-914D-B7955327605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099" name="Picture 3" descr="2008192175541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166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455">
            <a:off x="8915400" y="4191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455">
            <a:off x="8686800" y="4572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455">
            <a:off x="9112250" y="4953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Firewr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04801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7" descr="ongm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657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5927" y="721164"/>
            <a:ext cx="9220200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điểm 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0475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 LQCC: Tập tô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l, m, 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0475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 tuổi   : Mẫu giáo lớn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0475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: 30-35 phút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237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/>
          <p:cNvSpPr/>
          <p:nvPr/>
        </p:nvSpPr>
        <p:spPr>
          <a:xfrm>
            <a:off x="2352574" y="2353768"/>
            <a:ext cx="7486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ập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1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0399" y="1074509"/>
            <a:ext cx="2777067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C712D-9076-45CB-9035-B76A350E19EA}"/>
              </a:ext>
            </a:extLst>
          </p:cNvPr>
          <p:cNvSpPr txBox="1"/>
          <p:nvPr/>
        </p:nvSpPr>
        <p:spPr>
          <a:xfrm>
            <a:off x="3940618" y="1149161"/>
            <a:ext cx="2777067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51038-711C-48D4-868A-7B42A33BA735}"/>
              </a:ext>
            </a:extLst>
          </p:cNvPr>
          <p:cNvSpPr txBox="1"/>
          <p:nvPr/>
        </p:nvSpPr>
        <p:spPr>
          <a:xfrm>
            <a:off x="4201386" y="1291774"/>
            <a:ext cx="3789228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05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50" y="-111095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2309" y="1054653"/>
            <a:ext cx="159530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2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7363" y="806823"/>
            <a:ext cx="954107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2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626" y="2029359"/>
            <a:ext cx="18573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50" y="-111095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3744" y="1071431"/>
            <a:ext cx="3198311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2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4238" y="1199930"/>
            <a:ext cx="3070071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2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862" y="991313"/>
            <a:ext cx="3149483" cy="32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50" y="-111095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1371" y="815211"/>
            <a:ext cx="25571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2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48" y="1118347"/>
            <a:ext cx="2789062" cy="3333269"/>
          </a:xfrm>
          <a:prstGeom prst="rect">
            <a:avLst/>
          </a:prstGeom>
        </p:spPr>
      </p:pic>
      <p:sp>
        <p:nvSpPr>
          <p:cNvPr id="7" name="AutoShape 2" descr="cấu tạo chữ n - Chữ thường - Diệu Trang - Vì sự tiến bộ của Giáo dục và Đào  tạo Phúc T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cấu tạo chữ n - Chữ thường - Diệu Trang - Vì sự tiến bộ của Giáo dục và Đào  tạo Phúc Tâ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57303" y="888965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2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5203" y="1686778"/>
            <a:ext cx="570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.VnAvant" panose="020B7200000000000000" pitchFamily="34" charset="0"/>
              </a:rPr>
              <a:t>G¹ch </a:t>
            </a:r>
            <a:r>
              <a:rPr lang="en-US" b="1" dirty="0" err="1" smtClean="0">
                <a:latin typeface=".VnAvant" panose="020B7200000000000000" pitchFamily="34" charset="0"/>
              </a:rPr>
              <a:t>ch©n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ch</a:t>
            </a:r>
            <a:r>
              <a:rPr lang="en-US" b="1" dirty="0" smtClean="0">
                <a:latin typeface=".VnAvant" panose="020B7200000000000000" pitchFamily="34" charset="0"/>
              </a:rPr>
              <a:t>÷ </a:t>
            </a:r>
            <a:r>
              <a:rPr lang="en-US" b="1" dirty="0" err="1" smtClean="0">
                <a:latin typeface=".VnAvant" panose="020B7200000000000000" pitchFamily="34" charset="0"/>
              </a:rPr>
              <a:t>c¸I</a:t>
            </a:r>
            <a:r>
              <a:rPr lang="en-US" b="1" dirty="0" smtClean="0">
                <a:latin typeface=".VnAvant" panose="020B7200000000000000" pitchFamily="34" charset="0"/>
              </a:rPr>
              <a:t> l , m, n </a:t>
            </a:r>
            <a:r>
              <a:rPr lang="en-US" b="1" dirty="0" err="1" smtClean="0">
                <a:latin typeface=".VnAvant" panose="020B7200000000000000" pitchFamily="34" charset="0"/>
              </a:rPr>
              <a:t>cã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trog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bµi</a:t>
            </a:r>
            <a:r>
              <a:rPr lang="en-US" b="1" dirty="0" smtClean="0">
                <a:latin typeface=".VnAvant" panose="020B7200000000000000" pitchFamily="34" charset="0"/>
              </a:rPr>
              <a:t> ®</a:t>
            </a:r>
            <a:r>
              <a:rPr lang="en-US" b="1" dirty="0" err="1" smtClean="0">
                <a:latin typeface=".VnAvant" panose="020B7200000000000000" pitchFamily="34" charset="0"/>
              </a:rPr>
              <a:t>ång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dao</a:t>
            </a:r>
            <a:endParaRPr lang="en-US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2C85F3-6403-4DFA-A420-AEA23B986259}"/>
              </a:ext>
            </a:extLst>
          </p:cNvPr>
          <p:cNvSpPr/>
          <p:nvPr/>
        </p:nvSpPr>
        <p:spPr>
          <a:xfrm>
            <a:off x="0" y="490408"/>
            <a:ext cx="12192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Con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kiÕn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mµ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leo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cµnh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®a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.VnAvant" panose="020B7200000000000000" pitchFamily="34" charset="0"/>
            </a:endParaRPr>
          </a:p>
          <a:p>
            <a:endParaRPr lang="en-US" sz="5000" b="1" dirty="0">
              <a:solidFill>
                <a:schemeClr val="accent5">
                  <a:lumMod val="75000"/>
                </a:schemeClr>
              </a:solidFill>
              <a:latin typeface=".VnAvant" panose="020B7200000000000000" pitchFamily="34" charset="0"/>
            </a:endParaRPr>
          </a:p>
          <a:p>
            <a:endParaRPr lang="en-US" sz="5000" b="1" dirty="0">
              <a:solidFill>
                <a:schemeClr val="accent5">
                  <a:lumMod val="75000"/>
                </a:schemeClr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Con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kiÕn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mµ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leo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cµnh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®a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Leo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ph¶i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cµnh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céc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,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leo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ra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leo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vµo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Con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kiÕn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mµ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leo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cµnh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®µo</a:t>
            </a:r>
          </a:p>
          <a:p>
            <a:pPr algn="ctr"/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Leo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ph¶i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cµnh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céc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leo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vµo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leo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ra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4561121" y="1218117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6210462" y="1218117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8287089" y="1218117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4561121" y="3498421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 flipV="1">
            <a:off x="5149358" y="3498421"/>
            <a:ext cx="490866" cy="3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6210462" y="3498421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8287089" y="3501611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842278" y="4284632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4561121" y="4296368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6986704" y="4284632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8909508" y="4279276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4397860" y="5036663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2867631" y="5036663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4931957" y="5036663"/>
            <a:ext cx="537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6047201" y="5036663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8103871" y="5022761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985581" y="5788693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4605436" y="5791883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6901246" y="5788693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9405163" y="5788693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3030891" y="1218117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5142787" y="1218117"/>
            <a:ext cx="4974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169402-C5B4-435B-BD2D-6CDFB4A3E2AA}"/>
              </a:ext>
            </a:extLst>
          </p:cNvPr>
          <p:cNvCxnSpPr>
            <a:cxnSpLocks/>
          </p:cNvCxnSpPr>
          <p:nvPr/>
        </p:nvCxnSpPr>
        <p:spPr>
          <a:xfrm>
            <a:off x="3045118" y="3510157"/>
            <a:ext cx="326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5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9241" y="1074506"/>
            <a:ext cx="28448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 pitchFamily="34" charset="0"/>
              </a:rPr>
              <a:t>l</a:t>
            </a:r>
            <a:endParaRPr lang="en-US" sz="30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418" t="1711" r="12546" b="18289"/>
          <a:stretch/>
        </p:blipFill>
        <p:spPr>
          <a:xfrm>
            <a:off x="6476301" y="1911008"/>
            <a:ext cx="1753299" cy="31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9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/>
          <p:cNvSpPr/>
          <p:nvPr/>
        </p:nvSpPr>
        <p:spPr>
          <a:xfrm>
            <a:off x="1121329" y="826972"/>
            <a:ext cx="99493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Tô màu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44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1187" y="2055813"/>
            <a:ext cx="28448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 pitchFamily="34" charset="0"/>
              </a:rPr>
              <a:t>l</a:t>
            </a:r>
            <a:endParaRPr lang="en-US" sz="25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2709" y="1919853"/>
            <a:ext cx="3198311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 pitchFamily="34" charset="0"/>
              </a:rPr>
              <a:t>m</a:t>
            </a:r>
            <a:endParaRPr lang="en-US" sz="25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1711" y="2013157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5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 pitchFamily="34" charset="0"/>
              </a:rPr>
              <a:t>n</a:t>
            </a:r>
            <a:endParaRPr lang="en-US" sz="25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6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117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.VnAvant</vt:lpstr>
      <vt:lpstr>UTM Avo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36</cp:revision>
  <dcterms:created xsi:type="dcterms:W3CDTF">2022-09-21T13:28:55Z</dcterms:created>
  <dcterms:modified xsi:type="dcterms:W3CDTF">2026-01-07T09:07:19Z</dcterms:modified>
</cp:coreProperties>
</file>