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295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514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206" y="5029200"/>
            <a:ext cx="81295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8580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Hoaït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thô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362200"/>
            <a:ext cx="289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Caû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lôùp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VNI-Avo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Caù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nhaân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VNI-Avo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Toå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nhoùm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85799"/>
            <a:ext cx="458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Hoaït</a:t>
            </a:r>
            <a:r>
              <a:rPr lang="en-US" sz="3200" b="1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ñoäng</a:t>
            </a:r>
            <a:r>
              <a:rPr lang="en-US" sz="3200" b="1" dirty="0" smtClean="0">
                <a:solidFill>
                  <a:srgbClr val="FFFF00"/>
                </a:solidFill>
                <a:latin typeface="VNI-Avo" pitchFamily="2" charset="0"/>
              </a:rPr>
              <a:t> 4: </a:t>
            </a:r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troø</a:t>
            </a:r>
            <a:r>
              <a:rPr lang="en-US" sz="3200" b="1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VNI-Avo" pitchFamily="2" charset="0"/>
              </a:rPr>
              <a:t>chôi</a:t>
            </a:r>
            <a:r>
              <a:rPr lang="en-US" sz="3200" b="1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1" y="1905000"/>
            <a:ext cx="51053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Troø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chôi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xem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nhanh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Coâ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môøi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2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ñoäi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moãi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ñoäi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5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leân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ñua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gaén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Thôøi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gian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1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baøi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haùt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ñoäi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gaén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ñöôïc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nhieàu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vaø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ñuùng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seõ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laø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ñoäi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thaéng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cuoäc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Gdtt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Troàng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raát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ích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laøm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ñeïp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coâng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vieân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nhaø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cöûa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cô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quan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tröôøng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….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coøn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loaïi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keát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thaønh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traùi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aên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raát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ngon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vì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theá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caùc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khoâng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ñöôïc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ngaét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haùi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maø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phaûi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thöôøng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xuyeân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chaêm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soùc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töôùi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nöôùc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cho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caây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töôi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toát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.</a:t>
            </a:r>
          </a:p>
          <a:p>
            <a:endPara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331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caø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tim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tím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473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möôùp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vaøng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vaøng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löïu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choùi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chang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Ñoû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ñoám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löûa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vöøng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nhoû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ñoã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xinh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5562600"/>
            <a:ext cx="4161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maän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traéng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tinh</a:t>
            </a:r>
            <a:endParaRPr lang="en-US" sz="3200" dirty="0" smtClean="0">
              <a:solidFill>
                <a:srgbClr val="FFC000"/>
              </a:solidFill>
              <a:latin typeface="VNI-Avo" pitchFamily="2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Rung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rinh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tröôùc</a:t>
            </a:r>
            <a:r>
              <a:rPr lang="en-US" sz="3200" dirty="0" smtClean="0">
                <a:solidFill>
                  <a:srgbClr val="FFC0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VNI-Avo" pitchFamily="2" charset="0"/>
              </a:rPr>
              <a:t>gioù</a:t>
            </a:r>
            <a:endParaRPr lang="en-US" sz="3200" dirty="0">
              <a:solidFill>
                <a:srgbClr val="FFC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6567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Naøy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caùc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baïn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nhoû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Ñöøng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haùi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töôi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yeâu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moïi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ngöôøi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eân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keát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traùi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219200"/>
            <a:ext cx="5991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pt-BR" sz="2400" b="1" dirty="0" smtClean="0">
                <a:latin typeface="VNI-Avo" pitchFamily="2" charset="0"/>
              </a:rPr>
              <a:t>Ñaøm thoaïi: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Coâ vöøa ñoïc baøi thô gì?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Do ai saùng taùc?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Trong baøi thô con thaáy nhöõng hình aûnh gì?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Qua baøi thô con hoïc ñöôcï gì?</a:t>
            </a:r>
          </a:p>
          <a:p>
            <a:pPr marL="285750" lvl="0" indent="-285750">
              <a:buFont typeface="VNI-Avo" pitchFamily="2" charset="0"/>
              <a:buChar char="–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Muoán hoa töôi toát ta phaûi laøm sao?</a:t>
            </a:r>
          </a:p>
          <a:p>
            <a:pPr marL="285750" indent="-285750">
              <a:buFont typeface="VNI-Avo" pitchFamily="2" charset="0"/>
              <a:buChar char="–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4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212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User</cp:lastModifiedBy>
  <cp:revision>18</cp:revision>
  <dcterms:created xsi:type="dcterms:W3CDTF">2015-12-19T16:53:41Z</dcterms:created>
  <dcterms:modified xsi:type="dcterms:W3CDTF">2026-02-12T08:55:58Z</dcterms:modified>
</cp:coreProperties>
</file>