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</p:sldIdLst>
  <p:sldSz cx="18288000" cy="10287000"/>
  <p:notesSz cx="6858000" cy="9144000"/>
  <p:embeddedFontLst>
    <p:embeddedFont>
      <p:font typeface="Noto Sans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Balsamiq Sans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7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6.sv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7.png"/><Relationship Id="rId5" Type="http://schemas.openxmlformats.org/officeDocument/2006/relationships/image" Target="../media/image24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</p:sp>
      <p:sp>
        <p:nvSpPr>
          <p:cNvPr id="4" name="Freeform 4"/>
          <p:cNvSpPr/>
          <p:nvPr/>
        </p:nvSpPr>
        <p:spPr>
          <a:xfrm rot="7680585">
            <a:off x="3335803" y="-1133695"/>
            <a:ext cx="11616393" cy="11088375"/>
          </a:xfrm>
          <a:custGeom>
            <a:avLst/>
            <a:gdLst/>
            <a:ahLst/>
            <a:cxnLst/>
            <a:rect l="l" t="t" r="r" b="b"/>
            <a:pathLst>
              <a:path w="11616393" h="11088375">
                <a:moveTo>
                  <a:pt x="0" y="0"/>
                </a:moveTo>
                <a:lnTo>
                  <a:pt x="11616394" y="0"/>
                </a:lnTo>
                <a:lnTo>
                  <a:pt x="11616394" y="11088375"/>
                </a:lnTo>
                <a:lnTo>
                  <a:pt x="0" y="11088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498384" y="7142719"/>
            <a:ext cx="5852184" cy="4030692"/>
          </a:xfrm>
          <a:custGeom>
            <a:avLst/>
            <a:gdLst/>
            <a:ahLst/>
            <a:cxnLst/>
            <a:rect l="l" t="t" r="r" b="b"/>
            <a:pathLst>
              <a:path w="5852184" h="4030692">
                <a:moveTo>
                  <a:pt x="0" y="0"/>
                </a:moveTo>
                <a:lnTo>
                  <a:pt x="5852184" y="0"/>
                </a:lnTo>
                <a:lnTo>
                  <a:pt x="5852184" y="4030692"/>
                </a:lnTo>
                <a:lnTo>
                  <a:pt x="0" y="4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333208" y="6717407"/>
            <a:ext cx="5852184" cy="4030692"/>
          </a:xfrm>
          <a:custGeom>
            <a:avLst/>
            <a:gdLst/>
            <a:ahLst/>
            <a:cxnLst/>
            <a:rect l="l" t="t" r="r" b="b"/>
            <a:pathLst>
              <a:path w="5852184" h="4030692">
                <a:moveTo>
                  <a:pt x="5852184" y="0"/>
                </a:moveTo>
                <a:lnTo>
                  <a:pt x="0" y="0"/>
                </a:lnTo>
                <a:lnTo>
                  <a:pt x="0" y="4030692"/>
                </a:lnTo>
                <a:lnTo>
                  <a:pt x="5852184" y="4030692"/>
                </a:lnTo>
                <a:lnTo>
                  <a:pt x="5852184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62536" y="6423659"/>
            <a:ext cx="1961788" cy="3863341"/>
          </a:xfrm>
          <a:custGeom>
            <a:avLst/>
            <a:gdLst/>
            <a:ahLst/>
            <a:cxnLst/>
            <a:rect l="l" t="t" r="r" b="b"/>
            <a:pathLst>
              <a:path w="1961788" h="3863341">
                <a:moveTo>
                  <a:pt x="0" y="0"/>
                </a:moveTo>
                <a:lnTo>
                  <a:pt x="1961789" y="0"/>
                </a:lnTo>
                <a:lnTo>
                  <a:pt x="1961789" y="3863341"/>
                </a:lnTo>
                <a:lnTo>
                  <a:pt x="0" y="38633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817" r="-1817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6696703" y="6423659"/>
            <a:ext cx="1961788" cy="3863341"/>
          </a:xfrm>
          <a:custGeom>
            <a:avLst/>
            <a:gdLst/>
            <a:ahLst/>
            <a:cxnLst/>
            <a:rect l="l" t="t" r="r" b="b"/>
            <a:pathLst>
              <a:path w="1961788" h="3863341">
                <a:moveTo>
                  <a:pt x="1961788" y="0"/>
                </a:moveTo>
                <a:lnTo>
                  <a:pt x="0" y="0"/>
                </a:lnTo>
                <a:lnTo>
                  <a:pt x="0" y="3863341"/>
                </a:lnTo>
                <a:lnTo>
                  <a:pt x="1961788" y="3863341"/>
                </a:lnTo>
                <a:lnTo>
                  <a:pt x="1961788" y="0"/>
                </a:lnTo>
                <a:close/>
              </a:path>
            </a:pathLst>
          </a:custGeom>
          <a:blipFill>
            <a:blip r:embed="rId7"/>
            <a:stretch>
              <a:fillRect l="-1817" r="-181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549529" y="465214"/>
            <a:ext cx="2505338" cy="2358149"/>
          </a:xfrm>
          <a:custGeom>
            <a:avLst/>
            <a:gdLst/>
            <a:ahLst/>
            <a:cxnLst/>
            <a:rect l="l" t="t" r="r" b="b"/>
            <a:pathLst>
              <a:path w="2505338" h="2358149">
                <a:moveTo>
                  <a:pt x="0" y="0"/>
                </a:moveTo>
                <a:lnTo>
                  <a:pt x="2505338" y="0"/>
                </a:lnTo>
                <a:lnTo>
                  <a:pt x="2505338" y="2358149"/>
                </a:lnTo>
                <a:lnTo>
                  <a:pt x="0" y="23581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666978" y="1236233"/>
            <a:ext cx="3055225" cy="3174260"/>
          </a:xfrm>
          <a:custGeom>
            <a:avLst/>
            <a:gdLst/>
            <a:ahLst/>
            <a:cxnLst/>
            <a:rect l="l" t="t" r="r" b="b"/>
            <a:pathLst>
              <a:path w="3055225" h="3174260">
                <a:moveTo>
                  <a:pt x="0" y="0"/>
                </a:moveTo>
                <a:lnTo>
                  <a:pt x="3055225" y="0"/>
                </a:lnTo>
                <a:lnTo>
                  <a:pt x="3055225" y="3174260"/>
                </a:lnTo>
                <a:lnTo>
                  <a:pt x="0" y="31742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4379" y="4390534"/>
            <a:ext cx="1737415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45"/>
              </a:lnSpc>
            </a:pPr>
            <a:r>
              <a:rPr lang="en-US" sz="19362" b="1" dirty="0" err="1">
                <a:solidFill>
                  <a:srgbClr val="8B8ED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Thơ</a:t>
            </a:r>
            <a:r>
              <a:rPr lang="en-US" sz="19362" b="1" dirty="0">
                <a:solidFill>
                  <a:srgbClr val="8B8ED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: </a:t>
            </a:r>
            <a:r>
              <a:rPr lang="en-US" sz="19362" b="1" dirty="0" err="1" smtClean="0">
                <a:solidFill>
                  <a:srgbClr val="8B8ED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Đi</a:t>
            </a:r>
            <a:r>
              <a:rPr lang="en-US" sz="19362" b="1" dirty="0" smtClean="0">
                <a:solidFill>
                  <a:srgbClr val="8B8ED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 </a:t>
            </a:r>
            <a:r>
              <a:rPr lang="en-US" sz="19362" b="1" dirty="0" err="1" smtClean="0">
                <a:solidFill>
                  <a:srgbClr val="8B8ED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chợ</a:t>
            </a:r>
            <a:r>
              <a:rPr lang="en-US" sz="19362" b="1" dirty="0" smtClean="0">
                <a:solidFill>
                  <a:srgbClr val="8B8ED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 </a:t>
            </a:r>
            <a:r>
              <a:rPr lang="en-US" sz="19362" b="1" dirty="0" err="1" smtClean="0">
                <a:solidFill>
                  <a:srgbClr val="8B8ED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tết</a:t>
            </a:r>
            <a:endParaRPr lang="en-US" sz="19362" b="1" dirty="0">
              <a:solidFill>
                <a:srgbClr val="8B8EDF"/>
              </a:solidFill>
              <a:latin typeface="Balsamiq Sans Bold"/>
              <a:ea typeface="Balsamiq Sans Bold"/>
              <a:cs typeface="Balsamiq Sans Bold"/>
              <a:sym typeface="Balsamiq Sans Bold"/>
            </a:endParaRPr>
          </a:p>
        </p:txBody>
      </p:sp>
      <p:sp>
        <p:nvSpPr>
          <p:cNvPr id="12" name="Freeform 12"/>
          <p:cNvSpPr/>
          <p:nvPr/>
        </p:nvSpPr>
        <p:spPr>
          <a:xfrm rot="-10305430">
            <a:off x="14665854" y="38370"/>
            <a:ext cx="4061697" cy="1329283"/>
          </a:xfrm>
          <a:custGeom>
            <a:avLst/>
            <a:gdLst/>
            <a:ahLst/>
            <a:cxnLst/>
            <a:rect l="l" t="t" r="r" b="b"/>
            <a:pathLst>
              <a:path w="4061697" h="1329283">
                <a:moveTo>
                  <a:pt x="0" y="0"/>
                </a:moveTo>
                <a:lnTo>
                  <a:pt x="4061698" y="0"/>
                </a:lnTo>
                <a:lnTo>
                  <a:pt x="4061698" y="1329283"/>
                </a:lnTo>
                <a:lnTo>
                  <a:pt x="0" y="13292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696703" y="2617001"/>
            <a:ext cx="1961788" cy="1883317"/>
          </a:xfrm>
          <a:custGeom>
            <a:avLst/>
            <a:gdLst/>
            <a:ahLst/>
            <a:cxnLst/>
            <a:rect l="l" t="t" r="r" b="b"/>
            <a:pathLst>
              <a:path w="1961788" h="1883317">
                <a:moveTo>
                  <a:pt x="0" y="0"/>
                </a:moveTo>
                <a:lnTo>
                  <a:pt x="1961788" y="0"/>
                </a:lnTo>
                <a:lnTo>
                  <a:pt x="1961788" y="1883317"/>
                </a:lnTo>
                <a:lnTo>
                  <a:pt x="0" y="18833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144214" y="2823363"/>
            <a:ext cx="1891170" cy="2109824"/>
          </a:xfrm>
          <a:custGeom>
            <a:avLst/>
            <a:gdLst/>
            <a:ahLst/>
            <a:cxnLst/>
            <a:rect l="l" t="t" r="r" b="b"/>
            <a:pathLst>
              <a:path w="1891170" h="2109824">
                <a:moveTo>
                  <a:pt x="0" y="0"/>
                </a:moveTo>
                <a:lnTo>
                  <a:pt x="1891170" y="0"/>
                </a:lnTo>
                <a:lnTo>
                  <a:pt x="1891170" y="2109824"/>
                </a:lnTo>
                <a:lnTo>
                  <a:pt x="0" y="21098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790093">
            <a:off x="2194803" y="5947261"/>
            <a:ext cx="1343494" cy="625336"/>
          </a:xfrm>
          <a:custGeom>
            <a:avLst/>
            <a:gdLst/>
            <a:ahLst/>
            <a:cxnLst/>
            <a:rect l="l" t="t" r="r" b="b"/>
            <a:pathLst>
              <a:path w="1343494" h="625336">
                <a:moveTo>
                  <a:pt x="0" y="0"/>
                </a:moveTo>
                <a:lnTo>
                  <a:pt x="1343494" y="0"/>
                </a:lnTo>
                <a:lnTo>
                  <a:pt x="1343494" y="625336"/>
                </a:lnTo>
                <a:lnTo>
                  <a:pt x="0" y="6253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302831">
            <a:off x="14064194" y="5654411"/>
            <a:ext cx="1054702" cy="1211036"/>
          </a:xfrm>
          <a:custGeom>
            <a:avLst/>
            <a:gdLst/>
            <a:ahLst/>
            <a:cxnLst/>
            <a:rect l="l" t="t" r="r" b="b"/>
            <a:pathLst>
              <a:path w="1054702" h="1211036">
                <a:moveTo>
                  <a:pt x="0" y="0"/>
                </a:moveTo>
                <a:lnTo>
                  <a:pt x="1054703" y="0"/>
                </a:lnTo>
                <a:lnTo>
                  <a:pt x="1054703" y="1211036"/>
                </a:lnTo>
                <a:lnTo>
                  <a:pt x="0" y="12110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218487" y="8732753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0" y="0"/>
                </a:moveTo>
                <a:lnTo>
                  <a:pt x="2960494" y="0"/>
                </a:lnTo>
                <a:lnTo>
                  <a:pt x="2960494" y="2039040"/>
                </a:lnTo>
                <a:lnTo>
                  <a:pt x="0" y="20390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12321951" y="8709059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2960494" y="0"/>
                </a:moveTo>
                <a:lnTo>
                  <a:pt x="0" y="0"/>
                </a:lnTo>
                <a:lnTo>
                  <a:pt x="0" y="2039040"/>
                </a:lnTo>
                <a:lnTo>
                  <a:pt x="2960494" y="2039040"/>
                </a:lnTo>
                <a:lnTo>
                  <a:pt x="2960494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801371" y="771961"/>
            <a:ext cx="1865607" cy="46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  <a:spcBef>
                <a:spcPct val="0"/>
              </a:spcBef>
            </a:pPr>
            <a:r>
              <a:rPr lang="en-US" sz="2721" b="1">
                <a:solidFill>
                  <a:srgbClr val="FFFFF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Borcelle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84842" y="7184249"/>
            <a:ext cx="3212298" cy="60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7"/>
              </a:lnSpc>
              <a:spcBef>
                <a:spcPct val="0"/>
              </a:spcBef>
            </a:pPr>
            <a:r>
              <a:rPr lang="en-US" sz="3548" b="1">
                <a:solidFill>
                  <a:srgbClr val="FFFFF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Let’s Starts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69985" y="8229600"/>
            <a:ext cx="18827971" cy="2997441"/>
          </a:xfrm>
          <a:custGeom>
            <a:avLst/>
            <a:gdLst/>
            <a:ahLst/>
            <a:cxnLst/>
            <a:rect l="l" t="t" r="r" b="b"/>
            <a:pathLst>
              <a:path w="18827971" h="2997441">
                <a:moveTo>
                  <a:pt x="0" y="0"/>
                </a:moveTo>
                <a:lnTo>
                  <a:pt x="18827970" y="0"/>
                </a:lnTo>
                <a:lnTo>
                  <a:pt x="18827970" y="2997441"/>
                </a:lnTo>
                <a:lnTo>
                  <a:pt x="0" y="29974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1951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01371" y="771961"/>
            <a:ext cx="1865607" cy="46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  <a:spcBef>
                <a:spcPct val="0"/>
              </a:spcBef>
            </a:pPr>
            <a:r>
              <a:rPr lang="en-US" sz="2721" b="1">
                <a:solidFill>
                  <a:srgbClr val="FFFFF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Borcelle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206"/>
            <a:ext cx="18288000" cy="109996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5439" y="4024787"/>
            <a:ext cx="2597121" cy="22374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7794" y="6300313"/>
            <a:ext cx="1932599" cy="41151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1163" y="3963822"/>
            <a:ext cx="2505673" cy="23593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79491" y="6674896"/>
            <a:ext cx="1932599" cy="41151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18487" y="8732753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0" y="0"/>
                </a:moveTo>
                <a:lnTo>
                  <a:pt x="2960494" y="0"/>
                </a:lnTo>
                <a:lnTo>
                  <a:pt x="2960494" y="2039040"/>
                </a:lnTo>
                <a:lnTo>
                  <a:pt x="0" y="2039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2321951" y="8709059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2960494" y="0"/>
                </a:moveTo>
                <a:lnTo>
                  <a:pt x="0" y="0"/>
                </a:lnTo>
                <a:lnTo>
                  <a:pt x="0" y="2039040"/>
                </a:lnTo>
                <a:lnTo>
                  <a:pt x="2960494" y="2039040"/>
                </a:lnTo>
                <a:lnTo>
                  <a:pt x="296049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093357" y="6037551"/>
            <a:ext cx="2331885" cy="4249449"/>
          </a:xfrm>
          <a:custGeom>
            <a:avLst/>
            <a:gdLst/>
            <a:ahLst/>
            <a:cxnLst/>
            <a:rect l="l" t="t" r="r" b="b"/>
            <a:pathLst>
              <a:path w="2331885" h="4249449">
                <a:moveTo>
                  <a:pt x="0" y="0"/>
                </a:moveTo>
                <a:lnTo>
                  <a:pt x="2331886" y="0"/>
                </a:lnTo>
                <a:lnTo>
                  <a:pt x="2331886" y="4249449"/>
                </a:lnTo>
                <a:lnTo>
                  <a:pt x="0" y="4249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-137243" y="6037551"/>
            <a:ext cx="2331885" cy="4249449"/>
          </a:xfrm>
          <a:custGeom>
            <a:avLst/>
            <a:gdLst/>
            <a:ahLst/>
            <a:cxnLst/>
            <a:rect l="l" t="t" r="r" b="b"/>
            <a:pathLst>
              <a:path w="2331885" h="4249449">
                <a:moveTo>
                  <a:pt x="2331886" y="0"/>
                </a:moveTo>
                <a:lnTo>
                  <a:pt x="0" y="0"/>
                </a:lnTo>
                <a:lnTo>
                  <a:pt x="0" y="4249449"/>
                </a:lnTo>
                <a:lnTo>
                  <a:pt x="2331886" y="4249449"/>
                </a:lnTo>
                <a:lnTo>
                  <a:pt x="2331886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01371" y="771961"/>
            <a:ext cx="1865607" cy="46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  <a:spcBef>
                <a:spcPct val="0"/>
              </a:spcBef>
            </a:pPr>
            <a:r>
              <a:rPr lang="en-US" sz="2721" b="1">
                <a:solidFill>
                  <a:srgbClr val="FFFFF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Borcelle</a:t>
            </a:r>
          </a:p>
        </p:txBody>
      </p:sp>
      <p:sp>
        <p:nvSpPr>
          <p:cNvPr id="12" name="Freeform 12"/>
          <p:cNvSpPr/>
          <p:nvPr/>
        </p:nvSpPr>
        <p:spPr>
          <a:xfrm rot="790093">
            <a:off x="2744857" y="5975781"/>
            <a:ext cx="1953297" cy="909171"/>
          </a:xfrm>
          <a:custGeom>
            <a:avLst/>
            <a:gdLst/>
            <a:ahLst/>
            <a:cxnLst/>
            <a:rect l="l" t="t" r="r" b="b"/>
            <a:pathLst>
              <a:path w="1953297" h="909171">
                <a:moveTo>
                  <a:pt x="0" y="0"/>
                </a:moveTo>
                <a:lnTo>
                  <a:pt x="1953296" y="0"/>
                </a:lnTo>
                <a:lnTo>
                  <a:pt x="1953296" y="909170"/>
                </a:lnTo>
                <a:lnTo>
                  <a:pt x="0" y="9091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8425242" cy="108284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7243" y="-638601"/>
            <a:ext cx="2395936" cy="24203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9228"/>
            <a:ext cx="18059400" cy="103799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01371" y="771961"/>
            <a:ext cx="1865607" cy="46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  <a:spcBef>
                <a:spcPct val="0"/>
              </a:spcBef>
            </a:pPr>
            <a:r>
              <a:rPr lang="en-US" sz="2721" b="1">
                <a:solidFill>
                  <a:srgbClr val="FFFFF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Borcelle</a:t>
            </a:r>
          </a:p>
        </p:txBody>
      </p:sp>
      <p:sp>
        <p:nvSpPr>
          <p:cNvPr id="5" name="Freeform 5"/>
          <p:cNvSpPr/>
          <p:nvPr/>
        </p:nvSpPr>
        <p:spPr>
          <a:xfrm>
            <a:off x="-1498384" y="7142719"/>
            <a:ext cx="5852184" cy="4030692"/>
          </a:xfrm>
          <a:custGeom>
            <a:avLst/>
            <a:gdLst/>
            <a:ahLst/>
            <a:cxnLst/>
            <a:rect l="l" t="t" r="r" b="b"/>
            <a:pathLst>
              <a:path w="5852184" h="4030692">
                <a:moveTo>
                  <a:pt x="0" y="0"/>
                </a:moveTo>
                <a:lnTo>
                  <a:pt x="5852184" y="0"/>
                </a:lnTo>
                <a:lnTo>
                  <a:pt x="5852184" y="4030692"/>
                </a:lnTo>
                <a:lnTo>
                  <a:pt x="0" y="4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333208" y="6717407"/>
            <a:ext cx="5852184" cy="4030692"/>
          </a:xfrm>
          <a:custGeom>
            <a:avLst/>
            <a:gdLst/>
            <a:ahLst/>
            <a:cxnLst/>
            <a:rect l="l" t="t" r="r" b="b"/>
            <a:pathLst>
              <a:path w="5852184" h="4030692">
                <a:moveTo>
                  <a:pt x="5852184" y="0"/>
                </a:moveTo>
                <a:lnTo>
                  <a:pt x="0" y="0"/>
                </a:lnTo>
                <a:lnTo>
                  <a:pt x="0" y="4030692"/>
                </a:lnTo>
                <a:lnTo>
                  <a:pt x="5852184" y="4030692"/>
                </a:lnTo>
                <a:lnTo>
                  <a:pt x="585218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218487" y="8732753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0" y="0"/>
                </a:moveTo>
                <a:lnTo>
                  <a:pt x="2960494" y="0"/>
                </a:lnTo>
                <a:lnTo>
                  <a:pt x="2960494" y="2039040"/>
                </a:lnTo>
                <a:lnTo>
                  <a:pt x="0" y="2039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2321951" y="8709059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2960494" y="0"/>
                </a:moveTo>
                <a:lnTo>
                  <a:pt x="0" y="0"/>
                </a:lnTo>
                <a:lnTo>
                  <a:pt x="0" y="2039040"/>
                </a:lnTo>
                <a:lnTo>
                  <a:pt x="2960494" y="2039040"/>
                </a:lnTo>
                <a:lnTo>
                  <a:pt x="296049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853542" y="829111"/>
            <a:ext cx="2867603" cy="2892814"/>
          </a:xfrm>
          <a:custGeom>
            <a:avLst/>
            <a:gdLst/>
            <a:ahLst/>
            <a:cxnLst/>
            <a:rect l="l" t="t" r="r" b="b"/>
            <a:pathLst>
              <a:path w="2867603" h="2892814">
                <a:moveTo>
                  <a:pt x="0" y="0"/>
                </a:moveTo>
                <a:lnTo>
                  <a:pt x="2867604" y="0"/>
                </a:lnTo>
                <a:lnTo>
                  <a:pt x="2867604" y="2892814"/>
                </a:lnTo>
                <a:lnTo>
                  <a:pt x="0" y="28928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495" b="-1495"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734174" y="3753055"/>
            <a:ext cx="2619626" cy="2259428"/>
          </a:xfrm>
          <a:custGeom>
            <a:avLst/>
            <a:gdLst/>
            <a:ahLst/>
            <a:cxnLst/>
            <a:rect l="l" t="t" r="r" b="b"/>
            <a:pathLst>
              <a:path w="2619626" h="2259428">
                <a:moveTo>
                  <a:pt x="2619626" y="0"/>
                </a:moveTo>
                <a:lnTo>
                  <a:pt x="0" y="0"/>
                </a:lnTo>
                <a:lnTo>
                  <a:pt x="0" y="2259428"/>
                </a:lnTo>
                <a:lnTo>
                  <a:pt x="2619626" y="2259428"/>
                </a:lnTo>
                <a:lnTo>
                  <a:pt x="2619626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56397">
            <a:off x="16744497" y="4416292"/>
            <a:ext cx="1953297" cy="909171"/>
          </a:xfrm>
          <a:custGeom>
            <a:avLst/>
            <a:gdLst/>
            <a:ahLst/>
            <a:cxnLst/>
            <a:rect l="l" t="t" r="r" b="b"/>
            <a:pathLst>
              <a:path w="1953297" h="909171">
                <a:moveTo>
                  <a:pt x="0" y="0"/>
                </a:moveTo>
                <a:lnTo>
                  <a:pt x="1953297" y="0"/>
                </a:lnTo>
                <a:lnTo>
                  <a:pt x="1953297" y="909171"/>
                </a:lnTo>
                <a:lnTo>
                  <a:pt x="0" y="909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790093">
            <a:off x="-294002" y="2404412"/>
            <a:ext cx="1953297" cy="909171"/>
          </a:xfrm>
          <a:custGeom>
            <a:avLst/>
            <a:gdLst/>
            <a:ahLst/>
            <a:cxnLst/>
            <a:rect l="l" t="t" r="r" b="b"/>
            <a:pathLst>
              <a:path w="1953297" h="909171">
                <a:moveTo>
                  <a:pt x="0" y="0"/>
                </a:moveTo>
                <a:lnTo>
                  <a:pt x="1953296" y="0"/>
                </a:lnTo>
                <a:lnTo>
                  <a:pt x="1953296" y="909171"/>
                </a:lnTo>
                <a:lnTo>
                  <a:pt x="0" y="9091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093357" y="6037551"/>
            <a:ext cx="2331885" cy="4249449"/>
          </a:xfrm>
          <a:custGeom>
            <a:avLst/>
            <a:gdLst/>
            <a:ahLst/>
            <a:cxnLst/>
            <a:rect l="l" t="t" r="r" b="b"/>
            <a:pathLst>
              <a:path w="2331885" h="4249449">
                <a:moveTo>
                  <a:pt x="0" y="0"/>
                </a:moveTo>
                <a:lnTo>
                  <a:pt x="2331886" y="0"/>
                </a:lnTo>
                <a:lnTo>
                  <a:pt x="2331886" y="4249449"/>
                </a:lnTo>
                <a:lnTo>
                  <a:pt x="0" y="424944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-137243" y="6037551"/>
            <a:ext cx="2331885" cy="4249449"/>
          </a:xfrm>
          <a:custGeom>
            <a:avLst/>
            <a:gdLst/>
            <a:ahLst/>
            <a:cxnLst/>
            <a:rect l="l" t="t" r="r" b="b"/>
            <a:pathLst>
              <a:path w="2331885" h="4249449">
                <a:moveTo>
                  <a:pt x="2331886" y="0"/>
                </a:moveTo>
                <a:lnTo>
                  <a:pt x="0" y="0"/>
                </a:lnTo>
                <a:lnTo>
                  <a:pt x="0" y="4249449"/>
                </a:lnTo>
                <a:lnTo>
                  <a:pt x="2331886" y="4249449"/>
                </a:lnTo>
                <a:lnTo>
                  <a:pt x="2331886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096744" y="3635073"/>
            <a:ext cx="8596610" cy="220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67"/>
              </a:lnSpc>
            </a:pPr>
            <a:r>
              <a:rPr lang="en-US" sz="12977" b="1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Xem video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69985" y="8229600"/>
            <a:ext cx="18827971" cy="2997441"/>
          </a:xfrm>
          <a:custGeom>
            <a:avLst/>
            <a:gdLst/>
            <a:ahLst/>
            <a:cxnLst/>
            <a:rect l="l" t="t" r="r" b="b"/>
            <a:pathLst>
              <a:path w="18827971" h="2997441">
                <a:moveTo>
                  <a:pt x="0" y="0"/>
                </a:moveTo>
                <a:lnTo>
                  <a:pt x="18827970" y="0"/>
                </a:lnTo>
                <a:lnTo>
                  <a:pt x="18827970" y="2997441"/>
                </a:lnTo>
                <a:lnTo>
                  <a:pt x="0" y="29974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195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294192" y="6172200"/>
            <a:ext cx="1930215" cy="4114800"/>
          </a:xfrm>
          <a:custGeom>
            <a:avLst/>
            <a:gdLst/>
            <a:ahLst/>
            <a:cxnLst/>
            <a:rect l="l" t="t" r="r" b="b"/>
            <a:pathLst>
              <a:path w="1930215" h="4114800">
                <a:moveTo>
                  <a:pt x="0" y="0"/>
                </a:moveTo>
                <a:lnTo>
                  <a:pt x="1930216" y="0"/>
                </a:lnTo>
                <a:lnTo>
                  <a:pt x="1930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0" y="6172200"/>
            <a:ext cx="1930215" cy="4114800"/>
          </a:xfrm>
          <a:custGeom>
            <a:avLst/>
            <a:gdLst/>
            <a:ahLst/>
            <a:cxnLst/>
            <a:rect l="l" t="t" r="r" b="b"/>
            <a:pathLst>
              <a:path w="1930215" h="4114800">
                <a:moveTo>
                  <a:pt x="1930215" y="0"/>
                </a:moveTo>
                <a:lnTo>
                  <a:pt x="0" y="0"/>
                </a:lnTo>
                <a:lnTo>
                  <a:pt x="0" y="4114800"/>
                </a:lnTo>
                <a:lnTo>
                  <a:pt x="1930215" y="4114800"/>
                </a:lnTo>
                <a:lnTo>
                  <a:pt x="193021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88901">
            <a:off x="2706551" y="-1055286"/>
            <a:ext cx="12535068" cy="11029516"/>
          </a:xfrm>
          <a:custGeom>
            <a:avLst/>
            <a:gdLst/>
            <a:ahLst/>
            <a:cxnLst/>
            <a:rect l="l" t="t" r="r" b="b"/>
            <a:pathLst>
              <a:path w="12535068" h="11029516">
                <a:moveTo>
                  <a:pt x="0" y="0"/>
                </a:moveTo>
                <a:lnTo>
                  <a:pt x="12535067" y="0"/>
                </a:lnTo>
                <a:lnTo>
                  <a:pt x="12535067" y="11029516"/>
                </a:lnTo>
                <a:lnTo>
                  <a:pt x="0" y="110295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01371" y="771961"/>
            <a:ext cx="1865607" cy="46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  <a:spcBef>
                <a:spcPct val="0"/>
              </a:spcBef>
            </a:pPr>
            <a:r>
              <a:rPr lang="en-US" sz="2721" b="1">
                <a:solidFill>
                  <a:srgbClr val="FFFFF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Borcelle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28539" y="3047619"/>
            <a:ext cx="7924905" cy="4848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6"/>
              </a:lnSpc>
            </a:pPr>
            <a:r>
              <a:rPr lang="en-US" sz="21099" b="1">
                <a:solidFill>
                  <a:srgbClr val="EC7A68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Thank You!</a:t>
            </a:r>
          </a:p>
        </p:txBody>
      </p:sp>
      <p:sp>
        <p:nvSpPr>
          <p:cNvPr id="10" name="Freeform 10"/>
          <p:cNvSpPr/>
          <p:nvPr/>
        </p:nvSpPr>
        <p:spPr>
          <a:xfrm flipH="1">
            <a:off x="1181941" y="2884072"/>
            <a:ext cx="2619626" cy="2259428"/>
          </a:xfrm>
          <a:custGeom>
            <a:avLst/>
            <a:gdLst/>
            <a:ahLst/>
            <a:cxnLst/>
            <a:rect l="l" t="t" r="r" b="b"/>
            <a:pathLst>
              <a:path w="2619626" h="2259428">
                <a:moveTo>
                  <a:pt x="2619626" y="0"/>
                </a:moveTo>
                <a:lnTo>
                  <a:pt x="0" y="0"/>
                </a:lnTo>
                <a:lnTo>
                  <a:pt x="0" y="2259428"/>
                </a:lnTo>
                <a:lnTo>
                  <a:pt x="2619626" y="2259428"/>
                </a:lnTo>
                <a:lnTo>
                  <a:pt x="261962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65615" y="1908665"/>
            <a:ext cx="2528577" cy="2550807"/>
          </a:xfrm>
          <a:custGeom>
            <a:avLst/>
            <a:gdLst/>
            <a:ahLst/>
            <a:cxnLst/>
            <a:rect l="l" t="t" r="r" b="b"/>
            <a:pathLst>
              <a:path w="2528577" h="2550807">
                <a:moveTo>
                  <a:pt x="0" y="0"/>
                </a:moveTo>
                <a:lnTo>
                  <a:pt x="2528577" y="0"/>
                </a:lnTo>
                <a:lnTo>
                  <a:pt x="2528577" y="2550807"/>
                </a:lnTo>
                <a:lnTo>
                  <a:pt x="0" y="25508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495" b="-1495"/>
            </a:stretch>
          </a:blipFill>
        </p:spPr>
      </p:sp>
      <p:sp>
        <p:nvSpPr>
          <p:cNvPr id="12" name="Freeform 12"/>
          <p:cNvSpPr/>
          <p:nvPr/>
        </p:nvSpPr>
        <p:spPr>
          <a:xfrm rot="-10305430">
            <a:off x="14665854" y="38370"/>
            <a:ext cx="4061697" cy="1329283"/>
          </a:xfrm>
          <a:custGeom>
            <a:avLst/>
            <a:gdLst/>
            <a:ahLst/>
            <a:cxnLst/>
            <a:rect l="l" t="t" r="r" b="b"/>
            <a:pathLst>
              <a:path w="4061697" h="1329283">
                <a:moveTo>
                  <a:pt x="0" y="0"/>
                </a:moveTo>
                <a:lnTo>
                  <a:pt x="4061698" y="0"/>
                </a:lnTo>
                <a:lnTo>
                  <a:pt x="4061698" y="1329283"/>
                </a:lnTo>
                <a:lnTo>
                  <a:pt x="0" y="13292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408760">
            <a:off x="13501452" y="6645982"/>
            <a:ext cx="1492517" cy="694699"/>
          </a:xfrm>
          <a:custGeom>
            <a:avLst/>
            <a:gdLst/>
            <a:ahLst/>
            <a:cxnLst/>
            <a:rect l="l" t="t" r="r" b="b"/>
            <a:pathLst>
              <a:path w="1492517" h="694699">
                <a:moveTo>
                  <a:pt x="0" y="0"/>
                </a:moveTo>
                <a:lnTo>
                  <a:pt x="1492517" y="0"/>
                </a:lnTo>
                <a:lnTo>
                  <a:pt x="1492517" y="694699"/>
                </a:lnTo>
                <a:lnTo>
                  <a:pt x="0" y="69469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302831">
            <a:off x="3052026" y="6368773"/>
            <a:ext cx="1054702" cy="1211036"/>
          </a:xfrm>
          <a:custGeom>
            <a:avLst/>
            <a:gdLst/>
            <a:ahLst/>
            <a:cxnLst/>
            <a:rect l="l" t="t" r="r" b="b"/>
            <a:pathLst>
              <a:path w="1054702" h="1211036">
                <a:moveTo>
                  <a:pt x="0" y="0"/>
                </a:moveTo>
                <a:lnTo>
                  <a:pt x="1054702" y="0"/>
                </a:lnTo>
                <a:lnTo>
                  <a:pt x="1054702" y="1211036"/>
                </a:lnTo>
                <a:lnTo>
                  <a:pt x="0" y="12110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</Words>
  <Application>Microsoft Office PowerPoint</Application>
  <PresentationFormat>Custom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Noto Sans Bold</vt:lpstr>
      <vt:lpstr>Arial</vt:lpstr>
      <vt:lpstr>Calibri</vt:lpstr>
      <vt:lpstr>Balsamiq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Thơ: Mẹ và cô</dc:title>
  <cp:lastModifiedBy>User</cp:lastModifiedBy>
  <cp:revision>3</cp:revision>
  <dcterms:created xsi:type="dcterms:W3CDTF">2006-08-16T00:00:00Z</dcterms:created>
  <dcterms:modified xsi:type="dcterms:W3CDTF">2026-02-09T00:43:52Z</dcterms:modified>
  <dc:identifier>DAG1kSt0_ww</dc:identifier>
</cp:coreProperties>
</file>