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64" r:id="rId4"/>
    <p:sldId id="269" r:id="rId5"/>
    <p:sldId id="259" r:id="rId6"/>
    <p:sldId id="268" r:id="rId7"/>
    <p:sldId id="270" r:id="rId8"/>
    <p:sldId id="260" r:id="rId9"/>
    <p:sldId id="271" r:id="rId10"/>
    <p:sldId id="267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61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527F2-CDD9-4AB2-A0F5-E5010851461E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33A0A-4518-40F9-8262-9E05A4208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033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16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364AF-76A6-9610-5995-F32FCF35E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645F72-5020-6590-DE42-5839FFCE4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9D4AE8-A791-2A42-5D54-F8ED5483A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A56CA-78B6-CE03-66CA-8F56BF21A3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89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0079D-AD80-F84F-0624-49C7025D5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DDD096-8539-984B-CDFF-65573EFEE2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FA32D9-C255-A9B6-CECD-1BBA4098E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B00B1-A108-AD25-4D96-A6F16E7F41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85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33CAB-86D9-CA6A-23E5-6267580CB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4743C5-9297-4814-B886-920EF180EE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028139-3B9E-0E04-EB09-7D75EDC1B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99609B-ADD6-F902-8D88-C6C402F6F1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809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3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418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671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3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295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77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4B1B5-1EF5-8C9E-189B-E2E1B2F7D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04260-3DD1-CADF-DC25-6BC081BC5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BFBE22-0DA4-6106-D879-9D44DB813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0B49A-440A-A9E9-219A-86D1B5D278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12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53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233A0A-4518-40F9-8262-9E05A42086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23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1AEC-4E5F-48F2-ABE7-78FD6C8C3C7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1E4E-01D1-485C-92CA-E5E4207F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22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1AEC-4E5F-48F2-ABE7-78FD6C8C3C7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1E4E-01D1-485C-92CA-E5E4207F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48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1AEC-4E5F-48F2-ABE7-78FD6C8C3C7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1E4E-01D1-485C-92CA-E5E4207F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8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1AEC-4E5F-48F2-ABE7-78FD6C8C3C7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1E4E-01D1-485C-92CA-E5E4207F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56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1AEC-4E5F-48F2-ABE7-78FD6C8C3C7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1E4E-01D1-485C-92CA-E5E4207F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75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1AEC-4E5F-48F2-ABE7-78FD6C8C3C7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1E4E-01D1-485C-92CA-E5E4207F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94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1AEC-4E5F-48F2-ABE7-78FD6C8C3C7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1E4E-01D1-485C-92CA-E5E4207F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3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1AEC-4E5F-48F2-ABE7-78FD6C8C3C7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1E4E-01D1-485C-92CA-E5E4207F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60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1AEC-4E5F-48F2-ABE7-78FD6C8C3C7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1E4E-01D1-485C-92CA-E5E4207F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1AEC-4E5F-48F2-ABE7-78FD6C8C3C7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1E4E-01D1-485C-92CA-E5E4207F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0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31AEC-4E5F-48F2-ABE7-78FD6C8C3C7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D1E4E-01D1-485C-92CA-E5E4207F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1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31AEC-4E5F-48F2-ABE7-78FD6C8C3C7A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D1E4E-01D1-485C-92CA-E5E4207F6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p3"/><Relationship Id="rId7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26777" y="757741"/>
            <a:ext cx="4845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latin typeface="+mj-lt"/>
              </a:rPr>
              <a:t>            </a:t>
            </a:r>
            <a:r>
              <a:rPr lang="vi-VN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UBND HUYỆN GIA LÂM</a:t>
            </a:r>
          </a:p>
          <a:p>
            <a:r>
              <a:rPr lang="vi-VN" sz="16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TRƯỜNG MẦM NON QUANG TRUNG</a:t>
            </a:r>
            <a:endParaRPr lang="en-US" sz="1600" b="1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3817" y="2257901"/>
            <a:ext cx="7714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PT TÌNH CẢM-KỸ NĂNG XÃ HỘI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85753" y="2927399"/>
            <a:ext cx="74964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  <a:latin typeface="+mj-lt"/>
              </a:rPr>
              <a:t>ĐỀ TÀI :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HÀNH VI ĐÚNG – SAI KHI THAM GIA GIAO </a:t>
            </a:r>
          </a:p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THÔNG  </a:t>
            </a:r>
            <a:endParaRPr lang="en-US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0109" y="3573730"/>
            <a:ext cx="5192110" cy="2012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Lứa tuổi: Mẫu giáo bé 3 - 4 tuổi</a:t>
            </a:r>
          </a:p>
          <a:p>
            <a:pPr>
              <a:lnSpc>
                <a:spcPct val="130000"/>
              </a:lnSpc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Số lượng : 20 - 25 trẻ</a:t>
            </a:r>
          </a:p>
          <a:p>
            <a:pPr>
              <a:lnSpc>
                <a:spcPct val="130000"/>
              </a:lnSpc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Thời gian : 20 - 25</a:t>
            </a:r>
            <a:r>
              <a:rPr lang="en-US" sz="24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2400" b="1" dirty="0">
                <a:solidFill>
                  <a:srgbClr val="C00000"/>
                </a:solidFill>
                <a:latin typeface="+mj-lt"/>
              </a:rPr>
              <a:t>Giáo viên : Dương Thị Lan</a:t>
            </a:r>
            <a:endParaRPr lang="en-US" sz="24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0545" y="5694182"/>
            <a:ext cx="34684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Năm học: 202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- 202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22" y="1342746"/>
            <a:ext cx="914400" cy="91515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6769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2400"/>
            <a:ext cx="12192000" cy="701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60170" y="2299874"/>
            <a:ext cx="81207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hát: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uong em đi">
            <a:hlinkClick r:id="" action="ppaction://media"/>
            <a:extLst>
              <a:ext uri="{FF2B5EF4-FFF2-40B4-BE49-F238E27FC236}">
                <a16:creationId xmlns:a16="http://schemas.microsoft.com/office/drawing/2014/main" id="{473F101E-B435-559A-B8B9-8965F64D96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15741" y="3130871"/>
            <a:ext cx="609600" cy="609600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3916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AA44D7-DF1B-59CC-63FF-ABAEC50A2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105D50-40CA-F504-5D75-2204E2FD57F3}"/>
              </a:ext>
            </a:extLst>
          </p:cNvPr>
          <p:cNvSpPr/>
          <p:nvPr/>
        </p:nvSpPr>
        <p:spPr>
          <a:xfrm>
            <a:off x="1201952" y="2967335"/>
            <a:ext cx="9788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973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48302F-FBD5-B958-6499-25170D47B381}"/>
              </a:ext>
            </a:extLst>
          </p:cNvPr>
          <p:cNvSpPr/>
          <p:nvPr/>
        </p:nvSpPr>
        <p:spPr>
          <a:xfrm>
            <a:off x="2054904" y="434892"/>
            <a:ext cx="775089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Hành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động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nào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sau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đây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thể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hiện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bé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không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chấp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hành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luật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an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toàn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giao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3200" b="1" cap="none" spc="0" dirty="0" err="1">
                <a:ln/>
                <a:solidFill>
                  <a:srgbClr val="FF0000"/>
                </a:solidFill>
                <a:effectLst/>
              </a:rPr>
              <a:t>thông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9C0BB3-FE05-5886-B4AD-E30ED2D6F6BE}"/>
              </a:ext>
            </a:extLst>
          </p:cNvPr>
          <p:cNvGrpSpPr/>
          <p:nvPr/>
        </p:nvGrpSpPr>
        <p:grpSpPr>
          <a:xfrm>
            <a:off x="2054904" y="1690910"/>
            <a:ext cx="3088825" cy="4838054"/>
            <a:chOff x="1642831" y="1690913"/>
            <a:chExt cx="3088825" cy="48380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EAF6207-D45A-472F-BFF8-6897E6701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831" y="2410533"/>
              <a:ext cx="3088825" cy="4118434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3FEC499-4687-1FE6-9082-7FA3C2F57193}"/>
                </a:ext>
              </a:extLst>
            </p:cNvPr>
            <p:cNvSpPr/>
            <p:nvPr/>
          </p:nvSpPr>
          <p:spPr>
            <a:xfrm>
              <a:off x="2708271" y="1690913"/>
              <a:ext cx="957943" cy="88537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ln w="0"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081E29-8F1B-383F-D402-F65BE315E5B4}"/>
              </a:ext>
            </a:extLst>
          </p:cNvPr>
          <p:cNvGrpSpPr/>
          <p:nvPr/>
        </p:nvGrpSpPr>
        <p:grpSpPr>
          <a:xfrm>
            <a:off x="6981376" y="1690910"/>
            <a:ext cx="3088824" cy="4838054"/>
            <a:chOff x="6981376" y="1690910"/>
            <a:chExt cx="3088824" cy="48380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D1BCE68-B706-ADA9-0747-36A6CF97F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376" y="2410533"/>
              <a:ext cx="3088824" cy="4118431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0CF0D4D-2860-DCE2-0F67-2268B170A773}"/>
                </a:ext>
              </a:extLst>
            </p:cNvPr>
            <p:cNvSpPr/>
            <p:nvPr/>
          </p:nvSpPr>
          <p:spPr>
            <a:xfrm>
              <a:off x="8046816" y="1690910"/>
              <a:ext cx="957943" cy="885371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ln w="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9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9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_vo_tay_tra_loi_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E05909-D8E0-4E94-77AC-EF385CB9E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376F30-4848-546F-F8ED-A7D3143F478D}"/>
              </a:ext>
            </a:extLst>
          </p:cNvPr>
          <p:cNvSpPr/>
          <p:nvPr/>
        </p:nvSpPr>
        <p:spPr>
          <a:xfrm>
            <a:off x="2054904" y="434892"/>
            <a:ext cx="775089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</a:rPr>
              <a:t>Đèn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tín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hiệu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nào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bật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lên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thì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các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phương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</a:rPr>
              <a:t>tiện</a:t>
            </a:r>
            <a:r>
              <a:rPr lang="en-US" sz="32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</a:rPr>
              <a:t>giao</a:t>
            </a:r>
            <a:r>
              <a:rPr lang="en-US" sz="32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ln/>
                <a:solidFill>
                  <a:srgbClr val="FF0000"/>
                </a:solidFill>
              </a:rPr>
              <a:t>thông</a:t>
            </a:r>
            <a:r>
              <a:rPr lang="en-US" sz="3200" b="1" dirty="0" smtClean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đi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29D5B88-0A16-92AE-7C84-EA8CAF142067}"/>
              </a:ext>
            </a:extLst>
          </p:cNvPr>
          <p:cNvGrpSpPr/>
          <p:nvPr/>
        </p:nvGrpSpPr>
        <p:grpSpPr>
          <a:xfrm>
            <a:off x="2297958" y="1690910"/>
            <a:ext cx="3088824" cy="4963066"/>
            <a:chOff x="2297958" y="1690910"/>
            <a:chExt cx="3088824" cy="496306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3320CC2-0880-E1B6-E6A2-0CEAAD870137}"/>
                </a:ext>
              </a:extLst>
            </p:cNvPr>
            <p:cNvSpPr/>
            <p:nvPr/>
          </p:nvSpPr>
          <p:spPr>
            <a:xfrm>
              <a:off x="3120344" y="1690910"/>
              <a:ext cx="957943" cy="88537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ln w="0"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0971EF8-BC5F-3AC5-EFE2-97086E3BE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60"/>
            <a:stretch>
              <a:fillRect/>
            </a:stretch>
          </p:blipFill>
          <p:spPr>
            <a:xfrm>
              <a:off x="2297958" y="2605809"/>
              <a:ext cx="3088824" cy="404816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2A1A58-8FE3-F337-D3F9-50626442BECC}"/>
              </a:ext>
            </a:extLst>
          </p:cNvPr>
          <p:cNvGrpSpPr/>
          <p:nvPr/>
        </p:nvGrpSpPr>
        <p:grpSpPr>
          <a:xfrm>
            <a:off x="6805220" y="1690910"/>
            <a:ext cx="3253615" cy="4963066"/>
            <a:chOff x="6805220" y="1690910"/>
            <a:chExt cx="3253615" cy="49630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78C6678-51EC-C6E3-2E52-569F4A93B26B}"/>
                </a:ext>
              </a:extLst>
            </p:cNvPr>
            <p:cNvSpPr/>
            <p:nvPr/>
          </p:nvSpPr>
          <p:spPr>
            <a:xfrm>
              <a:off x="8046816" y="1690910"/>
              <a:ext cx="957943" cy="885371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ln w="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4B18425-633F-5B68-4D9A-E5D4AEE6B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1" b="10647"/>
            <a:stretch>
              <a:fillRect/>
            </a:stretch>
          </p:blipFill>
          <p:spPr>
            <a:xfrm>
              <a:off x="6805220" y="2605809"/>
              <a:ext cx="3253615" cy="4048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332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1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_vo_tay_tra_loi_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7AD275-E9FE-A390-405D-B0E5DE9C3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D2573B-561A-7DCB-6D87-75D5353B77D3}"/>
              </a:ext>
            </a:extLst>
          </p:cNvPr>
          <p:cNvSpPr/>
          <p:nvPr/>
        </p:nvSpPr>
        <p:spPr>
          <a:xfrm>
            <a:off x="2054903" y="434892"/>
            <a:ext cx="800393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</a:rPr>
              <a:t>Khi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đi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xe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máy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ngồi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trên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xe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phải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làm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gì</a:t>
            </a:r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85ED2C-6E60-C39A-50AC-D5A8F7738851}"/>
              </a:ext>
            </a:extLst>
          </p:cNvPr>
          <p:cNvGrpSpPr/>
          <p:nvPr/>
        </p:nvGrpSpPr>
        <p:grpSpPr>
          <a:xfrm>
            <a:off x="2546065" y="1353241"/>
            <a:ext cx="3217772" cy="5175734"/>
            <a:chOff x="2546065" y="1353241"/>
            <a:chExt cx="3217772" cy="5175734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6D05779-82B7-4633-747F-DAC3143768FD}"/>
                </a:ext>
              </a:extLst>
            </p:cNvPr>
            <p:cNvSpPr/>
            <p:nvPr/>
          </p:nvSpPr>
          <p:spPr>
            <a:xfrm>
              <a:off x="3599314" y="1353241"/>
              <a:ext cx="957943" cy="88537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ln w="0"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6A43D6A-0D83-12B3-A924-2272F94ED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6065" y="2238612"/>
              <a:ext cx="3217772" cy="4290363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B592AC3-AD19-FF53-083F-18901430746F}"/>
              </a:ext>
            </a:extLst>
          </p:cNvPr>
          <p:cNvGrpSpPr/>
          <p:nvPr/>
        </p:nvGrpSpPr>
        <p:grpSpPr>
          <a:xfrm>
            <a:off x="6889596" y="1417954"/>
            <a:ext cx="3169238" cy="5111021"/>
            <a:chOff x="6889596" y="1417954"/>
            <a:chExt cx="3169238" cy="511102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20DCEA6-7506-EC8D-2969-217C46A1A5A2}"/>
                </a:ext>
              </a:extLst>
            </p:cNvPr>
            <p:cNvSpPr/>
            <p:nvPr/>
          </p:nvSpPr>
          <p:spPr>
            <a:xfrm>
              <a:off x="8113715" y="1417954"/>
              <a:ext cx="957943" cy="885371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ln w="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5D11D03-B8AE-1A71-9B63-6830D86F8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9596" y="2303325"/>
              <a:ext cx="3169238" cy="42256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17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1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_vo_tay_tra_loi_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355EE9-2EBA-C163-3B76-3DD36201A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F690BC-EFAF-71A6-4E80-1B2D1861181F}"/>
              </a:ext>
            </a:extLst>
          </p:cNvPr>
          <p:cNvSpPr/>
          <p:nvPr/>
        </p:nvSpPr>
        <p:spPr>
          <a:xfrm>
            <a:off x="2054903" y="434892"/>
            <a:ext cx="800393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 err="1">
                <a:ln/>
                <a:solidFill>
                  <a:srgbClr val="FF0000"/>
                </a:solidFill>
              </a:rPr>
              <a:t>Hình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ảnh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nào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thể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hiện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hành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đúng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khi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người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đi</a:t>
            </a:r>
            <a:r>
              <a:rPr lang="en-US" sz="3200" b="1" dirty="0">
                <a:ln/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bộ</a:t>
            </a:r>
            <a:r>
              <a:rPr lang="en-US" sz="3200" b="1" dirty="0">
                <a:ln/>
                <a:solidFill>
                  <a:srgbClr val="FF0000"/>
                </a:solidFill>
              </a:rPr>
              <a:t> qua </a:t>
            </a:r>
            <a:r>
              <a:rPr lang="en-US" sz="3200" b="1" dirty="0" err="1">
                <a:ln/>
                <a:solidFill>
                  <a:srgbClr val="FF0000"/>
                </a:solidFill>
              </a:rPr>
              <a:t>đường</a:t>
            </a:r>
            <a:r>
              <a:rPr lang="en-US" sz="3200" b="1" dirty="0">
                <a:ln/>
                <a:solidFill>
                  <a:srgbClr val="FF0000"/>
                </a:solidFill>
              </a:rPr>
              <a:t>?</a:t>
            </a:r>
            <a:endParaRPr lang="en-US" sz="3200" b="1" cap="none" spc="0" dirty="0">
              <a:ln/>
              <a:solidFill>
                <a:srgbClr val="FF0000"/>
              </a:solidFill>
              <a:effectLst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E4B046-9F14-00C9-F850-627EFD68A21F}"/>
              </a:ext>
            </a:extLst>
          </p:cNvPr>
          <p:cNvGrpSpPr/>
          <p:nvPr/>
        </p:nvGrpSpPr>
        <p:grpSpPr>
          <a:xfrm>
            <a:off x="2054903" y="1690910"/>
            <a:ext cx="3204097" cy="5157499"/>
            <a:chOff x="2054903" y="1690910"/>
            <a:chExt cx="3204097" cy="515749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AA9F1C8-7220-8FF4-7BAC-C589BBDA5E45}"/>
                </a:ext>
              </a:extLst>
            </p:cNvPr>
            <p:cNvSpPr/>
            <p:nvPr/>
          </p:nvSpPr>
          <p:spPr>
            <a:xfrm>
              <a:off x="3120344" y="1690910"/>
              <a:ext cx="957943" cy="885371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ln w="0">
                    <a:solidFill>
                      <a:srgbClr val="002060"/>
                    </a:solidFill>
                  </a:ln>
                  <a:solidFill>
                    <a:srgbClr val="0070C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1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F07704-BE46-0966-9788-FB6C78524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4903" y="2576280"/>
              <a:ext cx="3204097" cy="427212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7E92ED5-AD5A-D3BD-B779-BDB8A0DB7C09}"/>
              </a:ext>
            </a:extLst>
          </p:cNvPr>
          <p:cNvGrpSpPr/>
          <p:nvPr/>
        </p:nvGrpSpPr>
        <p:grpSpPr>
          <a:xfrm>
            <a:off x="7059455" y="1690910"/>
            <a:ext cx="3204096" cy="5157499"/>
            <a:chOff x="7059455" y="1690910"/>
            <a:chExt cx="3204096" cy="515749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4892021-9072-0562-932C-9D30996E6D34}"/>
                </a:ext>
              </a:extLst>
            </p:cNvPr>
            <p:cNvSpPr/>
            <p:nvPr/>
          </p:nvSpPr>
          <p:spPr>
            <a:xfrm>
              <a:off x="8046816" y="1690910"/>
              <a:ext cx="957943" cy="885371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ln w="0">
                    <a:solidFill>
                      <a:srgbClr val="FF0000"/>
                    </a:solidFill>
                  </a:ln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477840-FECA-E628-42B2-07640CA62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9455" y="2576281"/>
              <a:ext cx="3204096" cy="4272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82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_vo_tay_tra_loi_Du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0C6551-3FDA-E3E2-F417-EC85EE6C0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A93796-4BBA-3BF5-6027-D6D1906C1297}"/>
              </a:ext>
            </a:extLst>
          </p:cNvPr>
          <p:cNvSpPr/>
          <p:nvPr/>
        </p:nvSpPr>
        <p:spPr>
          <a:xfrm>
            <a:off x="3189604" y="2967335"/>
            <a:ext cx="5812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Chung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805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224578-ADC8-EB34-4173-484828ECE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554AAC2-E860-F4FA-BEEB-4CDA8789566B}"/>
              </a:ext>
            </a:extLst>
          </p:cNvPr>
          <p:cNvSpPr/>
          <p:nvPr/>
        </p:nvSpPr>
        <p:spPr>
          <a:xfrm>
            <a:off x="1240296" y="2967335"/>
            <a:ext cx="97114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Nhanh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5400" b="1" cap="none" spc="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FormatFactory Audio Joiner nhạc tro+nhạc tro+nhạc tro+nhạc tro">
            <a:hlinkClick r:id="" action="ppaction://media"/>
            <a:extLst>
              <a:ext uri="{FF2B5EF4-FFF2-40B4-BE49-F238E27FC236}">
                <a16:creationId xmlns:a16="http://schemas.microsoft.com/office/drawing/2014/main" id="{79B2EA65-758B-1CAB-2C62-66FEB818BA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4967" y="54033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9252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2979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81860" y="2484702"/>
            <a:ext cx="89922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 rap">
            <a:hlinkClick r:id="" action="ppaction://media"/>
            <a:extLst>
              <a:ext uri="{FF2B5EF4-FFF2-40B4-BE49-F238E27FC236}">
                <a16:creationId xmlns:a16="http://schemas.microsoft.com/office/drawing/2014/main" id="{A2F4C35E-8468-AA83-A96D-080B1C7A86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6973" y="5580797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542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1352" y="1910195"/>
            <a:ext cx="93435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686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c rap">
            <a:hlinkClick r:id="" action="ppaction://media"/>
            <a:extLst>
              <a:ext uri="{FF2B5EF4-FFF2-40B4-BE49-F238E27FC236}">
                <a16:creationId xmlns:a16="http://schemas.microsoft.com/office/drawing/2014/main" id="{A2F4C35E-8468-AA83-A96D-080B1C7A86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6973" y="5580797"/>
            <a:ext cx="609600" cy="6096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172E0D-6482-3660-2C44-DD386E51008A}"/>
              </a:ext>
            </a:extLst>
          </p:cNvPr>
          <p:cNvSpPr/>
          <p:nvPr/>
        </p:nvSpPr>
        <p:spPr>
          <a:xfrm>
            <a:off x="2194937" y="2967335"/>
            <a:ext cx="780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9376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76063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10662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CE6330-0681-6F4A-A10D-67790E988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35004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96938" y="224443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-121393"/>
            <a:ext cx="6391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7607068890525">
            <a:hlinkClick r:id="" action="ppaction://media"/>
            <a:extLst>
              <a:ext uri="{FF2B5EF4-FFF2-40B4-BE49-F238E27FC236}">
                <a16:creationId xmlns:a16="http://schemas.microsoft.com/office/drawing/2014/main" id="{EA096931-CACA-6386-20DD-E856D788B9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8572" r="8333"/>
          <a:stretch>
            <a:fillRect/>
          </a:stretch>
        </p:blipFill>
        <p:spPr>
          <a:xfrm>
            <a:off x="0" y="340272"/>
            <a:ext cx="12192000" cy="67897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04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172E0D-6482-3660-2C44-DD386E51008A}"/>
              </a:ext>
            </a:extLst>
          </p:cNvPr>
          <p:cNvSpPr/>
          <p:nvPr/>
        </p:nvSpPr>
        <p:spPr>
          <a:xfrm>
            <a:off x="2335845" y="2967335"/>
            <a:ext cx="75203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Tài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1324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80F135C-38D5-4B75-88EA-FF4AC276F77C}"/>
  <p:tag name="ISPRING_RESOURCE_FOLDER" val="C:\Users\dw\Desktop\PP Hoạt động tạo hình từ xốp nổ \"/>
  <p:tag name="ISPRING_PRESENTATION_PATH" val="C:\Users\dw\Desktop\PP Hoạt động tạo hình từ xốp nổ .pptx"/>
  <p:tag name="ISPRING_PROJECT_VERSION" val="9.3"/>
  <p:tag name="ISPRING_PROJECT_FOLDER_UPDATED" val="1"/>
  <p:tag name="ISPRING_SCREEN_RECS_UPDATED" val="C:\Users\dw\Desktop\PP Hoạt động tạo hình từ xốp nổ \"/>
  <p:tag name="FLASHSPRING_ZOOM_TAG" val="69"/>
  <p:tag name="ISPRING_PRESENTATION_INFO_2" val="&lt;?xml version=&quot;1.0&quot; encoding=&quot;UTF-8&quot; standalone=&quot;no&quot; ?&gt;&#10;&lt;presentation2&gt;&#10;&#10;  &lt;slides&gt;&#10;    &lt;slide id=&quot;{5C96D68A-5B99-4484-A496-B648AB36303E}&quot; pptId=&quot;256&quot;/&gt;&#10;    &lt;slide id=&quot;{79A54845-F2C5-4F4A-84DD-1D6C41C2DB7B}&quot; pptId=&quot;258&quot;/&gt;&#10;    &lt;slide id=&quot;{980AA9DB-F382-4E94-8C67-DF6C1459B135}&quot; pptId=&quot;264&quot;/&gt;&#10;    &lt;slide id=&quot;{3CD8F404-784E-44EA-BF9F-115ECF55928C}&quot; pptId=&quot;259&quot;/&gt;&#10;    &lt;slide id=&quot;{D7F2362B-A4C9-4759-A0DF-6EE22D1633B0}&quot; pptId=&quot;263&quot;/&gt;&#10;    &lt;slide id=&quot;{1B61D542-69F8-4B20-928C-4BD373B5583E}&quot; pptId=&quot;266&quot;/&gt;&#10;    &lt;slide id=&quot;{35F20677-7622-4BEE-8D51-F9C2BC92FB57}&quot; pptId=&quot;260&quot;/&gt;&#10;    &lt;slide id=&quot;{A527AB3A-9A3A-478F-AF3C-5973D0FA7437}&quot; pptId=&quot;261&quot;/&gt;&#10;  &lt;/slides&gt;&#10;&#10;  &lt;narration&gt;&#10;    &lt;audioTracks/&gt;&#10;    &lt;videoTracks&gt;&#10;      &lt;videoTrack muted=&quot;false&quot; name=&quot;Video Khởi nghiệp Báo cáo Dự án Màu Kem Cam Vàng đồng Phong cách Hip Doanh nghiệp&quot; resource=&quot;c49530fa&quot; slideId=&quot;{1B61D542-69F8-4B20-928C-4BD373B5583E}&quot; startTime=&quot;0&quot; stepIndex=&quot;0&quot; volume=&quot;1&quot;&gt;&#10;        &lt;video format=&quot;yuv420p&quot; frameRate=&quot;30&quot; height=&quot;1080&quot; pixelAspectRatio=&quot;1&quot; width=&quot;1920&quot;/&gt;&#10;        &lt;audio channels=&quot;2&quot; format=&quot;fltp&quot; sampleRate=&quot;44100&quot;/&gt;&#10;      &lt;/videoTrack&gt;&#10;    &lt;/videoTracks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A54845-F2C5-4F4A-84DD-1D6C41C2DB7B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A54845-F2C5-4F4A-84DD-1D6C41C2DB7B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A54845-F2C5-4F4A-84DD-1D6C41C2DB7B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A54845-F2C5-4F4A-84DD-1D6C41C2DB7B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A527AB3A-9A3A-478F-AF3C-5973D0FA7437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5C96D68A-5B99-4484-A496-B648AB36303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A54845-F2C5-4F4A-84DD-1D6C41C2DB7B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980AA9DB-F382-4E94-8C67-DF6C1459B135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A54845-F2C5-4F4A-84DD-1D6C41C2DB7B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CD8F404-784E-44EA-BF9F-115ECF55928C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980AA9DB-F382-4E94-8C67-DF6C1459B135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980AA9DB-F382-4E94-8C67-DF6C1459B13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5F20677-7622-4BEE-8D51-F9C2BC92FB57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221</Words>
  <Application>Microsoft Office PowerPoint</Application>
  <PresentationFormat>Widescreen</PresentationFormat>
  <Paragraphs>45</Paragraphs>
  <Slides>18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69</cp:revision>
  <dcterms:created xsi:type="dcterms:W3CDTF">2024-01-30T03:51:21Z</dcterms:created>
  <dcterms:modified xsi:type="dcterms:W3CDTF">2026-03-11T01:39:38Z</dcterms:modified>
</cp:coreProperties>
</file>