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4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5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6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7.xml" ContentType="application/vnd.openxmlformats-officedocument.theme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8.xml" ContentType="application/vnd.openxmlformats-officedocument.theme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9.xml" ContentType="application/vnd.openxmlformats-officedocument.theme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705" r:id="rId2"/>
    <p:sldMasterId id="2147483756" r:id="rId3"/>
    <p:sldMasterId id="2147483768" r:id="rId4"/>
    <p:sldMasterId id="2147483788" r:id="rId5"/>
    <p:sldMasterId id="2147483800" r:id="rId6"/>
    <p:sldMasterId id="2147483812" r:id="rId7"/>
    <p:sldMasterId id="2147483824" r:id="rId8"/>
    <p:sldMasterId id="2147483838" r:id="rId9"/>
    <p:sldMasterId id="2147483850" r:id="rId10"/>
  </p:sldMasterIdLst>
  <p:notesMasterIdLst>
    <p:notesMasterId r:id="rId38"/>
  </p:notesMasterIdLst>
  <p:sldIdLst>
    <p:sldId id="305" r:id="rId11"/>
    <p:sldId id="259" r:id="rId12"/>
    <p:sldId id="273" r:id="rId13"/>
    <p:sldId id="275" r:id="rId14"/>
    <p:sldId id="747" r:id="rId15"/>
    <p:sldId id="338" r:id="rId16"/>
    <p:sldId id="340" r:id="rId17"/>
    <p:sldId id="279" r:id="rId18"/>
    <p:sldId id="346" r:id="rId19"/>
    <p:sldId id="257" r:id="rId20"/>
    <p:sldId id="347" r:id="rId21"/>
    <p:sldId id="348" r:id="rId22"/>
    <p:sldId id="349" r:id="rId23"/>
    <p:sldId id="350" r:id="rId24"/>
    <p:sldId id="351" r:id="rId25"/>
    <p:sldId id="352" r:id="rId26"/>
    <p:sldId id="353" r:id="rId27"/>
    <p:sldId id="354" r:id="rId28"/>
    <p:sldId id="355" r:id="rId29"/>
    <p:sldId id="356" r:id="rId30"/>
    <p:sldId id="2897" r:id="rId31"/>
    <p:sldId id="261" r:id="rId32"/>
    <p:sldId id="2898" r:id="rId33"/>
    <p:sldId id="2899" r:id="rId34"/>
    <p:sldId id="283" r:id="rId35"/>
    <p:sldId id="284" r:id="rId36"/>
    <p:sldId id="2900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8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60" d="100"/>
          <a:sy n="60" d="100"/>
        </p:scale>
        <p:origin x="908" y="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42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slide" Target="slides/slide19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40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832752-8E42-4221-A246-A7002E894990}" type="datetimeFigureOut">
              <a:rPr lang="en-US" smtClean="0"/>
              <a:t>8/31/2025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5B9811-9642-44C8-BC50-8BEF0CD30B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23993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832750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69521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94363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57591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25337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16018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546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89330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05000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08936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86655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2025/8/31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35969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Bar dir="vert"/>
      </p:transition>
    </mc:Choice>
    <mc:Fallback>
      <p:transition spd="slow">
        <p:randomBar dir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2025/8/31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27172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Bar dir="vert"/>
      </p:transition>
    </mc:Choice>
    <mc:Fallback>
      <p:transition spd="slow">
        <p:randomBar dir="vert"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8/31/2025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43776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Bar dir="vert"/>
      </p:transition>
    </mc:Choice>
    <mc:Fallback>
      <p:transition spd="slow">
        <p:randomBar dir="vert"/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216FE00-A033-462A-9E57-DB0A2BF6A6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30号-快乐俏黑体" panose="00000500000000000000" pitchFamily="2" charset="-122"/>
                <a:cs typeface="+mn-cs"/>
              </a:rPr>
              <a:t>2025/8/31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30号-快乐俏黑体" panose="00000500000000000000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30号-快乐俏黑体" panose="00000500000000000000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5E8B24F-6516-4C0B-A4EC-AAFD0AFC904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30号-快乐俏黑体" panose="00000500000000000000" pitchFamily="2" charset="-122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30号-快乐俏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15599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Bar dir="vert"/>
      </p:transition>
    </mc:Choice>
    <mc:Fallback>
      <p:transition spd="slow">
        <p:randomBar dir="vert"/>
      </p:transition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216FE00-A033-462A-9E57-DB0A2BF6A6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30号-快乐俏黑体" panose="00000500000000000000" pitchFamily="2" charset="-122"/>
                <a:cs typeface="+mn-cs"/>
              </a:rPr>
              <a:t>2025/8/31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30号-快乐俏黑体" panose="00000500000000000000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30号-快乐俏黑体" panose="00000500000000000000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5E8B24F-6516-4C0B-A4EC-AAFD0AFC904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30号-快乐俏黑体" panose="00000500000000000000" pitchFamily="2" charset="-122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30号-快乐俏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948957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Bar dir="vert"/>
      </p:transition>
    </mc:Choice>
    <mc:Fallback>
      <p:transition spd="slow">
        <p:randomBar dir="vert"/>
      </p:transition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216FE00-A033-462A-9E57-DB0A2BF6A6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30号-快乐俏黑体" panose="00000500000000000000" pitchFamily="2" charset="-122"/>
                <a:cs typeface="+mn-cs"/>
              </a:rPr>
              <a:t>2025/8/31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30号-快乐俏黑体" panose="00000500000000000000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30号-快乐俏黑体" panose="00000500000000000000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5E8B24F-6516-4C0B-A4EC-AAFD0AFC904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30号-快乐俏黑体" panose="00000500000000000000" pitchFamily="2" charset="-122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30号-快乐俏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40965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Bar dir="vert"/>
      </p:transition>
    </mc:Choice>
    <mc:Fallback>
      <p:transition spd="slow">
        <p:randomBar dir="vert"/>
      </p:transition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216FE00-A033-462A-9E57-DB0A2BF6A6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30号-快乐俏黑体" panose="00000500000000000000" pitchFamily="2" charset="-122"/>
                <a:cs typeface="+mn-cs"/>
              </a:rPr>
              <a:t>2025/8/31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30号-快乐俏黑体" panose="00000500000000000000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30号-快乐俏黑体" panose="00000500000000000000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5E8B24F-6516-4C0B-A4EC-AAFD0AFC904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30号-快乐俏黑体" panose="00000500000000000000" pitchFamily="2" charset="-122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30号-快乐俏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01147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Bar dir="vert"/>
      </p:transition>
    </mc:Choice>
    <mc:Fallback>
      <p:transition spd="slow">
        <p:randomBar dir="vert"/>
      </p:transition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216FE00-A033-462A-9E57-DB0A2BF6A6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30号-快乐俏黑体" panose="00000500000000000000" pitchFamily="2" charset="-122"/>
                <a:cs typeface="+mn-cs"/>
              </a:rPr>
              <a:t>2025/8/31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30号-快乐俏黑体" panose="00000500000000000000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30号-快乐俏黑体" panose="00000500000000000000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5E8B24F-6516-4C0B-A4EC-AAFD0AFC904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30号-快乐俏黑体" panose="00000500000000000000" pitchFamily="2" charset="-122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30号-快乐俏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9343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Bar dir="vert"/>
      </p:transition>
    </mc:Choice>
    <mc:Fallback>
      <p:transition spd="slow">
        <p:randomBar dir="vert"/>
      </p:transition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216FE00-A033-462A-9E57-DB0A2BF6A6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30号-快乐俏黑体" panose="00000500000000000000" pitchFamily="2" charset="-122"/>
                <a:cs typeface="+mn-cs"/>
              </a:rPr>
              <a:t>2025/8/31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30号-快乐俏黑体" panose="00000500000000000000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30号-快乐俏黑体" panose="00000500000000000000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5E8B24F-6516-4C0B-A4EC-AAFD0AFC904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30号-快乐俏黑体" panose="00000500000000000000" pitchFamily="2" charset="-122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30号-快乐俏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02957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Bar dir="vert"/>
      </p:transition>
    </mc:Choice>
    <mc:Fallback>
      <p:transition spd="slow">
        <p:randomBar dir="vert"/>
      </p:transition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216FE00-A033-462A-9E57-DB0A2BF6A6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30号-快乐俏黑体" panose="00000500000000000000" pitchFamily="2" charset="-122"/>
                <a:cs typeface="+mn-cs"/>
              </a:rPr>
              <a:t>2025/8/31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30号-快乐俏黑体" panose="00000500000000000000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30号-快乐俏黑体" panose="00000500000000000000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5E8B24F-6516-4C0B-A4EC-AAFD0AFC904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30号-快乐俏黑体" panose="00000500000000000000" pitchFamily="2" charset="-122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30号-快乐俏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986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Bar dir="vert"/>
      </p:transition>
    </mc:Choice>
    <mc:Fallback>
      <p:transition spd="slow">
        <p:randomBar dir="vert"/>
      </p:transition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216FE00-A033-462A-9E57-DB0A2BF6A6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30号-快乐俏黑体" panose="00000500000000000000" pitchFamily="2" charset="-122"/>
                <a:cs typeface="+mn-cs"/>
              </a:rPr>
              <a:t>2025/8/31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30号-快乐俏黑体" panose="00000500000000000000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30号-快乐俏黑体" panose="00000500000000000000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5E8B24F-6516-4C0B-A4EC-AAFD0AFC904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30号-快乐俏黑体" panose="00000500000000000000" pitchFamily="2" charset="-122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30号-快乐俏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43763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Bar dir="vert"/>
      </p:transition>
    </mc:Choice>
    <mc:Fallback>
      <p:transition spd="slow">
        <p:randomBar dir="vert"/>
      </p:transition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216FE00-A033-462A-9E57-DB0A2BF6A6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30号-快乐俏黑体" panose="00000500000000000000" pitchFamily="2" charset="-122"/>
                <a:cs typeface="+mn-cs"/>
              </a:rPr>
              <a:t>2025/8/31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30号-快乐俏黑体" panose="00000500000000000000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30号-快乐俏黑体" panose="00000500000000000000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5E8B24F-6516-4C0B-A4EC-AAFD0AFC904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30号-快乐俏黑体" panose="00000500000000000000" pitchFamily="2" charset="-122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30号-快乐俏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34915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Bar dir="vert"/>
      </p:transition>
    </mc:Choice>
    <mc:Fallback>
      <p:transition spd="slow">
        <p:randomBar dir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2025/8/31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60838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Bar dir="vert"/>
      </p:transition>
    </mc:Choice>
    <mc:Fallback>
      <p:transition spd="slow">
        <p:randomBar dir="vert"/>
      </p:transition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216FE00-A033-462A-9E57-DB0A2BF6A6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30号-快乐俏黑体" panose="00000500000000000000" pitchFamily="2" charset="-122"/>
                <a:cs typeface="+mn-cs"/>
              </a:rPr>
              <a:t>2025/8/31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30号-快乐俏黑体" panose="00000500000000000000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30号-快乐俏黑体" panose="00000500000000000000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5E8B24F-6516-4C0B-A4EC-AAFD0AFC904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30号-快乐俏黑体" panose="00000500000000000000" pitchFamily="2" charset="-122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30号-快乐俏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98176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Bar dir="vert"/>
      </p:transition>
    </mc:Choice>
    <mc:Fallback>
      <p:transition spd="slow">
        <p:randomBar dir="vert"/>
      </p:transition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216FE00-A033-462A-9E57-DB0A2BF6A6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30号-快乐俏黑体" panose="00000500000000000000" pitchFamily="2" charset="-122"/>
                <a:cs typeface="+mn-cs"/>
              </a:rPr>
              <a:t>2025/8/31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30号-快乐俏黑体" panose="00000500000000000000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30号-快乐俏黑体" panose="00000500000000000000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5E8B24F-6516-4C0B-A4EC-AAFD0AFC904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30号-快乐俏黑体" panose="00000500000000000000" pitchFamily="2" charset="-122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30号-快乐俏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621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Bar dir="vert"/>
      </p:transition>
    </mc:Choice>
    <mc:Fallback>
      <p:transition spd="slow">
        <p:randomBar dir="vert"/>
      </p:transition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99" r="11058"/>
          <a:stretch>
            <a:fillRect/>
          </a:stretch>
        </p:blipFill>
        <p:spPr>
          <a:xfrm rot="16200000">
            <a:off x="2666999" y="-2667001"/>
            <a:ext cx="6858001" cy="12191999"/>
          </a:xfrm>
          <a:prstGeom prst="rect">
            <a:avLst/>
          </a:prstGeom>
        </p:spPr>
      </p:pic>
      <p:sp>
        <p:nvSpPr>
          <p:cNvPr id="4" name="矩形 3"/>
          <p:cNvSpPr/>
          <p:nvPr userDrawn="1"/>
        </p:nvSpPr>
        <p:spPr>
          <a:xfrm>
            <a:off x="1" y="762000"/>
            <a:ext cx="12191999" cy="58673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30号-快乐俏黑体" panose="00000500000000000000" pitchFamily="2" charset="-122"/>
              <a:ea typeface="字魂130号-快乐俏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54467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Bar dir="vert"/>
      </p:transition>
    </mc:Choice>
    <mc:Fallback>
      <p:transition spd="slow">
        <p:randomBar dir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2025/8/31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16370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Bar dir="vert"/>
      </p:transition>
    </mc:Choice>
    <mc:Fallback>
      <p:transition spd="slow">
        <p:randomBar dir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2025/8/31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62270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Bar dir="vert"/>
      </p:transition>
    </mc:Choice>
    <mc:Fallback>
      <p:transition spd="slow">
        <p:randomBar dir="vert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266E0E-D3EE-4CE0-B08A-90983745CA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9CC17AC-F4F3-4623-8D60-7466435D22A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949CC6-7CF2-48E1-B3CB-0277D83985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31/08/2025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17D0A5-6574-4C2E-A337-84AC2CCAE2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1E5392-379E-42E8-820F-0AC1C51AD0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585926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Bar dir="vert"/>
      </p:transition>
    </mc:Choice>
    <mc:Fallback>
      <p:transition spd="slow">
        <p:randomBar dir="vert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D28E2A-D2A1-44AE-AC75-4325F2137F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A20683-B1F5-4F8E-9EE6-241400C657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7A83A2-BECE-45EC-90DD-24CEA447AD1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31/08/2025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23C09D-BE68-4590-BBAA-3095926097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302783-8D25-440B-B954-96B0E20B21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519319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Bar dir="vert"/>
      </p:transition>
    </mc:Choice>
    <mc:Fallback>
      <p:transition spd="slow">
        <p:randomBar dir="vert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49AE98-1640-43F1-A00B-4F682DFDE2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1B6E53-4FD3-46E2-AEFF-D0590B3EE2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218E82-DDA3-4AFF-B9DC-F0656F0883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31/08/2025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31CE96-1245-43AA-95BA-2E8CDDED6B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56EFA4-29D0-4773-AD35-2602E47DA7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606086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Bar dir="vert"/>
      </p:transition>
    </mc:Choice>
    <mc:Fallback>
      <p:transition spd="slow">
        <p:randomBar dir="vert"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524C04-C055-4B92-BE54-B490C178C5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9ECF81-413D-4F1C-8471-A7E188585C7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FFC51F2-AA9D-430E-8B67-7CE97F79A4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727AB4-2F03-4B92-9230-17E331CF5B1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31/08/2025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46F5F4-A341-4C7A-BF23-C223F286F8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E94FFA-7356-466A-B98B-415916C550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109983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Bar dir="vert"/>
      </p:transition>
    </mc:Choice>
    <mc:Fallback>
      <p:transition spd="slow">
        <p:randomBar dir="vert"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8C2B09-DAF4-4D26-9C10-FCAE868DB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31BFD9-073C-4E72-B64E-ABA2F3E57F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1356A6-3012-47A5-9A2B-60FD2EC513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CBE547C-2DC2-44B1-81E8-A2263F74C6B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59F113-2950-4006-8B0E-49590C31222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43E91FA-D2E3-4E75-9430-725BD07EE38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31/08/2025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BE62116-1A06-4B52-9D94-A3DB423BA8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C4ED293-85D1-45CA-8355-C962BC2738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496139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Bar dir="vert"/>
      </p:transition>
    </mc:Choice>
    <mc:Fallback>
      <p:transition spd="slow">
        <p:randomBar dir="vert"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640EED-9ABD-41F1-91B7-48EF53EFFD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2B13893-6308-4AD4-AC46-CFF572A73CA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31/08/2025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047E53-ADF9-4018-B285-484F72F9DA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B13C219-E152-4244-AE18-605F18F257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775462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Bar dir="vert"/>
      </p:transition>
    </mc:Choice>
    <mc:Fallback>
      <p:transition spd="slow">
        <p:randomBar dir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2025/8/31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61407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Bar dir="vert"/>
      </p:transition>
    </mc:Choice>
    <mc:Fallback>
      <p:transition spd="slow">
        <p:randomBar dir="vert"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8780B1C-E878-4EE5-A7AB-99644AE0DDA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31/08/2025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3249EEA-E54A-4490-AB82-22994E2B0E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BAF8B6-1EAF-4BC2-8D3C-1360FD6FB9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474438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Bar dir="vert"/>
      </p:transition>
    </mc:Choice>
    <mc:Fallback>
      <p:transition spd="slow">
        <p:randomBar dir="vert"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9F36BE-94DE-4C4F-A21F-00A6173A72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34D9E9-6224-4D3A-81A7-5BF43F5383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9874E44-04AE-4D8B-A314-CDEDC70EA8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EC24548-1F98-4715-A6E6-59351A7F8B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31/08/2025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C56425-2DA8-4CC4-8D84-7A029A86A7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1C9C91-088B-41C6-B5E3-3C518F7906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904043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Bar dir="vert"/>
      </p:transition>
    </mc:Choice>
    <mc:Fallback>
      <p:transition spd="slow">
        <p:randomBar dir="vert"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03D427-6A76-48C6-A08A-34E9A565C3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A7CC02E-BE6C-4762-83E0-F6DBF076D8F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2F9E11-425B-4B2F-963B-C8DD296B95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70E335-8BB8-4C48-886F-B44D979406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31/08/2025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456B3D-A38B-4C31-8330-B15B75E60B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8BE192-0B0A-4223-91C9-53A3E23CE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530382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Bar dir="vert"/>
      </p:transition>
    </mc:Choice>
    <mc:Fallback>
      <p:transition spd="slow">
        <p:randomBar dir="vert"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1698DD-7F4A-40D3-9973-AA190CB9D4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978E8B1-44BC-47A1-BEC1-754BB25877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0D777B-13B5-4925-9B95-DEBAEDDD343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31/08/2025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1770E3-0502-44FD-B205-C8E4D27C65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5786BC-051F-4000-8CD1-00D1EE4F98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885075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Bar dir="vert"/>
      </p:transition>
    </mc:Choice>
    <mc:Fallback>
      <p:transition spd="slow">
        <p:randomBar dir="vert"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55AD344-F9C6-48B2-AB21-A4CFADED9E6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1C5D109-A35E-41DB-A30C-371347684E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AB03B7-2893-4141-9121-F71A274A54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31/08/2025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E56260-9862-4D60-AAB5-30BDAA69E7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B92093-BD57-43CB-A839-D44D37F72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753003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Bar dir="vert"/>
      </p:transition>
    </mc:Choice>
    <mc:Fallback>
      <p:transition spd="slow">
        <p:randomBar dir="vert"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2025/8/31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948390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Bar dir="vert"/>
      </p:transition>
    </mc:Choice>
    <mc:Fallback>
      <p:transition spd="slow">
        <p:randomBar dir="vert"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2025/8/31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34822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Bar dir="vert"/>
      </p:transition>
    </mc:Choice>
    <mc:Fallback>
      <p:transition spd="slow">
        <p:randomBar dir="vert"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2025/8/31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061991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Bar dir="vert"/>
      </p:transition>
    </mc:Choice>
    <mc:Fallback>
      <p:transition spd="slow">
        <p:randomBar dir="vert"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2025/8/31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63101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Bar dir="vert"/>
      </p:transition>
    </mc:Choice>
    <mc:Fallback>
      <p:transition spd="slow">
        <p:randomBar dir="vert"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71" y="1535113"/>
            <a:ext cx="5389033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71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2025/8/31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68731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Bar dir="vert"/>
      </p:transition>
    </mc:Choice>
    <mc:Fallback>
      <p:transition spd="slow">
        <p:randomBar dir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2025/8/31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35077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Bar dir="vert"/>
      </p:transition>
    </mc:Choice>
    <mc:Fallback>
      <p:transition spd="slow">
        <p:randomBar dir="vert"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2025/8/31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31306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Bar dir="vert"/>
      </p:transition>
    </mc:Choice>
    <mc:Fallback>
      <p:transition spd="slow">
        <p:randomBar dir="vert"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2025/8/31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33591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Bar dir="vert"/>
      </p:transition>
    </mc:Choice>
    <mc:Fallback>
      <p:transition spd="slow">
        <p:randomBar dir="vert"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2025/8/31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38175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Bar dir="vert"/>
      </p:transition>
    </mc:Choice>
    <mc:Fallback>
      <p:transition spd="slow">
        <p:randomBar dir="vert"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  <a:prstGeom prst="rect">
            <a:avLst/>
          </a:prstGeo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2025/8/31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934463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Bar dir="vert"/>
      </p:transition>
    </mc:Choice>
    <mc:Fallback>
      <p:transition spd="slow">
        <p:randomBar dir="vert"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2025/8/31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112982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Bar dir="vert"/>
      </p:transition>
    </mc:Choice>
    <mc:Fallback>
      <p:transition spd="slow">
        <p:randomBar dir="vert"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2025/8/31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08355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Bar dir="vert"/>
      </p:transition>
    </mc:Choice>
    <mc:Fallback>
      <p:transition spd="slow">
        <p:randomBar dir="vert"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085106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Bar dir="vert"/>
      </p:transition>
    </mc:Choice>
    <mc:Fallback>
      <p:transition spd="slow">
        <p:randomBar dir="vert"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8401050" y="1905000"/>
            <a:ext cx="2552700" cy="302895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41938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Bar dir="vert"/>
      </p:transition>
    </mc:Choice>
    <mc:Fallback>
      <p:transition spd="slow">
        <p:randomBar dir="vert"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1168432" y="1871003"/>
            <a:ext cx="3635924" cy="4471743"/>
          </a:xfrm>
          <a:custGeom>
            <a:avLst/>
            <a:gdLst>
              <a:gd name="connsiteX0" fmla="*/ 0 w 3635829"/>
              <a:gd name="connsiteY0" fmla="*/ 0 h 4471743"/>
              <a:gd name="connsiteX1" fmla="*/ 3635829 w 3635829"/>
              <a:gd name="connsiteY1" fmla="*/ 0 h 4471743"/>
              <a:gd name="connsiteX2" fmla="*/ 3635829 w 3635829"/>
              <a:gd name="connsiteY2" fmla="*/ 4471743 h 4471743"/>
              <a:gd name="connsiteX3" fmla="*/ 0 w 3635829"/>
              <a:gd name="connsiteY3" fmla="*/ 4471743 h 44717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35829" h="4471743">
                <a:moveTo>
                  <a:pt x="0" y="0"/>
                </a:moveTo>
                <a:lnTo>
                  <a:pt x="3635829" y="0"/>
                </a:lnTo>
                <a:lnTo>
                  <a:pt x="3635829" y="4471743"/>
                </a:lnTo>
                <a:lnTo>
                  <a:pt x="0" y="4471743"/>
                </a:lnTo>
                <a:close/>
              </a:path>
            </a:pathLst>
          </a:custGeom>
          <a:solidFill>
            <a:schemeClr val="bg1"/>
          </a:solidFill>
          <a:ln w="28575" cap="sq">
            <a:solidFill>
              <a:schemeClr val="bg1"/>
            </a:solidFill>
            <a:miter lim="800000"/>
          </a:ln>
          <a:effectLst>
            <a:outerShdw blurRad="139700" dist="38100" dir="2700000" algn="tl" rotWithShape="0">
              <a:prstClr val="black">
                <a:alpha val="38000"/>
              </a:prstClr>
            </a:outerShdw>
          </a:effectLst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11" name="图片占位符 10"/>
          <p:cNvSpPr>
            <a:spLocks noGrp="1"/>
          </p:cNvSpPr>
          <p:nvPr>
            <p:ph type="pic" sz="quarter" idx="11"/>
          </p:nvPr>
        </p:nvSpPr>
        <p:spPr>
          <a:xfrm>
            <a:off x="4991233" y="667658"/>
            <a:ext cx="6032657" cy="2818492"/>
          </a:xfrm>
          <a:custGeom>
            <a:avLst/>
            <a:gdLst>
              <a:gd name="connsiteX0" fmla="*/ 0 w 6032499"/>
              <a:gd name="connsiteY0" fmla="*/ 0 h 2818492"/>
              <a:gd name="connsiteX1" fmla="*/ 6032499 w 6032499"/>
              <a:gd name="connsiteY1" fmla="*/ 0 h 2818492"/>
              <a:gd name="connsiteX2" fmla="*/ 6032499 w 6032499"/>
              <a:gd name="connsiteY2" fmla="*/ 2818492 h 2818492"/>
              <a:gd name="connsiteX3" fmla="*/ 0 w 6032499"/>
              <a:gd name="connsiteY3" fmla="*/ 2818492 h 2818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32499" h="2818492">
                <a:moveTo>
                  <a:pt x="0" y="0"/>
                </a:moveTo>
                <a:lnTo>
                  <a:pt x="6032499" y="0"/>
                </a:lnTo>
                <a:lnTo>
                  <a:pt x="6032499" y="2818492"/>
                </a:lnTo>
                <a:lnTo>
                  <a:pt x="0" y="2818492"/>
                </a:lnTo>
                <a:close/>
              </a:path>
            </a:pathLst>
          </a:custGeom>
          <a:solidFill>
            <a:schemeClr val="bg1"/>
          </a:solidFill>
          <a:ln w="28575" cap="sq">
            <a:solidFill>
              <a:schemeClr val="bg1"/>
            </a:solidFill>
            <a:miter lim="800000"/>
          </a:ln>
          <a:effectLst>
            <a:outerShdw blurRad="139700" dist="38100" dir="2700000" algn="tl" rotWithShape="0">
              <a:prstClr val="black">
                <a:alpha val="38000"/>
              </a:prstClr>
            </a:outerShdw>
          </a:effectLst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2"/>
          </p:nvPr>
        </p:nvSpPr>
        <p:spPr>
          <a:xfrm>
            <a:off x="6096159" y="3657605"/>
            <a:ext cx="4927729" cy="2685141"/>
          </a:xfrm>
          <a:custGeom>
            <a:avLst/>
            <a:gdLst>
              <a:gd name="connsiteX0" fmla="*/ 0 w 4927600"/>
              <a:gd name="connsiteY0" fmla="*/ 0 h 2685141"/>
              <a:gd name="connsiteX1" fmla="*/ 4927600 w 4927600"/>
              <a:gd name="connsiteY1" fmla="*/ 0 h 2685141"/>
              <a:gd name="connsiteX2" fmla="*/ 4927600 w 4927600"/>
              <a:gd name="connsiteY2" fmla="*/ 2685141 h 2685141"/>
              <a:gd name="connsiteX3" fmla="*/ 0 w 4927600"/>
              <a:gd name="connsiteY3" fmla="*/ 2685141 h 26851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27600" h="2685141">
                <a:moveTo>
                  <a:pt x="0" y="0"/>
                </a:moveTo>
                <a:lnTo>
                  <a:pt x="4927600" y="0"/>
                </a:lnTo>
                <a:lnTo>
                  <a:pt x="4927600" y="2685141"/>
                </a:lnTo>
                <a:lnTo>
                  <a:pt x="0" y="2685141"/>
                </a:lnTo>
                <a:close/>
              </a:path>
            </a:pathLst>
          </a:custGeom>
          <a:solidFill>
            <a:schemeClr val="bg1"/>
          </a:solidFill>
          <a:ln w="28575" cap="sq">
            <a:solidFill>
              <a:schemeClr val="bg1"/>
            </a:solidFill>
            <a:miter lim="800000"/>
          </a:ln>
          <a:effectLst>
            <a:outerShdw blurRad="139700" dist="38100" dir="2700000" algn="tl" rotWithShape="0">
              <a:prstClr val="black">
                <a:alpha val="38000"/>
              </a:prstClr>
            </a:outerShdw>
          </a:effectLst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85581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Bar dir="vert"/>
      </p:transition>
    </mc:Choice>
    <mc:Fallback>
      <p:transition spd="slow">
        <p:randomBar dir="vert"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38024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Bar dir="vert"/>
      </p:transition>
    </mc:Choice>
    <mc:Fallback>
      <p:transition spd="slow">
        <p:randomBar dir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2025/8/31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08186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Bar dir="vert"/>
      </p:transition>
    </mc:Choice>
    <mc:Fallback>
      <p:transition spd="slow">
        <p:randomBar dir="vert"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>
            <a:lvl1pPr>
              <a:defRPr sz="10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21162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Bar dir="vert"/>
      </p:transition>
    </mc:Choice>
    <mc:Fallback>
      <p:transition spd="slow">
        <p:randomBar dir="vert"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: Shape 2"/>
          <p:cNvSpPr/>
          <p:nvPr userDrawn="1"/>
        </p:nvSpPr>
        <p:spPr>
          <a:xfrm>
            <a:off x="1" y="-176981"/>
            <a:ext cx="12191999" cy="4291740"/>
          </a:xfrm>
          <a:custGeom>
            <a:avLst/>
            <a:gdLst>
              <a:gd name="connsiteX0" fmla="*/ 0 w 12191999"/>
              <a:gd name="connsiteY0" fmla="*/ 0 h 4291740"/>
              <a:gd name="connsiteX1" fmla="*/ 12191999 w 12191999"/>
              <a:gd name="connsiteY1" fmla="*/ 0 h 4291740"/>
              <a:gd name="connsiteX2" fmla="*/ 12191999 w 12191999"/>
              <a:gd name="connsiteY2" fmla="*/ 1244082 h 4291740"/>
              <a:gd name="connsiteX3" fmla="*/ 12191998 w 12191999"/>
              <a:gd name="connsiteY3" fmla="*/ 1244082 h 4291740"/>
              <a:gd name="connsiteX4" fmla="*/ 12191998 w 12191999"/>
              <a:gd name="connsiteY4" fmla="*/ 3713545 h 4291740"/>
              <a:gd name="connsiteX5" fmla="*/ 9905998 w 12191999"/>
              <a:gd name="connsiteY5" fmla="*/ 4122524 h 4291740"/>
              <a:gd name="connsiteX6" fmla="*/ 9905998 w 12191999"/>
              <a:gd name="connsiteY6" fmla="*/ 4125232 h 4291740"/>
              <a:gd name="connsiteX7" fmla="*/ 9857087 w 12191999"/>
              <a:gd name="connsiteY7" fmla="*/ 4136195 h 4291740"/>
              <a:gd name="connsiteX8" fmla="*/ 9690569 w 12191999"/>
              <a:gd name="connsiteY8" fmla="*/ 4182739 h 4291740"/>
              <a:gd name="connsiteX9" fmla="*/ 8839877 w 12191999"/>
              <a:gd name="connsiteY9" fmla="*/ 4291723 h 4291740"/>
              <a:gd name="connsiteX10" fmla="*/ 8765196 w 12191999"/>
              <a:gd name="connsiteY10" fmla="*/ 4290006 h 4291740"/>
              <a:gd name="connsiteX11" fmla="*/ 8717158 w 12191999"/>
              <a:gd name="connsiteY11" fmla="*/ 4291490 h 4291740"/>
              <a:gd name="connsiteX12" fmla="*/ 7673594 w 12191999"/>
              <a:gd name="connsiteY12" fmla="*/ 4138313 h 4291740"/>
              <a:gd name="connsiteX13" fmla="*/ 7659974 w 12191999"/>
              <a:gd name="connsiteY13" fmla="*/ 4134175 h 4291740"/>
              <a:gd name="connsiteX14" fmla="*/ 7619998 w 12191999"/>
              <a:gd name="connsiteY14" fmla="*/ 4125232 h 4291740"/>
              <a:gd name="connsiteX15" fmla="*/ 7619998 w 12191999"/>
              <a:gd name="connsiteY15" fmla="*/ 4122032 h 4291740"/>
              <a:gd name="connsiteX16" fmla="*/ 7465547 w 12191999"/>
              <a:gd name="connsiteY16" fmla="*/ 4075115 h 4291740"/>
              <a:gd name="connsiteX17" fmla="*/ 5541753 w 12191999"/>
              <a:gd name="connsiteY17" fmla="*/ 3716264 h 4291740"/>
              <a:gd name="connsiteX18" fmla="*/ 5333999 w 12191999"/>
              <a:gd name="connsiteY18" fmla="*/ 3713545 h 4291740"/>
              <a:gd name="connsiteX19" fmla="*/ 5091621 w 12191999"/>
              <a:gd name="connsiteY19" fmla="*/ 3716264 h 4291740"/>
              <a:gd name="connsiteX20" fmla="*/ 235032 w 12191999"/>
              <a:gd name="connsiteY20" fmla="*/ 4170386 h 4291740"/>
              <a:gd name="connsiteX21" fmla="*/ 0 w 12191999"/>
              <a:gd name="connsiteY21" fmla="*/ 4125232 h 42917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2191999" h="4291740">
                <a:moveTo>
                  <a:pt x="0" y="0"/>
                </a:moveTo>
                <a:lnTo>
                  <a:pt x="12191999" y="0"/>
                </a:lnTo>
                <a:lnTo>
                  <a:pt x="12191999" y="1244082"/>
                </a:lnTo>
                <a:lnTo>
                  <a:pt x="12191998" y="1244082"/>
                </a:lnTo>
                <a:lnTo>
                  <a:pt x="12191998" y="3713545"/>
                </a:lnTo>
                <a:cubicBezTo>
                  <a:pt x="11048998" y="3713545"/>
                  <a:pt x="10477498" y="3951890"/>
                  <a:pt x="9905998" y="4122524"/>
                </a:cubicBezTo>
                <a:lnTo>
                  <a:pt x="9905998" y="4125232"/>
                </a:lnTo>
                <a:lnTo>
                  <a:pt x="9857087" y="4136195"/>
                </a:lnTo>
                <a:lnTo>
                  <a:pt x="9690569" y="4182739"/>
                </a:lnTo>
                <a:cubicBezTo>
                  <a:pt x="9436631" y="4247894"/>
                  <a:pt x="9169020" y="4292764"/>
                  <a:pt x="8839877" y="4291723"/>
                </a:cubicBezTo>
                <a:lnTo>
                  <a:pt x="8765196" y="4290006"/>
                </a:lnTo>
                <a:lnTo>
                  <a:pt x="8717158" y="4291490"/>
                </a:lnTo>
                <a:cubicBezTo>
                  <a:pt x="8302351" y="4296392"/>
                  <a:pt x="7985321" y="4228826"/>
                  <a:pt x="7673594" y="4138313"/>
                </a:cubicBezTo>
                <a:lnTo>
                  <a:pt x="7659974" y="4134175"/>
                </a:lnTo>
                <a:lnTo>
                  <a:pt x="7619998" y="4125232"/>
                </a:lnTo>
                <a:lnTo>
                  <a:pt x="7619998" y="4122032"/>
                </a:lnTo>
                <a:lnTo>
                  <a:pt x="7465547" y="4075115"/>
                </a:lnTo>
                <a:cubicBezTo>
                  <a:pt x="6977201" y="3922257"/>
                  <a:pt x="6451962" y="3740504"/>
                  <a:pt x="5541753" y="3716264"/>
                </a:cubicBezTo>
                <a:lnTo>
                  <a:pt x="5333999" y="3713545"/>
                </a:lnTo>
                <a:lnTo>
                  <a:pt x="5091621" y="3716264"/>
                </a:lnTo>
                <a:cubicBezTo>
                  <a:pt x="2740246" y="3769940"/>
                  <a:pt x="2590994" y="4595906"/>
                  <a:pt x="235032" y="4170386"/>
                </a:cubicBezTo>
                <a:lnTo>
                  <a:pt x="0" y="4125232"/>
                </a:lnTo>
                <a:close/>
              </a:path>
            </a:pathLst>
          </a:custGeom>
          <a:solidFill>
            <a:srgbClr val="9D4D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7681" y="1156519"/>
            <a:ext cx="9199044" cy="5146631"/>
          </a:xfrm>
          <a:prstGeom prst="rect">
            <a:avLst/>
          </a:prstGeom>
        </p:spPr>
      </p:pic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4930140" y="1410612"/>
            <a:ext cx="5801591" cy="3627203"/>
          </a:xfrm>
          <a:custGeom>
            <a:avLst/>
            <a:gdLst>
              <a:gd name="connsiteX0" fmla="*/ 0 w 5778698"/>
              <a:gd name="connsiteY0" fmla="*/ 0 h 3627202"/>
              <a:gd name="connsiteX1" fmla="*/ 5778698 w 5778698"/>
              <a:gd name="connsiteY1" fmla="*/ 0 h 3627202"/>
              <a:gd name="connsiteX2" fmla="*/ 5778698 w 5778698"/>
              <a:gd name="connsiteY2" fmla="*/ 3627202 h 3627202"/>
              <a:gd name="connsiteX3" fmla="*/ 0 w 5778698"/>
              <a:gd name="connsiteY3" fmla="*/ 3627202 h 36272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778698" h="3627202">
                <a:moveTo>
                  <a:pt x="0" y="0"/>
                </a:moveTo>
                <a:lnTo>
                  <a:pt x="5778698" y="0"/>
                </a:lnTo>
                <a:lnTo>
                  <a:pt x="5778698" y="3627202"/>
                </a:lnTo>
                <a:lnTo>
                  <a:pt x="0" y="3627202"/>
                </a:lnTo>
                <a:close/>
              </a:path>
            </a:pathLst>
          </a:custGeom>
          <a:pattFill prst="ltUpDiag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wrap="square">
            <a:noAutofit/>
          </a:bodyPr>
          <a:lstStyle>
            <a:lvl1pPr>
              <a:defRPr lang="en-US" sz="1400" b="1" i="1" dirty="0"/>
            </a:lvl1pPr>
          </a:lstStyle>
          <a:p>
            <a:pPr marL="0" lv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14418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Bar dir="vert"/>
      </p:transition>
    </mc:Choice>
    <mc:Fallback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</p:bld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图片占位符 5"/>
          <p:cNvSpPr>
            <a:spLocks noGrp="1"/>
          </p:cNvSpPr>
          <p:nvPr>
            <p:ph type="pic" sz="quarter" idx="10"/>
          </p:nvPr>
        </p:nvSpPr>
        <p:spPr>
          <a:xfrm>
            <a:off x="535808" y="449028"/>
            <a:ext cx="11120386" cy="5959944"/>
          </a:xfrm>
          <a:custGeom>
            <a:avLst/>
            <a:gdLst>
              <a:gd name="connsiteX0" fmla="*/ 0 w 11120386"/>
              <a:gd name="connsiteY0" fmla="*/ 0 h 5959944"/>
              <a:gd name="connsiteX1" fmla="*/ 11120386 w 11120386"/>
              <a:gd name="connsiteY1" fmla="*/ 0 h 5959944"/>
              <a:gd name="connsiteX2" fmla="*/ 11120386 w 11120386"/>
              <a:gd name="connsiteY2" fmla="*/ 5959944 h 5959944"/>
              <a:gd name="connsiteX3" fmla="*/ 0 w 11120386"/>
              <a:gd name="connsiteY3" fmla="*/ 5959944 h 59599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120386" h="5959944">
                <a:moveTo>
                  <a:pt x="0" y="0"/>
                </a:moveTo>
                <a:lnTo>
                  <a:pt x="11120386" y="0"/>
                </a:lnTo>
                <a:lnTo>
                  <a:pt x="11120386" y="5959944"/>
                </a:lnTo>
                <a:lnTo>
                  <a:pt x="0" y="5959944"/>
                </a:lnTo>
                <a:close/>
              </a:path>
            </a:pathLst>
          </a:custGeom>
          <a:solidFill>
            <a:schemeClr val="accent1"/>
          </a:solidFill>
          <a:effectLst>
            <a:outerShdw blurRad="2413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00204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Bar dir="vert"/>
      </p:transition>
    </mc:Choice>
    <mc:Fallback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</p:bld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12191999" cy="6858000"/>
          </a:xfrm>
          <a:prstGeom prst="rect">
            <a:avLst/>
          </a:prstGeom>
        </p:spPr>
        <p:txBody>
          <a:bodyPr anchor="ctr"/>
          <a:lstStyle>
            <a:lvl1pPr>
              <a:defRPr sz="400"/>
            </a:lvl1pPr>
          </a:lstStyle>
          <a:p>
            <a:r>
              <a:rPr lang="en-US" dirty="0"/>
              <a:t>+</a:t>
            </a:r>
          </a:p>
        </p:txBody>
      </p:sp>
    </p:spTree>
    <p:extLst>
      <p:ext uri="{BB962C8B-B14F-4D97-AF65-F5344CB8AC3E}">
        <p14:creationId xmlns:p14="http://schemas.microsoft.com/office/powerpoint/2010/main" val="38321710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Bar dir="vert"/>
      </p:transition>
    </mc:Choice>
    <mc:Fallback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2025/8/31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73765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Bar dir="vert"/>
      </p:transition>
    </mc:Choice>
    <mc:Fallback>
      <p:transition spd="slow">
        <p:randomBar dir="vert"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2025/8/31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12969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Bar dir="vert"/>
      </p:transition>
    </mc:Choice>
    <mc:Fallback>
      <p:transition spd="slow">
        <p:randomBar dir="vert"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2025/8/31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06584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Bar dir="vert"/>
      </p:transition>
    </mc:Choice>
    <mc:Fallback>
      <p:transition spd="slow">
        <p:randomBar dir="vert"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2025/8/31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632913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Bar dir="vert"/>
      </p:transition>
    </mc:Choice>
    <mc:Fallback>
      <p:transition spd="slow">
        <p:randomBar dir="vert"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2025/8/31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9649572" y="6356233"/>
            <a:ext cx="77513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优秀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Word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www.1ppt.com/word/              Excel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www.1ppt.com/excel/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资料下载：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www.1ppt.com/ziliao/     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范文下载：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www.1ppt.com/fanwen/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试卷下载：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www.1ppt.com/shiti/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教案下载：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www.1ppt.com/jiaoan/  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  <a:endParaRPr lang="zh-CN" altLang="en-US" sz="100" dirty="0">
              <a:solidFill>
                <a:prstClr val="white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23542519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Bar dir="vert"/>
      </p:transition>
    </mc:Choice>
    <mc:Fallback>
      <p:transition spd="slow">
        <p:randomBar dir="vert"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2025/8/31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05929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Bar dir="vert"/>
      </p:transition>
    </mc:Choice>
    <mc:Fallback>
      <p:transition spd="slow">
        <p:randomBar dir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2025/8/31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29374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Bar dir="vert"/>
      </p:transition>
    </mc:Choice>
    <mc:Fallback>
      <p:transition spd="slow">
        <p:randomBar dir="vert"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2025/8/31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077358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Bar dir="vert"/>
      </p:transition>
    </mc:Choice>
    <mc:Fallback>
      <p:transition spd="slow">
        <p:randomBar dir="vert"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2025/8/31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03502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Bar dir="vert"/>
      </p:transition>
    </mc:Choice>
    <mc:Fallback>
      <p:transition spd="slow">
        <p:randomBar dir="vert"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2025/8/31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41466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Bar dir="vert"/>
      </p:transition>
    </mc:Choice>
    <mc:Fallback>
      <p:transition spd="slow">
        <p:randomBar dir="vert"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2025/8/31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3694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Bar dir="vert"/>
      </p:transition>
    </mc:Choice>
    <mc:Fallback>
      <p:transition spd="slow">
        <p:randomBar dir="vert"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2025/8/31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468290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Bar dir="vert"/>
      </p:transition>
    </mc:Choice>
    <mc:Fallback>
      <p:transition spd="slow">
        <p:randomBar dir="vert"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5F562A-2662-4C64-8AD5-538C1429993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C4388FE-A6ED-BE3E-A7CD-C84557A61C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A95195-B9C6-83E9-AE76-DEBFF1F1F08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E71CFD-5124-4611-8EBC-312BC2B5F063}" type="datetimeFigureOut">
              <a:rPr lang="en-US" smtClean="0"/>
              <a:t>8/31/2025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742F88-70F6-8800-4A66-8485816051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4E3AB0-2EC5-9E07-31ED-C8C4DE6D75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21D700-6BFA-4B2A-AD35-3A19F3E34F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1129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Bar dir="vert"/>
      </p:transition>
    </mc:Choice>
    <mc:Fallback>
      <p:transition spd="slow">
        <p:randomBar dir="vert"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D76BE3-7B01-2D09-0D19-436C85651E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B8A866-2A4D-5337-CAD3-C6043AC491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28B7F6-7E1C-4A38-E699-B2DB5DC0D8C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E71CFD-5124-4611-8EBC-312BC2B5F063}" type="datetimeFigureOut">
              <a:rPr lang="en-US" smtClean="0"/>
              <a:t>8/31/2025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44F7BD-841D-846E-341E-A7D9277ECD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DEEE4B-0AE5-7B57-817E-C6EA41814C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21D700-6BFA-4B2A-AD35-3A19F3E34F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2435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Bar dir="vert"/>
      </p:transition>
    </mc:Choice>
    <mc:Fallback>
      <p:transition spd="slow">
        <p:randomBar dir="vert"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F817D-D220-DB0D-DDDA-4CA82F0567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41E708-7011-BE3F-FBBC-5400905C99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BA2D38-393A-C001-677C-A9F85FDAA5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E71CFD-5124-4611-8EBC-312BC2B5F063}" type="datetimeFigureOut">
              <a:rPr lang="en-US" smtClean="0"/>
              <a:t>8/31/2025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16ABEA-CFE0-7D7C-ACD9-70785C33EB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26BBAA-2FB7-F831-14BA-F5DC6C1B7C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21D700-6BFA-4B2A-AD35-3A19F3E34F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468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Bar dir="vert"/>
      </p:transition>
    </mc:Choice>
    <mc:Fallback>
      <p:transition spd="slow">
        <p:randomBar dir="vert"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FB6B55-9EC1-B3AA-8F7F-77DC40EBC6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4D1DCF-C15B-37D0-6887-1B574FF3C3F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45928B-1C0D-12E5-8697-2F66803681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87D97C-2F38-948A-5C1C-94875AE1FE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E71CFD-5124-4611-8EBC-312BC2B5F063}" type="datetimeFigureOut">
              <a:rPr lang="en-US" smtClean="0"/>
              <a:t>8/31/2025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48883-5627-FC00-EF01-E555D125AA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C16EB2-54BB-0BB6-F11F-AF5320F247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21D700-6BFA-4B2A-AD35-3A19F3E34F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19983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Bar dir="vert"/>
      </p:transition>
    </mc:Choice>
    <mc:Fallback>
      <p:transition spd="slow">
        <p:randomBar dir="vert"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3A2E8A-1F33-4BC9-B36A-8055ED2BE8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5F7B9C-2700-371C-A279-8D7E186EBD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1058C3E-8A95-C79C-62D1-C5EA988130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B0A5C3F-BD54-32D3-BC8F-F983104E596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2CEB576-1869-54EE-2205-9DDD24D64A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301157A-F558-2B59-41EC-C61081819C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E71CFD-5124-4611-8EBC-312BC2B5F063}" type="datetimeFigureOut">
              <a:rPr lang="en-US" smtClean="0"/>
              <a:t>8/31/2025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29A1C07-340E-C679-D714-6078A21451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24F4983-8A76-E97E-70FF-8D5BC4C764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21D700-6BFA-4B2A-AD35-3A19F3E34F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664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Bar dir="vert"/>
      </p:transition>
    </mc:Choice>
    <mc:Fallback>
      <p:transition spd="slow">
        <p:randomBar dir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2025/8/31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8750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Bar dir="vert"/>
      </p:transition>
    </mc:Choice>
    <mc:Fallback>
      <p:transition spd="slow">
        <p:randomBar dir="vert"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145749-6281-84E6-261C-A59E0EB4AA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0703BAB-10B6-FB83-8A51-9AE25F565F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E71CFD-5124-4611-8EBC-312BC2B5F063}" type="datetimeFigureOut">
              <a:rPr lang="en-US" smtClean="0"/>
              <a:t>8/31/2025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6754B35-5957-57DD-4BA1-CAEA0DCA75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481ED9A-BD95-A5A3-0FF2-92E56FBFDB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21D700-6BFA-4B2A-AD35-3A19F3E34F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24405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Bar dir="vert"/>
      </p:transition>
    </mc:Choice>
    <mc:Fallback>
      <p:transition spd="slow">
        <p:randomBar dir="vert"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EA75DFD-9C1E-55D2-DBB4-74DFD05A63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E71CFD-5124-4611-8EBC-312BC2B5F063}" type="datetimeFigureOut">
              <a:rPr lang="en-US" smtClean="0"/>
              <a:t>8/31/2025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F45A8F2-ABCE-3987-30E0-93B48C1C68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07FB22-AA6C-582C-18F2-E51A6CE29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21D700-6BFA-4B2A-AD35-3A19F3E34F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38705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Bar dir="vert"/>
      </p:transition>
    </mc:Choice>
    <mc:Fallback>
      <p:transition spd="slow">
        <p:randomBar dir="vert"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169EA4-E694-15C2-CA64-F8A5D74C4B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D538B2-C674-08B6-B045-4EAEED530D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639F49-50C1-9BA9-0461-73AC6D0DFC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85F7335-B04E-E528-ADC5-73AFF6D91C1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E71CFD-5124-4611-8EBC-312BC2B5F063}" type="datetimeFigureOut">
              <a:rPr lang="en-US" smtClean="0"/>
              <a:t>8/31/2025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5877AC7-69A0-CB72-FDFF-9142302ED1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3A2990-B979-8FED-B551-18FEDBBF5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21D700-6BFA-4B2A-AD35-3A19F3E34F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19282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Bar dir="vert"/>
      </p:transition>
    </mc:Choice>
    <mc:Fallback>
      <p:transition spd="slow">
        <p:randomBar dir="vert"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FCE07E-D506-6B06-58F8-C33F4007B8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A825E13-E610-426F-E11A-782BE7CE235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993C509-BA87-F395-00D1-D0BD79510F3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8FDC4A-7C7E-9A9E-C5A2-28B395C2D7A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E71CFD-5124-4611-8EBC-312BC2B5F063}" type="datetimeFigureOut">
              <a:rPr lang="en-US" smtClean="0"/>
              <a:t>8/31/2025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DBA1CD-BF86-E64B-AE00-6664F779DA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859D4DB-B795-19E6-7113-7FD5CFC48B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21D700-6BFA-4B2A-AD35-3A19F3E34F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74555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Bar dir="vert"/>
      </p:transition>
    </mc:Choice>
    <mc:Fallback>
      <p:transition spd="slow">
        <p:randomBar dir="vert"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709478-1EAF-F2D9-E892-DD03C737D9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5544032-D8F4-F498-49F3-857E631A0E6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AC246B-799F-B346-7E6A-87A423A86D8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E71CFD-5124-4611-8EBC-312BC2B5F063}" type="datetimeFigureOut">
              <a:rPr lang="en-US" smtClean="0"/>
              <a:t>8/31/2025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F3B8C8-514C-1B43-692A-0F717E59DA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8EB416-D94E-B777-3CA2-31888989CE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21D700-6BFA-4B2A-AD35-3A19F3E34F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4050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Bar dir="vert"/>
      </p:transition>
    </mc:Choice>
    <mc:Fallback>
      <p:transition spd="slow">
        <p:randomBar dir="vert"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0B3C156-B75B-7328-EFDC-A8E3547F1C7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6512704-6335-0414-AF56-A8EFB01F42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9200A9-72F6-ECB1-7D17-670A961A2B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E71CFD-5124-4611-8EBC-312BC2B5F063}" type="datetimeFigureOut">
              <a:rPr lang="en-US" smtClean="0"/>
              <a:t>8/31/2025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B40EB5-B3E9-168D-CFDB-674CAFA3A9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B2B769-11F8-14ED-8A3B-CD1BC403E5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21D700-6BFA-4B2A-AD35-3A19F3E34F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68432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Bar dir="vert"/>
      </p:transition>
    </mc:Choice>
    <mc:Fallback>
      <p:transition spd="slow">
        <p:randomBar dir="vert"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5D0ED1-1612-4DC2-3CB0-C3C3A820AA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3FDE882-EA1F-D602-17B1-74153EEF6DD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F7BD69-EC45-2AD3-08B2-C700CE1DDF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41445B8-CDE3-45DC-82D0-44AAA3D6B904}" type="datetimeFigureOut">
              <a:rPr lang="en-US" smtClean="0"/>
              <a:t>8/31/2025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DE2D78-13E4-3410-58E4-85F19BE258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EAEC1B-2F47-EF5A-14C5-ED8F5D03C6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11E34B-B832-4B19-A351-D91F5628D5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58065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Bar dir="vert"/>
      </p:transition>
    </mc:Choice>
    <mc:Fallback>
      <p:transition spd="slow">
        <p:randomBar dir="vert"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C58D26-BD71-0280-6207-6C2B896A09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79DE88-0BAA-E7AF-8DBF-D71E4D2188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FF555E-3FF3-450F-1F3D-43A6A3535AE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41445B8-CDE3-45DC-82D0-44AAA3D6B904}" type="datetimeFigureOut">
              <a:rPr lang="en-US" smtClean="0"/>
              <a:t>8/31/2025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157625-5109-619E-9F4D-F555BE11B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8455C2-B57F-58FD-1DA6-344D54766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11E34B-B832-4B19-A351-D91F5628D5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1608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Bar dir="vert"/>
      </p:transition>
    </mc:Choice>
    <mc:Fallback>
      <p:transition spd="slow">
        <p:randomBar dir="vert"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EF1746-6CDB-B4B1-36DB-18E0D078BB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AB175C-6C6F-38A1-597D-23C1BAAEE2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2C3FC9-3C91-4C86-7D04-4F0EE0FB3F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41445B8-CDE3-45DC-82D0-44AAA3D6B904}" type="datetimeFigureOut">
              <a:rPr lang="en-US" smtClean="0"/>
              <a:t>8/31/2025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C0D92C-EDC1-CD31-24EF-D15EF4008D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E502F4-7EBA-BC5B-E5FF-166E9A8CDB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11E34B-B832-4B19-A351-D91F5628D5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68034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Bar dir="vert"/>
      </p:transition>
    </mc:Choice>
    <mc:Fallback>
      <p:transition spd="slow">
        <p:randomBar dir="vert"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814CE7-BE9F-CA80-FC65-7654EB975F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B5BB6E-EED8-9056-239B-6DF3957BFE2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5044AF3-BDFE-B791-8712-CF4FD90B3C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09E6F0-4F6F-5048-265B-38FA1FFB82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41445B8-CDE3-45DC-82D0-44AAA3D6B904}" type="datetimeFigureOut">
              <a:rPr lang="en-US" smtClean="0"/>
              <a:t>8/31/2025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7279A67-13BA-8220-0CA4-C5823D70C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25D60F-53BA-7506-7D14-828DFFE898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11E34B-B832-4B19-A351-D91F5628D5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8549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Bar dir="vert"/>
      </p:transition>
    </mc:Choice>
    <mc:Fallback>
      <p:transition spd="slow">
        <p:randomBar dir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2025/8/31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75082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Bar dir="vert"/>
      </p:transition>
    </mc:Choice>
    <mc:Fallback>
      <p:transition spd="slow">
        <p:randomBar dir="vert"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2E4DD1-8B5F-ACE2-3877-576AB34C4F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5DF29B-B5AD-5938-7BF9-8EC72C9134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C4AD292-B1C5-0460-49F8-38F48A2642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1F62832-77B4-C3F9-E69D-1CB33AE1E32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407B61D-5F7E-69F2-2D52-E762D06FB87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117481D-8AB0-79CC-880E-4F6B64E4087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41445B8-CDE3-45DC-82D0-44AAA3D6B904}" type="datetimeFigureOut">
              <a:rPr lang="en-US" smtClean="0"/>
              <a:t>8/31/2025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1C63358-0D68-6F2D-6673-8E3D45424E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605CB9D-1387-1DEC-2CF6-743C34DA52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11E34B-B832-4B19-A351-D91F5628D5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6519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Bar dir="vert"/>
      </p:transition>
    </mc:Choice>
    <mc:Fallback>
      <p:transition spd="slow">
        <p:randomBar dir="vert"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FF9C49-763F-44E0-5E42-ED2578D6B2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6066D31-5CA1-982D-0D75-70FAC48DFF0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41445B8-CDE3-45DC-82D0-44AAA3D6B904}" type="datetimeFigureOut">
              <a:rPr lang="en-US" smtClean="0"/>
              <a:t>8/31/2025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999FB45-A9AA-D503-0F96-030C75A086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D07180F-5C14-0020-8DDB-3324BF7E93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11E34B-B832-4B19-A351-D91F5628D5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45320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Bar dir="vert"/>
      </p:transition>
    </mc:Choice>
    <mc:Fallback>
      <p:transition spd="slow">
        <p:randomBar dir="vert"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78CA6DE-8C54-BB2D-D2B4-75C5D8A6F7D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41445B8-CDE3-45DC-82D0-44AAA3D6B904}" type="datetimeFigureOut">
              <a:rPr lang="en-US" smtClean="0"/>
              <a:t>8/31/2025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21996B9-6616-5267-309B-0A115A57D8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E574C4-999C-2F35-24DD-A90251ED3A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11E34B-B832-4B19-A351-D91F5628D5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29223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Bar dir="vert"/>
      </p:transition>
    </mc:Choice>
    <mc:Fallback>
      <p:transition spd="slow">
        <p:randomBar dir="vert"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9E4523-9EF6-3A33-190C-752F540272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3FDC7A-F22C-17C5-57C6-E07E287ACD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64A1209-0CD7-F406-C0AE-99279C069C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FD267C-010B-CA25-D44B-EE8B0158A2B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41445B8-CDE3-45DC-82D0-44AAA3D6B904}" type="datetimeFigureOut">
              <a:rPr lang="en-US" smtClean="0"/>
              <a:t>8/31/2025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7F67864-4090-C30F-556B-BBD118253A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A8A40E-62BE-261D-A3C0-1B9880A7A9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11E34B-B832-4B19-A351-D91F5628D5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59733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Bar dir="vert"/>
      </p:transition>
    </mc:Choice>
    <mc:Fallback>
      <p:transition spd="slow">
        <p:randomBar dir="vert"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BD6436-8D7A-2F4B-448D-5E0D4B11AA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EC0B722-905E-7AA2-E96E-5BCEEB0810C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E770CE9-0EB7-D4AA-941E-2EE5352D03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36ED60-34EC-F6BF-21E1-81813EBFBF0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41445B8-CDE3-45DC-82D0-44AAA3D6B904}" type="datetimeFigureOut">
              <a:rPr lang="en-US" smtClean="0"/>
              <a:t>8/31/2025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2C3AC65-4598-EFF1-F1A7-ECA8186BFD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EED23C-2A18-3AC0-FCE5-DCCA0E0490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11E34B-B832-4B19-A351-D91F5628D5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01508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Bar dir="vert"/>
      </p:transition>
    </mc:Choice>
    <mc:Fallback>
      <p:transition spd="slow">
        <p:randomBar dir="vert"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AC874A-9295-C02C-56A3-F258607317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1179C0B-1AF2-4981-6BC2-2A3E87A5C05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0C43F4-103B-0225-9590-745046BDE9F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41445B8-CDE3-45DC-82D0-44AAA3D6B904}" type="datetimeFigureOut">
              <a:rPr lang="en-US" smtClean="0"/>
              <a:t>8/31/2025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B89E6A-78C7-30E4-C02B-5C3C99A170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CEA62F-2420-FE73-2548-B6311BFF0C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11E34B-B832-4B19-A351-D91F5628D5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767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Bar dir="vert"/>
      </p:transition>
    </mc:Choice>
    <mc:Fallback>
      <p:transition spd="slow">
        <p:randomBar dir="vert"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5B68076-8D48-43DD-4D04-CCEB2E9C8F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502D3D2-A30D-D52E-164E-388A2C4FB59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5BFB4D-78A9-44A4-3872-61B6326034A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41445B8-CDE3-45DC-82D0-44AAA3D6B904}" type="datetimeFigureOut">
              <a:rPr lang="en-US" smtClean="0"/>
              <a:t>8/31/2025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E8D33C-EDCE-B120-EABC-F45163B265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85B7EC-06C6-CC33-7057-20167888F0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11E34B-B832-4B19-A351-D91F5628D5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92301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Bar dir="vert"/>
      </p:transition>
    </mc:Choice>
    <mc:Fallback>
      <p:transition spd="slow">
        <p:randomBar dir="vert"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707E82-65FE-4300-A810-CD92D20B92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3AEE787-50AD-4A8E-83A1-AD630D3E8AD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E274D6-942E-4142-A3CC-C24A7CF972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8/31/2025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833FC4-26B6-453D-9C61-D4491FD01F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ACCEA4-2152-4182-99FE-0CDE542C1D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86696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Bar dir="vert"/>
      </p:transition>
    </mc:Choice>
    <mc:Fallback>
      <p:transition spd="slow">
        <p:randomBar dir="vert"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327466-9F8C-461C-ABFD-E552AFCA99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595887-BAA8-4FFC-8BE5-A3E81B717B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28B3B7-2F34-4FE7-BD14-1446573902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8/31/2025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BB69FB-2F37-4494-A945-C1258DD35B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A4999A-8895-4CE9-95A9-5AC1C54CB9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8407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Bar dir="vert"/>
      </p:transition>
    </mc:Choice>
    <mc:Fallback>
      <p:transition spd="slow">
        <p:randomBar dir="vert"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829EF0-6442-4B22-97FD-8CF8A57F7D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9360BB-38F7-45F3-B1B6-C434B015FB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EC15ED-7E73-43F8-B0C3-754CD4ABF4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8/31/2025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B3D3FE-CEEF-4B0C-874A-F623873572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758017-3B0F-4FAB-9DD9-7D265A0E85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97380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Bar dir="vert"/>
      </p:transition>
    </mc:Choice>
    <mc:Fallback>
      <p:transition spd="slow">
        <p:randomBar dir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2025/8/31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00682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Bar dir="vert"/>
      </p:transition>
    </mc:Choice>
    <mc:Fallback>
      <p:transition spd="slow">
        <p:randomBar dir="vert"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EC4690-9F35-4433-99EC-A4E8FF7CB2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411F4A-DAA2-4621-AE0D-32D6CB1F6C2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FF1291-619C-4CF3-A549-BE54FA8ED8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50F493-07C5-42A3-A7C4-ADABAA3D07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8/31/2025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79CA820-6ACC-4CEB-94CC-BADA9819C7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EBB697C-B662-4FA0-A20A-4EB9D0553A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06992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Bar dir="vert"/>
      </p:transition>
    </mc:Choice>
    <mc:Fallback>
      <p:transition spd="slow">
        <p:randomBar dir="vert"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C1740C-E81F-4CD8-A507-2EA1C5BD5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320197-42F8-4DEE-B2AC-40B8E80CC0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A6D472-8E68-44AE-B949-D07BD72CB4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5B0C6E3-80BE-4164-98EF-F44EDF58032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58E40C5-C3A1-48DD-87C4-3D9D9391124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1847DF3-556A-494C-BA2B-2D3D9CB230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8/31/2025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1F29D24-C25A-46EA-B709-FF0E2E858D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1F45F87-F078-4B5F-AEC0-8DA84D8E9B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92563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Bar dir="vert"/>
      </p:transition>
    </mc:Choice>
    <mc:Fallback>
      <p:transition spd="slow">
        <p:randomBar dir="vert"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1E4237-8C5B-44A0-9B19-068FF8CAC0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2F728F3-6F64-4058-94C2-6312851CB0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8/31/2025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9DA0DB1-7495-468B-A483-1F3B628A86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229D9FB-E58B-4623-A297-FAF8A87B06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91898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Bar dir="vert"/>
      </p:transition>
    </mc:Choice>
    <mc:Fallback>
      <p:transition spd="slow">
        <p:randomBar dir="vert"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692E5C2-3C34-45D2-917A-BB63B4096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8/31/2025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3FD7403-11E8-477C-8AFC-C8F1EE0AC6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46E875-643C-4DBD-A792-33C4FCB261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85086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Bar dir="vert"/>
      </p:transition>
    </mc:Choice>
    <mc:Fallback>
      <p:transition spd="slow">
        <p:randomBar dir="vert"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A3A6DB-46DC-43E5-8280-4E87D9CDCA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44F67B-81FD-42FE-87CB-73438F6D4D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43F77D7-E4C7-447E-BC47-B47DD29A9D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50F34CD-7EEE-4E39-B5D4-543DB93B69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8/31/2025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A7BAD4-D021-464F-B7C8-D9D4B906FB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4D97C1-214F-4734-876A-06314C00BC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70361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Bar dir="vert"/>
      </p:transition>
    </mc:Choice>
    <mc:Fallback>
      <p:transition spd="slow">
        <p:randomBar dir="vert"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41C893-51AE-466C-B1DB-0A259F31E8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484D100-4984-448C-B4D5-45FC87795CD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B0FF4D4-7894-4327-B53D-E84AE0A172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FF7C59D-0B6E-44BA-8851-F20EC36D4C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8/31/2025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F79528B-8ED5-45D2-A3A6-5F39B8C31F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B6DCF5-EC1B-4FF8-ACA5-24DDA36375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17737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Bar dir="vert"/>
      </p:transition>
    </mc:Choice>
    <mc:Fallback>
      <p:transition spd="slow">
        <p:randomBar dir="vert"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3F2639-5107-42F4-A286-5DC9D19A9D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2B6C0C1-4211-45FA-B538-72A4D92B0C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A1621D-599E-4661-8CCC-42F9E12D58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8/31/2025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A96674-932E-42B5-964F-B2882D6595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F74E45-DA20-4437-8907-23F65481CB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5029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Bar dir="vert"/>
      </p:transition>
    </mc:Choice>
    <mc:Fallback>
      <p:transition spd="slow">
        <p:randomBar dir="vert"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DFDB7C6-1DE0-4F91-A302-A5B270F8AB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C153332-1DB0-42C0-99DD-BB5A017ED1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E8789B-3107-4E9C-9F47-24E1D65CCE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8/31/2025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FAA255-961E-4D86-AB1E-000FE943AC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4DFE52-5F60-40F5-9A03-FD1E3EC297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30190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Bar dir="vert"/>
      </p:transition>
    </mc:Choice>
    <mc:Fallback>
      <p:transition spd="slow">
        <p:randomBar dir="vert"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94813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Bar dir="vert"/>
      </p:transition>
    </mc:Choice>
    <mc:Fallback>
      <p:transition spd="slow">
        <p:randomBar dir="vert"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013992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Bar dir="vert"/>
      </p:transition>
    </mc:Choice>
    <mc:Fallback>
      <p:transition spd="slow">
        <p:randomBar dir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2025/8/31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31683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Bar dir="vert"/>
      </p:transition>
    </mc:Choice>
    <mc:Fallback>
      <p:transition spd="slow">
        <p:randomBar dir="vert"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8/31/2025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07101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Bar dir="vert"/>
      </p:transition>
    </mc:Choice>
    <mc:Fallback>
      <p:transition spd="slow">
        <p:randomBar dir="vert"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8/31/2025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90751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Bar dir="vert"/>
      </p:transition>
    </mc:Choice>
    <mc:Fallback>
      <p:transition spd="slow">
        <p:randomBar dir="vert"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8/31/2025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66375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Bar dir="vert"/>
      </p:transition>
    </mc:Choice>
    <mc:Fallback>
      <p:transition spd="slow">
        <p:randomBar dir="vert"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8/31/2025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21484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Bar dir="vert"/>
      </p:transition>
    </mc:Choice>
    <mc:Fallback>
      <p:transition spd="slow">
        <p:randomBar dir="vert"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8/31/2025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8439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Bar dir="vert"/>
      </p:transition>
    </mc:Choice>
    <mc:Fallback>
      <p:transition spd="slow">
        <p:randomBar dir="vert"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8/31/2025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56303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Bar dir="vert"/>
      </p:transition>
    </mc:Choice>
    <mc:Fallback>
      <p:transition spd="slow">
        <p:randomBar dir="vert"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36921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Bar dir="vert"/>
      </p:transition>
    </mc:Choice>
    <mc:Fallback>
      <p:transition spd="slow">
        <p:randomBar dir="vert"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8/31/2025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77356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Bar dir="vert"/>
      </p:transition>
    </mc:Choice>
    <mc:Fallback>
      <p:transition spd="slow">
        <p:randomBar dir="vert"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8/31/2025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92906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Bar dir="vert"/>
      </p:transition>
    </mc:Choice>
    <mc:Fallback>
      <p:transition spd="slow">
        <p:randomBar dir="vert"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8/31/2025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2038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Bar dir="vert"/>
      </p:transition>
    </mc:Choice>
    <mc:Fallback>
      <p:transition spd="slow">
        <p:randomBar dir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8.xml"/><Relationship Id="rId13" Type="http://schemas.openxmlformats.org/officeDocument/2006/relationships/theme" Target="../theme/theme10.xml"/><Relationship Id="rId3" Type="http://schemas.openxmlformats.org/officeDocument/2006/relationships/slideLayout" Target="../slideLayouts/slideLayout103.xml"/><Relationship Id="rId7" Type="http://schemas.openxmlformats.org/officeDocument/2006/relationships/slideLayout" Target="../slideLayouts/slideLayout107.xml"/><Relationship Id="rId12" Type="http://schemas.openxmlformats.org/officeDocument/2006/relationships/slideLayout" Target="../slideLayouts/slideLayout112.xml"/><Relationship Id="rId2" Type="http://schemas.openxmlformats.org/officeDocument/2006/relationships/slideLayout" Target="../slideLayouts/slideLayout102.xml"/><Relationship Id="rId1" Type="http://schemas.openxmlformats.org/officeDocument/2006/relationships/slideLayout" Target="../slideLayouts/slideLayout101.xml"/><Relationship Id="rId6" Type="http://schemas.openxmlformats.org/officeDocument/2006/relationships/slideLayout" Target="../slideLayouts/slideLayout106.xml"/><Relationship Id="rId11" Type="http://schemas.openxmlformats.org/officeDocument/2006/relationships/slideLayout" Target="../slideLayouts/slideLayout111.xml"/><Relationship Id="rId5" Type="http://schemas.openxmlformats.org/officeDocument/2006/relationships/slideLayout" Target="../slideLayouts/slideLayout105.xml"/><Relationship Id="rId10" Type="http://schemas.openxmlformats.org/officeDocument/2006/relationships/slideLayout" Target="../slideLayouts/slideLayout110.xml"/><Relationship Id="rId4" Type="http://schemas.openxmlformats.org/officeDocument/2006/relationships/slideLayout" Target="../slideLayouts/slideLayout104.xml"/><Relationship Id="rId9" Type="http://schemas.openxmlformats.org/officeDocument/2006/relationships/slideLayout" Target="../slideLayouts/slideLayout10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1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27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17" Type="http://schemas.openxmlformats.org/officeDocument/2006/relationships/slideLayout" Target="../slideLayouts/slideLayout41.xml"/><Relationship Id="rId2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40.xml"/><Relationship Id="rId20" Type="http://schemas.openxmlformats.org/officeDocument/2006/relationships/theme" Target="../theme/theme4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34.xml"/><Relationship Id="rId19" Type="http://schemas.openxmlformats.org/officeDocument/2006/relationships/slideLayout" Target="../slideLayouts/slideLayout43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8.xml"/><Relationship Id="rId22" Type="http://schemas.openxmlformats.org/officeDocument/2006/relationships/image" Target="../media/image1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13" Type="http://schemas.openxmlformats.org/officeDocument/2006/relationships/image" Target="../media/image6.jpeg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Relationship Id="rId14" Type="http://schemas.openxmlformats.org/officeDocument/2006/relationships/image" Target="../media/image7.jpe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64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13" Type="http://schemas.openxmlformats.org/officeDocument/2006/relationships/image" Target="../media/image8.jpg"/><Relationship Id="rId3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2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7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slideLayout" Target="../slideLayouts/slideLayout76.xml"/><Relationship Id="rId5" Type="http://schemas.openxmlformats.org/officeDocument/2006/relationships/slideLayout" Target="../slideLayouts/slideLayout70.xml"/><Relationship Id="rId10" Type="http://schemas.openxmlformats.org/officeDocument/2006/relationships/slideLayout" Target="../slideLayouts/slideLayout75.xml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4.xml"/><Relationship Id="rId13" Type="http://schemas.openxmlformats.org/officeDocument/2006/relationships/slideLayout" Target="../slideLayouts/slideLayout89.xml"/><Relationship Id="rId3" Type="http://schemas.openxmlformats.org/officeDocument/2006/relationships/slideLayout" Target="../slideLayouts/slideLayout79.xml"/><Relationship Id="rId7" Type="http://schemas.openxmlformats.org/officeDocument/2006/relationships/slideLayout" Target="../slideLayouts/slideLayout83.xml"/><Relationship Id="rId12" Type="http://schemas.openxmlformats.org/officeDocument/2006/relationships/slideLayout" Target="../slideLayouts/slideLayout88.xml"/><Relationship Id="rId2" Type="http://schemas.openxmlformats.org/officeDocument/2006/relationships/slideLayout" Target="../slideLayouts/slideLayout78.xml"/><Relationship Id="rId1" Type="http://schemas.openxmlformats.org/officeDocument/2006/relationships/slideLayout" Target="../slideLayouts/slideLayout77.xml"/><Relationship Id="rId6" Type="http://schemas.openxmlformats.org/officeDocument/2006/relationships/slideLayout" Target="../slideLayouts/slideLayout82.xml"/><Relationship Id="rId11" Type="http://schemas.openxmlformats.org/officeDocument/2006/relationships/slideLayout" Target="../slideLayouts/slideLayout87.xml"/><Relationship Id="rId5" Type="http://schemas.openxmlformats.org/officeDocument/2006/relationships/slideLayout" Target="../slideLayouts/slideLayout81.xml"/><Relationship Id="rId10" Type="http://schemas.openxmlformats.org/officeDocument/2006/relationships/slideLayout" Target="../slideLayouts/slideLayout86.xml"/><Relationship Id="rId4" Type="http://schemas.openxmlformats.org/officeDocument/2006/relationships/slideLayout" Target="../slideLayouts/slideLayout80.xml"/><Relationship Id="rId9" Type="http://schemas.openxmlformats.org/officeDocument/2006/relationships/slideLayout" Target="../slideLayouts/slideLayout85.xml"/><Relationship Id="rId1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7.xml"/><Relationship Id="rId3" Type="http://schemas.openxmlformats.org/officeDocument/2006/relationships/slideLayout" Target="../slideLayouts/slideLayout92.xml"/><Relationship Id="rId7" Type="http://schemas.openxmlformats.org/officeDocument/2006/relationships/slideLayout" Target="../slideLayouts/slideLayout96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1.xml"/><Relationship Id="rId1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5.xml"/><Relationship Id="rId11" Type="http://schemas.openxmlformats.org/officeDocument/2006/relationships/slideLayout" Target="../slideLayouts/slideLayout100.xml"/><Relationship Id="rId5" Type="http://schemas.openxmlformats.org/officeDocument/2006/relationships/slideLayout" Target="../slideLayouts/slideLayout94.xml"/><Relationship Id="rId10" Type="http://schemas.openxmlformats.org/officeDocument/2006/relationships/slideLayout" Target="../slideLayouts/slideLayout99.xml"/><Relationship Id="rId4" Type="http://schemas.openxmlformats.org/officeDocument/2006/relationships/slideLayout" Target="../slideLayouts/slideLayout93.xml"/><Relationship Id="rId9" Type="http://schemas.openxmlformats.org/officeDocument/2006/relationships/slideLayout" Target="../slideLayouts/slideLayout9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F82D2-7A68-459D-A996-9BDDA2518FA4}" type="datetimeFigureOut">
              <a:rPr lang="zh-CN" altLang="en-US" smtClean="0"/>
              <a:t>2025/8/31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98B9DD0B-DB28-3B6F-34E5-BF7A4EE1CD6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55227" y="91605"/>
            <a:ext cx="1508593" cy="1508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920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</p:sldLayoutIdLst>
  <mc:AlternateContent xmlns:mc="http://schemas.openxmlformats.org/markup-compatibility/2006">
    <mc:Choice xmlns:p14="http://schemas.microsoft.com/office/powerpoint/2010/main" Requires="p14">
      <p:transition spd="slow" p14:dur="2000">
        <p:randomBar dir="vert"/>
      </p:transition>
    </mc:Choice>
    <mc:Fallback>
      <p:transition spd="slow">
        <p:randomBar dir="vert"/>
      </p:transition>
    </mc:Fallback>
  </mc:AlternateConten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字魂130号-快乐俏黑体" panose="00000500000000000000" pitchFamily="2" charset="-122"/>
                <a:ea typeface="字魂130号-快乐俏黑体" panose="00000500000000000000" pitchFamily="2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216FE00-A033-462A-9E57-DB0A2BF6A6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30号-快乐俏黑体" panose="00000500000000000000" pitchFamily="2" charset="-122"/>
                <a:cs typeface="+mn-cs"/>
              </a:rPr>
              <a:t>2025/8/31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30号-快乐俏黑体" panose="00000500000000000000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字魂130号-快乐俏黑体" panose="00000500000000000000" pitchFamily="2" charset="-122"/>
                <a:ea typeface="字魂130号-快乐俏黑体" panose="00000500000000000000" pitchFamily="2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30号-快乐俏黑体" panose="00000500000000000000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字魂130号-快乐俏黑体" panose="00000500000000000000" pitchFamily="2" charset="-122"/>
                <a:ea typeface="字魂130号-快乐俏黑体" panose="00000500000000000000" pitchFamily="2" charset="-122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5E8B24F-6516-4C0B-A4EC-AAFD0AFC904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30号-快乐俏黑体" panose="00000500000000000000" pitchFamily="2" charset="-122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30号-快乐俏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33932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1" r:id="rId1"/>
    <p:sldLayoutId id="2147483852" r:id="rId2"/>
    <p:sldLayoutId id="2147483853" r:id="rId3"/>
    <p:sldLayoutId id="2147483854" r:id="rId4"/>
    <p:sldLayoutId id="2147483855" r:id="rId5"/>
    <p:sldLayoutId id="2147483856" r:id="rId6"/>
    <p:sldLayoutId id="2147483857" r:id="rId7"/>
    <p:sldLayoutId id="2147483858" r:id="rId8"/>
    <p:sldLayoutId id="2147483859" r:id="rId9"/>
    <p:sldLayoutId id="2147483860" r:id="rId10"/>
    <p:sldLayoutId id="2147483861" r:id="rId11"/>
    <p:sldLayoutId id="2147483862" r:id="rId12"/>
  </p:sldLayoutIdLst>
  <mc:AlternateContent xmlns:mc="http://schemas.openxmlformats.org/markup-compatibility/2006">
    <mc:Choice xmlns:p14="http://schemas.microsoft.com/office/powerpoint/2010/main" Requires="p14">
      <p:transition spd="slow" p14:dur="2000">
        <p:randomBar dir="vert"/>
      </p:transition>
    </mc:Choice>
    <mc:Fallback>
      <p:transition spd="slow">
        <p:randomBar dir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字魂130号-快乐俏黑体" panose="00000500000000000000" pitchFamily="2" charset="-122"/>
          <a:ea typeface="字魂130号-快乐俏黑体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字魂130号-快乐俏黑体" panose="00000500000000000000" pitchFamily="2" charset="-122"/>
          <a:ea typeface="字魂130号-快乐俏黑体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字魂130号-快乐俏黑体" panose="00000500000000000000" pitchFamily="2" charset="-122"/>
          <a:ea typeface="字魂130号-快乐俏黑体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130号-快乐俏黑体" panose="00000500000000000000" pitchFamily="2" charset="-122"/>
          <a:ea typeface="字魂130号-快乐俏黑体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130号-快乐俏黑体" panose="00000500000000000000" pitchFamily="2" charset="-122"/>
          <a:ea typeface="字魂130号-快乐俏黑体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DED92B-7180-4E8E-9FA1-47FFA8006457}" type="datetimeFigureOut">
              <a:rPr lang="zh-CN" altLang="en-US" smtClean="0"/>
              <a:t>2025/8/31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4493C3D-9EAA-4A47-A1B2-6FDD7C5EAAD2}"/>
              </a:ext>
            </a:extLst>
          </p:cNvPr>
          <p:cNvSpPr txBox="1"/>
          <p:nvPr userDrawn="1"/>
        </p:nvSpPr>
        <p:spPr>
          <a:xfrm>
            <a:off x="8920716" y="117574"/>
            <a:ext cx="42618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/>
              <a:t>Hương</a:t>
            </a:r>
            <a:r>
              <a:rPr lang="ja-JP" altLang="en-US" sz="1200" dirty="0"/>
              <a:t> </a:t>
            </a:r>
            <a:r>
              <a:rPr lang="en-US" altLang="ja-JP" sz="1200" dirty="0" err="1"/>
              <a:t>Thảo</a:t>
            </a:r>
            <a:r>
              <a:rPr lang="en-US" altLang="ja-JP" sz="1200" dirty="0"/>
              <a:t>:</a:t>
            </a:r>
            <a:r>
              <a:rPr lang="ja-JP" altLang="en-US" sz="1200" dirty="0"/>
              <a:t> </a:t>
            </a:r>
            <a:r>
              <a:rPr lang="en-US" altLang="ja-JP" sz="1200" dirty="0"/>
              <a:t>tranthao121004@gmail.com</a:t>
            </a:r>
            <a:endParaRPr lang="en-US" sz="1200" dirty="0"/>
          </a:p>
        </p:txBody>
      </p:sp>
      <p:pic>
        <p:nvPicPr>
          <p:cNvPr id="8" name="Picture 7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EDA19075-98E8-65B4-0ADE-0271C03C4F6B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55227" y="91605"/>
            <a:ext cx="1508593" cy="1508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5420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</p:sldLayoutIdLst>
  <mc:AlternateContent xmlns:mc="http://schemas.openxmlformats.org/markup-compatibility/2006">
    <mc:Choice xmlns:p14="http://schemas.microsoft.com/office/powerpoint/2010/main" Requires="p14">
      <p:transition spd="slow" p14:dur="2000">
        <p:randomBar dir="vert"/>
      </p:transition>
    </mc:Choice>
    <mc:Fallback>
      <p:transition spd="slow">
        <p:randomBar dir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7FAD890-4248-47B2-AF9F-2F903AD11CEE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779680" y="0"/>
            <a:ext cx="13143129" cy="7464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8667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mc:AlternateContent xmlns:mc="http://schemas.openxmlformats.org/markup-compatibility/2006">
    <mc:Choice xmlns:p14="http://schemas.microsoft.com/office/powerpoint/2010/main" Requires="p14">
      <p:transition spd="slow" p14:dur="2000">
        <p:randomBar dir="vert"/>
      </p:transition>
    </mc:Choice>
    <mc:Fallback>
      <p:transition spd="slow">
        <p:randomBar dir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908EFD5B-FDE0-628C-D237-545E9FB1F6A8}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55227" y="91605"/>
            <a:ext cx="1508593" cy="1508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9433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  <p:sldLayoutId id="2147483780" r:id="rId12"/>
    <p:sldLayoutId id="2147483781" r:id="rId13"/>
    <p:sldLayoutId id="2147483782" r:id="rId14"/>
    <p:sldLayoutId id="2147483783" r:id="rId15"/>
    <p:sldLayoutId id="2147483784" r:id="rId16"/>
    <p:sldLayoutId id="2147483785" r:id="rId17"/>
    <p:sldLayoutId id="2147483786" r:id="rId18"/>
    <p:sldLayoutId id="2147483787" r:id="rId19"/>
  </p:sldLayoutIdLst>
  <mc:AlternateContent xmlns:mc="http://schemas.openxmlformats.org/markup-compatibility/2006">
    <mc:Choice xmlns:p14="http://schemas.microsoft.com/office/powerpoint/2010/main" Requires="p14">
      <p:transition spd="slow" p14:dur="2000">
        <p:randomBar dir="vert"/>
      </p:transition>
    </mc:Choice>
    <mc:Fallback>
      <p:transition spd="slow">
        <p:randomBar dir="vert"/>
      </p:transition>
    </mc:Fallback>
  </mc:AlternateConten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思源黑体 CN Bold" panose="020B0800000000000000" pitchFamily="34" charset="-122"/>
          <a:cs typeface="字魂59号-创粗黑" panose="00000500000000000000" charset="-122"/>
        </a:defRPr>
      </a:lvl1pPr>
    </p:titleStyle>
    <p:bodyStyle>
      <a:lvl1pPr marL="457200" indent="-4572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思源黑体 CN Bold" panose="020B0800000000000000" pitchFamily="34" charset="-122"/>
          <a:cs typeface="字魂59号-创粗黑" panose="00000500000000000000" charset="-122"/>
        </a:defRPr>
      </a:lvl1pPr>
      <a:lvl2pPr marL="990600" indent="-3810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思源黑体 CN Bold" panose="020B0800000000000000" pitchFamily="34" charset="-122"/>
          <a:cs typeface="字魂59号-创粗黑" panose="00000500000000000000" charset="-122"/>
        </a:defRPr>
      </a:lvl2pPr>
      <a:lvl3pPr marL="1524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思源黑体 CN Bold" panose="020B0800000000000000" pitchFamily="34" charset="-122"/>
          <a:cs typeface="字魂59号-创粗黑" panose="00000500000000000000" charset="-122"/>
        </a:defRPr>
      </a:lvl3pPr>
      <a:lvl4pPr marL="2133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思源黑体 CN Bold" panose="020B0800000000000000" pitchFamily="34" charset="-122"/>
          <a:cs typeface="字魂59号-创粗黑" panose="00000500000000000000" charset="-122"/>
        </a:defRPr>
      </a:lvl4pPr>
      <a:lvl5pPr marL="27432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思源黑体 CN Bold" panose="020B0800000000000000" pitchFamily="34" charset="-122"/>
          <a:cs typeface="字魂59号-创粗黑" panose="00000500000000000000" charset="-122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组合 62"/>
          <p:cNvGrpSpPr/>
          <p:nvPr userDrawn="1"/>
        </p:nvGrpSpPr>
        <p:grpSpPr>
          <a:xfrm>
            <a:off x="0" y="1"/>
            <a:ext cx="12192000" cy="6858000"/>
            <a:chOff x="0" y="0"/>
            <a:chExt cx="12192000" cy="6858000"/>
          </a:xfrm>
        </p:grpSpPr>
        <p:pic>
          <p:nvPicPr>
            <p:cNvPr id="64" name="图片 63"/>
            <p:cNvPicPr>
              <a:picLocks noChangeAspect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4140223"/>
              <a:ext cx="4733046" cy="2717776"/>
            </a:xfrm>
            <a:prstGeom prst="rect">
              <a:avLst/>
            </a:prstGeom>
          </p:spPr>
        </p:pic>
        <p:pic>
          <p:nvPicPr>
            <p:cNvPr id="65" name="图片 64"/>
            <p:cNvPicPr>
              <a:picLocks noChangeAspect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4733046" cy="2717776"/>
            </a:xfrm>
            <a:prstGeom prst="rect">
              <a:avLst/>
            </a:prstGeom>
          </p:spPr>
        </p:pic>
        <p:pic>
          <p:nvPicPr>
            <p:cNvPr id="66" name="图片 65"/>
            <p:cNvPicPr>
              <a:picLocks noChangeAspect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2717775"/>
              <a:ext cx="4733046" cy="2717776"/>
            </a:xfrm>
            <a:prstGeom prst="rect">
              <a:avLst/>
            </a:prstGeom>
          </p:spPr>
        </p:pic>
        <p:pic>
          <p:nvPicPr>
            <p:cNvPr id="67" name="图片 66"/>
            <p:cNvPicPr>
              <a:picLocks noChangeAspect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4733046" y="0"/>
              <a:ext cx="4733046" cy="2717776"/>
            </a:xfrm>
            <a:prstGeom prst="rect">
              <a:avLst/>
            </a:prstGeom>
          </p:spPr>
        </p:pic>
        <p:pic>
          <p:nvPicPr>
            <p:cNvPr id="68" name="图片 67"/>
            <p:cNvPicPr>
              <a:picLocks noChangeAspect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4733046" y="2717775"/>
              <a:ext cx="4733046" cy="2717776"/>
            </a:xfrm>
            <a:prstGeom prst="rect">
              <a:avLst/>
            </a:prstGeom>
          </p:spPr>
        </p:pic>
        <p:pic>
          <p:nvPicPr>
            <p:cNvPr id="69" name="图片 68"/>
            <p:cNvPicPr>
              <a:picLocks noChangeAspect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8429781" y="3095780"/>
              <a:ext cx="4733046" cy="2791392"/>
            </a:xfrm>
            <a:prstGeom prst="rect">
              <a:avLst/>
            </a:prstGeom>
          </p:spPr>
        </p:pic>
        <p:pic>
          <p:nvPicPr>
            <p:cNvPr id="70" name="图片 69"/>
            <p:cNvPicPr>
              <a:picLocks noChangeAspect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2389351" y="4140223"/>
              <a:ext cx="4733046" cy="2717776"/>
            </a:xfrm>
            <a:prstGeom prst="rect">
              <a:avLst/>
            </a:prstGeom>
          </p:spPr>
        </p:pic>
        <p:pic>
          <p:nvPicPr>
            <p:cNvPr id="71" name="图片 70"/>
            <p:cNvPicPr>
              <a:picLocks noChangeAspect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6942025" y="4140224"/>
              <a:ext cx="4733046" cy="2717776"/>
            </a:xfrm>
            <a:prstGeom prst="rect">
              <a:avLst/>
            </a:prstGeom>
          </p:spPr>
        </p:pic>
        <p:pic>
          <p:nvPicPr>
            <p:cNvPr id="72" name="图片 71"/>
            <p:cNvPicPr>
              <a:picLocks noChangeAspect="1"/>
            </p:cNvPicPr>
            <p:nvPr/>
          </p:nvPicPr>
          <p:blipFill rotWithShape="1"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9402592" y="0"/>
              <a:ext cx="2789408" cy="2717776"/>
            </a:xfrm>
            <a:prstGeom prst="rect">
              <a:avLst/>
            </a:prstGeom>
          </p:spPr>
        </p:pic>
      </p:grpSp>
      <p:pic>
        <p:nvPicPr>
          <p:cNvPr id="4" name="Picture 3" descr="A round pink circle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024BEA47-D380-7D10-915C-21AE563DEAF9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3187" y="91605"/>
            <a:ext cx="1550635" cy="1550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35628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9" r:id="rId1"/>
    <p:sldLayoutId id="2147483790" r:id="rId2"/>
    <p:sldLayoutId id="2147483791" r:id="rId3"/>
    <p:sldLayoutId id="2147483792" r:id="rId4"/>
    <p:sldLayoutId id="2147483793" r:id="rId5"/>
    <p:sldLayoutId id="2147483794" r:id="rId6"/>
    <p:sldLayoutId id="2147483795" r:id="rId7"/>
    <p:sldLayoutId id="2147483796" r:id="rId8"/>
    <p:sldLayoutId id="2147483797" r:id="rId9"/>
    <p:sldLayoutId id="2147483798" r:id="rId10"/>
    <p:sldLayoutId id="2147483799" r:id="rId11"/>
  </p:sldLayoutIdLst>
  <mc:AlternateContent xmlns:mc="http://schemas.openxmlformats.org/markup-compatibility/2006">
    <mc:Choice xmlns:p14="http://schemas.microsoft.com/office/powerpoint/2010/main" Requires="p14">
      <p:transition spd="slow" p14:dur="2000">
        <p:randomBar dir="vert"/>
      </p:transition>
    </mc:Choice>
    <mc:Fallback>
      <p:transition spd="slow">
        <p:randomBar dir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262531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1" r:id="rId1"/>
    <p:sldLayoutId id="2147483802" r:id="rId2"/>
    <p:sldLayoutId id="2147483803" r:id="rId3"/>
    <p:sldLayoutId id="2147483804" r:id="rId4"/>
    <p:sldLayoutId id="2147483805" r:id="rId5"/>
    <p:sldLayoutId id="2147483806" r:id="rId6"/>
    <p:sldLayoutId id="2147483807" r:id="rId7"/>
    <p:sldLayoutId id="2147483808" r:id="rId8"/>
    <p:sldLayoutId id="2147483809" r:id="rId9"/>
    <p:sldLayoutId id="2147483810" r:id="rId10"/>
    <p:sldLayoutId id="2147483811" r:id="rId11"/>
  </p:sldLayoutIdLst>
  <mc:AlternateContent xmlns:mc="http://schemas.openxmlformats.org/markup-compatibility/2006">
    <mc:Choice xmlns:p14="http://schemas.microsoft.com/office/powerpoint/2010/main" Requires="p14">
      <p:transition spd="slow" p14:dur="2000">
        <p:randomBar dir="vert"/>
      </p:transition>
    </mc:Choice>
    <mc:Fallback>
      <p:transition spd="slow">
        <p:randomBar dir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landscape with flowers and trees&#10;&#10;Description automatically generated">
            <a:extLst>
              <a:ext uri="{FF2B5EF4-FFF2-40B4-BE49-F238E27FC236}">
                <a16:creationId xmlns:a16="http://schemas.microsoft.com/office/drawing/2014/main" id="{40065E0E-D3AE-8AD8-2A0A-3441EBA413BA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3582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3" r:id="rId1"/>
    <p:sldLayoutId id="2147483814" r:id="rId2"/>
    <p:sldLayoutId id="2147483815" r:id="rId3"/>
    <p:sldLayoutId id="2147483816" r:id="rId4"/>
    <p:sldLayoutId id="2147483817" r:id="rId5"/>
    <p:sldLayoutId id="2147483818" r:id="rId6"/>
    <p:sldLayoutId id="2147483819" r:id="rId7"/>
    <p:sldLayoutId id="2147483820" r:id="rId8"/>
    <p:sldLayoutId id="2147483821" r:id="rId9"/>
    <p:sldLayoutId id="2147483822" r:id="rId10"/>
    <p:sldLayoutId id="2147483823" r:id="rId11"/>
  </p:sldLayoutIdLst>
  <mc:AlternateContent xmlns:mc="http://schemas.openxmlformats.org/markup-compatibility/2006">
    <mc:Choice xmlns:p14="http://schemas.microsoft.com/office/powerpoint/2010/main" Requires="p14">
      <p:transition spd="slow" p14:dur="2000">
        <p:randomBar dir="vert"/>
      </p:transition>
    </mc:Choice>
    <mc:Fallback>
      <p:transition spd="slow">
        <p:randomBar dir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9Slide.vn - 2019">
            <a:extLst>
              <a:ext uri="{FF2B5EF4-FFF2-40B4-BE49-F238E27FC236}">
                <a16:creationId xmlns:a16="http://schemas.microsoft.com/office/drawing/2014/main" id="{872D7AB7-CAE9-47CF-ABAC-4B59E57D3D46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07F6443-9D49-4363-B4B0-27BD47ABD6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43C451-960E-4FC3-AE52-B3A2A58688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ACC8BC-BC4D-46DD-84EA-732E907B04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79382C-7718-45CE-9E53-300FF85A589F}" type="datetimeFigureOut">
              <a:rPr lang="en-US" smtClean="0"/>
              <a:t>8/31/2025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B04C4A-C998-45D8-8438-6FD5C773A6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EF663C-3234-4780-A52E-F645A7CA20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84706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5" r:id="rId1"/>
    <p:sldLayoutId id="2147483826" r:id="rId2"/>
    <p:sldLayoutId id="2147483827" r:id="rId3"/>
    <p:sldLayoutId id="2147483828" r:id="rId4"/>
    <p:sldLayoutId id="2147483829" r:id="rId5"/>
    <p:sldLayoutId id="2147483830" r:id="rId6"/>
    <p:sldLayoutId id="2147483831" r:id="rId7"/>
    <p:sldLayoutId id="2147483832" r:id="rId8"/>
    <p:sldLayoutId id="2147483833" r:id="rId9"/>
    <p:sldLayoutId id="2147483834" r:id="rId10"/>
    <p:sldLayoutId id="2147483835" r:id="rId11"/>
    <p:sldLayoutId id="2147483836" r:id="rId12"/>
    <p:sldLayoutId id="2147483837" r:id="rId13"/>
  </p:sldLayoutIdLst>
  <mc:AlternateContent xmlns:mc="http://schemas.openxmlformats.org/markup-compatibility/2006">
    <mc:Choice xmlns:p14="http://schemas.microsoft.com/office/powerpoint/2010/main" Requires="p14">
      <p:transition spd="slow" p14:dur="2000">
        <p:randomBar dir="vert"/>
      </p:transition>
    </mc:Choice>
    <mc:Fallback>
      <p:transition spd="slow">
        <p:randomBar dir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8334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9" r:id="rId1"/>
    <p:sldLayoutId id="2147483840" r:id="rId2"/>
    <p:sldLayoutId id="2147483841" r:id="rId3"/>
    <p:sldLayoutId id="2147483842" r:id="rId4"/>
    <p:sldLayoutId id="2147483843" r:id="rId5"/>
    <p:sldLayoutId id="2147483844" r:id="rId6"/>
    <p:sldLayoutId id="2147483845" r:id="rId7"/>
    <p:sldLayoutId id="2147483846" r:id="rId8"/>
    <p:sldLayoutId id="2147483847" r:id="rId9"/>
    <p:sldLayoutId id="2147483848" r:id="rId10"/>
    <p:sldLayoutId id="2147483849" r:id="rId11"/>
  </p:sldLayoutIdLst>
  <mc:AlternateContent xmlns:mc="http://schemas.openxmlformats.org/markup-compatibility/2006">
    <mc:Choice xmlns:p14="http://schemas.microsoft.com/office/powerpoint/2010/main" Requires="p14">
      <p:transition spd="slow" p14:dur="2000">
        <p:randomBar dir="vert"/>
      </p:transition>
    </mc:Choice>
    <mc:Fallback>
      <p:transition spd="slow">
        <p:randomBar dir="vert"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slide" Target="slide19.xml"/><Relationship Id="rId18" Type="http://schemas.openxmlformats.org/officeDocument/2006/relationships/image" Target="../media/image48.png"/><Relationship Id="rId26" Type="http://schemas.openxmlformats.org/officeDocument/2006/relationships/image" Target="../media/image49.png"/><Relationship Id="rId3" Type="http://schemas.openxmlformats.org/officeDocument/2006/relationships/slide" Target="slide11.xml"/><Relationship Id="rId21" Type="http://schemas.openxmlformats.org/officeDocument/2006/relationships/image" Target="../media/image51.png"/><Relationship Id="rId7" Type="http://schemas.openxmlformats.org/officeDocument/2006/relationships/slide" Target="slide13.xml"/><Relationship Id="rId12" Type="http://schemas.openxmlformats.org/officeDocument/2006/relationships/image" Target="../media/image45.png"/><Relationship Id="rId17" Type="http://schemas.openxmlformats.org/officeDocument/2006/relationships/slide" Target="slide20.xml"/><Relationship Id="rId25" Type="http://schemas.openxmlformats.org/officeDocument/2006/relationships/slide" Target="slide17.xml"/><Relationship Id="rId2" Type="http://schemas.openxmlformats.org/officeDocument/2006/relationships/image" Target="../media/image40.png"/><Relationship Id="rId16" Type="http://schemas.openxmlformats.org/officeDocument/2006/relationships/image" Target="../media/image47.png"/><Relationship Id="rId20" Type="http://schemas.openxmlformats.org/officeDocument/2006/relationships/image" Target="../media/image50.png"/><Relationship Id="rId29" Type="http://schemas.microsoft.com/office/2007/relationships/hdphoto" Target="../media/hdphoto1.wdp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42.png"/><Relationship Id="rId11" Type="http://schemas.openxmlformats.org/officeDocument/2006/relationships/slide" Target="slide15.xml"/><Relationship Id="rId24" Type="http://schemas.openxmlformats.org/officeDocument/2006/relationships/image" Target="../media/image54.png"/><Relationship Id="rId5" Type="http://schemas.openxmlformats.org/officeDocument/2006/relationships/slide" Target="slide12.xml"/><Relationship Id="rId15" Type="http://schemas.openxmlformats.org/officeDocument/2006/relationships/slide" Target="slide16.xml"/><Relationship Id="rId23" Type="http://schemas.openxmlformats.org/officeDocument/2006/relationships/image" Target="../media/image53.png"/><Relationship Id="rId28" Type="http://schemas.openxmlformats.org/officeDocument/2006/relationships/image" Target="../media/image55.png"/><Relationship Id="rId10" Type="http://schemas.openxmlformats.org/officeDocument/2006/relationships/image" Target="../media/image44.png"/><Relationship Id="rId19" Type="http://schemas.openxmlformats.org/officeDocument/2006/relationships/slide" Target="slide18.xml"/><Relationship Id="rId4" Type="http://schemas.openxmlformats.org/officeDocument/2006/relationships/image" Target="../media/image41.png"/><Relationship Id="rId9" Type="http://schemas.openxmlformats.org/officeDocument/2006/relationships/slide" Target="slide14.xml"/><Relationship Id="rId14" Type="http://schemas.openxmlformats.org/officeDocument/2006/relationships/image" Target="../media/image46.png"/><Relationship Id="rId22" Type="http://schemas.openxmlformats.org/officeDocument/2006/relationships/image" Target="../media/image52.png"/><Relationship Id="rId27" Type="http://schemas.openxmlformats.org/officeDocument/2006/relationships/slide" Target="slide2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3" Type="http://schemas.openxmlformats.org/officeDocument/2006/relationships/audio" Target="../media/audio1.wav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3.xml"/><Relationship Id="rId6" Type="http://schemas.openxmlformats.org/officeDocument/2006/relationships/image" Target="../media/image63.png"/><Relationship Id="rId5" Type="http://schemas.openxmlformats.org/officeDocument/2006/relationships/image" Target="../media/image57.svg"/><Relationship Id="rId4" Type="http://schemas.openxmlformats.org/officeDocument/2006/relationships/image" Target="../media/image5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3" Type="http://schemas.openxmlformats.org/officeDocument/2006/relationships/audio" Target="../media/audio1.wav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3.xml"/><Relationship Id="rId6" Type="http://schemas.openxmlformats.org/officeDocument/2006/relationships/image" Target="../media/image63.png"/><Relationship Id="rId5" Type="http://schemas.openxmlformats.org/officeDocument/2006/relationships/image" Target="../media/image57.svg"/><Relationship Id="rId4" Type="http://schemas.openxmlformats.org/officeDocument/2006/relationships/image" Target="../media/image5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3" Type="http://schemas.openxmlformats.org/officeDocument/2006/relationships/audio" Target="../media/audio1.wav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3.xml"/><Relationship Id="rId6" Type="http://schemas.openxmlformats.org/officeDocument/2006/relationships/image" Target="../media/image63.png"/><Relationship Id="rId5" Type="http://schemas.openxmlformats.org/officeDocument/2006/relationships/image" Target="../media/image57.svg"/><Relationship Id="rId4" Type="http://schemas.openxmlformats.org/officeDocument/2006/relationships/image" Target="../media/image5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3" Type="http://schemas.openxmlformats.org/officeDocument/2006/relationships/audio" Target="../media/audio1.wav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3.xml"/><Relationship Id="rId6" Type="http://schemas.openxmlformats.org/officeDocument/2006/relationships/image" Target="../media/image63.png"/><Relationship Id="rId5" Type="http://schemas.openxmlformats.org/officeDocument/2006/relationships/image" Target="../media/image57.svg"/><Relationship Id="rId4" Type="http://schemas.openxmlformats.org/officeDocument/2006/relationships/image" Target="../media/image5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3" Type="http://schemas.openxmlformats.org/officeDocument/2006/relationships/audio" Target="../media/audio1.wav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3.xml"/><Relationship Id="rId6" Type="http://schemas.openxmlformats.org/officeDocument/2006/relationships/image" Target="../media/image63.png"/><Relationship Id="rId5" Type="http://schemas.openxmlformats.org/officeDocument/2006/relationships/image" Target="../media/image57.svg"/><Relationship Id="rId4" Type="http://schemas.openxmlformats.org/officeDocument/2006/relationships/image" Target="../media/image5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3" Type="http://schemas.openxmlformats.org/officeDocument/2006/relationships/audio" Target="../media/audio1.wav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3.xml"/><Relationship Id="rId6" Type="http://schemas.openxmlformats.org/officeDocument/2006/relationships/image" Target="../media/image63.png"/><Relationship Id="rId5" Type="http://schemas.openxmlformats.org/officeDocument/2006/relationships/image" Target="../media/image57.svg"/><Relationship Id="rId4" Type="http://schemas.openxmlformats.org/officeDocument/2006/relationships/image" Target="../media/image5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3" Type="http://schemas.openxmlformats.org/officeDocument/2006/relationships/audio" Target="../media/audio1.wav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3.xml"/><Relationship Id="rId6" Type="http://schemas.openxmlformats.org/officeDocument/2006/relationships/image" Target="../media/image63.png"/><Relationship Id="rId5" Type="http://schemas.openxmlformats.org/officeDocument/2006/relationships/image" Target="../media/image57.svg"/><Relationship Id="rId4" Type="http://schemas.openxmlformats.org/officeDocument/2006/relationships/image" Target="../media/image5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3" Type="http://schemas.openxmlformats.org/officeDocument/2006/relationships/audio" Target="../media/audio1.wav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3.xml"/><Relationship Id="rId6" Type="http://schemas.openxmlformats.org/officeDocument/2006/relationships/image" Target="../media/image63.png"/><Relationship Id="rId5" Type="http://schemas.openxmlformats.org/officeDocument/2006/relationships/image" Target="../media/image57.svg"/><Relationship Id="rId4" Type="http://schemas.openxmlformats.org/officeDocument/2006/relationships/image" Target="../media/image5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3" Type="http://schemas.openxmlformats.org/officeDocument/2006/relationships/audio" Target="../media/audio1.wav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3.xml"/><Relationship Id="rId6" Type="http://schemas.openxmlformats.org/officeDocument/2006/relationships/image" Target="../media/image63.png"/><Relationship Id="rId5" Type="http://schemas.openxmlformats.org/officeDocument/2006/relationships/image" Target="../media/image57.svg"/><Relationship Id="rId4" Type="http://schemas.openxmlformats.org/officeDocument/2006/relationships/image" Target="../media/image5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3.png"/><Relationship Id="rId3" Type="http://schemas.openxmlformats.org/officeDocument/2006/relationships/image" Target="../media/image16.png"/><Relationship Id="rId7" Type="http://schemas.openxmlformats.org/officeDocument/2006/relationships/image" Target="../media/image18.png"/><Relationship Id="rId12" Type="http://schemas.openxmlformats.org/officeDocument/2006/relationships/slide" Target="slide6.xml"/><Relationship Id="rId2" Type="http://schemas.openxmlformats.org/officeDocument/2006/relationships/slide" Target="slide3.xml"/><Relationship Id="rId1" Type="http://schemas.openxmlformats.org/officeDocument/2006/relationships/slideLayout" Target="../slideLayouts/slideLayout20.xml"/><Relationship Id="rId6" Type="http://schemas.openxmlformats.org/officeDocument/2006/relationships/slide" Target="slide4.xml"/><Relationship Id="rId11" Type="http://schemas.openxmlformats.org/officeDocument/2006/relationships/image" Target="../media/image22.gif"/><Relationship Id="rId5" Type="http://schemas.openxmlformats.org/officeDocument/2006/relationships/image" Target="../media/image17.png"/><Relationship Id="rId10" Type="http://schemas.openxmlformats.org/officeDocument/2006/relationships/image" Target="../media/image21.png"/><Relationship Id="rId4" Type="http://schemas.openxmlformats.org/officeDocument/2006/relationships/slide" Target="slide5.xml"/><Relationship Id="rId9" Type="http://schemas.openxmlformats.org/officeDocument/2006/relationships/image" Target="../media/image20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3" Type="http://schemas.openxmlformats.org/officeDocument/2006/relationships/audio" Target="../media/audio1.wav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3.xml"/><Relationship Id="rId6" Type="http://schemas.openxmlformats.org/officeDocument/2006/relationships/image" Target="../media/image63.png"/><Relationship Id="rId5" Type="http://schemas.openxmlformats.org/officeDocument/2006/relationships/image" Target="../media/image57.svg"/><Relationship Id="rId4" Type="http://schemas.openxmlformats.org/officeDocument/2006/relationships/image" Target="../media/image5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13" Type="http://schemas.openxmlformats.org/officeDocument/2006/relationships/image" Target="../media/image74.png"/><Relationship Id="rId3" Type="http://schemas.openxmlformats.org/officeDocument/2006/relationships/image" Target="../media/image65.png"/><Relationship Id="rId7" Type="http://schemas.openxmlformats.org/officeDocument/2006/relationships/image" Target="../media/image68.png"/><Relationship Id="rId12" Type="http://schemas.openxmlformats.org/officeDocument/2006/relationships/image" Target="../media/image7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67.png"/><Relationship Id="rId11" Type="http://schemas.openxmlformats.org/officeDocument/2006/relationships/image" Target="../media/image72.png"/><Relationship Id="rId5" Type="http://schemas.openxmlformats.org/officeDocument/2006/relationships/image" Target="../media/image40.png"/><Relationship Id="rId15" Type="http://schemas.openxmlformats.org/officeDocument/2006/relationships/image" Target="../media/image52.png"/><Relationship Id="rId10" Type="http://schemas.openxmlformats.org/officeDocument/2006/relationships/image" Target="../media/image71.png"/><Relationship Id="rId4" Type="http://schemas.openxmlformats.org/officeDocument/2006/relationships/image" Target="../media/image66.png"/><Relationship Id="rId9" Type="http://schemas.openxmlformats.org/officeDocument/2006/relationships/image" Target="../media/image70.png"/><Relationship Id="rId14" Type="http://schemas.openxmlformats.org/officeDocument/2006/relationships/image" Target="../media/image5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96.xml"/><Relationship Id="rId4" Type="http://schemas.microsoft.com/office/2007/relationships/hdphoto" Target="../media/hdphoto2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96.xml"/><Relationship Id="rId4" Type="http://schemas.microsoft.com/office/2007/relationships/hdphoto" Target="../media/hdphoto3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96.xml"/><Relationship Id="rId6" Type="http://schemas.microsoft.com/office/2007/relationships/hdphoto" Target="../media/hdphoto4.wdp"/><Relationship Id="rId5" Type="http://schemas.openxmlformats.org/officeDocument/2006/relationships/image" Target="../media/image80.png"/><Relationship Id="rId4" Type="http://schemas.openxmlformats.org/officeDocument/2006/relationships/image" Target="../media/image7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01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12.xml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01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6.png"/><Relationship Id="rId5" Type="http://schemas.openxmlformats.org/officeDocument/2006/relationships/slide" Target="slide2.xml"/><Relationship Id="rId4" Type="http://schemas.openxmlformats.org/officeDocument/2006/relationships/image" Target="../media/image2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6.png"/><Relationship Id="rId5" Type="http://schemas.openxmlformats.org/officeDocument/2006/relationships/slide" Target="slide2.xml"/><Relationship Id="rId4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4.png"/><Relationship Id="rId7" Type="http://schemas.openxmlformats.org/officeDocument/2006/relationships/image" Target="../media/image2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7.png"/><Relationship Id="rId5" Type="http://schemas.openxmlformats.org/officeDocument/2006/relationships/image" Target="../media/image26.png"/><Relationship Id="rId4" Type="http://schemas.openxmlformats.org/officeDocument/2006/relationships/slide" Target="slide2.xml"/><Relationship Id="rId9" Type="http://schemas.openxmlformats.org/officeDocument/2006/relationships/image" Target="../media/image3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35.gif"/><Relationship Id="rId5" Type="http://schemas.openxmlformats.org/officeDocument/2006/relationships/image" Target="../media/image34.svg"/><Relationship Id="rId4" Type="http://schemas.openxmlformats.org/officeDocument/2006/relationships/image" Target="../media/image3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5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51.png"/><Relationship Id="rId18" Type="http://schemas.microsoft.com/office/2007/relationships/hdphoto" Target="../media/hdphoto1.wdp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12" Type="http://schemas.openxmlformats.org/officeDocument/2006/relationships/image" Target="../media/image50.png"/><Relationship Id="rId17" Type="http://schemas.openxmlformats.org/officeDocument/2006/relationships/image" Target="../media/image55.png"/><Relationship Id="rId2" Type="http://schemas.openxmlformats.org/officeDocument/2006/relationships/image" Target="../media/image40.png"/><Relationship Id="rId16" Type="http://schemas.openxmlformats.org/officeDocument/2006/relationships/image" Target="../media/image54.png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44.png"/><Relationship Id="rId11" Type="http://schemas.openxmlformats.org/officeDocument/2006/relationships/image" Target="../media/image49.png"/><Relationship Id="rId5" Type="http://schemas.openxmlformats.org/officeDocument/2006/relationships/image" Target="../media/image43.png"/><Relationship Id="rId15" Type="http://schemas.openxmlformats.org/officeDocument/2006/relationships/image" Target="../media/image53.png"/><Relationship Id="rId10" Type="http://schemas.openxmlformats.org/officeDocument/2006/relationships/image" Target="../media/image48.png"/><Relationship Id="rId4" Type="http://schemas.openxmlformats.org/officeDocument/2006/relationships/image" Target="../media/image42.png"/><Relationship Id="rId9" Type="http://schemas.openxmlformats.org/officeDocument/2006/relationships/image" Target="../media/image47.png"/><Relationship Id="rId14" Type="http://schemas.openxmlformats.org/officeDocument/2006/relationships/image" Target="../media/image5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slideLayout" Target="../slideLayouts/slideLayout83.xml"/><Relationship Id="rId7" Type="http://schemas.openxmlformats.org/officeDocument/2006/relationships/image" Target="../media/image58.png"/><Relationship Id="rId12" Type="http://schemas.openxmlformats.org/officeDocument/2006/relationships/image" Target="../media/image62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57.svg"/><Relationship Id="rId11" Type="http://schemas.openxmlformats.org/officeDocument/2006/relationships/image" Target="../media/image61.gif"/><Relationship Id="rId5" Type="http://schemas.openxmlformats.org/officeDocument/2006/relationships/image" Target="../media/image56.png"/><Relationship Id="rId10" Type="http://schemas.openxmlformats.org/officeDocument/2006/relationships/image" Target="../media/image52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6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1">
            <a:extLst>
              <a:ext uri="{FF2B5EF4-FFF2-40B4-BE49-F238E27FC236}">
                <a16:creationId xmlns:a16="http://schemas.microsoft.com/office/drawing/2014/main" id="{32D82AC7-8171-DB12-7978-42D3C3122933}"/>
              </a:ext>
            </a:extLst>
          </p:cNvPr>
          <p:cNvGrpSpPr/>
          <p:nvPr/>
        </p:nvGrpSpPr>
        <p:grpSpPr>
          <a:xfrm>
            <a:off x="0" y="0"/>
            <a:ext cx="12838922" cy="10043160"/>
            <a:chOff x="1026" y="0"/>
            <a:chExt cx="19091" cy="15816"/>
          </a:xfrm>
        </p:grpSpPr>
        <p:pic>
          <p:nvPicPr>
            <p:cNvPr id="5" name="图片 17" descr="26">
              <a:extLst>
                <a:ext uri="{FF2B5EF4-FFF2-40B4-BE49-F238E27FC236}">
                  <a16:creationId xmlns:a16="http://schemas.microsoft.com/office/drawing/2014/main" id="{DFDF9723-ADAC-48A2-F839-936F2DAEBAC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t="186" r="61214"/>
            <a:stretch>
              <a:fillRect/>
            </a:stretch>
          </p:blipFill>
          <p:spPr>
            <a:xfrm>
              <a:off x="1026" y="5016"/>
              <a:ext cx="8819" cy="10800"/>
            </a:xfrm>
            <a:prstGeom prst="rect">
              <a:avLst/>
            </a:prstGeom>
          </p:spPr>
        </p:pic>
        <p:pic>
          <p:nvPicPr>
            <p:cNvPr id="6" name="图片 18" descr="26">
              <a:extLst>
                <a:ext uri="{FF2B5EF4-FFF2-40B4-BE49-F238E27FC236}">
                  <a16:creationId xmlns:a16="http://schemas.microsoft.com/office/drawing/2014/main" id="{687E9411-CF77-E36A-4D0A-C99AEBCF84D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70323" t="48702"/>
            <a:stretch>
              <a:fillRect/>
            </a:stretch>
          </p:blipFill>
          <p:spPr>
            <a:xfrm>
              <a:off x="13505" y="6116"/>
              <a:ext cx="5695" cy="4684"/>
            </a:xfrm>
            <a:prstGeom prst="rect">
              <a:avLst/>
            </a:prstGeom>
          </p:spPr>
        </p:pic>
        <p:pic>
          <p:nvPicPr>
            <p:cNvPr id="7" name="图片 19" descr="26">
              <a:extLst>
                <a:ext uri="{FF2B5EF4-FFF2-40B4-BE49-F238E27FC236}">
                  <a16:creationId xmlns:a16="http://schemas.microsoft.com/office/drawing/2014/main" id="{5F5160E8-FD13-0637-6227-C61C7FCA7C7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44669" b="62469"/>
            <a:stretch>
              <a:fillRect/>
            </a:stretch>
          </p:blipFill>
          <p:spPr>
            <a:xfrm>
              <a:off x="9499" y="0"/>
              <a:ext cx="10618" cy="3427"/>
            </a:xfrm>
            <a:prstGeom prst="rect">
              <a:avLst/>
            </a:prstGeom>
          </p:spPr>
        </p:pic>
      </p:grpSp>
      <p:pic>
        <p:nvPicPr>
          <p:cNvPr id="8" name="图片 20" descr="25">
            <a:extLst>
              <a:ext uri="{FF2B5EF4-FFF2-40B4-BE49-F238E27FC236}">
                <a16:creationId xmlns:a16="http://schemas.microsoft.com/office/drawing/2014/main" id="{4EAE6C9A-BDDC-E3AF-D91B-580FCE0BAE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532130"/>
            <a:ext cx="10057765" cy="5793105"/>
          </a:xfrm>
          <a:prstGeom prst="rect">
            <a:avLst/>
          </a:prstGeom>
        </p:spPr>
      </p:pic>
      <p:pic>
        <p:nvPicPr>
          <p:cNvPr id="13" name="图片 11" descr="卡通人物&#10;&#10;描述已自动生成">
            <a:extLst>
              <a:ext uri="{FF2B5EF4-FFF2-40B4-BE49-F238E27FC236}">
                <a16:creationId xmlns:a16="http://schemas.microsoft.com/office/drawing/2014/main" id="{EC905755-D9A6-0C67-4EDC-6A2D729A49F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873" t="42741" r="-141" b="36118"/>
          <a:stretch>
            <a:fillRect/>
          </a:stretch>
        </p:blipFill>
        <p:spPr>
          <a:xfrm>
            <a:off x="7943433" y="4447981"/>
            <a:ext cx="1348522" cy="1394077"/>
          </a:xfrm>
          <a:prstGeom prst="rect">
            <a:avLst/>
          </a:prstGeom>
        </p:spPr>
      </p:pic>
      <p:sp>
        <p:nvSpPr>
          <p:cNvPr id="14" name="椭圆 15">
            <a:extLst>
              <a:ext uri="{FF2B5EF4-FFF2-40B4-BE49-F238E27FC236}">
                <a16:creationId xmlns:a16="http://schemas.microsoft.com/office/drawing/2014/main" id="{884477F2-37E5-9C71-A983-144B2807EF72}"/>
              </a:ext>
            </a:extLst>
          </p:cNvPr>
          <p:cNvSpPr/>
          <p:nvPr/>
        </p:nvSpPr>
        <p:spPr>
          <a:xfrm>
            <a:off x="793799" y="5841705"/>
            <a:ext cx="127000" cy="127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37号-波纹乖乖体"/>
              <a:ea typeface="字魂37号-波纹乖乖体"/>
              <a:cs typeface="+mn-cs"/>
            </a:endParaRPr>
          </a:p>
        </p:txBody>
      </p:sp>
      <p:pic>
        <p:nvPicPr>
          <p:cNvPr id="15" name="图片 16" descr="24">
            <a:extLst>
              <a:ext uri="{FF2B5EF4-FFF2-40B4-BE49-F238E27FC236}">
                <a16:creationId xmlns:a16="http://schemas.microsoft.com/office/drawing/2014/main" id="{21503CE3-BFCE-8864-0560-982A9B15B0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43215" y="1166495"/>
            <a:ext cx="872490" cy="923290"/>
          </a:xfrm>
          <a:prstGeom prst="rect">
            <a:avLst/>
          </a:prstGeom>
        </p:spPr>
      </p:pic>
      <p:pic>
        <p:nvPicPr>
          <p:cNvPr id="16" name="图片 21" descr="24">
            <a:extLst>
              <a:ext uri="{FF2B5EF4-FFF2-40B4-BE49-F238E27FC236}">
                <a16:creationId xmlns:a16="http://schemas.microsoft.com/office/drawing/2014/main" id="{F550FA34-4F21-2C32-8618-48C724120B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75675" y="5692775"/>
            <a:ext cx="476885" cy="504825"/>
          </a:xfrm>
          <a:prstGeom prst="rect">
            <a:avLst/>
          </a:prstGeom>
        </p:spPr>
      </p:pic>
      <p:sp>
        <p:nvSpPr>
          <p:cNvPr id="17" name="星形: 五角 14">
            <a:extLst>
              <a:ext uri="{FF2B5EF4-FFF2-40B4-BE49-F238E27FC236}">
                <a16:creationId xmlns:a16="http://schemas.microsoft.com/office/drawing/2014/main" id="{F0B35563-5C9E-95FF-62C8-0BD177EDC677}"/>
              </a:ext>
            </a:extLst>
          </p:cNvPr>
          <p:cNvSpPr/>
          <p:nvPr/>
        </p:nvSpPr>
        <p:spPr>
          <a:xfrm rot="1823526">
            <a:off x="493902" y="4537356"/>
            <a:ext cx="483806" cy="483806"/>
          </a:xfrm>
          <a:prstGeom prst="star5">
            <a:avLst>
              <a:gd name="adj" fmla="val 29356"/>
              <a:gd name="hf" fmla="val 105146"/>
              <a:gd name="vf" fmla="val 110557"/>
            </a:avLst>
          </a:prstGeom>
          <a:solidFill>
            <a:srgbClr val="FFFF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37号-波纹乖乖体"/>
              <a:ea typeface="字魂37号-波纹乖乖体"/>
              <a:cs typeface="+mn-cs"/>
            </a:endParaRPr>
          </a:p>
        </p:txBody>
      </p:sp>
      <p:pic>
        <p:nvPicPr>
          <p:cNvPr id="20" name="图片 26" descr="24">
            <a:extLst>
              <a:ext uri="{FF2B5EF4-FFF2-40B4-BE49-F238E27FC236}">
                <a16:creationId xmlns:a16="http://schemas.microsoft.com/office/drawing/2014/main" id="{502A763D-57F5-775E-3E3E-B7EA2E9D42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49995" y="1083945"/>
            <a:ext cx="548640" cy="580390"/>
          </a:xfrm>
          <a:prstGeom prst="rect">
            <a:avLst/>
          </a:prstGeom>
        </p:spPr>
      </p:pic>
      <p:pic>
        <p:nvPicPr>
          <p:cNvPr id="21" name="图片 27" descr="14">
            <a:extLst>
              <a:ext uri="{FF2B5EF4-FFF2-40B4-BE49-F238E27FC236}">
                <a16:creationId xmlns:a16="http://schemas.microsoft.com/office/drawing/2014/main" id="{49B4E1E4-F1FF-16B0-90F0-F66E1B5A1FF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14755" y="742950"/>
            <a:ext cx="1298575" cy="248348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8951C47-3509-0EAE-CCFF-1A59AA8802F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70558" y="2262249"/>
            <a:ext cx="8193734" cy="2981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9594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Bar dir="vert"/>
      </p:transition>
    </mc:Choice>
    <mc:Fallback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ldLvl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Cây táo" descr="Icon&#10;&#10;Description automatically generated">
            <a:extLst>
              <a:ext uri="{FF2B5EF4-FFF2-40B4-BE49-F238E27FC236}">
                <a16:creationId xmlns:a16="http://schemas.microsoft.com/office/drawing/2014/main" id="{6DBFB49E-6B71-C29A-6FF7-CE83594A75F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8" t="8320" r="6300" b="6381"/>
          <a:stretch/>
        </p:blipFill>
        <p:spPr>
          <a:xfrm>
            <a:off x="6095305" y="748286"/>
            <a:ext cx="6094612" cy="6071613"/>
          </a:xfrm>
          <a:prstGeom prst="rect">
            <a:avLst/>
          </a:prstGeom>
        </p:spPr>
      </p:pic>
      <p:pic>
        <p:nvPicPr>
          <p:cNvPr id="28" name="Trái táo số 1">
            <a:hlinkClick r:id="rId3" action="ppaction://hlinksldjump"/>
            <a:extLst>
              <a:ext uri="{FF2B5EF4-FFF2-40B4-BE49-F238E27FC236}">
                <a16:creationId xmlns:a16="http://schemas.microsoft.com/office/drawing/2014/main" id="{207E20EF-78C7-7A57-0277-D6BB3E98CE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22813" y="2301563"/>
            <a:ext cx="762066" cy="847417"/>
          </a:xfrm>
          <a:prstGeom prst="rect">
            <a:avLst/>
          </a:prstGeom>
        </p:spPr>
      </p:pic>
      <p:pic>
        <p:nvPicPr>
          <p:cNvPr id="29" name="Trái táo số 2">
            <a:hlinkClick r:id="rId5" action="ppaction://hlinksldjump"/>
            <a:extLst>
              <a:ext uri="{FF2B5EF4-FFF2-40B4-BE49-F238E27FC236}">
                <a16:creationId xmlns:a16="http://schemas.microsoft.com/office/drawing/2014/main" id="{F92CC8AF-0A71-85C4-420F-91D3A864FCF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09868" y="3199916"/>
            <a:ext cx="762066" cy="853514"/>
          </a:xfrm>
          <a:prstGeom prst="rect">
            <a:avLst/>
          </a:prstGeom>
        </p:spPr>
      </p:pic>
      <p:pic>
        <p:nvPicPr>
          <p:cNvPr id="31" name="Trái táo số 3">
            <a:hlinkClick r:id="rId7" action="ppaction://hlinksldjump"/>
            <a:extLst>
              <a:ext uri="{FF2B5EF4-FFF2-40B4-BE49-F238E27FC236}">
                <a16:creationId xmlns:a16="http://schemas.microsoft.com/office/drawing/2014/main" id="{A32195D9-FC95-9CB4-9861-C2416613E7C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12880" y="3199916"/>
            <a:ext cx="755970" cy="847417"/>
          </a:xfrm>
          <a:prstGeom prst="rect">
            <a:avLst/>
          </a:prstGeom>
        </p:spPr>
      </p:pic>
      <p:pic>
        <p:nvPicPr>
          <p:cNvPr id="32" name="Trái táo số 4">
            <a:hlinkClick r:id="rId9" action="ppaction://hlinksldjump"/>
            <a:extLst>
              <a:ext uri="{FF2B5EF4-FFF2-40B4-BE49-F238E27FC236}">
                <a16:creationId xmlns:a16="http://schemas.microsoft.com/office/drawing/2014/main" id="{4BC01F74-24C8-AA94-C9F1-2923AAFC41A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474151" y="3005291"/>
            <a:ext cx="762066" cy="847417"/>
          </a:xfrm>
          <a:prstGeom prst="rect">
            <a:avLst/>
          </a:prstGeom>
        </p:spPr>
      </p:pic>
      <p:pic>
        <p:nvPicPr>
          <p:cNvPr id="33" name="Trái táo số 5">
            <a:hlinkClick r:id="rId11" action="ppaction://hlinksldjump"/>
            <a:extLst>
              <a:ext uri="{FF2B5EF4-FFF2-40B4-BE49-F238E27FC236}">
                <a16:creationId xmlns:a16="http://schemas.microsoft.com/office/drawing/2014/main" id="{5525CD6B-5028-FBBC-4E19-384FA91A9B4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651959" y="1312883"/>
            <a:ext cx="762066" cy="847417"/>
          </a:xfrm>
          <a:prstGeom prst="rect">
            <a:avLst/>
          </a:prstGeom>
        </p:spPr>
      </p:pic>
      <p:pic>
        <p:nvPicPr>
          <p:cNvPr id="34" name="Trái táo số 9">
            <a:hlinkClick r:id="rId13" action="ppaction://hlinksldjump"/>
            <a:extLst>
              <a:ext uri="{FF2B5EF4-FFF2-40B4-BE49-F238E27FC236}">
                <a16:creationId xmlns:a16="http://schemas.microsoft.com/office/drawing/2014/main" id="{A3232F7D-2E48-E2D6-BB44-9546E599508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714644" y="1123534"/>
            <a:ext cx="762066" cy="847417"/>
          </a:xfrm>
          <a:prstGeom prst="rect">
            <a:avLst/>
          </a:prstGeom>
        </p:spPr>
      </p:pic>
      <p:pic>
        <p:nvPicPr>
          <p:cNvPr id="35" name="Trái táo số 6">
            <a:hlinkClick r:id="rId15" action="ppaction://hlinksldjump"/>
            <a:extLst>
              <a:ext uri="{FF2B5EF4-FFF2-40B4-BE49-F238E27FC236}">
                <a16:creationId xmlns:a16="http://schemas.microsoft.com/office/drawing/2014/main" id="{96A3F716-D600-42F4-3B42-4B596887BE2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1046819" y="2858294"/>
            <a:ext cx="762066" cy="847417"/>
          </a:xfrm>
          <a:prstGeom prst="rect">
            <a:avLst/>
          </a:prstGeom>
        </p:spPr>
      </p:pic>
      <p:pic>
        <p:nvPicPr>
          <p:cNvPr id="36" name="Trái táo số 10">
            <a:hlinkClick r:id="rId17" action="ppaction://hlinksldjump"/>
            <a:extLst>
              <a:ext uri="{FF2B5EF4-FFF2-40B4-BE49-F238E27FC236}">
                <a16:creationId xmlns:a16="http://schemas.microsoft.com/office/drawing/2014/main" id="{866D2EA7-927D-2F64-0873-6CBB316ACEE2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0472276" y="2043914"/>
            <a:ext cx="847417" cy="865707"/>
          </a:xfrm>
          <a:prstGeom prst="rect">
            <a:avLst/>
          </a:prstGeom>
        </p:spPr>
      </p:pic>
      <p:pic>
        <p:nvPicPr>
          <p:cNvPr id="38" name="Trái táo số 8">
            <a:hlinkClick r:id="rId19" action="ppaction://hlinksldjump"/>
            <a:extLst>
              <a:ext uri="{FF2B5EF4-FFF2-40B4-BE49-F238E27FC236}">
                <a16:creationId xmlns:a16="http://schemas.microsoft.com/office/drawing/2014/main" id="{7360D3A0-4C25-0CA1-198B-76F3F27A1696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757511" y="2043914"/>
            <a:ext cx="755970" cy="847417"/>
          </a:xfrm>
          <a:prstGeom prst="rect">
            <a:avLst/>
          </a:prstGeom>
        </p:spPr>
      </p:pic>
      <p:pic>
        <p:nvPicPr>
          <p:cNvPr id="50" name="Picture 49" descr="Icon&#10;&#10;Description automatically generated">
            <a:extLst>
              <a:ext uri="{FF2B5EF4-FFF2-40B4-BE49-F238E27FC236}">
                <a16:creationId xmlns:a16="http://schemas.microsoft.com/office/drawing/2014/main" id="{DA27920B-DB35-D2D9-DB35-368FC08825E3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5976" y="4370564"/>
            <a:ext cx="2737965" cy="2368229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BA539E07-DDCD-90A7-F33D-E1621A8D24F0}"/>
              </a:ext>
            </a:extLst>
          </p:cNvPr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9" t="-95" r="77315" b="52550"/>
          <a:stretch/>
        </p:blipFill>
        <p:spPr>
          <a:xfrm flipH="1">
            <a:off x="1045956" y="1293091"/>
            <a:ext cx="3605095" cy="5564909"/>
          </a:xfrm>
          <a:prstGeom prst="rect">
            <a:avLst/>
          </a:prstGeom>
        </p:spPr>
      </p:pic>
      <p:pic>
        <p:nvPicPr>
          <p:cNvPr id="53" name="Picture 52" descr="A green grass on a black background&#10;&#10;Description automatically generated">
            <a:extLst>
              <a:ext uri="{FF2B5EF4-FFF2-40B4-BE49-F238E27FC236}">
                <a16:creationId xmlns:a16="http://schemas.microsoft.com/office/drawing/2014/main" id="{9DDCEC3B-0DE4-A285-A25F-4CA1634AB9DD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8851" y="3685310"/>
            <a:ext cx="4897584" cy="4897584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FE1C8288-2E2A-C605-422A-5D099B674B8F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354248" y="237539"/>
            <a:ext cx="7224386" cy="1804572"/>
          </a:xfrm>
          <a:prstGeom prst="rect">
            <a:avLst/>
          </a:prstGeom>
        </p:spPr>
      </p:pic>
      <p:pic>
        <p:nvPicPr>
          <p:cNvPr id="2" name="Trái táo số 7">
            <a:hlinkClick r:id="rId25" action="ppaction://hlinksldjump"/>
            <a:extLst>
              <a:ext uri="{FF2B5EF4-FFF2-40B4-BE49-F238E27FC236}">
                <a16:creationId xmlns:a16="http://schemas.microsoft.com/office/drawing/2014/main" id="{84AA9F39-6F0A-7B1D-144F-96F79238956B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10429727" y="3623624"/>
            <a:ext cx="762066" cy="853514"/>
          </a:xfrm>
          <a:prstGeom prst="rect">
            <a:avLst/>
          </a:prstGeom>
        </p:spPr>
      </p:pic>
      <p:sp>
        <p:nvSpPr>
          <p:cNvPr id="3" name="Rectangle: Rounded Corners 2">
            <a:hlinkClick r:id="rId27" action="ppaction://hlinksldjump"/>
            <a:extLst>
              <a:ext uri="{FF2B5EF4-FFF2-40B4-BE49-F238E27FC236}">
                <a16:creationId xmlns:a16="http://schemas.microsoft.com/office/drawing/2014/main" id="{45407CC6-E96C-ECCD-5314-5A55BA8110F3}"/>
              </a:ext>
            </a:extLst>
          </p:cNvPr>
          <p:cNvSpPr/>
          <p:nvPr/>
        </p:nvSpPr>
        <p:spPr>
          <a:xfrm>
            <a:off x="10277475" y="171450"/>
            <a:ext cx="1743075" cy="46672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Hoàn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thành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3DCE0FFC-7F27-62A4-A4C8-3DA876B8A5C7}"/>
              </a:ext>
            </a:extLst>
          </p:cNvPr>
          <p:cNvGrpSpPr/>
          <p:nvPr/>
        </p:nvGrpSpPr>
        <p:grpSpPr>
          <a:xfrm>
            <a:off x="8839200" y="1370037"/>
            <a:ext cx="796412" cy="796412"/>
            <a:chOff x="8839200" y="1370037"/>
            <a:chExt cx="796412" cy="796412"/>
          </a:xfrm>
        </p:grpSpPr>
        <p:pic>
          <p:nvPicPr>
            <p:cNvPr id="5" name="Picture 4" descr="A red apple with green leaf&#10;&#10;Description automatically generated">
              <a:extLst>
                <a:ext uri="{FF2B5EF4-FFF2-40B4-BE49-F238E27FC236}">
                  <a16:creationId xmlns:a16="http://schemas.microsoft.com/office/drawing/2014/main" id="{AEAA541F-3610-419A-2DCE-CDFCB821D992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BEBA8EAE-BF5A-486C-A8C5-ECC9F3942E4B}">
                  <a14:imgProps xmlns:a14="http://schemas.microsoft.com/office/drawing/2010/main">
                    <a14:imgLayer r:embed="rId29">
                      <a14:imgEffect>
                        <a14:backgroundRemoval t="10000" b="90000" l="10000" r="90000">
                          <a14:foregroundMark x1="65279" y1="15279" x2="54608" y2="19846"/>
                          <a14:foregroundMark x1="54608" y1="19846" x2="51091" y2="28577"/>
                          <a14:foregroundMark x1="51091" y1="28577" x2="51091" y2="28577"/>
                          <a14:foregroundMark x1="38723" y1="12530" x2="52546" y2="17987"/>
                          <a14:foregroundMark x1="52546" y1="17987" x2="52546" y2="17987"/>
                          <a14:foregroundMark x1="38157" y1="10348" x2="53112" y2="18917"/>
                          <a14:foregroundMark x1="37065" y1="12005" x2="47979" y2="18068"/>
                          <a14:foregroundMark x1="47979" y1="18068" x2="50000" y2="2126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39200" y="1370037"/>
              <a:ext cx="796412" cy="796412"/>
            </a:xfrm>
            <a:prstGeom prst="rect">
              <a:avLst/>
            </a:prstGeom>
          </p:spPr>
        </p:pic>
        <p:sp>
          <p:nvSpPr>
            <p:cNvPr id="6" name="TextBox 5">
              <a:hlinkClick r:id="rId17" action="ppaction://hlinksldjump"/>
              <a:extLst>
                <a:ext uri="{FF2B5EF4-FFF2-40B4-BE49-F238E27FC236}">
                  <a16:creationId xmlns:a16="http://schemas.microsoft.com/office/drawing/2014/main" id="{4E43706B-AF69-38CD-96AE-5BF9D6B59E5E}"/>
                </a:ext>
              </a:extLst>
            </p:cNvPr>
            <p:cNvSpPr txBox="1"/>
            <p:nvPr/>
          </p:nvSpPr>
          <p:spPr>
            <a:xfrm>
              <a:off x="9016181" y="1602658"/>
              <a:ext cx="58010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bg1"/>
                  </a:solidFill>
                </a:rPr>
                <a:t>11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0B85531B-86C5-25CE-3F55-CB3207A13BBE}"/>
              </a:ext>
            </a:extLst>
          </p:cNvPr>
          <p:cNvGrpSpPr/>
          <p:nvPr/>
        </p:nvGrpSpPr>
        <p:grpSpPr>
          <a:xfrm>
            <a:off x="10166554" y="2746553"/>
            <a:ext cx="796412" cy="796412"/>
            <a:chOff x="8839200" y="1370037"/>
            <a:chExt cx="796412" cy="796412"/>
          </a:xfrm>
        </p:grpSpPr>
        <p:pic>
          <p:nvPicPr>
            <p:cNvPr id="8" name="Picture 7" descr="A red apple with green leaf&#10;&#10;Description automatically generated">
              <a:extLst>
                <a:ext uri="{FF2B5EF4-FFF2-40B4-BE49-F238E27FC236}">
                  <a16:creationId xmlns:a16="http://schemas.microsoft.com/office/drawing/2014/main" id="{5C3A5DE9-D835-647B-A148-23B01956A8BC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BEBA8EAE-BF5A-486C-A8C5-ECC9F3942E4B}">
                  <a14:imgProps xmlns:a14="http://schemas.microsoft.com/office/drawing/2010/main">
                    <a14:imgLayer r:embed="rId29">
                      <a14:imgEffect>
                        <a14:backgroundRemoval t="10000" b="90000" l="10000" r="90000">
                          <a14:foregroundMark x1="65279" y1="15279" x2="54608" y2="19846"/>
                          <a14:foregroundMark x1="54608" y1="19846" x2="51091" y2="28577"/>
                          <a14:foregroundMark x1="51091" y1="28577" x2="51091" y2="28577"/>
                          <a14:foregroundMark x1="38723" y1="12530" x2="52546" y2="17987"/>
                          <a14:foregroundMark x1="52546" y1="17987" x2="52546" y2="17987"/>
                          <a14:foregroundMark x1="38157" y1="10348" x2="53112" y2="18917"/>
                          <a14:foregroundMark x1="37065" y1="12005" x2="47979" y2="18068"/>
                          <a14:foregroundMark x1="47979" y1="18068" x2="50000" y2="2126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39200" y="1370037"/>
              <a:ext cx="796412" cy="796412"/>
            </a:xfrm>
            <a:prstGeom prst="rect">
              <a:avLst/>
            </a:prstGeom>
          </p:spPr>
        </p:pic>
        <p:sp>
          <p:nvSpPr>
            <p:cNvPr id="9" name="TextBox 8">
              <a:hlinkClick r:id="rId27" action="ppaction://hlinksldjump"/>
              <a:extLst>
                <a:ext uri="{FF2B5EF4-FFF2-40B4-BE49-F238E27FC236}">
                  <a16:creationId xmlns:a16="http://schemas.microsoft.com/office/drawing/2014/main" id="{E5396393-0570-4405-920E-966B396B008D}"/>
                </a:ext>
              </a:extLst>
            </p:cNvPr>
            <p:cNvSpPr txBox="1"/>
            <p:nvPr/>
          </p:nvSpPr>
          <p:spPr>
            <a:xfrm>
              <a:off x="8988221" y="1585760"/>
              <a:ext cx="608063" cy="4785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bg1"/>
                  </a:solidFill>
                </a:rPr>
                <a:t>12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108258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Bar dir="vert"/>
      </p:transition>
    </mc:Choice>
    <mc:Fallback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6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6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1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3.7037E-6 L -0.01159 -3.7037E-6 L -0.01159 0.0669 L -0.02318 0.0669 L -0.02318 0.13403 L -0.03464 0.13403 L -0.03464 0.20116 L -0.04623 0.20116 L -0.04623 0.26829 L -0.05769 0.26829 L -0.05769 0.33542 L -0.06928 0.33542 L -0.06928 0.40255 L -0.08073 0.40255 L -0.08073 0.46991 " pathEditMode="relative" rAng="0" ptsTypes="AAAAAAAAAAAAAAA">
                                      <p:cBhvr>
                                        <p:cTn id="4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36" y="23495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3.7037E-6 L -0.01706 -3.7037E-6 L -0.01706 0.05116 L -0.03411 0.05116 L -0.03411 0.10255 L -0.05117 0.10255 L -0.05117 0.15394 L -0.06823 0.15394 L -0.06823 0.20533 L -0.08529 0.20533 L -0.08529 0.25672 L -0.10234 0.25672 L -0.10234 0.30811 L -0.11927 0.30811 L -0.11927 0.35996 " pathEditMode="relative" rAng="0" ptsTypes="AAAAAAAAAAAAAAA">
                                      <p:cBhvr>
                                        <p:cTn id="56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64" y="17986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6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2.22222E-6 L -0.02721 -2.22222E-6 L -0.02721 0.05486 L -0.05417 0.05486 L -0.05417 0.11065 L -0.08112 0.11065 L -0.08112 0.16644 L -0.10807 0.16644 L -0.10807 0.22199 L -0.1349 0.22199 L -0.1349 0.27755 L -0.16185 0.27755 L -0.16185 0.33334 L -0.18854 0.33334 L -0.18854 0.38959 " pathEditMode="relative" rAng="0" ptsTypes="AAAAAAAAAAAAAAA">
                                      <p:cBhvr>
                                        <p:cTn id="64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427" y="19468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6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0 L -0.03606 0 L -0.03606 0.05856 L -0.07161 0.05856 L -0.07161 0.11759 L -0.10729 0.11759 L -0.10729 0.17685 L -0.14297 0.17685 L -0.14297 0.23611 L -0.17864 0.23611 L -0.17864 0.29491 L -0.21432 0.29491 L -0.21432 0.35417 L -0.24974 0.35417 L -0.24974 0.41389 " pathEditMode="relative" rAng="0" ptsTypes="AAAAAAAAAAAAAAA">
                                      <p:cBhvr>
                                        <p:cTn id="72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487" y="20694"/>
                                    </p:animMotion>
                                  </p:childTnLst>
                                </p:cTn>
                              </p:par>
                              <p:par>
                                <p:cTn id="73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5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6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7.40741E-7 L -0.01237 -7.40741E-7 L -0.01237 0.0794 L -0.02474 0.0794 L -0.02474 0.15972 L -0.03711 0.15972 L -0.03711 0.23982 L -0.04934 0.23982 L -0.04934 0.31991 L -0.06171 0.31991 L -0.06171 0.4 L -0.07408 0.4 L -0.07408 0.48009 L -0.08619 0.48009 L -0.08619 0.56065 " pathEditMode="relative" rAng="0" ptsTypes="AAAAAAAAAAAAAAA">
                                      <p:cBhvr>
                                        <p:cTn id="80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10" y="28032"/>
                                    </p:animMotion>
                                  </p:childTnLst>
                                </p:cTn>
                              </p:par>
                              <p:par>
                                <p:cTn id="81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3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6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2.22222E-6 L -0.06953 -2.22222E-6 L -0.06953 0.06435 L -0.1388 0.06435 L -0.1388 0.12986 L -0.20807 0.12986 L -0.20807 0.19514 L -0.27747 0.19514 L -0.27747 0.25996 L -0.34674 0.25996 L -0.34674 0.325 L -0.41602 0.325 L -0.41602 0.39051 L -0.48503 0.39051 L -0.48503 0.45625 " pathEditMode="relative" rAng="0" ptsTypes="AAAAAAAAAAAAAAA">
                                      <p:cBhvr>
                                        <p:cTn id="88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258" y="22801"/>
                                    </p:animMotion>
                                  </p:childTnLst>
                                </p:cTn>
                              </p:par>
                              <p:par>
                                <p:cTn id="89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1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6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22222E-6 L -0.03906 -2.22222E-6 L -0.03906 0.06412 L -0.078 0.06412 L -0.078 0.12894 L -0.11706 0.12894 L -0.11706 0.19352 L -0.15599 0.19352 L -0.15599 0.25834 L -0.19505 0.25834 L -0.19505 0.32292 L -0.23399 0.32292 L -0.23399 0.38773 L -0.27279 0.38773 L -0.27279 0.45278 " pathEditMode="relative" rAng="0" ptsTypes="AAAAAAAAAAAAAAA">
                                      <p:cBhvr>
                                        <p:cTn id="96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646" y="22639"/>
                                    </p:animMotion>
                                  </p:childTnLst>
                                </p:cTn>
                              </p:par>
                              <p:par>
                                <p:cTn id="97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9" dur="25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6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4.44444E-6 L -0.04231 -4.44444E-6 L -0.04231 0.07987 L -0.08463 0.07987 L -0.08463 0.16019 L -0.12682 0.16019 L -0.12682 0.24028 L -0.16914 0.24028 L -0.16914 0.32061 L -0.21132 0.32061 L -0.21132 0.40047 L -0.25351 0.40047 L -0.25351 0.48079 L -0.2957 0.48079 L -0.2957 0.56135 " pathEditMode="relative" rAng="0" ptsTypes="AAAAAAAAAAAAAAA">
                                      <p:cBhvr>
                                        <p:cTn id="104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792" y="28056"/>
                                    </p:animMotion>
                                  </p:childTnLst>
                                </p:cTn>
                              </p:par>
                              <p:par>
                                <p:cTn id="10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7" dur="25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6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045E-16 -1.11111E-6 L -0.05573 -1.11111E-6 L -0.05573 0.06088 L -0.11146 0.06088 L -0.11146 0.12245 L -0.16719 0.12245 L -0.16719 0.1838 L -0.22292 0.1838 L -0.22292 0.24537 L -0.27865 0.24537 L -0.27865 0.30671 L -0.33437 0.30671 L -0.33437 0.36852 L -0.38984 0.36852 L -0.38984 0.43056 " pathEditMode="relative" rAng="0" ptsTypes="AAAAAAAAAAAAAAA">
                                      <p:cBhvr>
                                        <p:cTn id="112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492" y="21528"/>
                                    </p:animMotion>
                                  </p:childTnLst>
                                </p:cTn>
                              </p:par>
                              <p:par>
                                <p:cTn id="113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6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7.40741E-7 L -0.0625 7.40741E-7 L -0.0625 0.03102 L -0.125 0.03102 L -0.125 0.06227 L -0.18737 0.06227 L -0.18737 0.09329 L -0.24987 0.09329 L -0.24987 0.12454 L -0.31224 0.12454 L -0.31224 0.15555 L -0.37474 0.15555 L -0.37474 0.1868 L -0.43711 0.1868 L -0.43711 0.21805 " pathEditMode="relative" rAng="0" ptsTypes="AAAAAAAAAAAAAAA">
                                      <p:cBhvr>
                                        <p:cTn id="12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862" y="10903"/>
                                    </p:animMotion>
                                  </p:childTnLst>
                                </p:cTn>
                              </p:par>
                              <p:par>
                                <p:cTn id="121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3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phic 14">
            <a:extLst>
              <a:ext uri="{FF2B5EF4-FFF2-40B4-BE49-F238E27FC236}">
                <a16:creationId xmlns:a16="http://schemas.microsoft.com/office/drawing/2014/main" id="{BB34A4F3-2982-4EBC-A721-B09135484AA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091" t="29953" r="17860" b="4322"/>
          <a:stretch/>
        </p:blipFill>
        <p:spPr>
          <a:xfrm>
            <a:off x="-132080" y="0"/>
            <a:ext cx="12425680" cy="6858000"/>
          </a:xfrm>
          <a:prstGeom prst="rect">
            <a:avLst/>
          </a:prstGeom>
        </p:spPr>
      </p:pic>
      <p:sp>
        <p:nvSpPr>
          <p:cNvPr id="12" name="Bảng câu hỏi">
            <a:extLst>
              <a:ext uri="{FF2B5EF4-FFF2-40B4-BE49-F238E27FC236}">
                <a16:creationId xmlns:a16="http://schemas.microsoft.com/office/drawing/2014/main" id="{5AC340DA-3DD6-1138-62D5-46F5EB717F86}"/>
              </a:ext>
            </a:extLst>
          </p:cNvPr>
          <p:cNvSpPr/>
          <p:nvPr/>
        </p:nvSpPr>
        <p:spPr>
          <a:xfrm>
            <a:off x="1037027" y="505712"/>
            <a:ext cx="10104348" cy="1140099"/>
          </a:xfrm>
          <a:prstGeom prst="roundRect">
            <a:avLst>
              <a:gd name="adj" fmla="val 29458"/>
            </a:avLst>
          </a:prstGeom>
          <a:solidFill>
            <a:schemeClr val="bg1">
              <a:alpha val="76000"/>
            </a:schemeClr>
          </a:solidFill>
          <a:ln w="38100">
            <a:solidFill>
              <a:srgbClr val="D93E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5 Fourth Medium" panose="00000600000000000000" pitchFamily="2" charset="0"/>
              <a:ea typeface="+mn-ea"/>
              <a:cs typeface="+mn-cs"/>
            </a:endParaRPr>
          </a:p>
        </p:txBody>
      </p:sp>
      <p:sp>
        <p:nvSpPr>
          <p:cNvPr id="20" name="Chứa câu hỏi">
            <a:extLst>
              <a:ext uri="{FF2B5EF4-FFF2-40B4-BE49-F238E27FC236}">
                <a16:creationId xmlns:a16="http://schemas.microsoft.com/office/drawing/2014/main" id="{8FD0D94F-385C-5C2D-3CE5-58579DD7A67F}"/>
              </a:ext>
            </a:extLst>
          </p:cNvPr>
          <p:cNvSpPr txBox="1"/>
          <p:nvPr/>
        </p:nvSpPr>
        <p:spPr>
          <a:xfrm>
            <a:off x="2401456" y="574691"/>
            <a:ext cx="810540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6000" dirty="0">
                <a:solidFill>
                  <a:prstClr val="black"/>
                </a:solidFill>
              </a:rPr>
              <a:t>3 dm =….?.... cm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4E6E506-F6C0-4E74-D173-8161A94BEA76}"/>
              </a:ext>
            </a:extLst>
          </p:cNvPr>
          <p:cNvGrpSpPr/>
          <p:nvPr/>
        </p:nvGrpSpPr>
        <p:grpSpPr>
          <a:xfrm>
            <a:off x="2121612" y="2118608"/>
            <a:ext cx="6811891" cy="2164342"/>
            <a:chOff x="2121612" y="2118608"/>
            <a:chExt cx="6811891" cy="2164342"/>
          </a:xfrm>
        </p:grpSpPr>
        <p:sp>
          <p:nvSpPr>
            <p:cNvPr id="13319" name="b">
              <a:extLst>
                <a:ext uri="{FF2B5EF4-FFF2-40B4-BE49-F238E27FC236}">
                  <a16:creationId xmlns:a16="http://schemas.microsoft.com/office/drawing/2014/main" id="{752FBDE0-1813-4950-CD28-433A7524CE38}"/>
                </a:ext>
              </a:extLst>
            </p:cNvPr>
            <p:cNvSpPr/>
            <p:nvPr/>
          </p:nvSpPr>
          <p:spPr>
            <a:xfrm>
              <a:off x="3790950" y="2747004"/>
              <a:ext cx="4038599" cy="1414656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30</a:t>
              </a:r>
            </a:p>
          </p:txBody>
        </p:sp>
        <p:pic>
          <p:nvPicPr>
            <p:cNvPr id="13324" name="Đúng">
              <a:extLst>
                <a:ext uri="{FF2B5EF4-FFF2-40B4-BE49-F238E27FC236}">
                  <a16:creationId xmlns:a16="http://schemas.microsoft.com/office/drawing/2014/main" id="{FB176BBE-9057-2F82-8997-73ACF969F34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02029" y="2679646"/>
              <a:ext cx="1631474" cy="1305178"/>
            </a:xfrm>
            <a:prstGeom prst="rect">
              <a:avLst/>
            </a:prstGeom>
          </p:spPr>
        </p:pic>
        <p:pic>
          <p:nvPicPr>
            <p:cNvPr id="13328" name="Picture 13327">
              <a:extLst>
                <a:ext uri="{FF2B5EF4-FFF2-40B4-BE49-F238E27FC236}">
                  <a16:creationId xmlns:a16="http://schemas.microsoft.com/office/drawing/2014/main" id="{0F6C84AC-C752-AADD-37BB-9C923AB4186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1337684">
              <a:off x="2121612" y="2118608"/>
              <a:ext cx="2845911" cy="2164342"/>
            </a:xfrm>
            <a:prstGeom prst="rect">
              <a:avLst/>
            </a:prstGeom>
          </p:spPr>
        </p:pic>
      </p:grpSp>
      <p:sp>
        <p:nvSpPr>
          <p:cNvPr id="2" name="Arrow: Left 1">
            <a:hlinkClick r:id="rId8" action="ppaction://hlinksldjump"/>
            <a:extLst>
              <a:ext uri="{FF2B5EF4-FFF2-40B4-BE49-F238E27FC236}">
                <a16:creationId xmlns:a16="http://schemas.microsoft.com/office/drawing/2014/main" id="{C3BE016E-6060-37B8-160F-38C3739B2D89}"/>
              </a:ext>
            </a:extLst>
          </p:cNvPr>
          <p:cNvSpPr/>
          <p:nvPr/>
        </p:nvSpPr>
        <p:spPr>
          <a:xfrm>
            <a:off x="114300" y="6153150"/>
            <a:ext cx="2066925" cy="609600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08383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Bar dir="vert"/>
      </p:transition>
    </mc:Choice>
    <mc:Fallback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Graphic 18">
            <a:extLst>
              <a:ext uri="{FF2B5EF4-FFF2-40B4-BE49-F238E27FC236}">
                <a16:creationId xmlns:a16="http://schemas.microsoft.com/office/drawing/2014/main" id="{D03F36C6-A626-6542-5029-C5ED0384B98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091" t="29953" r="17860" b="4322"/>
          <a:stretch/>
        </p:blipFill>
        <p:spPr>
          <a:xfrm>
            <a:off x="-132080" y="0"/>
            <a:ext cx="12425680" cy="6858000"/>
          </a:xfrm>
          <a:prstGeom prst="rect">
            <a:avLst/>
          </a:prstGeom>
        </p:spPr>
      </p:pic>
      <p:sp>
        <p:nvSpPr>
          <p:cNvPr id="21" name="Bảng câu hỏi">
            <a:extLst>
              <a:ext uri="{FF2B5EF4-FFF2-40B4-BE49-F238E27FC236}">
                <a16:creationId xmlns:a16="http://schemas.microsoft.com/office/drawing/2014/main" id="{F6C937FD-FC9E-FC0D-08CD-4E396AB57075}"/>
              </a:ext>
            </a:extLst>
          </p:cNvPr>
          <p:cNvSpPr/>
          <p:nvPr/>
        </p:nvSpPr>
        <p:spPr>
          <a:xfrm>
            <a:off x="1037027" y="505712"/>
            <a:ext cx="10104348" cy="1140099"/>
          </a:xfrm>
          <a:prstGeom prst="roundRect">
            <a:avLst>
              <a:gd name="adj" fmla="val 29458"/>
            </a:avLst>
          </a:prstGeom>
          <a:solidFill>
            <a:schemeClr val="bg1">
              <a:alpha val="76000"/>
            </a:schemeClr>
          </a:solidFill>
          <a:ln w="38100">
            <a:solidFill>
              <a:srgbClr val="D93E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5 Fourth Medium" panose="00000600000000000000" pitchFamily="2" charset="0"/>
              <a:ea typeface="+mn-ea"/>
              <a:cs typeface="+mn-cs"/>
            </a:endParaRPr>
          </a:p>
        </p:txBody>
      </p:sp>
      <p:sp>
        <p:nvSpPr>
          <p:cNvPr id="22" name="Chứa câu hỏi">
            <a:extLst>
              <a:ext uri="{FF2B5EF4-FFF2-40B4-BE49-F238E27FC236}">
                <a16:creationId xmlns:a16="http://schemas.microsoft.com/office/drawing/2014/main" id="{B8ADDC12-ED0A-530A-EC96-99BAE71FBC0C}"/>
              </a:ext>
            </a:extLst>
          </p:cNvPr>
          <p:cNvSpPr txBox="1"/>
          <p:nvPr/>
        </p:nvSpPr>
        <p:spPr>
          <a:xfrm>
            <a:off x="2401456" y="574691"/>
            <a:ext cx="810540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6000" dirty="0">
                <a:solidFill>
                  <a:prstClr val="black"/>
                </a:solidFill>
              </a:rPr>
              <a:t>6 m =….?....dm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FDFE290A-F389-A93D-5B57-ADA340F65BBE}"/>
              </a:ext>
            </a:extLst>
          </p:cNvPr>
          <p:cNvGrpSpPr/>
          <p:nvPr/>
        </p:nvGrpSpPr>
        <p:grpSpPr>
          <a:xfrm>
            <a:off x="2121612" y="2118608"/>
            <a:ext cx="6811891" cy="2164342"/>
            <a:chOff x="2121612" y="2118608"/>
            <a:chExt cx="6811891" cy="2164342"/>
          </a:xfrm>
        </p:grpSpPr>
        <p:sp>
          <p:nvSpPr>
            <p:cNvPr id="24" name="b">
              <a:extLst>
                <a:ext uri="{FF2B5EF4-FFF2-40B4-BE49-F238E27FC236}">
                  <a16:creationId xmlns:a16="http://schemas.microsoft.com/office/drawing/2014/main" id="{5BCE849A-6C3A-431F-269E-93AFC8965153}"/>
                </a:ext>
              </a:extLst>
            </p:cNvPr>
            <p:cNvSpPr/>
            <p:nvPr/>
          </p:nvSpPr>
          <p:spPr>
            <a:xfrm>
              <a:off x="3790950" y="2747004"/>
              <a:ext cx="4038599" cy="1414656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60</a:t>
              </a:r>
            </a:p>
          </p:txBody>
        </p:sp>
        <p:pic>
          <p:nvPicPr>
            <p:cNvPr id="25" name="Đúng">
              <a:extLst>
                <a:ext uri="{FF2B5EF4-FFF2-40B4-BE49-F238E27FC236}">
                  <a16:creationId xmlns:a16="http://schemas.microsoft.com/office/drawing/2014/main" id="{3E9E75AA-7BE4-FF08-5447-1B4F7181E8C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02029" y="2679646"/>
              <a:ext cx="1631474" cy="1305178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AAC70955-D36D-AF69-F78E-D299C471DF1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1337684">
              <a:off x="2121612" y="2118608"/>
              <a:ext cx="2845911" cy="2164342"/>
            </a:xfrm>
            <a:prstGeom prst="rect">
              <a:avLst/>
            </a:prstGeom>
          </p:spPr>
        </p:pic>
      </p:grpSp>
      <p:sp>
        <p:nvSpPr>
          <p:cNvPr id="27" name="Arrow: Left 26">
            <a:hlinkClick r:id="rId8" action="ppaction://hlinksldjump"/>
            <a:extLst>
              <a:ext uri="{FF2B5EF4-FFF2-40B4-BE49-F238E27FC236}">
                <a16:creationId xmlns:a16="http://schemas.microsoft.com/office/drawing/2014/main" id="{C8F6D2AB-D11D-AC99-87DA-D14A082D9D3F}"/>
              </a:ext>
            </a:extLst>
          </p:cNvPr>
          <p:cNvSpPr/>
          <p:nvPr/>
        </p:nvSpPr>
        <p:spPr>
          <a:xfrm>
            <a:off x="114300" y="6153150"/>
            <a:ext cx="2066925" cy="609600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47047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Bar dir="vert"/>
      </p:transition>
    </mc:Choice>
    <mc:Fallback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Graphic 18">
            <a:extLst>
              <a:ext uri="{FF2B5EF4-FFF2-40B4-BE49-F238E27FC236}">
                <a16:creationId xmlns:a16="http://schemas.microsoft.com/office/drawing/2014/main" id="{5D679E4F-8D42-F9C2-DBB2-0CDD04CC099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091" t="29953" r="17860" b="4322"/>
          <a:stretch/>
        </p:blipFill>
        <p:spPr>
          <a:xfrm>
            <a:off x="-132080" y="0"/>
            <a:ext cx="12425680" cy="6858000"/>
          </a:xfrm>
          <a:prstGeom prst="rect">
            <a:avLst/>
          </a:prstGeom>
        </p:spPr>
      </p:pic>
      <p:sp>
        <p:nvSpPr>
          <p:cNvPr id="21" name="Bảng câu hỏi">
            <a:extLst>
              <a:ext uri="{FF2B5EF4-FFF2-40B4-BE49-F238E27FC236}">
                <a16:creationId xmlns:a16="http://schemas.microsoft.com/office/drawing/2014/main" id="{31189F67-1074-89B5-1C13-4C6AF1CB3EE7}"/>
              </a:ext>
            </a:extLst>
          </p:cNvPr>
          <p:cNvSpPr/>
          <p:nvPr/>
        </p:nvSpPr>
        <p:spPr>
          <a:xfrm>
            <a:off x="1037027" y="505712"/>
            <a:ext cx="10104348" cy="1140099"/>
          </a:xfrm>
          <a:prstGeom prst="roundRect">
            <a:avLst>
              <a:gd name="adj" fmla="val 29458"/>
            </a:avLst>
          </a:prstGeom>
          <a:solidFill>
            <a:schemeClr val="bg1">
              <a:alpha val="76000"/>
            </a:schemeClr>
          </a:solidFill>
          <a:ln w="38100">
            <a:solidFill>
              <a:srgbClr val="D93E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5 Fourth Medium" panose="00000600000000000000" pitchFamily="2" charset="0"/>
              <a:ea typeface="+mn-ea"/>
              <a:cs typeface="+mn-cs"/>
            </a:endParaRPr>
          </a:p>
        </p:txBody>
      </p:sp>
      <p:sp>
        <p:nvSpPr>
          <p:cNvPr id="22" name="Chứa câu hỏi">
            <a:extLst>
              <a:ext uri="{FF2B5EF4-FFF2-40B4-BE49-F238E27FC236}">
                <a16:creationId xmlns:a16="http://schemas.microsoft.com/office/drawing/2014/main" id="{094A88AE-88B6-DDF5-EC06-E16D16B2B73A}"/>
              </a:ext>
            </a:extLst>
          </p:cNvPr>
          <p:cNvSpPr txBox="1"/>
          <p:nvPr/>
        </p:nvSpPr>
        <p:spPr>
          <a:xfrm>
            <a:off x="2401456" y="574691"/>
            <a:ext cx="810540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6000" dirty="0">
                <a:solidFill>
                  <a:prstClr val="black"/>
                </a:solidFill>
              </a:rPr>
              <a:t>6 dm =….?....cm	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5C653FB4-5D7A-E802-4B97-61B63C7950BF}"/>
              </a:ext>
            </a:extLst>
          </p:cNvPr>
          <p:cNvGrpSpPr/>
          <p:nvPr/>
        </p:nvGrpSpPr>
        <p:grpSpPr>
          <a:xfrm>
            <a:off x="2121612" y="2118608"/>
            <a:ext cx="6811891" cy="2164342"/>
            <a:chOff x="2121612" y="2118608"/>
            <a:chExt cx="6811891" cy="2164342"/>
          </a:xfrm>
        </p:grpSpPr>
        <p:sp>
          <p:nvSpPr>
            <p:cNvPr id="24" name="b">
              <a:extLst>
                <a:ext uri="{FF2B5EF4-FFF2-40B4-BE49-F238E27FC236}">
                  <a16:creationId xmlns:a16="http://schemas.microsoft.com/office/drawing/2014/main" id="{A4E013A2-B028-728C-EBE2-EE5AE0099B10}"/>
                </a:ext>
              </a:extLst>
            </p:cNvPr>
            <p:cNvSpPr/>
            <p:nvPr/>
          </p:nvSpPr>
          <p:spPr>
            <a:xfrm>
              <a:off x="3790950" y="2747004"/>
              <a:ext cx="4038599" cy="1414656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60</a:t>
              </a:r>
            </a:p>
          </p:txBody>
        </p:sp>
        <p:pic>
          <p:nvPicPr>
            <p:cNvPr id="25" name="Đúng">
              <a:extLst>
                <a:ext uri="{FF2B5EF4-FFF2-40B4-BE49-F238E27FC236}">
                  <a16:creationId xmlns:a16="http://schemas.microsoft.com/office/drawing/2014/main" id="{CD927967-85C9-6DBB-BF14-803DF31060A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02029" y="2679646"/>
              <a:ext cx="1631474" cy="1305178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C3DAC741-AB81-C6DC-0AE3-15DC640EE3E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1337684">
              <a:off x="2121612" y="2118608"/>
              <a:ext cx="2845911" cy="2164342"/>
            </a:xfrm>
            <a:prstGeom prst="rect">
              <a:avLst/>
            </a:prstGeom>
          </p:spPr>
        </p:pic>
      </p:grpSp>
      <p:sp>
        <p:nvSpPr>
          <p:cNvPr id="27" name="Arrow: Left 26">
            <a:hlinkClick r:id="rId8" action="ppaction://hlinksldjump"/>
            <a:extLst>
              <a:ext uri="{FF2B5EF4-FFF2-40B4-BE49-F238E27FC236}">
                <a16:creationId xmlns:a16="http://schemas.microsoft.com/office/drawing/2014/main" id="{C3F7C5F0-5299-8E57-8ADF-2CDB3DC1966D}"/>
              </a:ext>
            </a:extLst>
          </p:cNvPr>
          <p:cNvSpPr/>
          <p:nvPr/>
        </p:nvSpPr>
        <p:spPr>
          <a:xfrm>
            <a:off x="114300" y="6153150"/>
            <a:ext cx="2066925" cy="609600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52234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Bar dir="vert"/>
      </p:transition>
    </mc:Choice>
    <mc:Fallback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F3ED0E9C-CCBD-9089-3151-3B629E7665D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091" t="29953" r="17860" b="4322"/>
          <a:stretch/>
        </p:blipFill>
        <p:spPr>
          <a:xfrm>
            <a:off x="-132080" y="0"/>
            <a:ext cx="12425680" cy="6858000"/>
          </a:xfrm>
          <a:prstGeom prst="rect">
            <a:avLst/>
          </a:prstGeom>
        </p:spPr>
      </p:pic>
      <p:sp>
        <p:nvSpPr>
          <p:cNvPr id="4" name="Bảng câu hỏi">
            <a:extLst>
              <a:ext uri="{FF2B5EF4-FFF2-40B4-BE49-F238E27FC236}">
                <a16:creationId xmlns:a16="http://schemas.microsoft.com/office/drawing/2014/main" id="{EBC3AB4B-55C8-D10B-2A90-F8F7CDAE11F5}"/>
              </a:ext>
            </a:extLst>
          </p:cNvPr>
          <p:cNvSpPr/>
          <p:nvPr/>
        </p:nvSpPr>
        <p:spPr>
          <a:xfrm>
            <a:off x="1037027" y="505712"/>
            <a:ext cx="10104348" cy="1140099"/>
          </a:xfrm>
          <a:prstGeom prst="roundRect">
            <a:avLst>
              <a:gd name="adj" fmla="val 29458"/>
            </a:avLst>
          </a:prstGeom>
          <a:solidFill>
            <a:schemeClr val="bg1">
              <a:alpha val="76000"/>
            </a:schemeClr>
          </a:solidFill>
          <a:ln w="38100">
            <a:solidFill>
              <a:srgbClr val="D93E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5 Fourth Medium" panose="00000600000000000000" pitchFamily="2" charset="0"/>
              <a:ea typeface="+mn-ea"/>
              <a:cs typeface="+mn-cs"/>
            </a:endParaRPr>
          </a:p>
        </p:txBody>
      </p:sp>
      <p:sp>
        <p:nvSpPr>
          <p:cNvPr id="5" name="Chứa câu hỏi">
            <a:extLst>
              <a:ext uri="{FF2B5EF4-FFF2-40B4-BE49-F238E27FC236}">
                <a16:creationId xmlns:a16="http://schemas.microsoft.com/office/drawing/2014/main" id="{EA32DFF3-30FA-C3ED-9F9D-0DE645CF9D8F}"/>
              </a:ext>
            </a:extLst>
          </p:cNvPr>
          <p:cNvSpPr txBox="1"/>
          <p:nvPr/>
        </p:nvSpPr>
        <p:spPr>
          <a:xfrm>
            <a:off x="2401456" y="574691"/>
            <a:ext cx="810540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6000" dirty="0">
                <a:solidFill>
                  <a:prstClr val="black"/>
                </a:solidFill>
              </a:rPr>
              <a:t>3 m =…?... cm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D8F6C374-AA2C-E1B5-37C5-DCFD50992816}"/>
              </a:ext>
            </a:extLst>
          </p:cNvPr>
          <p:cNvGrpSpPr/>
          <p:nvPr/>
        </p:nvGrpSpPr>
        <p:grpSpPr>
          <a:xfrm>
            <a:off x="2121612" y="2118608"/>
            <a:ext cx="6811891" cy="2164342"/>
            <a:chOff x="2121612" y="2118608"/>
            <a:chExt cx="6811891" cy="2164342"/>
          </a:xfrm>
        </p:grpSpPr>
        <p:sp>
          <p:nvSpPr>
            <p:cNvPr id="7" name="b">
              <a:extLst>
                <a:ext uri="{FF2B5EF4-FFF2-40B4-BE49-F238E27FC236}">
                  <a16:creationId xmlns:a16="http://schemas.microsoft.com/office/drawing/2014/main" id="{7E3DBAF8-F167-EBBD-2B27-AF3530840CAD}"/>
                </a:ext>
              </a:extLst>
            </p:cNvPr>
            <p:cNvSpPr/>
            <p:nvPr/>
          </p:nvSpPr>
          <p:spPr>
            <a:xfrm>
              <a:off x="3790950" y="2747004"/>
              <a:ext cx="4038599" cy="1414656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300</a:t>
              </a:r>
            </a:p>
          </p:txBody>
        </p:sp>
        <p:pic>
          <p:nvPicPr>
            <p:cNvPr id="8" name="Đúng">
              <a:extLst>
                <a:ext uri="{FF2B5EF4-FFF2-40B4-BE49-F238E27FC236}">
                  <a16:creationId xmlns:a16="http://schemas.microsoft.com/office/drawing/2014/main" id="{A0826835-D483-1F90-668A-B0DB2430673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02029" y="2679646"/>
              <a:ext cx="1631474" cy="1305178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7B6A3373-121A-42F9-A229-24141D4417B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1337684">
              <a:off x="2121612" y="2118608"/>
              <a:ext cx="2845911" cy="2164342"/>
            </a:xfrm>
            <a:prstGeom prst="rect">
              <a:avLst/>
            </a:prstGeom>
          </p:spPr>
        </p:pic>
      </p:grpSp>
      <p:sp>
        <p:nvSpPr>
          <p:cNvPr id="10" name="Arrow: Left 9">
            <a:hlinkClick r:id="rId8" action="ppaction://hlinksldjump"/>
            <a:extLst>
              <a:ext uri="{FF2B5EF4-FFF2-40B4-BE49-F238E27FC236}">
                <a16:creationId xmlns:a16="http://schemas.microsoft.com/office/drawing/2014/main" id="{8BA1A671-D528-FFE0-AB13-2FB18612B965}"/>
              </a:ext>
            </a:extLst>
          </p:cNvPr>
          <p:cNvSpPr/>
          <p:nvPr/>
        </p:nvSpPr>
        <p:spPr>
          <a:xfrm>
            <a:off x="114300" y="6153150"/>
            <a:ext cx="2066925" cy="609600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40296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Bar dir="vert"/>
      </p:transition>
    </mc:Choice>
    <mc:Fallback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7674CCFA-0FC1-292C-FF00-A8886D04273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091" t="29953" r="17860" b="4322"/>
          <a:stretch/>
        </p:blipFill>
        <p:spPr>
          <a:xfrm>
            <a:off x="-132080" y="0"/>
            <a:ext cx="12425680" cy="6858000"/>
          </a:xfrm>
          <a:prstGeom prst="rect">
            <a:avLst/>
          </a:prstGeom>
        </p:spPr>
      </p:pic>
      <p:sp>
        <p:nvSpPr>
          <p:cNvPr id="4" name="Bảng câu hỏi">
            <a:extLst>
              <a:ext uri="{FF2B5EF4-FFF2-40B4-BE49-F238E27FC236}">
                <a16:creationId xmlns:a16="http://schemas.microsoft.com/office/drawing/2014/main" id="{179840A7-5EEB-8530-07C8-2D738334E675}"/>
              </a:ext>
            </a:extLst>
          </p:cNvPr>
          <p:cNvSpPr/>
          <p:nvPr/>
        </p:nvSpPr>
        <p:spPr>
          <a:xfrm>
            <a:off x="1037027" y="505712"/>
            <a:ext cx="10104348" cy="1140099"/>
          </a:xfrm>
          <a:prstGeom prst="roundRect">
            <a:avLst>
              <a:gd name="adj" fmla="val 29458"/>
            </a:avLst>
          </a:prstGeom>
          <a:solidFill>
            <a:schemeClr val="bg1">
              <a:alpha val="76000"/>
            </a:schemeClr>
          </a:solidFill>
          <a:ln w="38100">
            <a:solidFill>
              <a:srgbClr val="D93E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5 Fourth Medium" panose="00000600000000000000" pitchFamily="2" charset="0"/>
              <a:ea typeface="+mn-ea"/>
              <a:cs typeface="+mn-cs"/>
            </a:endParaRPr>
          </a:p>
        </p:txBody>
      </p:sp>
      <p:sp>
        <p:nvSpPr>
          <p:cNvPr id="5" name="Chứa câu hỏi">
            <a:extLst>
              <a:ext uri="{FF2B5EF4-FFF2-40B4-BE49-F238E27FC236}">
                <a16:creationId xmlns:a16="http://schemas.microsoft.com/office/drawing/2014/main" id="{FA081BA7-869C-44AC-3F9E-69E8A030CF22}"/>
              </a:ext>
            </a:extLst>
          </p:cNvPr>
          <p:cNvSpPr txBox="1"/>
          <p:nvPr/>
        </p:nvSpPr>
        <p:spPr>
          <a:xfrm>
            <a:off x="2401456" y="574691"/>
            <a:ext cx="810540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6000" dirty="0">
                <a:solidFill>
                  <a:prstClr val="black"/>
                </a:solidFill>
              </a:rPr>
              <a:t>3 m =…?... dm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0EEF9BF-F314-D9CA-4FEA-E365EF841B79}"/>
              </a:ext>
            </a:extLst>
          </p:cNvPr>
          <p:cNvGrpSpPr/>
          <p:nvPr/>
        </p:nvGrpSpPr>
        <p:grpSpPr>
          <a:xfrm>
            <a:off x="2121612" y="2118608"/>
            <a:ext cx="6811891" cy="2164342"/>
            <a:chOff x="2121612" y="2118608"/>
            <a:chExt cx="6811891" cy="2164342"/>
          </a:xfrm>
        </p:grpSpPr>
        <p:sp>
          <p:nvSpPr>
            <p:cNvPr id="7" name="b">
              <a:extLst>
                <a:ext uri="{FF2B5EF4-FFF2-40B4-BE49-F238E27FC236}">
                  <a16:creationId xmlns:a16="http://schemas.microsoft.com/office/drawing/2014/main" id="{89C5E127-AA11-AB9C-E595-71071534A708}"/>
                </a:ext>
              </a:extLst>
            </p:cNvPr>
            <p:cNvSpPr/>
            <p:nvPr/>
          </p:nvSpPr>
          <p:spPr>
            <a:xfrm>
              <a:off x="3790950" y="2747004"/>
              <a:ext cx="4038599" cy="1414656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30</a:t>
              </a:r>
            </a:p>
          </p:txBody>
        </p:sp>
        <p:pic>
          <p:nvPicPr>
            <p:cNvPr id="8" name="Đúng">
              <a:extLst>
                <a:ext uri="{FF2B5EF4-FFF2-40B4-BE49-F238E27FC236}">
                  <a16:creationId xmlns:a16="http://schemas.microsoft.com/office/drawing/2014/main" id="{06B610C1-4168-CC58-79F0-ECD2ABB5A79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02029" y="2679646"/>
              <a:ext cx="1631474" cy="1305178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35563B3C-5C33-9264-6A4D-6EC8B91577E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1337684">
              <a:off x="2121612" y="2118608"/>
              <a:ext cx="2845911" cy="2164342"/>
            </a:xfrm>
            <a:prstGeom prst="rect">
              <a:avLst/>
            </a:prstGeom>
          </p:spPr>
        </p:pic>
      </p:grpSp>
      <p:sp>
        <p:nvSpPr>
          <p:cNvPr id="10" name="Arrow: Left 9">
            <a:hlinkClick r:id="rId8" action="ppaction://hlinksldjump"/>
            <a:extLst>
              <a:ext uri="{FF2B5EF4-FFF2-40B4-BE49-F238E27FC236}">
                <a16:creationId xmlns:a16="http://schemas.microsoft.com/office/drawing/2014/main" id="{3A2CB3D2-776C-D182-83C6-25CC79BA59A5}"/>
              </a:ext>
            </a:extLst>
          </p:cNvPr>
          <p:cNvSpPr/>
          <p:nvPr/>
        </p:nvSpPr>
        <p:spPr>
          <a:xfrm>
            <a:off x="114300" y="6153150"/>
            <a:ext cx="2066925" cy="609600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27916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Bar dir="vert"/>
      </p:transition>
    </mc:Choice>
    <mc:Fallback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Graphic 18">
            <a:extLst>
              <a:ext uri="{FF2B5EF4-FFF2-40B4-BE49-F238E27FC236}">
                <a16:creationId xmlns:a16="http://schemas.microsoft.com/office/drawing/2014/main" id="{14AA5CA8-4495-2304-C6E4-13BFF2435AB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091" t="29953" r="17860" b="4322"/>
          <a:stretch/>
        </p:blipFill>
        <p:spPr>
          <a:xfrm>
            <a:off x="-132080" y="0"/>
            <a:ext cx="12425680" cy="6858000"/>
          </a:xfrm>
          <a:prstGeom prst="rect">
            <a:avLst/>
          </a:prstGeom>
        </p:spPr>
      </p:pic>
      <p:sp>
        <p:nvSpPr>
          <p:cNvPr id="21" name="Bảng câu hỏi">
            <a:extLst>
              <a:ext uri="{FF2B5EF4-FFF2-40B4-BE49-F238E27FC236}">
                <a16:creationId xmlns:a16="http://schemas.microsoft.com/office/drawing/2014/main" id="{A0B7A19C-A0AC-DD6A-BAE5-AF552093AF09}"/>
              </a:ext>
            </a:extLst>
          </p:cNvPr>
          <p:cNvSpPr/>
          <p:nvPr/>
        </p:nvSpPr>
        <p:spPr>
          <a:xfrm>
            <a:off x="1037027" y="505712"/>
            <a:ext cx="10104348" cy="1140099"/>
          </a:xfrm>
          <a:prstGeom prst="roundRect">
            <a:avLst>
              <a:gd name="adj" fmla="val 29458"/>
            </a:avLst>
          </a:prstGeom>
          <a:solidFill>
            <a:schemeClr val="bg1">
              <a:alpha val="76000"/>
            </a:schemeClr>
          </a:solidFill>
          <a:ln w="38100">
            <a:solidFill>
              <a:srgbClr val="D93E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5 Fourth Medium" panose="00000600000000000000" pitchFamily="2" charset="0"/>
              <a:ea typeface="+mn-ea"/>
              <a:cs typeface="+mn-cs"/>
            </a:endParaRPr>
          </a:p>
        </p:txBody>
      </p:sp>
      <p:sp>
        <p:nvSpPr>
          <p:cNvPr id="22" name="Chứa câu hỏi">
            <a:extLst>
              <a:ext uri="{FF2B5EF4-FFF2-40B4-BE49-F238E27FC236}">
                <a16:creationId xmlns:a16="http://schemas.microsoft.com/office/drawing/2014/main" id="{976975D2-65C7-46A5-06BC-A80CEBD3E3D0}"/>
              </a:ext>
            </a:extLst>
          </p:cNvPr>
          <p:cNvSpPr txBox="1"/>
          <p:nvPr/>
        </p:nvSpPr>
        <p:spPr>
          <a:xfrm>
            <a:off x="2401456" y="574691"/>
            <a:ext cx="810540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6000" dirty="0">
                <a:solidFill>
                  <a:prstClr val="black"/>
                </a:solidFill>
              </a:rPr>
              <a:t>6 m =…?... cm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85898E28-D872-535A-75C3-FC68E57CDF09}"/>
              </a:ext>
            </a:extLst>
          </p:cNvPr>
          <p:cNvGrpSpPr/>
          <p:nvPr/>
        </p:nvGrpSpPr>
        <p:grpSpPr>
          <a:xfrm>
            <a:off x="2121612" y="2118608"/>
            <a:ext cx="6811891" cy="2164342"/>
            <a:chOff x="2121612" y="2118608"/>
            <a:chExt cx="6811891" cy="2164342"/>
          </a:xfrm>
        </p:grpSpPr>
        <p:sp>
          <p:nvSpPr>
            <p:cNvPr id="24" name="b">
              <a:extLst>
                <a:ext uri="{FF2B5EF4-FFF2-40B4-BE49-F238E27FC236}">
                  <a16:creationId xmlns:a16="http://schemas.microsoft.com/office/drawing/2014/main" id="{4C4BB3F5-48FC-DE4E-0D33-1C77509BF8F3}"/>
                </a:ext>
              </a:extLst>
            </p:cNvPr>
            <p:cNvSpPr/>
            <p:nvPr/>
          </p:nvSpPr>
          <p:spPr>
            <a:xfrm>
              <a:off x="3790950" y="2747004"/>
              <a:ext cx="4038599" cy="1414656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600</a:t>
              </a:r>
            </a:p>
          </p:txBody>
        </p:sp>
        <p:pic>
          <p:nvPicPr>
            <p:cNvPr id="25" name="Đúng">
              <a:extLst>
                <a:ext uri="{FF2B5EF4-FFF2-40B4-BE49-F238E27FC236}">
                  <a16:creationId xmlns:a16="http://schemas.microsoft.com/office/drawing/2014/main" id="{0CBC18B1-1EFA-A699-55E5-BDF0E3B192B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02029" y="2679646"/>
              <a:ext cx="1631474" cy="1305178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E769666E-A305-43B4-FB66-63B3C581E4F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1337684">
              <a:off x="2121612" y="2118608"/>
              <a:ext cx="2845911" cy="2164342"/>
            </a:xfrm>
            <a:prstGeom prst="rect">
              <a:avLst/>
            </a:prstGeom>
          </p:spPr>
        </p:pic>
      </p:grpSp>
      <p:sp>
        <p:nvSpPr>
          <p:cNvPr id="27" name="Arrow: Left 26">
            <a:hlinkClick r:id="rId8" action="ppaction://hlinksldjump"/>
            <a:extLst>
              <a:ext uri="{FF2B5EF4-FFF2-40B4-BE49-F238E27FC236}">
                <a16:creationId xmlns:a16="http://schemas.microsoft.com/office/drawing/2014/main" id="{EB13FF96-FFE5-4188-D842-66EC274A01F3}"/>
              </a:ext>
            </a:extLst>
          </p:cNvPr>
          <p:cNvSpPr/>
          <p:nvPr/>
        </p:nvSpPr>
        <p:spPr>
          <a:xfrm>
            <a:off x="114300" y="6153150"/>
            <a:ext cx="2066925" cy="609600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94226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Bar dir="vert"/>
      </p:transition>
    </mc:Choice>
    <mc:Fallback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0034361D-13F5-FB30-6742-2519E49B28D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091" t="29953" r="17860" b="4322"/>
          <a:stretch/>
        </p:blipFill>
        <p:spPr>
          <a:xfrm>
            <a:off x="-132080" y="0"/>
            <a:ext cx="12425680" cy="6858000"/>
          </a:xfrm>
          <a:prstGeom prst="rect">
            <a:avLst/>
          </a:prstGeom>
        </p:spPr>
      </p:pic>
      <p:sp>
        <p:nvSpPr>
          <p:cNvPr id="13" name="Bảng câu hỏi">
            <a:extLst>
              <a:ext uri="{FF2B5EF4-FFF2-40B4-BE49-F238E27FC236}">
                <a16:creationId xmlns:a16="http://schemas.microsoft.com/office/drawing/2014/main" id="{6B7A8CDD-24B5-AA6B-5C9C-145C254ADBB3}"/>
              </a:ext>
            </a:extLst>
          </p:cNvPr>
          <p:cNvSpPr/>
          <p:nvPr/>
        </p:nvSpPr>
        <p:spPr>
          <a:xfrm>
            <a:off x="1037027" y="505712"/>
            <a:ext cx="10104348" cy="1140099"/>
          </a:xfrm>
          <a:prstGeom prst="roundRect">
            <a:avLst>
              <a:gd name="adj" fmla="val 29458"/>
            </a:avLst>
          </a:prstGeom>
          <a:solidFill>
            <a:schemeClr val="bg1">
              <a:alpha val="76000"/>
            </a:schemeClr>
          </a:solidFill>
          <a:ln w="38100">
            <a:solidFill>
              <a:srgbClr val="D93E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5 Fourth Medium" panose="00000600000000000000" pitchFamily="2" charset="0"/>
              <a:ea typeface="+mn-ea"/>
              <a:cs typeface="+mn-cs"/>
            </a:endParaRPr>
          </a:p>
        </p:txBody>
      </p:sp>
      <p:sp>
        <p:nvSpPr>
          <p:cNvPr id="14" name="Chứa câu hỏi">
            <a:extLst>
              <a:ext uri="{FF2B5EF4-FFF2-40B4-BE49-F238E27FC236}">
                <a16:creationId xmlns:a16="http://schemas.microsoft.com/office/drawing/2014/main" id="{E3A8245D-712E-DF0E-83CD-B50D5C5E84E2}"/>
              </a:ext>
            </a:extLst>
          </p:cNvPr>
          <p:cNvSpPr txBox="1"/>
          <p:nvPr/>
        </p:nvSpPr>
        <p:spPr>
          <a:xfrm>
            <a:off x="2401456" y="574691"/>
            <a:ext cx="810540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6000" dirty="0">
                <a:solidFill>
                  <a:prstClr val="black"/>
                </a:solidFill>
              </a:rPr>
              <a:t>200 cm =…?...m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97BBAF9F-9889-1F74-0E7A-78118D7A5CA5}"/>
              </a:ext>
            </a:extLst>
          </p:cNvPr>
          <p:cNvGrpSpPr/>
          <p:nvPr/>
        </p:nvGrpSpPr>
        <p:grpSpPr>
          <a:xfrm>
            <a:off x="2121612" y="2118608"/>
            <a:ext cx="6811891" cy="2164342"/>
            <a:chOff x="2121612" y="2118608"/>
            <a:chExt cx="6811891" cy="2164342"/>
          </a:xfrm>
        </p:grpSpPr>
        <p:sp>
          <p:nvSpPr>
            <p:cNvPr id="17" name="b">
              <a:extLst>
                <a:ext uri="{FF2B5EF4-FFF2-40B4-BE49-F238E27FC236}">
                  <a16:creationId xmlns:a16="http://schemas.microsoft.com/office/drawing/2014/main" id="{6DDD0ED9-A2A5-349F-BF3F-39AAC8A82577}"/>
                </a:ext>
              </a:extLst>
            </p:cNvPr>
            <p:cNvSpPr/>
            <p:nvPr/>
          </p:nvSpPr>
          <p:spPr>
            <a:xfrm>
              <a:off x="3790950" y="2747004"/>
              <a:ext cx="4038599" cy="1414656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</a:t>
              </a:r>
            </a:p>
          </p:txBody>
        </p:sp>
        <p:pic>
          <p:nvPicPr>
            <p:cNvPr id="18" name="Đúng">
              <a:extLst>
                <a:ext uri="{FF2B5EF4-FFF2-40B4-BE49-F238E27FC236}">
                  <a16:creationId xmlns:a16="http://schemas.microsoft.com/office/drawing/2014/main" id="{C56FD5E3-3B2B-572B-F257-3CF64C63646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02029" y="2679646"/>
              <a:ext cx="1631474" cy="1305178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BE055334-0A16-EED5-06C4-EC04521EE34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1337684">
              <a:off x="2121612" y="2118608"/>
              <a:ext cx="2845911" cy="2164342"/>
            </a:xfrm>
            <a:prstGeom prst="rect">
              <a:avLst/>
            </a:prstGeom>
          </p:spPr>
        </p:pic>
      </p:grpSp>
      <p:sp>
        <p:nvSpPr>
          <p:cNvPr id="21" name="Arrow: Left 20">
            <a:hlinkClick r:id="rId8" action="ppaction://hlinksldjump"/>
            <a:extLst>
              <a:ext uri="{FF2B5EF4-FFF2-40B4-BE49-F238E27FC236}">
                <a16:creationId xmlns:a16="http://schemas.microsoft.com/office/drawing/2014/main" id="{55788AF2-1FBE-7FED-8E8F-8B6E6D5E9C61}"/>
              </a:ext>
            </a:extLst>
          </p:cNvPr>
          <p:cNvSpPr/>
          <p:nvPr/>
        </p:nvSpPr>
        <p:spPr>
          <a:xfrm>
            <a:off x="114300" y="6153150"/>
            <a:ext cx="2066925" cy="609600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30353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Bar dir="vert"/>
      </p:transition>
    </mc:Choice>
    <mc:Fallback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raphic 27">
            <a:extLst>
              <a:ext uri="{FF2B5EF4-FFF2-40B4-BE49-F238E27FC236}">
                <a16:creationId xmlns:a16="http://schemas.microsoft.com/office/drawing/2014/main" id="{ADB61B68-3A2F-053C-BD05-F76939BD8E8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091" t="29953" r="17860" b="4322"/>
          <a:stretch/>
        </p:blipFill>
        <p:spPr>
          <a:xfrm>
            <a:off x="-132080" y="0"/>
            <a:ext cx="12425680" cy="6858000"/>
          </a:xfrm>
          <a:prstGeom prst="rect">
            <a:avLst/>
          </a:prstGeom>
        </p:spPr>
      </p:pic>
      <p:sp>
        <p:nvSpPr>
          <p:cNvPr id="29" name="Bảng câu hỏi">
            <a:extLst>
              <a:ext uri="{FF2B5EF4-FFF2-40B4-BE49-F238E27FC236}">
                <a16:creationId xmlns:a16="http://schemas.microsoft.com/office/drawing/2014/main" id="{59EAF1FF-8B06-A699-9C1A-7E84B9E418AF}"/>
              </a:ext>
            </a:extLst>
          </p:cNvPr>
          <p:cNvSpPr/>
          <p:nvPr/>
        </p:nvSpPr>
        <p:spPr>
          <a:xfrm>
            <a:off x="1037027" y="505712"/>
            <a:ext cx="10104348" cy="1140099"/>
          </a:xfrm>
          <a:prstGeom prst="roundRect">
            <a:avLst>
              <a:gd name="adj" fmla="val 29458"/>
            </a:avLst>
          </a:prstGeom>
          <a:solidFill>
            <a:schemeClr val="bg1">
              <a:alpha val="76000"/>
            </a:schemeClr>
          </a:solidFill>
          <a:ln w="38100">
            <a:solidFill>
              <a:srgbClr val="D93E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5 Fourth Medium" panose="00000600000000000000" pitchFamily="2" charset="0"/>
              <a:ea typeface="+mn-ea"/>
              <a:cs typeface="+mn-cs"/>
            </a:endParaRPr>
          </a:p>
        </p:txBody>
      </p:sp>
      <p:sp>
        <p:nvSpPr>
          <p:cNvPr id="30" name="Chứa câu hỏi">
            <a:extLst>
              <a:ext uri="{FF2B5EF4-FFF2-40B4-BE49-F238E27FC236}">
                <a16:creationId xmlns:a16="http://schemas.microsoft.com/office/drawing/2014/main" id="{8DB35F4C-6328-EB37-E049-D192E26DDFAE}"/>
              </a:ext>
            </a:extLst>
          </p:cNvPr>
          <p:cNvSpPr txBox="1"/>
          <p:nvPr/>
        </p:nvSpPr>
        <p:spPr>
          <a:xfrm>
            <a:off x="2401456" y="574691"/>
            <a:ext cx="810540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6000" dirty="0">
                <a:solidFill>
                  <a:prstClr val="black"/>
                </a:solidFill>
              </a:rPr>
              <a:t>20 dm =…?...m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AC254012-6F68-E3FC-0740-E55E1DF185B1}"/>
              </a:ext>
            </a:extLst>
          </p:cNvPr>
          <p:cNvGrpSpPr/>
          <p:nvPr/>
        </p:nvGrpSpPr>
        <p:grpSpPr>
          <a:xfrm>
            <a:off x="2121612" y="2118608"/>
            <a:ext cx="6811891" cy="2164342"/>
            <a:chOff x="2121612" y="2118608"/>
            <a:chExt cx="6811891" cy="2164342"/>
          </a:xfrm>
        </p:grpSpPr>
        <p:sp>
          <p:nvSpPr>
            <p:cNvPr id="32" name="b">
              <a:extLst>
                <a:ext uri="{FF2B5EF4-FFF2-40B4-BE49-F238E27FC236}">
                  <a16:creationId xmlns:a16="http://schemas.microsoft.com/office/drawing/2014/main" id="{735323C3-A54F-2CC8-CE28-EC4A43A248FB}"/>
                </a:ext>
              </a:extLst>
            </p:cNvPr>
            <p:cNvSpPr/>
            <p:nvPr/>
          </p:nvSpPr>
          <p:spPr>
            <a:xfrm>
              <a:off x="3790950" y="2747004"/>
              <a:ext cx="4038599" cy="1414656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</a:t>
              </a:r>
            </a:p>
          </p:txBody>
        </p:sp>
        <p:pic>
          <p:nvPicPr>
            <p:cNvPr id="33" name="Đúng">
              <a:extLst>
                <a:ext uri="{FF2B5EF4-FFF2-40B4-BE49-F238E27FC236}">
                  <a16:creationId xmlns:a16="http://schemas.microsoft.com/office/drawing/2014/main" id="{D507F254-9891-9D73-8A1C-C51DF948BCE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02029" y="2679646"/>
              <a:ext cx="1631474" cy="1305178"/>
            </a:xfrm>
            <a:prstGeom prst="rect">
              <a:avLst/>
            </a:prstGeom>
          </p:spPr>
        </p:pic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91EEBD2B-A6A2-5311-13B8-A9F80C14783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1337684">
              <a:off x="2121612" y="2118608"/>
              <a:ext cx="2845911" cy="2164342"/>
            </a:xfrm>
            <a:prstGeom prst="rect">
              <a:avLst/>
            </a:prstGeom>
          </p:spPr>
        </p:pic>
      </p:grpSp>
      <p:sp>
        <p:nvSpPr>
          <p:cNvPr id="35" name="Arrow: Left 34">
            <a:hlinkClick r:id="rId8" action="ppaction://hlinksldjump"/>
            <a:extLst>
              <a:ext uri="{FF2B5EF4-FFF2-40B4-BE49-F238E27FC236}">
                <a16:creationId xmlns:a16="http://schemas.microsoft.com/office/drawing/2014/main" id="{D870C5EE-D8CA-1B71-5533-91C3FFA3061A}"/>
              </a:ext>
            </a:extLst>
          </p:cNvPr>
          <p:cNvSpPr/>
          <p:nvPr/>
        </p:nvSpPr>
        <p:spPr>
          <a:xfrm>
            <a:off x="114300" y="6153150"/>
            <a:ext cx="2066925" cy="609600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66035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Bar dir="vert"/>
      </p:transition>
    </mc:Choice>
    <mc:Fallback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raphic 27">
            <a:extLst>
              <a:ext uri="{FF2B5EF4-FFF2-40B4-BE49-F238E27FC236}">
                <a16:creationId xmlns:a16="http://schemas.microsoft.com/office/drawing/2014/main" id="{A06B7269-19EF-F3B3-7364-2592E90E80E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091" t="29953" r="17860" b="4322"/>
          <a:stretch/>
        </p:blipFill>
        <p:spPr>
          <a:xfrm>
            <a:off x="-132080" y="0"/>
            <a:ext cx="12425680" cy="6858000"/>
          </a:xfrm>
          <a:prstGeom prst="rect">
            <a:avLst/>
          </a:prstGeom>
        </p:spPr>
      </p:pic>
      <p:sp>
        <p:nvSpPr>
          <p:cNvPr id="29" name="Bảng câu hỏi">
            <a:extLst>
              <a:ext uri="{FF2B5EF4-FFF2-40B4-BE49-F238E27FC236}">
                <a16:creationId xmlns:a16="http://schemas.microsoft.com/office/drawing/2014/main" id="{ED6B565A-9265-6F2D-544A-62A4034CA430}"/>
              </a:ext>
            </a:extLst>
          </p:cNvPr>
          <p:cNvSpPr/>
          <p:nvPr/>
        </p:nvSpPr>
        <p:spPr>
          <a:xfrm>
            <a:off x="1037027" y="505712"/>
            <a:ext cx="10104348" cy="1140099"/>
          </a:xfrm>
          <a:prstGeom prst="roundRect">
            <a:avLst>
              <a:gd name="adj" fmla="val 29458"/>
            </a:avLst>
          </a:prstGeom>
          <a:solidFill>
            <a:schemeClr val="bg1">
              <a:alpha val="76000"/>
            </a:schemeClr>
          </a:solidFill>
          <a:ln w="38100">
            <a:solidFill>
              <a:srgbClr val="D93E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5 Fourth Medium" panose="00000600000000000000" pitchFamily="2" charset="0"/>
              <a:ea typeface="+mn-ea"/>
              <a:cs typeface="+mn-cs"/>
            </a:endParaRPr>
          </a:p>
        </p:txBody>
      </p:sp>
      <p:sp>
        <p:nvSpPr>
          <p:cNvPr id="30" name="Chứa câu hỏi">
            <a:extLst>
              <a:ext uri="{FF2B5EF4-FFF2-40B4-BE49-F238E27FC236}">
                <a16:creationId xmlns:a16="http://schemas.microsoft.com/office/drawing/2014/main" id="{D18CD238-398C-5544-136F-09FEEA4E93E3}"/>
              </a:ext>
            </a:extLst>
          </p:cNvPr>
          <p:cNvSpPr txBox="1"/>
          <p:nvPr/>
        </p:nvSpPr>
        <p:spPr>
          <a:xfrm>
            <a:off x="2401456" y="574691"/>
            <a:ext cx="810540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6000" dirty="0">
                <a:solidFill>
                  <a:prstClr val="black"/>
                </a:solidFill>
              </a:rPr>
              <a:t>500 cm =…?...m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D416269A-B13F-A542-E8A7-BB0548B720C5}"/>
              </a:ext>
            </a:extLst>
          </p:cNvPr>
          <p:cNvGrpSpPr/>
          <p:nvPr/>
        </p:nvGrpSpPr>
        <p:grpSpPr>
          <a:xfrm>
            <a:off x="2121612" y="2118608"/>
            <a:ext cx="6811891" cy="2164342"/>
            <a:chOff x="2121612" y="2118608"/>
            <a:chExt cx="6811891" cy="2164342"/>
          </a:xfrm>
        </p:grpSpPr>
        <p:sp>
          <p:nvSpPr>
            <p:cNvPr id="32" name="b">
              <a:extLst>
                <a:ext uri="{FF2B5EF4-FFF2-40B4-BE49-F238E27FC236}">
                  <a16:creationId xmlns:a16="http://schemas.microsoft.com/office/drawing/2014/main" id="{C3335926-9C4C-FC10-0C80-205E5B48F272}"/>
                </a:ext>
              </a:extLst>
            </p:cNvPr>
            <p:cNvSpPr/>
            <p:nvPr/>
          </p:nvSpPr>
          <p:spPr>
            <a:xfrm>
              <a:off x="3790950" y="2747004"/>
              <a:ext cx="4038599" cy="1414656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5</a:t>
              </a:r>
            </a:p>
          </p:txBody>
        </p:sp>
        <p:pic>
          <p:nvPicPr>
            <p:cNvPr id="33" name="Đúng">
              <a:extLst>
                <a:ext uri="{FF2B5EF4-FFF2-40B4-BE49-F238E27FC236}">
                  <a16:creationId xmlns:a16="http://schemas.microsoft.com/office/drawing/2014/main" id="{63397709-B8CD-889B-CE18-C19145A4721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02029" y="2679646"/>
              <a:ext cx="1631474" cy="1305178"/>
            </a:xfrm>
            <a:prstGeom prst="rect">
              <a:avLst/>
            </a:prstGeom>
          </p:spPr>
        </p:pic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9F3506B-32C7-189D-040C-801A5054544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1337684">
              <a:off x="2121612" y="2118608"/>
              <a:ext cx="2845911" cy="2164342"/>
            </a:xfrm>
            <a:prstGeom prst="rect">
              <a:avLst/>
            </a:prstGeom>
          </p:spPr>
        </p:pic>
      </p:grpSp>
      <p:sp>
        <p:nvSpPr>
          <p:cNvPr id="35" name="Arrow: Left 34">
            <a:hlinkClick r:id="rId8" action="ppaction://hlinksldjump"/>
            <a:extLst>
              <a:ext uri="{FF2B5EF4-FFF2-40B4-BE49-F238E27FC236}">
                <a16:creationId xmlns:a16="http://schemas.microsoft.com/office/drawing/2014/main" id="{9F623C8C-286C-39FB-F8D3-3C076A8DD93A}"/>
              </a:ext>
            </a:extLst>
          </p:cNvPr>
          <p:cNvSpPr/>
          <p:nvPr/>
        </p:nvSpPr>
        <p:spPr>
          <a:xfrm>
            <a:off x="114300" y="6153150"/>
            <a:ext cx="2066925" cy="609600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68770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Bar dir="vert"/>
      </p:transition>
    </mc:Choice>
    <mc:Fallback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783B76E-5223-4F7D-8C3A-40478D61FFF6}"/>
              </a:ext>
            </a:extLst>
          </p:cNvPr>
          <p:cNvSpPr/>
          <p:nvPr/>
        </p:nvSpPr>
        <p:spPr>
          <a:xfrm>
            <a:off x="562461" y="98474"/>
            <a:ext cx="11324739" cy="663995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891717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0" name="Picture 9">
            <a:hlinkClick r:id="rId2" action="ppaction://hlinksldjump"/>
            <a:extLst>
              <a:ext uri="{FF2B5EF4-FFF2-40B4-BE49-F238E27FC236}">
                <a16:creationId xmlns:a16="http://schemas.microsoft.com/office/drawing/2014/main" id="{FCE7BF72-6E05-4D0E-9BBA-4B313317C2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5507" y="1466362"/>
            <a:ext cx="2283500" cy="2660316"/>
          </a:xfrm>
          <a:prstGeom prst="rect">
            <a:avLst/>
          </a:prstGeom>
        </p:spPr>
      </p:pic>
      <p:pic>
        <p:nvPicPr>
          <p:cNvPr id="11" name="Picture 10">
            <a:hlinkClick r:id="rId4" action="ppaction://hlinksldjump"/>
            <a:extLst>
              <a:ext uri="{FF2B5EF4-FFF2-40B4-BE49-F238E27FC236}">
                <a16:creationId xmlns:a16="http://schemas.microsoft.com/office/drawing/2014/main" id="{B55798E5-D727-4BD7-8C0A-47CF9AF867D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79" t="-1267" r="43802" b="65539"/>
          <a:stretch/>
        </p:blipFill>
        <p:spPr>
          <a:xfrm>
            <a:off x="7875218" y="1452575"/>
            <a:ext cx="2078297" cy="2759967"/>
          </a:xfrm>
          <a:prstGeom prst="rect">
            <a:avLst/>
          </a:prstGeom>
        </p:spPr>
      </p:pic>
      <p:pic>
        <p:nvPicPr>
          <p:cNvPr id="15" name="Picture 14">
            <a:hlinkClick r:id="rId6" action="ppaction://hlinksldjump"/>
            <a:extLst>
              <a:ext uri="{FF2B5EF4-FFF2-40B4-BE49-F238E27FC236}">
                <a16:creationId xmlns:a16="http://schemas.microsoft.com/office/drawing/2014/main" id="{0CCE6F98-DE5F-4C9B-82BF-03FB726AFC1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3324" t="3061"/>
          <a:stretch/>
        </p:blipFill>
        <p:spPr>
          <a:xfrm>
            <a:off x="6030352" y="3960162"/>
            <a:ext cx="2289157" cy="254988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6650B69-43B7-4F8F-981C-8F864D08886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461" y="3816465"/>
            <a:ext cx="3412928" cy="283727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A4B6B51-53F3-48B6-960F-BCBC59FFCD9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19326" y="2186961"/>
            <a:ext cx="1352823" cy="186689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F664303-061C-4A57-B530-CF9E294F593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82150" y="2714625"/>
            <a:ext cx="1447516" cy="144751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C14AA1A-86F0-45DD-8006-0F65790240A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32254" y="4710703"/>
            <a:ext cx="2147297" cy="2147297"/>
          </a:xfrm>
          <a:prstGeom prst="rect">
            <a:avLst/>
          </a:prstGeom>
        </p:spPr>
      </p:pic>
      <p:sp>
        <p:nvSpPr>
          <p:cNvPr id="12" name="Arrow: Right 11">
            <a:hlinkClick r:id="rId12" action="ppaction://hlinksldjump"/>
            <a:extLst>
              <a:ext uri="{FF2B5EF4-FFF2-40B4-BE49-F238E27FC236}">
                <a16:creationId xmlns:a16="http://schemas.microsoft.com/office/drawing/2014/main" id="{0E86CE8A-F49B-4D1A-BA08-3831765C598B}"/>
              </a:ext>
            </a:extLst>
          </p:cNvPr>
          <p:cNvSpPr/>
          <p:nvPr/>
        </p:nvSpPr>
        <p:spPr>
          <a:xfrm>
            <a:off x="11155680" y="6144628"/>
            <a:ext cx="957683" cy="509113"/>
          </a:xfrm>
          <a:prstGeom prst="rightArrow">
            <a:avLst/>
          </a:prstGeom>
          <a:solidFill>
            <a:srgbClr val="88D656"/>
          </a:solidFill>
          <a:ln>
            <a:solidFill>
              <a:srgbClr val="952E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DB747A5-7E09-3ED4-F4D5-B621DE904A0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268925" y="252364"/>
            <a:ext cx="7352413" cy="1103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1677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Bar dir="vert"/>
      </p:transition>
    </mc:Choice>
    <mc:Fallback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EE3FA635-E8AC-FFA9-184E-D60EB0C2634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091" t="29953" r="17860" b="4322"/>
          <a:stretch/>
        </p:blipFill>
        <p:spPr>
          <a:xfrm>
            <a:off x="-132080" y="0"/>
            <a:ext cx="12425680" cy="6858000"/>
          </a:xfrm>
          <a:prstGeom prst="rect">
            <a:avLst/>
          </a:prstGeom>
        </p:spPr>
      </p:pic>
      <p:sp>
        <p:nvSpPr>
          <p:cNvPr id="13" name="Bảng câu hỏi">
            <a:extLst>
              <a:ext uri="{FF2B5EF4-FFF2-40B4-BE49-F238E27FC236}">
                <a16:creationId xmlns:a16="http://schemas.microsoft.com/office/drawing/2014/main" id="{D7F83A9E-40F0-F5F2-EF27-C88901A3EF0E}"/>
              </a:ext>
            </a:extLst>
          </p:cNvPr>
          <p:cNvSpPr/>
          <p:nvPr/>
        </p:nvSpPr>
        <p:spPr>
          <a:xfrm>
            <a:off x="1037027" y="505712"/>
            <a:ext cx="10104348" cy="1140099"/>
          </a:xfrm>
          <a:prstGeom prst="roundRect">
            <a:avLst>
              <a:gd name="adj" fmla="val 29458"/>
            </a:avLst>
          </a:prstGeom>
          <a:solidFill>
            <a:schemeClr val="bg1">
              <a:alpha val="76000"/>
            </a:schemeClr>
          </a:solidFill>
          <a:ln w="38100">
            <a:solidFill>
              <a:srgbClr val="D93E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5 Fourth Medium" panose="00000600000000000000" pitchFamily="2" charset="0"/>
              <a:ea typeface="+mn-ea"/>
              <a:cs typeface="+mn-cs"/>
            </a:endParaRPr>
          </a:p>
        </p:txBody>
      </p:sp>
      <p:sp>
        <p:nvSpPr>
          <p:cNvPr id="14" name="Chứa câu hỏi">
            <a:extLst>
              <a:ext uri="{FF2B5EF4-FFF2-40B4-BE49-F238E27FC236}">
                <a16:creationId xmlns:a16="http://schemas.microsoft.com/office/drawing/2014/main" id="{DF3B448C-55A8-41B5-23C3-7CC956CB7F4D}"/>
              </a:ext>
            </a:extLst>
          </p:cNvPr>
          <p:cNvSpPr txBox="1"/>
          <p:nvPr/>
        </p:nvSpPr>
        <p:spPr>
          <a:xfrm>
            <a:off x="2401456" y="574691"/>
            <a:ext cx="810540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6000" dirty="0">
                <a:solidFill>
                  <a:prstClr val="black"/>
                </a:solidFill>
              </a:rPr>
              <a:t>50 dm =…?...m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AC9EA84-847A-601F-117E-A084C4DC9813}"/>
              </a:ext>
            </a:extLst>
          </p:cNvPr>
          <p:cNvGrpSpPr/>
          <p:nvPr/>
        </p:nvGrpSpPr>
        <p:grpSpPr>
          <a:xfrm>
            <a:off x="2121612" y="2118608"/>
            <a:ext cx="6811891" cy="2164342"/>
            <a:chOff x="2121612" y="2118608"/>
            <a:chExt cx="6811891" cy="2164342"/>
          </a:xfrm>
        </p:grpSpPr>
        <p:sp>
          <p:nvSpPr>
            <p:cNvPr id="17" name="b">
              <a:extLst>
                <a:ext uri="{FF2B5EF4-FFF2-40B4-BE49-F238E27FC236}">
                  <a16:creationId xmlns:a16="http://schemas.microsoft.com/office/drawing/2014/main" id="{3FB6EF14-6BB6-92E5-FD72-805C0E8E8EF8}"/>
                </a:ext>
              </a:extLst>
            </p:cNvPr>
            <p:cNvSpPr/>
            <p:nvPr/>
          </p:nvSpPr>
          <p:spPr>
            <a:xfrm>
              <a:off x="3790950" y="2747004"/>
              <a:ext cx="4038599" cy="1414656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5</a:t>
              </a:r>
            </a:p>
          </p:txBody>
        </p:sp>
        <p:pic>
          <p:nvPicPr>
            <p:cNvPr id="18" name="Đúng">
              <a:extLst>
                <a:ext uri="{FF2B5EF4-FFF2-40B4-BE49-F238E27FC236}">
                  <a16:creationId xmlns:a16="http://schemas.microsoft.com/office/drawing/2014/main" id="{8E4B1E63-9318-D80A-E44D-90289E2DE84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02029" y="2679646"/>
              <a:ext cx="1631474" cy="1305178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D98991EA-E0D9-2D81-498F-0A61F42D499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1337684">
              <a:off x="2121612" y="2118608"/>
              <a:ext cx="2845911" cy="2164342"/>
            </a:xfrm>
            <a:prstGeom prst="rect">
              <a:avLst/>
            </a:prstGeom>
          </p:spPr>
        </p:pic>
      </p:grpSp>
      <p:sp>
        <p:nvSpPr>
          <p:cNvPr id="21" name="Arrow: Left 20">
            <a:hlinkClick r:id="rId8" action="ppaction://hlinksldjump"/>
            <a:extLst>
              <a:ext uri="{FF2B5EF4-FFF2-40B4-BE49-F238E27FC236}">
                <a16:creationId xmlns:a16="http://schemas.microsoft.com/office/drawing/2014/main" id="{4B4D2ECA-41DA-3212-D4F4-1CA3524B9AA6}"/>
              </a:ext>
            </a:extLst>
          </p:cNvPr>
          <p:cNvSpPr/>
          <p:nvPr/>
        </p:nvSpPr>
        <p:spPr>
          <a:xfrm>
            <a:off x="114300" y="6153150"/>
            <a:ext cx="2066925" cy="609600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53337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Bar dir="vert"/>
      </p:transition>
    </mc:Choice>
    <mc:Fallback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nền" descr="A picture containing text&#10;&#10;Description automatically generated">
            <a:extLst>
              <a:ext uri="{FF2B5EF4-FFF2-40B4-BE49-F238E27FC236}">
                <a16:creationId xmlns:a16="http://schemas.microsoft.com/office/drawing/2014/main" id="{6CCB60C3-5240-4043-6913-D8545F9C11D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0613" cy="6858000"/>
          </a:xfrm>
        </p:spPr>
      </p:pic>
      <p:pic>
        <p:nvPicPr>
          <p:cNvPr id="7" name="Hình nền 2" descr="A picture containing text&#10;&#10;Description automatically generated">
            <a:extLst>
              <a:ext uri="{FF2B5EF4-FFF2-40B4-BE49-F238E27FC236}">
                <a16:creationId xmlns:a16="http://schemas.microsoft.com/office/drawing/2014/main" id="{CB766BFB-D82C-D196-FDD6-1D747B7BC89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Cây táo" descr="Icon&#10;&#10;Description automatically generated">
            <a:extLst>
              <a:ext uri="{FF2B5EF4-FFF2-40B4-BE49-F238E27FC236}">
                <a16:creationId xmlns:a16="http://schemas.microsoft.com/office/drawing/2014/main" id="{1D2BC29D-6C18-F4ED-61C8-1B7012B9ED4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8" t="8320" r="6300" b="6381"/>
          <a:stretch/>
        </p:blipFill>
        <p:spPr>
          <a:xfrm>
            <a:off x="6095305" y="748286"/>
            <a:ext cx="6094612" cy="6071613"/>
          </a:xfrm>
          <a:prstGeom prst="rect">
            <a:avLst/>
          </a:prstGeom>
        </p:spPr>
      </p:pic>
      <p:grpSp>
        <p:nvGrpSpPr>
          <p:cNvPr id="20" name="Nhóm cỏ cây">
            <a:extLst>
              <a:ext uri="{FF2B5EF4-FFF2-40B4-BE49-F238E27FC236}">
                <a16:creationId xmlns:a16="http://schemas.microsoft.com/office/drawing/2014/main" id="{DD408CC0-C982-D5BB-4BF4-7AE3EE738E1C}"/>
              </a:ext>
            </a:extLst>
          </p:cNvPr>
          <p:cNvGrpSpPr/>
          <p:nvPr/>
        </p:nvGrpSpPr>
        <p:grpSpPr>
          <a:xfrm>
            <a:off x="38455" y="5207001"/>
            <a:ext cx="12192000" cy="1650999"/>
            <a:chOff x="0" y="5207000"/>
            <a:chExt cx="12192000" cy="1650999"/>
          </a:xfrm>
        </p:grpSpPr>
        <p:pic>
          <p:nvPicPr>
            <p:cNvPr id="21" name="Cây cỏ 1">
              <a:extLst>
                <a:ext uri="{FF2B5EF4-FFF2-40B4-BE49-F238E27FC236}">
                  <a16:creationId xmlns:a16="http://schemas.microsoft.com/office/drawing/2014/main" id="{03B168E8-6412-827F-C6B5-4E807A847A5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31400" y="5310502"/>
              <a:ext cx="2260600" cy="1547497"/>
            </a:xfrm>
            <a:prstGeom prst="rect">
              <a:avLst/>
            </a:prstGeom>
          </p:spPr>
        </p:pic>
        <p:pic>
          <p:nvPicPr>
            <p:cNvPr id="22" name="Cây cỏ 2">
              <a:extLst>
                <a:ext uri="{FF2B5EF4-FFF2-40B4-BE49-F238E27FC236}">
                  <a16:creationId xmlns:a16="http://schemas.microsoft.com/office/drawing/2014/main" id="{A4E6B2B5-EB7E-9E88-E26E-48D7C4E84E2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207000"/>
              <a:ext cx="2679319" cy="1650999"/>
            </a:xfrm>
            <a:prstGeom prst="rect">
              <a:avLst/>
            </a:prstGeom>
          </p:spPr>
        </p:pic>
        <p:pic>
          <p:nvPicPr>
            <p:cNvPr id="23" name="Bông 1">
              <a:extLst>
                <a:ext uri="{FF2B5EF4-FFF2-40B4-BE49-F238E27FC236}">
                  <a16:creationId xmlns:a16="http://schemas.microsoft.com/office/drawing/2014/main" id="{2947F39A-BA99-04C2-288A-FD8B2DB2CE1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176806" y="5490093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24" name="ông">
              <a:extLst>
                <a:ext uri="{FF2B5EF4-FFF2-40B4-BE49-F238E27FC236}">
                  <a16:creationId xmlns:a16="http://schemas.microsoft.com/office/drawing/2014/main" id="{77EDD642-1315-8631-9C48-D1AAB806ED4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>
              <a:off x="3665159" y="5663129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25" name="Cỏ cây 3">
              <a:extLst>
                <a:ext uri="{FF2B5EF4-FFF2-40B4-BE49-F238E27FC236}">
                  <a16:creationId xmlns:a16="http://schemas.microsoft.com/office/drawing/2014/main" id="{350AE6A7-F7E2-1804-25CC-EFA4438C9CC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8600" y="5901249"/>
              <a:ext cx="3451875" cy="956750"/>
            </a:xfrm>
            <a:prstGeom prst="rect">
              <a:avLst/>
            </a:prstGeom>
          </p:spPr>
        </p:pic>
        <p:pic>
          <p:nvPicPr>
            <p:cNvPr id="26" name="Cỏ cây 4">
              <a:extLst>
                <a:ext uri="{FF2B5EF4-FFF2-40B4-BE49-F238E27FC236}">
                  <a16:creationId xmlns:a16="http://schemas.microsoft.com/office/drawing/2014/main" id="{44853ED4-8635-0F35-1B5B-E6F1167F809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63689" y="5952293"/>
              <a:ext cx="3267329" cy="905706"/>
            </a:xfrm>
            <a:prstGeom prst="rect">
              <a:avLst/>
            </a:prstGeom>
          </p:spPr>
        </p:pic>
        <p:pic>
          <p:nvPicPr>
            <p:cNvPr id="27" name="Cỏ cây 5">
              <a:extLst>
                <a:ext uri="{FF2B5EF4-FFF2-40B4-BE49-F238E27FC236}">
                  <a16:creationId xmlns:a16="http://schemas.microsoft.com/office/drawing/2014/main" id="{A43D2F42-AAEA-E2B2-A8BC-92A69DA64F2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pic>
        <p:nvPicPr>
          <p:cNvPr id="40" name="Dâu trl Đúng">
            <a:extLst>
              <a:ext uri="{FF2B5EF4-FFF2-40B4-BE49-F238E27FC236}">
                <a16:creationId xmlns:a16="http://schemas.microsoft.com/office/drawing/2014/main" id="{5F5F9A4D-F555-4340-968C-D834CD18ED6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8" r="4708"/>
          <a:stretch/>
        </p:blipFill>
        <p:spPr>
          <a:xfrm>
            <a:off x="4912985" y="5310503"/>
            <a:ext cx="820433" cy="905707"/>
          </a:xfrm>
          <a:prstGeom prst="rect">
            <a:avLst/>
          </a:prstGeom>
        </p:spPr>
      </p:pic>
      <p:pic>
        <p:nvPicPr>
          <p:cNvPr id="41" name="Dâu trl Đúng">
            <a:extLst>
              <a:ext uri="{FF2B5EF4-FFF2-40B4-BE49-F238E27FC236}">
                <a16:creationId xmlns:a16="http://schemas.microsoft.com/office/drawing/2014/main" id="{C0C6E1C4-7972-4972-81AF-58A04300F84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8" r="4708"/>
          <a:stretch/>
        </p:blipFill>
        <p:spPr>
          <a:xfrm>
            <a:off x="5559543" y="5310503"/>
            <a:ext cx="820433" cy="905707"/>
          </a:xfrm>
          <a:prstGeom prst="rect">
            <a:avLst/>
          </a:prstGeom>
        </p:spPr>
      </p:pic>
      <p:pic>
        <p:nvPicPr>
          <p:cNvPr id="42" name="Dâu trl Đúng">
            <a:extLst>
              <a:ext uri="{FF2B5EF4-FFF2-40B4-BE49-F238E27FC236}">
                <a16:creationId xmlns:a16="http://schemas.microsoft.com/office/drawing/2014/main" id="{1800F0AE-B6ED-4B7A-A58F-C333A0A5A69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8" r="4708"/>
          <a:stretch/>
        </p:blipFill>
        <p:spPr>
          <a:xfrm>
            <a:off x="6259017" y="5343115"/>
            <a:ext cx="820433" cy="905707"/>
          </a:xfrm>
          <a:prstGeom prst="rect">
            <a:avLst/>
          </a:prstGeom>
        </p:spPr>
      </p:pic>
      <p:pic>
        <p:nvPicPr>
          <p:cNvPr id="43" name="Dâu trl Đúng">
            <a:extLst>
              <a:ext uri="{FF2B5EF4-FFF2-40B4-BE49-F238E27FC236}">
                <a16:creationId xmlns:a16="http://schemas.microsoft.com/office/drawing/2014/main" id="{365E8EAB-6F34-4CEB-B8C2-D4D0876759E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8" r="4708"/>
          <a:stretch/>
        </p:blipFill>
        <p:spPr>
          <a:xfrm>
            <a:off x="6868510" y="5332652"/>
            <a:ext cx="642913" cy="709736"/>
          </a:xfrm>
          <a:prstGeom prst="rect">
            <a:avLst/>
          </a:prstGeom>
        </p:spPr>
      </p:pic>
      <p:pic>
        <p:nvPicPr>
          <p:cNvPr id="44" name="Dâu trl Đúng">
            <a:extLst>
              <a:ext uri="{FF2B5EF4-FFF2-40B4-BE49-F238E27FC236}">
                <a16:creationId xmlns:a16="http://schemas.microsoft.com/office/drawing/2014/main" id="{46E20944-C659-4D0E-9494-C88B83D8578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8" r="4708"/>
          <a:stretch/>
        </p:blipFill>
        <p:spPr>
          <a:xfrm>
            <a:off x="5060445" y="4767020"/>
            <a:ext cx="820433" cy="905707"/>
          </a:xfrm>
          <a:prstGeom prst="rect">
            <a:avLst/>
          </a:prstGeom>
        </p:spPr>
      </p:pic>
      <p:pic>
        <p:nvPicPr>
          <p:cNvPr id="47" name="Dâu trl Đúng">
            <a:extLst>
              <a:ext uri="{FF2B5EF4-FFF2-40B4-BE49-F238E27FC236}">
                <a16:creationId xmlns:a16="http://schemas.microsoft.com/office/drawing/2014/main" id="{7DFB13FF-A22F-4E59-886B-292A26D5540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8" r="4708"/>
          <a:stretch/>
        </p:blipFill>
        <p:spPr>
          <a:xfrm>
            <a:off x="5750771" y="4785115"/>
            <a:ext cx="820433" cy="905707"/>
          </a:xfrm>
          <a:prstGeom prst="rect">
            <a:avLst/>
          </a:prstGeom>
        </p:spPr>
      </p:pic>
      <p:pic>
        <p:nvPicPr>
          <p:cNvPr id="48" name="Dâu trl Đúng">
            <a:extLst>
              <a:ext uri="{FF2B5EF4-FFF2-40B4-BE49-F238E27FC236}">
                <a16:creationId xmlns:a16="http://schemas.microsoft.com/office/drawing/2014/main" id="{32AD354F-28CA-4D15-B0EE-A5AC796B48D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8" r="4708"/>
          <a:stretch/>
        </p:blipFill>
        <p:spPr>
          <a:xfrm>
            <a:off x="6331646" y="4806909"/>
            <a:ext cx="820433" cy="905707"/>
          </a:xfrm>
          <a:prstGeom prst="rect">
            <a:avLst/>
          </a:prstGeom>
        </p:spPr>
      </p:pic>
      <p:pic>
        <p:nvPicPr>
          <p:cNvPr id="49" name="Picture 48" descr="Icon&#10;&#10;Description automatically generated">
            <a:extLst>
              <a:ext uri="{FF2B5EF4-FFF2-40B4-BE49-F238E27FC236}">
                <a16:creationId xmlns:a16="http://schemas.microsoft.com/office/drawing/2014/main" id="{1021BCAA-1C5D-4C63-9089-2FC0F39F0F0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5710" y="3975033"/>
            <a:ext cx="3333066" cy="2882967"/>
          </a:xfrm>
          <a:prstGeom prst="rect">
            <a:avLst/>
          </a:prstGeom>
        </p:spPr>
      </p:pic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8CAB6996-DC20-435B-83AB-602326DD45BA}"/>
              </a:ext>
            </a:extLst>
          </p:cNvPr>
          <p:cNvSpPr/>
          <p:nvPr/>
        </p:nvSpPr>
        <p:spPr>
          <a:xfrm>
            <a:off x="1586918" y="221673"/>
            <a:ext cx="4906246" cy="1608283"/>
          </a:xfrm>
          <a:prstGeom prst="roundRect">
            <a:avLst/>
          </a:prstGeom>
          <a:solidFill>
            <a:schemeClr val="bg1">
              <a:alpha val="6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ơn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các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bạn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đã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giúp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mình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nhé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!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96607F2-36AE-8F4A-5E8E-CB3D0170350F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9" t="-95" r="77315" b="52550"/>
          <a:stretch/>
        </p:blipFill>
        <p:spPr>
          <a:xfrm flipH="1">
            <a:off x="1101375" y="1293091"/>
            <a:ext cx="3605095" cy="5564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8059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Bar dir="vert"/>
      </p:transition>
    </mc:Choice>
    <mc:Fallback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900" decel="10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59" b="-9259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212651" y="210154"/>
            <a:ext cx="11712149" cy="6488358"/>
            <a:chOff x="0" y="0"/>
            <a:chExt cx="4462654" cy="130484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462654" cy="1304845"/>
            </a:xfrm>
            <a:custGeom>
              <a:avLst/>
              <a:gdLst/>
              <a:ahLst/>
              <a:cxnLst/>
              <a:rect l="l" t="t" r="r" b="b"/>
              <a:pathLst>
                <a:path w="4462654" h="1304845">
                  <a:moveTo>
                    <a:pt x="0" y="0"/>
                  </a:moveTo>
                  <a:lnTo>
                    <a:pt x="4462654" y="0"/>
                  </a:lnTo>
                  <a:lnTo>
                    <a:pt x="4462654" y="1304845"/>
                  </a:lnTo>
                  <a:lnTo>
                    <a:pt x="0" y="1304845"/>
                  </a:ln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297DDA"/>
              </a:solidFill>
              <a:prstDash val="solid"/>
              <a:miter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462654" cy="134294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528513CB-0618-B54A-9933-227D244A6EAB}"/>
              </a:ext>
            </a:extLst>
          </p:cNvPr>
          <p:cNvSpPr txBox="1"/>
          <p:nvPr/>
        </p:nvSpPr>
        <p:spPr>
          <a:xfrm>
            <a:off x="2548606" y="246559"/>
            <a:ext cx="8416031" cy="1381147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vi-VN" sz="2400" b="1" dirty="0">
                <a:latin typeface="Arial" panose="020B0604020202020204" pitchFamily="34" charset="0"/>
                <a:cs typeface="Arial" panose="020B0604020202020204" pitchFamily="34" charset="0"/>
              </a:rPr>
              <a:t>Người ta làm một cây cầu gỗ trên hồ nước và đóng các cọc làm thành cầu (như hình vẽ). Hai cọc cạnh nhau cách nhau đúng 1 m.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FAEE211-6B9B-55A2-E88E-FBC7380D5089}"/>
              </a:ext>
            </a:extLst>
          </p:cNvPr>
          <p:cNvGrpSpPr/>
          <p:nvPr/>
        </p:nvGrpSpPr>
        <p:grpSpPr>
          <a:xfrm>
            <a:off x="823495" y="1060832"/>
            <a:ext cx="1560027" cy="580447"/>
            <a:chOff x="2957822" y="607865"/>
            <a:chExt cx="1560027" cy="580447"/>
          </a:xfrm>
        </p:grpSpPr>
        <p:sp>
          <p:nvSpPr>
            <p:cNvPr id="12" name="Rounded Rectangle 8">
              <a:extLst>
                <a:ext uri="{FF2B5EF4-FFF2-40B4-BE49-F238E27FC236}">
                  <a16:creationId xmlns:a16="http://schemas.microsoft.com/office/drawing/2014/main" id="{30574CB8-16DE-1A9F-5C5A-5E79916CB150}"/>
                </a:ext>
              </a:extLst>
            </p:cNvPr>
            <p:cNvSpPr/>
            <p:nvPr/>
          </p:nvSpPr>
          <p:spPr>
            <a:xfrm>
              <a:off x="3584531" y="607865"/>
              <a:ext cx="923301" cy="523220"/>
            </a:xfrm>
            <a:prstGeom prst="roundRect">
              <a:avLst/>
            </a:prstGeom>
            <a:solidFill>
              <a:srgbClr val="FFC000">
                <a:alpha val="7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F0BBC88C-D9EF-99DA-D534-9780C7539BE4}"/>
                </a:ext>
              </a:extLst>
            </p:cNvPr>
            <p:cNvGrpSpPr/>
            <p:nvPr/>
          </p:nvGrpSpPr>
          <p:grpSpPr>
            <a:xfrm>
              <a:off x="2957822" y="617724"/>
              <a:ext cx="1560027" cy="570588"/>
              <a:chOff x="1183343" y="1464304"/>
              <a:chExt cx="1560027" cy="570588"/>
            </a:xfrm>
          </p:grpSpPr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6ACC97D6-8E5A-D3CE-6DF7-B60915843297}"/>
                  </a:ext>
                </a:extLst>
              </p:cNvPr>
              <p:cNvSpPr txBox="1"/>
              <p:nvPr/>
            </p:nvSpPr>
            <p:spPr>
              <a:xfrm>
                <a:off x="1820069" y="1474175"/>
                <a:ext cx="923301" cy="523220"/>
              </a:xfrm>
              <a:prstGeom prst="rect">
                <a:avLst/>
              </a:prstGeom>
              <a:noFill/>
              <a:ln w="38100"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?</a:t>
                </a:r>
              </a:p>
            </p:txBody>
          </p:sp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5467DD2D-DD02-6BED-127C-D9E8F5087B4D}"/>
                  </a:ext>
                </a:extLst>
              </p:cNvPr>
              <p:cNvSpPr/>
              <p:nvPr/>
            </p:nvSpPr>
            <p:spPr>
              <a:xfrm>
                <a:off x="1183343" y="1464304"/>
                <a:ext cx="570588" cy="570588"/>
              </a:xfrm>
              <a:prstGeom prst="ellipse">
                <a:avLst/>
              </a:prstGeom>
              <a:solidFill>
                <a:schemeClr val="accent4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</a:p>
            </p:txBody>
          </p:sp>
        </p:grp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6B68C136-C045-8EB7-643A-CE1352BC4BC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46000"/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87" r="108" b="33671"/>
          <a:stretch/>
        </p:blipFill>
        <p:spPr>
          <a:xfrm>
            <a:off x="4733748" y="2309189"/>
            <a:ext cx="6641431" cy="3197297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148F2C65-C8CF-82A1-96B8-26A43693A8BB}"/>
              </a:ext>
            </a:extLst>
          </p:cNvPr>
          <p:cNvGrpSpPr/>
          <p:nvPr/>
        </p:nvGrpSpPr>
        <p:grpSpPr>
          <a:xfrm>
            <a:off x="683091" y="2094386"/>
            <a:ext cx="4782720" cy="713719"/>
            <a:chOff x="683091" y="2094386"/>
            <a:chExt cx="4782720" cy="713719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260C5491-3BB2-5EDF-D5D2-22653450C3F6}"/>
                </a:ext>
              </a:extLst>
            </p:cNvPr>
            <p:cNvSpPr/>
            <p:nvPr/>
          </p:nvSpPr>
          <p:spPr>
            <a:xfrm>
              <a:off x="683091" y="2289109"/>
              <a:ext cx="4782720" cy="45878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4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a) </a:t>
              </a:r>
              <a:r>
                <a:rPr lang="en-US" sz="2400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Chiều</a:t>
              </a:r>
              <a:r>
                <a:rPr lang="en-US" sz="24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dài</a:t>
              </a:r>
              <a:r>
                <a:rPr lang="en-US" sz="24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đoạn</a:t>
              </a:r>
              <a:r>
                <a:rPr lang="en-US" sz="24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AB </a:t>
              </a:r>
              <a:r>
                <a:rPr lang="en-US" sz="2400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là</a:t>
              </a:r>
              <a:r>
                <a:rPr lang="en-US" sz="24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          m.</a:t>
              </a:r>
              <a:endParaRPr lang="en-VN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Rounded Rectangle 18">
              <a:extLst>
                <a:ext uri="{FF2B5EF4-FFF2-40B4-BE49-F238E27FC236}">
                  <a16:creationId xmlns:a16="http://schemas.microsoft.com/office/drawing/2014/main" id="{6CF91D41-469F-8BF4-A56C-6658EFC02B84}"/>
                </a:ext>
              </a:extLst>
            </p:cNvPr>
            <p:cNvSpPr/>
            <p:nvPr/>
          </p:nvSpPr>
          <p:spPr>
            <a:xfrm>
              <a:off x="4084197" y="2094386"/>
              <a:ext cx="713719" cy="71371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32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D13A9F71-D09A-7619-B9D0-0E0C3F4F6571}"/>
              </a:ext>
            </a:extLst>
          </p:cNvPr>
          <p:cNvSpPr txBox="1"/>
          <p:nvPr/>
        </p:nvSpPr>
        <p:spPr>
          <a:xfrm>
            <a:off x="5776650" y="2545188"/>
            <a:ext cx="37061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8CCAC35-6F45-B5F7-9C6A-DC6C2D199FA0}"/>
              </a:ext>
            </a:extLst>
          </p:cNvPr>
          <p:cNvSpPr txBox="1"/>
          <p:nvPr/>
        </p:nvSpPr>
        <p:spPr>
          <a:xfrm>
            <a:off x="6096000" y="2530552"/>
            <a:ext cx="37061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B61362A-A506-24E4-96C4-A8079367C6E2}"/>
              </a:ext>
            </a:extLst>
          </p:cNvPr>
          <p:cNvSpPr txBox="1"/>
          <p:nvPr/>
        </p:nvSpPr>
        <p:spPr>
          <a:xfrm>
            <a:off x="6385006" y="2530552"/>
            <a:ext cx="37061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404F72D-24E9-4282-641A-18335E4B762F}"/>
              </a:ext>
            </a:extLst>
          </p:cNvPr>
          <p:cNvSpPr txBox="1"/>
          <p:nvPr/>
        </p:nvSpPr>
        <p:spPr>
          <a:xfrm>
            <a:off x="6685822" y="2528272"/>
            <a:ext cx="37061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C73D4CC-6865-D4B9-4F44-5FA16BD307E0}"/>
              </a:ext>
            </a:extLst>
          </p:cNvPr>
          <p:cNvSpPr txBox="1"/>
          <p:nvPr/>
        </p:nvSpPr>
        <p:spPr>
          <a:xfrm>
            <a:off x="6974828" y="2530552"/>
            <a:ext cx="37061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B898299-3BA3-DF6F-F777-C0D3975F0D9E}"/>
              </a:ext>
            </a:extLst>
          </p:cNvPr>
          <p:cNvSpPr txBox="1"/>
          <p:nvPr/>
        </p:nvSpPr>
        <p:spPr>
          <a:xfrm>
            <a:off x="7275644" y="2528272"/>
            <a:ext cx="37061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80676C4-06E8-DD1F-ABB3-5F4AF0C62BD5}"/>
              </a:ext>
            </a:extLst>
          </p:cNvPr>
          <p:cNvSpPr txBox="1"/>
          <p:nvPr/>
        </p:nvSpPr>
        <p:spPr>
          <a:xfrm>
            <a:off x="7589550" y="2527968"/>
            <a:ext cx="37061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6F51227-2276-F7E4-E908-1CDCF2B4437B}"/>
              </a:ext>
            </a:extLst>
          </p:cNvPr>
          <p:cNvSpPr txBox="1"/>
          <p:nvPr/>
        </p:nvSpPr>
        <p:spPr>
          <a:xfrm>
            <a:off x="7871832" y="2525688"/>
            <a:ext cx="37061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9E99CD6-4E42-A039-CCEA-6FFA24A66F89}"/>
              </a:ext>
            </a:extLst>
          </p:cNvPr>
          <p:cNvSpPr txBox="1"/>
          <p:nvPr/>
        </p:nvSpPr>
        <p:spPr>
          <a:xfrm>
            <a:off x="8164625" y="2523408"/>
            <a:ext cx="37061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EFE96F1-2F09-2BD6-0285-A147C4169ECB}"/>
              </a:ext>
            </a:extLst>
          </p:cNvPr>
          <p:cNvSpPr txBox="1"/>
          <p:nvPr/>
        </p:nvSpPr>
        <p:spPr>
          <a:xfrm>
            <a:off x="4258169" y="2130006"/>
            <a:ext cx="441146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VN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30" name="Left Brace 29">
            <a:extLst>
              <a:ext uri="{FF2B5EF4-FFF2-40B4-BE49-F238E27FC236}">
                <a16:creationId xmlns:a16="http://schemas.microsoft.com/office/drawing/2014/main" id="{605CCF62-01F2-62B4-02A1-5DCF8BF8AD03}"/>
              </a:ext>
            </a:extLst>
          </p:cNvPr>
          <p:cNvSpPr/>
          <p:nvPr/>
        </p:nvSpPr>
        <p:spPr>
          <a:xfrm rot="10800000">
            <a:off x="8569805" y="3037630"/>
            <a:ext cx="296433" cy="1606370"/>
          </a:xfrm>
          <a:prstGeom prst="leftBrace">
            <a:avLst>
              <a:gd name="adj1" fmla="val 64431"/>
              <a:gd name="adj2" fmla="val 50000"/>
            </a:avLst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D5254E1-310E-1942-5BD8-D2A90D296CCA}"/>
              </a:ext>
            </a:extLst>
          </p:cNvPr>
          <p:cNvSpPr txBox="1"/>
          <p:nvPr/>
        </p:nvSpPr>
        <p:spPr>
          <a:xfrm>
            <a:off x="8830475" y="3590992"/>
            <a:ext cx="37061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32" name="Left Brace 31">
            <a:extLst>
              <a:ext uri="{FF2B5EF4-FFF2-40B4-BE49-F238E27FC236}">
                <a16:creationId xmlns:a16="http://schemas.microsoft.com/office/drawing/2014/main" id="{2E3E148C-8046-C8E9-9D25-81C43D447E5E}"/>
              </a:ext>
            </a:extLst>
          </p:cNvPr>
          <p:cNvSpPr/>
          <p:nvPr/>
        </p:nvSpPr>
        <p:spPr>
          <a:xfrm rot="5400000">
            <a:off x="9393403" y="3451627"/>
            <a:ext cx="296433" cy="2012761"/>
          </a:xfrm>
          <a:prstGeom prst="leftBrace">
            <a:avLst>
              <a:gd name="adj1" fmla="val 64431"/>
              <a:gd name="adj2" fmla="val 50000"/>
            </a:avLst>
          </a:prstGeom>
          <a:ln w="28575">
            <a:solidFill>
              <a:srgbClr val="00B05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C61C56A-D47D-E8E6-1F55-4AD06D553C43}"/>
              </a:ext>
            </a:extLst>
          </p:cNvPr>
          <p:cNvSpPr txBox="1"/>
          <p:nvPr/>
        </p:nvSpPr>
        <p:spPr>
          <a:xfrm>
            <a:off x="9370712" y="3870366"/>
            <a:ext cx="37061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3314E0DA-A0CF-AB87-24D6-B9DA238C7FA3}"/>
              </a:ext>
            </a:extLst>
          </p:cNvPr>
          <p:cNvGrpSpPr/>
          <p:nvPr/>
        </p:nvGrpSpPr>
        <p:grpSpPr>
          <a:xfrm>
            <a:off x="706140" y="2808105"/>
            <a:ext cx="4327625" cy="2400748"/>
            <a:chOff x="692610" y="3134137"/>
            <a:chExt cx="4327625" cy="2400748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422C7517-B2D1-CE28-71D5-479282FDA766}"/>
                </a:ext>
              </a:extLst>
            </p:cNvPr>
            <p:cNvSpPr/>
            <p:nvPr/>
          </p:nvSpPr>
          <p:spPr>
            <a:xfrm>
              <a:off x="692610" y="3134137"/>
              <a:ext cx="4327625" cy="234243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  <a:spcAft>
                  <a:spcPts val="800"/>
                </a:spcAft>
              </a:pPr>
              <a:r>
                <a:rPr lang="en-US" sz="24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b)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Độ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dài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cây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cầu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được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bằng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độ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dài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đường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gấp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khúc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ABCD. </a:t>
              </a:r>
            </a:p>
            <a:p>
              <a:pPr>
                <a:lnSpc>
                  <a:spcPct val="150000"/>
                </a:lnSpc>
                <a:spcAft>
                  <a:spcPts val="800"/>
                </a:spcAft>
              </a:pP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Độ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dài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cây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cầu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             m.</a:t>
              </a:r>
              <a:r>
                <a:rPr lang="en-VN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en-VN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" name="Rounded Rectangle 34">
              <a:extLst>
                <a:ext uri="{FF2B5EF4-FFF2-40B4-BE49-F238E27FC236}">
                  <a16:creationId xmlns:a16="http://schemas.microsoft.com/office/drawing/2014/main" id="{31385155-8F3C-C223-A527-4CB93D21D3A4}"/>
                </a:ext>
              </a:extLst>
            </p:cNvPr>
            <p:cNvSpPr/>
            <p:nvPr/>
          </p:nvSpPr>
          <p:spPr>
            <a:xfrm>
              <a:off x="3774076" y="4821166"/>
              <a:ext cx="863600" cy="71371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32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98360B78-FDE3-B572-7EF0-99FBD577C426}"/>
              </a:ext>
            </a:extLst>
          </p:cNvPr>
          <p:cNvSpPr txBox="1"/>
          <p:nvPr/>
        </p:nvSpPr>
        <p:spPr>
          <a:xfrm>
            <a:off x="2473785" y="5738532"/>
            <a:ext cx="16113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800" dirty="0">
                <a:latin typeface="Arial" panose="020B0604020202020204" pitchFamily="34" charset="0"/>
                <a:cs typeface="Arial" panose="020B0604020202020204" pitchFamily="34" charset="0"/>
              </a:rPr>
              <a:t>(ABCD =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4A8482FA-282E-FCD2-6EAB-6CADA1A93803}"/>
              </a:ext>
            </a:extLst>
          </p:cNvPr>
          <p:cNvSpPr/>
          <p:nvPr/>
        </p:nvSpPr>
        <p:spPr>
          <a:xfrm>
            <a:off x="4164697" y="5738532"/>
            <a:ext cx="290656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VN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</a:t>
            </a:r>
            <a:r>
              <a:rPr lang="en-VN" sz="2800" dirty="0">
                <a:latin typeface="Arial" panose="020B0604020202020204" pitchFamily="34" charset="0"/>
                <a:cs typeface="Arial" panose="020B0604020202020204" pitchFamily="34" charset="0"/>
              </a:rPr>
              <a:t> + </a:t>
            </a:r>
            <a:r>
              <a:rPr lang="en-VN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BC</a:t>
            </a:r>
            <a:r>
              <a:rPr lang="en-VN" sz="2800" dirty="0">
                <a:latin typeface="Arial" panose="020B0604020202020204" pitchFamily="34" charset="0"/>
                <a:cs typeface="Arial" panose="020B0604020202020204" pitchFamily="34" charset="0"/>
              </a:rPr>
              <a:t> + </a:t>
            </a:r>
            <a:r>
              <a:rPr lang="en-VN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CD</a:t>
            </a:r>
            <a:r>
              <a:rPr lang="en-VN" sz="2800" dirty="0">
                <a:latin typeface="Arial" panose="020B0604020202020204" pitchFamily="34" charset="0"/>
                <a:cs typeface="Arial" panose="020B0604020202020204" pitchFamily="34" charset="0"/>
              </a:rPr>
              <a:t> = 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F39D7064-D33D-4E3C-82CF-10732D46C704}"/>
              </a:ext>
            </a:extLst>
          </p:cNvPr>
          <p:cNvSpPr/>
          <p:nvPr/>
        </p:nvSpPr>
        <p:spPr>
          <a:xfrm>
            <a:off x="6929073" y="5738532"/>
            <a:ext cx="79380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VN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 </a:t>
            </a:r>
            <a:r>
              <a:rPr lang="en-VN" sz="2800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VN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VN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316877E9-0D7F-8FA0-52B1-7052FB311FBC}"/>
              </a:ext>
            </a:extLst>
          </p:cNvPr>
          <p:cNvSpPr/>
          <p:nvPr/>
        </p:nvSpPr>
        <p:spPr>
          <a:xfrm>
            <a:off x="7626630" y="5738532"/>
            <a:ext cx="79380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VN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</a:t>
            </a:r>
            <a:r>
              <a:rPr lang="en-VN" sz="2800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VN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VN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7DF8784D-5674-FBB2-B89D-F1EBE6498F84}"/>
              </a:ext>
            </a:extLst>
          </p:cNvPr>
          <p:cNvSpPr/>
          <p:nvPr/>
        </p:nvSpPr>
        <p:spPr>
          <a:xfrm>
            <a:off x="8352069" y="5738532"/>
            <a:ext cx="79380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VN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</a:t>
            </a:r>
            <a:r>
              <a:rPr lang="en-VN" sz="2800" dirty="0"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r>
              <a:rPr lang="en-VN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VN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193FB92F-1116-CEE2-1C89-5CD900A2AB90}"/>
              </a:ext>
            </a:extLst>
          </p:cNvPr>
          <p:cNvSpPr/>
          <p:nvPr/>
        </p:nvSpPr>
        <p:spPr>
          <a:xfrm>
            <a:off x="9030367" y="5731833"/>
            <a:ext cx="120417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VN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 m)</a:t>
            </a:r>
            <a:endParaRPr lang="en-VN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63905D75-C251-6F53-5659-B97DF733DFC5}"/>
              </a:ext>
            </a:extLst>
          </p:cNvPr>
          <p:cNvSpPr txBox="1"/>
          <p:nvPr/>
        </p:nvSpPr>
        <p:spPr>
          <a:xfrm>
            <a:off x="3836804" y="4539995"/>
            <a:ext cx="697627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VN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Bar dir="vert"/>
      </p:transition>
    </mc:Choice>
    <mc:Fallback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9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 animBg="1"/>
      <p:bldP spid="30" grpId="0" animBg="1"/>
      <p:bldP spid="31" grpId="0"/>
      <p:bldP spid="32" grpId="0" animBg="1"/>
      <p:bldP spid="33" grpId="0"/>
      <p:bldP spid="37" grpId="0"/>
      <p:bldP spid="38" grpId="0"/>
      <p:bldP spid="39" grpId="0"/>
      <p:bldP spid="40" grpId="0"/>
      <p:bldP spid="41" grpId="0"/>
      <p:bldP spid="42" grpId="0"/>
      <p:bldP spid="4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59" b="-9259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212651" y="210154"/>
            <a:ext cx="11712149" cy="6488358"/>
            <a:chOff x="0" y="0"/>
            <a:chExt cx="4462654" cy="130484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462654" cy="1304845"/>
            </a:xfrm>
            <a:custGeom>
              <a:avLst/>
              <a:gdLst/>
              <a:ahLst/>
              <a:cxnLst/>
              <a:rect l="l" t="t" r="r" b="b"/>
              <a:pathLst>
                <a:path w="4462654" h="1304845">
                  <a:moveTo>
                    <a:pt x="0" y="0"/>
                  </a:moveTo>
                  <a:lnTo>
                    <a:pt x="4462654" y="0"/>
                  </a:lnTo>
                  <a:lnTo>
                    <a:pt x="4462654" y="1304845"/>
                  </a:lnTo>
                  <a:lnTo>
                    <a:pt x="0" y="1304845"/>
                  </a:ln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297DDA"/>
              </a:solidFill>
              <a:prstDash val="solid"/>
              <a:miter/>
            </a:ln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462654" cy="134294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D72D207D-919E-48F7-1DD8-72E346D3058E}"/>
              </a:ext>
            </a:extLst>
          </p:cNvPr>
          <p:cNvGrpSpPr/>
          <p:nvPr/>
        </p:nvGrpSpPr>
        <p:grpSpPr>
          <a:xfrm>
            <a:off x="652054" y="321296"/>
            <a:ext cx="1603676" cy="658835"/>
            <a:chOff x="2939610" y="521550"/>
            <a:chExt cx="1603676" cy="658835"/>
          </a:xfrm>
        </p:grpSpPr>
        <p:sp>
          <p:nvSpPr>
            <p:cNvPr id="8" name="Rounded Rectangle 17">
              <a:extLst>
                <a:ext uri="{FF2B5EF4-FFF2-40B4-BE49-F238E27FC236}">
                  <a16:creationId xmlns:a16="http://schemas.microsoft.com/office/drawing/2014/main" id="{FE8F2672-4FF9-634A-BA19-99828C6B969A}"/>
                </a:ext>
              </a:extLst>
            </p:cNvPr>
            <p:cNvSpPr/>
            <p:nvPr/>
          </p:nvSpPr>
          <p:spPr>
            <a:xfrm>
              <a:off x="3584531" y="607865"/>
              <a:ext cx="923301" cy="523220"/>
            </a:xfrm>
            <a:prstGeom prst="roundRect">
              <a:avLst/>
            </a:prstGeom>
            <a:solidFill>
              <a:srgbClr val="FFC000">
                <a:alpha val="7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endParaRPr lang="en-VN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2F79F548-35D6-13F8-D1E0-23408DF6F890}"/>
                </a:ext>
              </a:extLst>
            </p:cNvPr>
            <p:cNvGrpSpPr/>
            <p:nvPr/>
          </p:nvGrpSpPr>
          <p:grpSpPr>
            <a:xfrm>
              <a:off x="2939610" y="521550"/>
              <a:ext cx="1603676" cy="658835"/>
              <a:chOff x="1165131" y="1368130"/>
              <a:chExt cx="1603676" cy="658835"/>
            </a:xfrm>
          </p:grpSpPr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1B6DF435-F5E8-1D9F-E9FF-C9A2732EE879}"/>
                  </a:ext>
                </a:extLst>
              </p:cNvPr>
              <p:cNvSpPr txBox="1"/>
              <p:nvPr/>
            </p:nvSpPr>
            <p:spPr>
              <a:xfrm>
                <a:off x="1845506" y="1368130"/>
                <a:ext cx="923301" cy="658835"/>
              </a:xfrm>
              <a:prstGeom prst="rect">
                <a:avLst/>
              </a:prstGeom>
              <a:noFill/>
              <a:ln w="38100">
                <a:noFill/>
              </a:ln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?</a:t>
                </a:r>
              </a:p>
            </p:txBody>
          </p:sp>
          <p:sp>
            <p:nvSpPr>
              <p:cNvPr id="44" name="Oval 43">
                <a:extLst>
                  <a:ext uri="{FF2B5EF4-FFF2-40B4-BE49-F238E27FC236}">
                    <a16:creationId xmlns:a16="http://schemas.microsoft.com/office/drawing/2014/main" id="{28C046ED-E005-47D0-7F36-FC0D2F98C380}"/>
                  </a:ext>
                </a:extLst>
              </p:cNvPr>
              <p:cNvSpPr/>
              <p:nvPr/>
            </p:nvSpPr>
            <p:spPr>
              <a:xfrm>
                <a:off x="1165131" y="1454445"/>
                <a:ext cx="570588" cy="570588"/>
              </a:xfrm>
              <a:prstGeom prst="ellipse">
                <a:avLst/>
              </a:prstGeom>
              <a:solidFill>
                <a:schemeClr val="accent4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</a:pPr>
                <a:r>
                  <a:rPr lang="en-US" sz="36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3</a:t>
                </a:r>
              </a:p>
            </p:txBody>
          </p:sp>
        </p:grpSp>
      </p:grpSp>
      <p:sp>
        <p:nvSpPr>
          <p:cNvPr id="45" name="Rectangle 44">
            <a:extLst>
              <a:ext uri="{FF2B5EF4-FFF2-40B4-BE49-F238E27FC236}">
                <a16:creationId xmlns:a16="http://schemas.microsoft.com/office/drawing/2014/main" id="{CC7BC789-40ED-F372-69D9-9D7F6A16F737}"/>
              </a:ext>
            </a:extLst>
          </p:cNvPr>
          <p:cNvSpPr/>
          <p:nvPr/>
        </p:nvSpPr>
        <p:spPr>
          <a:xfrm>
            <a:off x="1334474" y="1140809"/>
            <a:ext cx="7426754" cy="5778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Mỗi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vạch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A, B, C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trên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thước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chỉ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đo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nào</a:t>
            </a:r>
            <a:endParaRPr lang="en-VN" sz="2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6C92E324-BE1E-8B22-3D56-A9CF925115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2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4942" y="1693156"/>
            <a:ext cx="7366000" cy="1866900"/>
          </a:xfrm>
          <a:prstGeom prst="rect">
            <a:avLst/>
          </a:prstGeom>
        </p:spPr>
      </p:pic>
      <p:grpSp>
        <p:nvGrpSpPr>
          <p:cNvPr id="47" name="Group 46">
            <a:extLst>
              <a:ext uri="{FF2B5EF4-FFF2-40B4-BE49-F238E27FC236}">
                <a16:creationId xmlns:a16="http://schemas.microsoft.com/office/drawing/2014/main" id="{B14D84F9-2789-D893-4539-A71A348A9747}"/>
              </a:ext>
            </a:extLst>
          </p:cNvPr>
          <p:cNvGrpSpPr/>
          <p:nvPr/>
        </p:nvGrpSpPr>
        <p:grpSpPr>
          <a:xfrm>
            <a:off x="2019300" y="3336910"/>
            <a:ext cx="6388429" cy="2156681"/>
            <a:chOff x="2074147" y="3527484"/>
            <a:chExt cx="6388429" cy="2844382"/>
          </a:xfrm>
        </p:grpSpPr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7C0CF4DA-563D-6922-6AFB-E817BA8DEA57}"/>
                </a:ext>
              </a:extLst>
            </p:cNvPr>
            <p:cNvSpPr/>
            <p:nvPr/>
          </p:nvSpPr>
          <p:spPr>
            <a:xfrm>
              <a:off x="2074147" y="3527484"/>
              <a:ext cx="6388429" cy="284438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  <a:spcAft>
                  <a:spcPts val="800"/>
                </a:spcAft>
              </a:pPr>
              <a:r>
                <a:rPr lang="en-US" sz="2800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Vạch</a:t>
              </a:r>
              <a:r>
                <a:rPr lang="en-US" sz="28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A </a:t>
              </a:r>
              <a:r>
                <a:rPr lang="en-US" sz="2800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chỉ</a:t>
              </a:r>
              <a:r>
                <a:rPr lang="en-US" sz="28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số</a:t>
              </a:r>
              <a:r>
                <a:rPr lang="en-US" sz="28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đo</a:t>
              </a:r>
              <a:r>
                <a:rPr lang="en-US" sz="28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:             dm</a:t>
              </a:r>
              <a:endParaRPr lang="en-VN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>
                <a:lnSpc>
                  <a:spcPct val="150000"/>
                </a:lnSpc>
                <a:spcAft>
                  <a:spcPts val="800"/>
                </a:spcAft>
              </a:pPr>
              <a:r>
                <a:rPr lang="en-US" sz="2800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Vạch</a:t>
              </a:r>
              <a:r>
                <a:rPr lang="en-US" sz="28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B </a:t>
              </a:r>
              <a:r>
                <a:rPr lang="en-US" sz="2800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chỉ</a:t>
              </a:r>
              <a:r>
                <a:rPr lang="en-US" sz="28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số</a:t>
              </a:r>
              <a:r>
                <a:rPr lang="en-US" sz="28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đo</a:t>
              </a:r>
              <a:r>
                <a:rPr lang="en-US" sz="28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:             dm</a:t>
              </a:r>
              <a:endParaRPr lang="en-VN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>
                <a:lnSpc>
                  <a:spcPct val="150000"/>
                </a:lnSpc>
                <a:spcAft>
                  <a:spcPts val="800"/>
                </a:spcAft>
              </a:pPr>
              <a:r>
                <a:rPr lang="en-US" sz="2800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Vạch</a:t>
              </a:r>
              <a:r>
                <a:rPr lang="en-US" sz="28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C </a:t>
              </a:r>
              <a:r>
                <a:rPr lang="en-US" sz="2800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chỉ</a:t>
              </a:r>
              <a:r>
                <a:rPr lang="en-US" sz="28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số</a:t>
              </a:r>
              <a:r>
                <a:rPr lang="en-US" sz="28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đo</a:t>
              </a:r>
              <a:r>
                <a:rPr lang="en-US" sz="28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:             dm</a:t>
              </a:r>
              <a:endParaRPr lang="en-VN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" name="Rounded Rectangle 21">
              <a:extLst>
                <a:ext uri="{FF2B5EF4-FFF2-40B4-BE49-F238E27FC236}">
                  <a16:creationId xmlns:a16="http://schemas.microsoft.com/office/drawing/2014/main" id="{8D76255B-D959-0CE8-3941-767B2C14ABAD}"/>
                </a:ext>
              </a:extLst>
            </p:cNvPr>
            <p:cNvSpPr/>
            <p:nvPr/>
          </p:nvSpPr>
          <p:spPr>
            <a:xfrm>
              <a:off x="4992293" y="3575621"/>
              <a:ext cx="844566" cy="823687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en-VN" sz="32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50" name="Rounded Rectangle 22">
              <a:extLst>
                <a:ext uri="{FF2B5EF4-FFF2-40B4-BE49-F238E27FC236}">
                  <a16:creationId xmlns:a16="http://schemas.microsoft.com/office/drawing/2014/main" id="{F6BD0422-B52C-0BDF-A157-F9F8788F6EAD}"/>
                </a:ext>
              </a:extLst>
            </p:cNvPr>
            <p:cNvSpPr/>
            <p:nvPr/>
          </p:nvSpPr>
          <p:spPr>
            <a:xfrm>
              <a:off x="4997143" y="4557413"/>
              <a:ext cx="844566" cy="835188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en-VN" sz="32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51" name="Rounded Rectangle 23">
              <a:extLst>
                <a:ext uri="{FF2B5EF4-FFF2-40B4-BE49-F238E27FC236}">
                  <a16:creationId xmlns:a16="http://schemas.microsoft.com/office/drawing/2014/main" id="{459C1C4B-F7B2-9A0A-F228-219CD12111AC}"/>
                </a:ext>
              </a:extLst>
            </p:cNvPr>
            <p:cNvSpPr/>
            <p:nvPr/>
          </p:nvSpPr>
          <p:spPr>
            <a:xfrm>
              <a:off x="5017925" y="5642334"/>
              <a:ext cx="844566" cy="71371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en-VN" sz="32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52" name="TextBox 51">
            <a:extLst>
              <a:ext uri="{FF2B5EF4-FFF2-40B4-BE49-F238E27FC236}">
                <a16:creationId xmlns:a16="http://schemas.microsoft.com/office/drawing/2014/main" id="{ED575AE9-8E17-2EAB-DF3D-339415801E4E}"/>
              </a:ext>
            </a:extLst>
          </p:cNvPr>
          <p:cNvSpPr txBox="1"/>
          <p:nvPr/>
        </p:nvSpPr>
        <p:spPr>
          <a:xfrm>
            <a:off x="5079216" y="3351958"/>
            <a:ext cx="585417" cy="65883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VN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D6333C0A-B011-3D37-D1FE-78460B9BAC01}"/>
              </a:ext>
            </a:extLst>
          </p:cNvPr>
          <p:cNvSpPr txBox="1"/>
          <p:nvPr/>
        </p:nvSpPr>
        <p:spPr>
          <a:xfrm>
            <a:off x="5108512" y="4105301"/>
            <a:ext cx="558743" cy="65883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VN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A11485E0-9A31-FFBA-5247-88ECF142F00B}"/>
              </a:ext>
            </a:extLst>
          </p:cNvPr>
          <p:cNvSpPr txBox="1"/>
          <p:nvPr/>
        </p:nvSpPr>
        <p:spPr>
          <a:xfrm>
            <a:off x="5079216" y="4865988"/>
            <a:ext cx="585417" cy="65883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VN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6736750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Bar dir="vert"/>
      </p:transition>
    </mc:Choice>
    <mc:Fallback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52" grpId="0" animBg="1"/>
      <p:bldP spid="53" grpId="0" animBg="1"/>
      <p:bldP spid="5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59" b="-9259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212651" y="210154"/>
            <a:ext cx="11712149" cy="6488358"/>
            <a:chOff x="0" y="0"/>
            <a:chExt cx="4462654" cy="130484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462654" cy="1304845"/>
            </a:xfrm>
            <a:custGeom>
              <a:avLst/>
              <a:gdLst/>
              <a:ahLst/>
              <a:cxnLst/>
              <a:rect l="l" t="t" r="r" b="b"/>
              <a:pathLst>
                <a:path w="4462654" h="1304845">
                  <a:moveTo>
                    <a:pt x="0" y="0"/>
                  </a:moveTo>
                  <a:lnTo>
                    <a:pt x="4462654" y="0"/>
                  </a:lnTo>
                  <a:lnTo>
                    <a:pt x="4462654" y="1304845"/>
                  </a:lnTo>
                  <a:lnTo>
                    <a:pt x="0" y="1304845"/>
                  </a:ln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297DDA"/>
              </a:solidFill>
              <a:prstDash val="solid"/>
              <a:miter/>
            </a:ln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462654" cy="134294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C7CC188D-B308-8272-C088-FEDC4008E677}"/>
              </a:ext>
            </a:extLst>
          </p:cNvPr>
          <p:cNvGrpSpPr/>
          <p:nvPr/>
        </p:nvGrpSpPr>
        <p:grpSpPr>
          <a:xfrm>
            <a:off x="393823" y="483354"/>
            <a:ext cx="11494343" cy="1675843"/>
            <a:chOff x="1162561" y="1401629"/>
            <a:chExt cx="10969617" cy="1675843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8BCFFB9-0DEC-6A90-635C-13B024CDDE67}"/>
                </a:ext>
              </a:extLst>
            </p:cNvPr>
            <p:cNvSpPr txBox="1"/>
            <p:nvPr/>
          </p:nvSpPr>
          <p:spPr>
            <a:xfrm>
              <a:off x="1694519" y="1401629"/>
              <a:ext cx="10437659" cy="1675843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2400" dirty="0">
                  <a:latin typeface="Arial" panose="020B0604020202020204" pitchFamily="34" charset="0"/>
                  <a:cs typeface="Arial" panose="020B0604020202020204" pitchFamily="34" charset="0"/>
                </a:rPr>
                <a:t>Mi và Mai đi tham quan cùng bố mẹ. Điểm tham quan cách nhà 50 km. Đến trạm dừng nghỉ, bố cho biết ô tô đã đi được 25 km. Hỏi từ trạm dừng nghỉ còn cách điểm đến bao nhiêu ki-lô-mét? </a:t>
              </a:r>
              <a:endParaRPr lang="en-US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5C444FFD-3B5E-1AA9-FD5F-D49C48010883}"/>
                </a:ext>
              </a:extLst>
            </p:cNvPr>
            <p:cNvSpPr/>
            <p:nvPr/>
          </p:nvSpPr>
          <p:spPr>
            <a:xfrm>
              <a:off x="1162561" y="1443522"/>
              <a:ext cx="570588" cy="570588"/>
            </a:xfrm>
            <a:prstGeom prst="ellipse">
              <a:avLst/>
            </a:prstGeom>
            <a:solidFill>
              <a:schemeClr val="accent4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2E4CF84-D37E-2B11-04BA-C40E6AE1D406}"/>
              </a:ext>
            </a:extLst>
          </p:cNvPr>
          <p:cNvGrpSpPr/>
          <p:nvPr/>
        </p:nvGrpSpPr>
        <p:grpSpPr>
          <a:xfrm>
            <a:off x="1275247" y="1848068"/>
            <a:ext cx="9776374" cy="1902345"/>
            <a:chOff x="1298026" y="1894398"/>
            <a:chExt cx="9776374" cy="1902345"/>
          </a:xfrm>
        </p:grpSpPr>
        <p:sp>
          <p:nvSpPr>
            <p:cNvPr id="14" name="Rounded Rectangle 9">
              <a:extLst>
                <a:ext uri="{FF2B5EF4-FFF2-40B4-BE49-F238E27FC236}">
                  <a16:creationId xmlns:a16="http://schemas.microsoft.com/office/drawing/2014/main" id="{579C97F1-2589-B332-755B-772148538C2C}"/>
                </a:ext>
              </a:extLst>
            </p:cNvPr>
            <p:cNvSpPr/>
            <p:nvPr/>
          </p:nvSpPr>
          <p:spPr>
            <a:xfrm>
              <a:off x="1649506" y="3429000"/>
              <a:ext cx="8803341" cy="342437"/>
            </a:xfrm>
            <a:prstGeom prst="roundRect">
              <a:avLst>
                <a:gd name="adj" fmla="val 50000"/>
              </a:avLst>
            </a:prstGeom>
            <a:solidFill>
              <a:srgbClr val="92D05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5" name="Picture 2" descr="Funny house cartoon Royalty Free Vector Image - VectorStock">
              <a:extLst>
                <a:ext uri="{FF2B5EF4-FFF2-40B4-BE49-F238E27FC236}">
                  <a16:creationId xmlns:a16="http://schemas.microsoft.com/office/drawing/2014/main" id="{1A4FCDB0-ADE6-4CDF-19F5-1148E3B96F4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hqprint">
              <a:clrChange>
                <a:clrFrom>
                  <a:srgbClr val="FEFFFF"/>
                </a:clrFrom>
                <a:clrTo>
                  <a:srgbClr val="FE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523"/>
            <a:stretch/>
          </p:blipFill>
          <p:spPr bwMode="auto">
            <a:xfrm>
              <a:off x="1298026" y="2495490"/>
              <a:ext cx="974082" cy="10416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4" descr="Bus stop cartoon pop art Royalty Free Vector Image">
              <a:extLst>
                <a:ext uri="{FF2B5EF4-FFF2-40B4-BE49-F238E27FC236}">
                  <a16:creationId xmlns:a16="http://schemas.microsoft.com/office/drawing/2014/main" id="{6CD62ECD-4A28-E641-EA7D-DD6F13936DA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hq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4938"/>
            <a:stretch/>
          </p:blipFill>
          <p:spPr bwMode="auto">
            <a:xfrm>
              <a:off x="4952643" y="2168352"/>
              <a:ext cx="2197065" cy="13687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6" descr="Cartoon collection zoo animals | Stock Images Page | Everypixel">
              <a:extLst>
                <a:ext uri="{FF2B5EF4-FFF2-40B4-BE49-F238E27FC236}">
                  <a16:creationId xmlns:a16="http://schemas.microsoft.com/office/drawing/2014/main" id="{3DEAEFB7-B9F2-2C07-BEA6-2A6086A3547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31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52448" y="1894398"/>
              <a:ext cx="1321952" cy="19023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8" name="Left Brace 17">
            <a:extLst>
              <a:ext uri="{FF2B5EF4-FFF2-40B4-BE49-F238E27FC236}">
                <a16:creationId xmlns:a16="http://schemas.microsoft.com/office/drawing/2014/main" id="{D1E125F7-15BF-76A6-F347-46B5F58889CF}"/>
              </a:ext>
            </a:extLst>
          </p:cNvPr>
          <p:cNvSpPr/>
          <p:nvPr/>
        </p:nvSpPr>
        <p:spPr>
          <a:xfrm rot="16200000">
            <a:off x="5807909" y="173432"/>
            <a:ext cx="362949" cy="7541020"/>
          </a:xfrm>
          <a:prstGeom prst="leftBrace">
            <a:avLst>
              <a:gd name="adj1" fmla="val 64431"/>
              <a:gd name="adj2" fmla="val 50000"/>
            </a:avLst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ED4E4A9-6BA3-7884-29EC-DCB28BFB09BB}"/>
              </a:ext>
            </a:extLst>
          </p:cNvPr>
          <p:cNvSpPr txBox="1"/>
          <p:nvPr/>
        </p:nvSpPr>
        <p:spPr>
          <a:xfrm>
            <a:off x="5473008" y="4029871"/>
            <a:ext cx="1132041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 km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D5DF2C8-6697-83D0-6E8B-DDC19A68D09F}"/>
              </a:ext>
            </a:extLst>
          </p:cNvPr>
          <p:cNvSpPr/>
          <p:nvPr/>
        </p:nvSpPr>
        <p:spPr>
          <a:xfrm>
            <a:off x="5954149" y="607388"/>
            <a:ext cx="525184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400" dirty="0">
                <a:ln w="19050">
                  <a:solidFill>
                    <a:srgbClr val="FF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 tham quan cách nhà 50 km </a:t>
            </a:r>
            <a:endParaRPr lang="en-VN" sz="2400" dirty="0">
              <a:ln w="19050">
                <a:solidFill>
                  <a:srgbClr val="FF0000"/>
                </a:solidFill>
              </a:ln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75A5787-D96D-EDBE-FCAB-7F7F2809FF18}"/>
              </a:ext>
            </a:extLst>
          </p:cNvPr>
          <p:cNvSpPr/>
          <p:nvPr/>
        </p:nvSpPr>
        <p:spPr>
          <a:xfrm>
            <a:off x="4771265" y="1135705"/>
            <a:ext cx="46732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400" dirty="0">
                <a:ln w="28575">
                  <a:solidFill>
                    <a:srgbClr val="00B050"/>
                  </a:solidFill>
                </a:ln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 tô đã đi được 25 km</a:t>
            </a:r>
            <a:endParaRPr lang="en-VN" sz="2400" dirty="0">
              <a:ln w="28575">
                <a:solidFill>
                  <a:srgbClr val="00B050"/>
                </a:solidFill>
              </a:ln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F49763E5-133A-B4A4-881A-09894BC8A82C}"/>
              </a:ext>
            </a:extLst>
          </p:cNvPr>
          <p:cNvCxnSpPr/>
          <p:nvPr/>
        </p:nvCxnSpPr>
        <p:spPr>
          <a:xfrm>
            <a:off x="4838700" y="1566013"/>
            <a:ext cx="300523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3" name="Left Brace 22">
            <a:extLst>
              <a:ext uri="{FF2B5EF4-FFF2-40B4-BE49-F238E27FC236}">
                <a16:creationId xmlns:a16="http://schemas.microsoft.com/office/drawing/2014/main" id="{1D12A4FF-782B-0079-C977-53825A7919E9}"/>
              </a:ext>
            </a:extLst>
          </p:cNvPr>
          <p:cNvSpPr/>
          <p:nvPr/>
        </p:nvSpPr>
        <p:spPr>
          <a:xfrm rot="5400000" flipV="1">
            <a:off x="3440129" y="1517756"/>
            <a:ext cx="483085" cy="2895619"/>
          </a:xfrm>
          <a:prstGeom prst="leftBrace">
            <a:avLst>
              <a:gd name="adj1" fmla="val 64431"/>
              <a:gd name="adj2" fmla="val 50000"/>
            </a:avLst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C80DB67-FCAB-E3BF-FCB0-0C962C8B2D34}"/>
              </a:ext>
            </a:extLst>
          </p:cNvPr>
          <p:cNvSpPr txBox="1"/>
          <p:nvPr/>
        </p:nvSpPr>
        <p:spPr>
          <a:xfrm>
            <a:off x="3073107" y="2144404"/>
            <a:ext cx="1132041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 km</a:t>
            </a:r>
          </a:p>
        </p:txBody>
      </p:sp>
      <p:sp>
        <p:nvSpPr>
          <p:cNvPr id="25" name="Left Brace 24">
            <a:extLst>
              <a:ext uri="{FF2B5EF4-FFF2-40B4-BE49-F238E27FC236}">
                <a16:creationId xmlns:a16="http://schemas.microsoft.com/office/drawing/2014/main" id="{BFAC7373-8BFF-BF9A-DEAD-770C2CB220BB}"/>
              </a:ext>
            </a:extLst>
          </p:cNvPr>
          <p:cNvSpPr/>
          <p:nvPr/>
        </p:nvSpPr>
        <p:spPr>
          <a:xfrm rot="5400000" flipV="1">
            <a:off x="8070541" y="1517757"/>
            <a:ext cx="483085" cy="2895619"/>
          </a:xfrm>
          <a:prstGeom prst="leftBrace">
            <a:avLst>
              <a:gd name="adj1" fmla="val 64431"/>
              <a:gd name="adj2" fmla="val 50000"/>
            </a:avLst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4F7EF4A-D479-3323-8385-6D82A09C8F6D}"/>
              </a:ext>
            </a:extLst>
          </p:cNvPr>
          <p:cNvSpPr txBox="1"/>
          <p:nvPr/>
        </p:nvSpPr>
        <p:spPr>
          <a:xfrm>
            <a:off x="7838429" y="2144405"/>
            <a:ext cx="963725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km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BF94D3B-3C26-DC89-97C2-42D16C8F5C39}"/>
              </a:ext>
            </a:extLst>
          </p:cNvPr>
          <p:cNvSpPr txBox="1"/>
          <p:nvPr/>
        </p:nvSpPr>
        <p:spPr>
          <a:xfrm>
            <a:off x="2340003" y="4714246"/>
            <a:ext cx="7511993" cy="156966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Bài giải</a:t>
            </a:r>
          </a:p>
          <a:p>
            <a:pPr algn="ctr"/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Từ trạm dừng nghỉ còn cách điểm đến số ki-lô-mét là:</a:t>
            </a:r>
          </a:p>
          <a:p>
            <a:pPr algn="ctr"/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50 –  25 = 25 (km)</a:t>
            </a:r>
          </a:p>
          <a:p>
            <a:pPr algn="r"/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Đáp số: 25 km</a:t>
            </a:r>
            <a:endParaRPr lang="en-VN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32094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Bar dir="vert"/>
      </p:transition>
    </mc:Choice>
    <mc:Fallback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/>
      <p:bldP spid="20" grpId="0"/>
      <p:bldP spid="21" grpId="0"/>
      <p:bldP spid="23" grpId="0" animBg="1"/>
      <p:bldP spid="24" grpId="0"/>
      <p:bldP spid="25" grpId="0" animBg="1"/>
      <p:bldP spid="26" grpId="0"/>
      <p:bldP spid="27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99" r="11058"/>
          <a:stretch>
            <a:fillRect/>
          </a:stretch>
        </p:blipFill>
        <p:spPr>
          <a:xfrm rot="16200000">
            <a:off x="2666999" y="-2667001"/>
            <a:ext cx="6858001" cy="1219199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25"/>
          <a:stretch>
            <a:fillRect/>
          </a:stretch>
        </p:blipFill>
        <p:spPr>
          <a:xfrm rot="5400000" flipV="1">
            <a:off x="2819400" y="-2727960"/>
            <a:ext cx="6979920" cy="12192000"/>
          </a:xfrm>
          <a:prstGeom prst="rect">
            <a:avLst/>
          </a:prstGeom>
        </p:spPr>
      </p:pic>
      <p:sp>
        <p:nvSpPr>
          <p:cNvPr id="35" name="椭圆 34"/>
          <p:cNvSpPr/>
          <p:nvPr/>
        </p:nvSpPr>
        <p:spPr>
          <a:xfrm>
            <a:off x="5081713" y="878996"/>
            <a:ext cx="431823" cy="43182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30号-快乐俏黑体" panose="00000500000000000000" pitchFamily="2" charset="-122"/>
              <a:ea typeface="字魂130号-快乐俏黑体" panose="00000500000000000000" pitchFamily="2" charset="-122"/>
              <a:cs typeface="+mn-cs"/>
            </a:endParaRPr>
          </a:p>
        </p:txBody>
      </p:sp>
      <p:sp>
        <p:nvSpPr>
          <p:cNvPr id="36" name="椭圆 35"/>
          <p:cNvSpPr/>
          <p:nvPr/>
        </p:nvSpPr>
        <p:spPr>
          <a:xfrm>
            <a:off x="10463292" y="2197263"/>
            <a:ext cx="303483" cy="30348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30号-快乐俏黑体" panose="00000500000000000000" pitchFamily="2" charset="-122"/>
              <a:ea typeface="字魂130号-快乐俏黑体" panose="00000500000000000000" pitchFamily="2" charset="-122"/>
              <a:cs typeface="+mn-cs"/>
            </a:endParaRPr>
          </a:p>
        </p:txBody>
      </p:sp>
      <p:pic>
        <p:nvPicPr>
          <p:cNvPr id="21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800" y="2197263"/>
            <a:ext cx="4331913" cy="433191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93464" y="350014"/>
            <a:ext cx="5572227" cy="369449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95854" y="2500746"/>
            <a:ext cx="6943946" cy="369449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Bar dir="vert"/>
      </p:transition>
    </mc:Choice>
    <mc:Fallback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-1012438" y="-544886"/>
            <a:ext cx="7958751" cy="4746542"/>
            <a:chOff x="476455" y="219883"/>
            <a:chExt cx="7606967" cy="4746542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5324" b="69778"/>
            <a:stretch>
              <a:fillRect/>
            </a:stretch>
          </p:blipFill>
          <p:spPr>
            <a:xfrm>
              <a:off x="476455" y="219883"/>
              <a:ext cx="7606967" cy="4746542"/>
            </a:xfrm>
            <a:prstGeom prst="rect">
              <a:avLst/>
            </a:prstGeom>
          </p:spPr>
        </p:pic>
        <p:sp>
          <p:nvSpPr>
            <p:cNvPr id="7" name="文本框 6"/>
            <p:cNvSpPr txBox="1"/>
            <p:nvPr/>
          </p:nvSpPr>
          <p:spPr>
            <a:xfrm>
              <a:off x="1994065" y="1965350"/>
              <a:ext cx="5349029" cy="175432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Arial" panose="020B0604020202020204" pitchFamily="34" charset="0"/>
                </a:rPr>
                <a:t>Em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Arial" panose="020B0604020202020204" pitchFamily="34" charset="0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Arial" panose="020B0604020202020204" pitchFamily="34" charset="0"/>
                </a:rPr>
                <a:t>hãy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Arial" panose="020B0604020202020204" pitchFamily="34" charset="0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Arial" panose="020B0604020202020204" pitchFamily="34" charset="0"/>
                </a:rPr>
                <a:t>đo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Arial" panose="020B0604020202020204" pitchFamily="34" charset="0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Arial" panose="020B0604020202020204" pitchFamily="34" charset="0"/>
                </a:rPr>
                <a:t>chiều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Arial" panose="020B0604020202020204" pitchFamily="34" charset="0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Arial" panose="020B0604020202020204" pitchFamily="34" charset="0"/>
                </a:rPr>
                <a:t>dài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Arial" panose="020B0604020202020204" pitchFamily="34" charset="0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Arial" panose="020B0604020202020204" pitchFamily="34" charset="0"/>
                </a:rPr>
                <a:t>bàn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Arial" panose="020B0604020202020204" pitchFamily="34" charset="0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Arial" panose="020B0604020202020204" pitchFamily="34" charset="0"/>
                </a:rPr>
                <a:t>học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Arial" panose="020B0604020202020204" pitchFamily="34" charset="0"/>
                </a:rPr>
                <a:t> ở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Arial" panose="020B0604020202020204" pitchFamily="34" charset="0"/>
                </a:rPr>
                <a:t>nhà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Arial" panose="020B0604020202020204" pitchFamily="34" charset="0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Arial" panose="020B0604020202020204" pitchFamily="34" charset="0"/>
                </a:rPr>
                <a:t>của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Arial" panose="020B0604020202020204" pitchFamily="34" charset="0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Arial" panose="020B0604020202020204" pitchFamily="34" charset="0"/>
                </a:rPr>
                <a:t>mình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Arial" panose="020B0604020202020204" pitchFamily="34" charset="0"/>
                </a:rPr>
                <a:t>.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字魂130号-快乐俏黑体" panose="00000500000000000000" pitchFamily="2" charset="-122"/>
                <a:cs typeface="+mn-cs"/>
                <a:sym typeface="Arial" panose="020B0604020202020204" pitchFamily="34" charset="0"/>
              </a:endParaRP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6623166" y="742267"/>
            <a:ext cx="6205328" cy="4555874"/>
            <a:chOff x="6630235" y="1145879"/>
            <a:chExt cx="3296486" cy="3424801"/>
          </a:xfrm>
        </p:grpSpPr>
        <p:pic>
          <p:nvPicPr>
            <p:cNvPr id="23" name="图片 22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48" t="71752" r="56360" b="2521"/>
            <a:stretch>
              <a:fillRect/>
            </a:stretch>
          </p:blipFill>
          <p:spPr>
            <a:xfrm>
              <a:off x="6630235" y="1145879"/>
              <a:ext cx="3296486" cy="3424801"/>
            </a:xfrm>
            <a:prstGeom prst="rect">
              <a:avLst/>
            </a:prstGeom>
          </p:spPr>
        </p:pic>
        <p:sp>
          <p:nvSpPr>
            <p:cNvPr id="13" name="文本框 12"/>
            <p:cNvSpPr txBox="1"/>
            <p:nvPr/>
          </p:nvSpPr>
          <p:spPr>
            <a:xfrm>
              <a:off x="7313993" y="1900275"/>
              <a:ext cx="1928969" cy="166660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Arial" panose="020B0604020202020204" pitchFamily="34" charset="0"/>
                </a:rPr>
                <a:t>Khoảng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Arial" panose="020B0604020202020204" pitchFamily="34" charset="0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Arial" panose="020B0604020202020204" pitchFamily="34" charset="0"/>
                </a:rPr>
                <a:t>cách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Arial" panose="020B0604020202020204" pitchFamily="34" charset="0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Arial" panose="020B0604020202020204" pitchFamily="34" charset="0"/>
                </a:rPr>
                <a:t>của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Arial" panose="020B0604020202020204" pitchFamily="34" charset="0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Arial" panose="020B0604020202020204" pitchFamily="34" charset="0"/>
                </a:rPr>
                <a:t>cổng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Arial" panose="020B0604020202020204" pitchFamily="34" charset="0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Arial" panose="020B0604020202020204" pitchFamily="34" charset="0"/>
                </a:rPr>
                <a:t>nhà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Arial" panose="020B0604020202020204" pitchFamily="34" charset="0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Arial" panose="020B0604020202020204" pitchFamily="34" charset="0"/>
                </a:rPr>
                <a:t>em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Arial" panose="020B0604020202020204" pitchFamily="34" charset="0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Arial" panose="020B0604020202020204" pitchFamily="34" charset="0"/>
                </a:rPr>
                <a:t>là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Arial" panose="020B0604020202020204" pitchFamily="34" charset="0"/>
                </a:rPr>
                <a:t> bao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Arial" panose="020B0604020202020204" pitchFamily="34" charset="0"/>
                </a:rPr>
                <a:t>xa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Arial" panose="020B0604020202020204" pitchFamily="34" charset="0"/>
                </a:rPr>
                <a:t>?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字魂130号-快乐俏黑体" panose="00000500000000000000" pitchFamily="2" charset="-122"/>
                <a:cs typeface="+mn-cs"/>
                <a:sym typeface="Arial" panose="020B0604020202020204" pitchFamily="34" charset="0"/>
              </a:endParaRPr>
            </a:p>
          </p:txBody>
        </p:sp>
      </p:grpSp>
      <p:pic>
        <p:nvPicPr>
          <p:cNvPr id="28" name="图片 2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242" y="3367606"/>
            <a:ext cx="3326235" cy="3326235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158" y="4347735"/>
            <a:ext cx="1731544" cy="1900812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6635" y="3872209"/>
            <a:ext cx="3161537" cy="316153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Bar dir="vert"/>
      </p:transition>
    </mc:Choice>
    <mc:Fallback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99" r="11058"/>
          <a:stretch>
            <a:fillRect/>
          </a:stretch>
        </p:blipFill>
        <p:spPr>
          <a:xfrm rot="16200000">
            <a:off x="2666999" y="-2667001"/>
            <a:ext cx="6858001" cy="1219199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25"/>
          <a:stretch>
            <a:fillRect/>
          </a:stretch>
        </p:blipFill>
        <p:spPr>
          <a:xfrm rot="5400000" flipV="1">
            <a:off x="2819400" y="-2727960"/>
            <a:ext cx="6979920" cy="1219200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84" b="47778"/>
          <a:stretch>
            <a:fillRect/>
          </a:stretch>
        </p:blipFill>
        <p:spPr>
          <a:xfrm>
            <a:off x="741461" y="-644632"/>
            <a:ext cx="6322099" cy="7183247"/>
          </a:xfrm>
          <a:prstGeom prst="rect">
            <a:avLst/>
          </a:prstGeom>
        </p:spPr>
      </p:pic>
      <p:sp>
        <p:nvSpPr>
          <p:cNvPr id="28" name="椭圆 27"/>
          <p:cNvSpPr/>
          <p:nvPr/>
        </p:nvSpPr>
        <p:spPr>
          <a:xfrm>
            <a:off x="6447754" y="528461"/>
            <a:ext cx="431823" cy="43182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30号-快乐俏黑体" panose="00000500000000000000" pitchFamily="2" charset="-122"/>
              <a:ea typeface="字魂130号-快乐俏黑体" panose="00000500000000000000" pitchFamily="2" charset="-122"/>
              <a:cs typeface="+mn-cs"/>
            </a:endParaRPr>
          </a:p>
        </p:txBody>
      </p:sp>
      <p:pic>
        <p:nvPicPr>
          <p:cNvPr id="31" name="图片 3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314588">
            <a:off x="4337764" y="1366009"/>
            <a:ext cx="1615020" cy="1480435"/>
          </a:xfrm>
          <a:prstGeom prst="rect">
            <a:avLst/>
          </a:prstGeom>
        </p:spPr>
      </p:pic>
      <p:pic>
        <p:nvPicPr>
          <p:cNvPr id="8" name="Picture 7" descr="A group of blue and pink letters&#10;&#10;Description automatically generated">
            <a:extLst>
              <a:ext uri="{FF2B5EF4-FFF2-40B4-BE49-F238E27FC236}">
                <a16:creationId xmlns:a16="http://schemas.microsoft.com/office/drawing/2014/main" id="{DF1DA675-D2CC-4EA9-9A4F-64B61525171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2675" y="1871331"/>
            <a:ext cx="7327295" cy="22263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Bar dir="vert"/>
      </p:transition>
    </mc:Choice>
    <mc:Fallback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44245843-7B95-4571-A0BD-3B731DAE06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290" t="4102" r="20598"/>
          <a:stretch/>
        </p:blipFill>
        <p:spPr>
          <a:xfrm>
            <a:off x="2127739" y="0"/>
            <a:ext cx="4876800" cy="657664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1E6657D-B59F-46EF-BCF4-68B80BB37B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361" y="4197684"/>
            <a:ext cx="2283500" cy="266031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959F955-A17F-4094-99D0-871B77F3B1EB}"/>
              </a:ext>
            </a:extLst>
          </p:cNvPr>
          <p:cNvSpPr txBox="1"/>
          <p:nvPr/>
        </p:nvSpPr>
        <p:spPr>
          <a:xfrm>
            <a:off x="2390447" y="2443358"/>
            <a:ext cx="43513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 m = …?.. cm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E18B58E-BA59-40D4-AC1A-B53171F586EF}"/>
              </a:ext>
            </a:extLst>
          </p:cNvPr>
          <p:cNvGrpSpPr/>
          <p:nvPr/>
        </p:nvGrpSpPr>
        <p:grpSpPr>
          <a:xfrm>
            <a:off x="7222363" y="1316736"/>
            <a:ext cx="4627011" cy="1716385"/>
            <a:chOff x="7349021" y="2594357"/>
            <a:chExt cx="4627011" cy="1716385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A3E7FDF1-C19A-48F5-AEF5-1860441CD5FF}"/>
                </a:ext>
              </a:extLst>
            </p:cNvPr>
            <p:cNvSpPr/>
            <p:nvPr/>
          </p:nvSpPr>
          <p:spPr>
            <a:xfrm>
              <a:off x="7349021" y="2594357"/>
              <a:ext cx="4623987" cy="171638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8100">
              <a:solidFill>
                <a:srgbClr val="B2272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3B02642-9A38-487E-B906-BF9E509671C8}"/>
                </a:ext>
              </a:extLst>
            </p:cNvPr>
            <p:cNvSpPr txBox="1"/>
            <p:nvPr/>
          </p:nvSpPr>
          <p:spPr>
            <a:xfrm>
              <a:off x="7502818" y="3047162"/>
              <a:ext cx="4473214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8C1D1C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100</a:t>
              </a:r>
              <a:endPara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8C1D1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7C0F8A79-7D99-4BD4-806C-4A876F9559C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917" t="61333"/>
          <a:stretch/>
        </p:blipFill>
        <p:spPr>
          <a:xfrm>
            <a:off x="8146491" y="2991787"/>
            <a:ext cx="2508842" cy="3566160"/>
          </a:xfrm>
          <a:prstGeom prst="rect">
            <a:avLst/>
          </a:prstGeom>
        </p:spPr>
      </p:pic>
      <p:pic>
        <p:nvPicPr>
          <p:cNvPr id="18" name="Picture 17">
            <a:hlinkClick r:id="rId5" action="ppaction://hlinksldjump"/>
            <a:extLst>
              <a:ext uri="{FF2B5EF4-FFF2-40B4-BE49-F238E27FC236}">
                <a16:creationId xmlns:a16="http://schemas.microsoft.com/office/drawing/2014/main" id="{E0DD2958-C60D-4104-9913-EED935CD8AE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9836" r="8438" b="21274"/>
          <a:stretch/>
        </p:blipFill>
        <p:spPr>
          <a:xfrm>
            <a:off x="10014995" y="5863987"/>
            <a:ext cx="2177005" cy="986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2376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Bar dir="vert"/>
      </p:transition>
    </mc:Choice>
    <mc:Fallback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44245843-7B95-4571-A0BD-3B731DAE06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290" t="4102" r="20598"/>
          <a:stretch/>
        </p:blipFill>
        <p:spPr>
          <a:xfrm>
            <a:off x="2057401" y="545193"/>
            <a:ext cx="4876800" cy="533165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5D00DC8-06BB-417C-A898-31515037ABC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324" t="3061"/>
          <a:stretch/>
        </p:blipFill>
        <p:spPr>
          <a:xfrm>
            <a:off x="423975" y="3903262"/>
            <a:ext cx="2527504" cy="281537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14F5B9B-9CCD-42FF-B1F1-436A91A7F380}"/>
              </a:ext>
            </a:extLst>
          </p:cNvPr>
          <p:cNvSpPr txBox="1"/>
          <p:nvPr/>
        </p:nvSpPr>
        <p:spPr>
          <a:xfrm>
            <a:off x="2186992" y="2610855"/>
            <a:ext cx="46176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km = …?.. m</a:t>
            </a:r>
            <a:endParaRPr lang="vi-VN" sz="4400" b="1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6446DDE-DC30-409F-AC99-853FD3D6261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1" y="3746837"/>
            <a:ext cx="3574745" cy="2971800"/>
          </a:xfrm>
          <a:prstGeom prst="rect">
            <a:avLst/>
          </a:prstGeom>
        </p:spPr>
      </p:pic>
      <p:pic>
        <p:nvPicPr>
          <p:cNvPr id="15" name="Picture 14">
            <a:hlinkClick r:id="rId5" action="ppaction://hlinksldjump"/>
            <a:extLst>
              <a:ext uri="{FF2B5EF4-FFF2-40B4-BE49-F238E27FC236}">
                <a16:creationId xmlns:a16="http://schemas.microsoft.com/office/drawing/2014/main" id="{D72ED5B8-944A-4F02-88FE-E2415917CB4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9836" r="8438" b="21274"/>
          <a:stretch/>
        </p:blipFill>
        <p:spPr>
          <a:xfrm>
            <a:off x="9867313" y="5731658"/>
            <a:ext cx="2177005" cy="986979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BE40BE47-AF59-4FEE-A748-433DAF8B8148}"/>
              </a:ext>
            </a:extLst>
          </p:cNvPr>
          <p:cNvGrpSpPr/>
          <p:nvPr/>
        </p:nvGrpSpPr>
        <p:grpSpPr>
          <a:xfrm>
            <a:off x="7222363" y="1316736"/>
            <a:ext cx="4627011" cy="1716385"/>
            <a:chOff x="7349021" y="2594357"/>
            <a:chExt cx="4627011" cy="1716385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7BB292E5-39AB-4CA2-AC97-F5D9287399B9}"/>
                </a:ext>
              </a:extLst>
            </p:cNvPr>
            <p:cNvSpPr/>
            <p:nvPr/>
          </p:nvSpPr>
          <p:spPr>
            <a:xfrm>
              <a:off x="7349021" y="2594357"/>
              <a:ext cx="4623987" cy="171638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8100">
              <a:solidFill>
                <a:srgbClr val="B2272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BCA45777-39A5-4E45-8C9D-217433650817}"/>
                </a:ext>
              </a:extLst>
            </p:cNvPr>
            <p:cNvSpPr txBox="1"/>
            <p:nvPr/>
          </p:nvSpPr>
          <p:spPr>
            <a:xfrm>
              <a:off x="7502818" y="3047162"/>
              <a:ext cx="4473214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8C1D1C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1 000</a:t>
              </a:r>
              <a:endPara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8C1D1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2158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Bar dir="vert"/>
      </p:transition>
    </mc:Choice>
    <mc:Fallback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44245843-7B95-4571-A0BD-3B731DAE069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290" t="4102" r="20598"/>
          <a:stretch/>
        </p:blipFill>
        <p:spPr>
          <a:xfrm>
            <a:off x="457199" y="-73931"/>
            <a:ext cx="11134725" cy="228373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14F5B9B-9CCD-42FF-B1F1-436A91A7F380}"/>
              </a:ext>
            </a:extLst>
          </p:cNvPr>
          <p:cNvSpPr txBox="1"/>
          <p:nvPr/>
        </p:nvSpPr>
        <p:spPr>
          <a:xfrm>
            <a:off x="664470" y="562980"/>
            <a:ext cx="1054295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Bạn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Mai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mua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kẹo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hết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1 000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đồng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Hỏi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bạn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Mai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chọn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một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tờ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tiền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nào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sau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đây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để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trả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cho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người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bán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5" name="Picture 14">
            <a:hlinkClick r:id="rId4" action="ppaction://hlinksldjump"/>
            <a:extLst>
              <a:ext uri="{FF2B5EF4-FFF2-40B4-BE49-F238E27FC236}">
                <a16:creationId xmlns:a16="http://schemas.microsoft.com/office/drawing/2014/main" id="{D72ED5B8-944A-4F02-88FE-E2415917CB4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9836" r="8438" b="21274"/>
          <a:stretch/>
        </p:blipFill>
        <p:spPr>
          <a:xfrm>
            <a:off x="9867313" y="5731658"/>
            <a:ext cx="2177005" cy="98697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8A50828-EC99-4CC0-BB5B-4A6C8003F37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79" t="-1267" r="43802" b="65539"/>
          <a:stretch/>
        </p:blipFill>
        <p:spPr>
          <a:xfrm>
            <a:off x="522029" y="4057405"/>
            <a:ext cx="2078297" cy="2759967"/>
          </a:xfrm>
          <a:prstGeom prst="rect">
            <a:avLst/>
          </a:prstGeom>
        </p:spPr>
      </p:pic>
      <p:pic>
        <p:nvPicPr>
          <p:cNvPr id="1026" name="Picture 2" descr="1000 đồng (tiền Việt) – Wikipedia tiếng Việt">
            <a:extLst>
              <a:ext uri="{FF2B5EF4-FFF2-40B4-BE49-F238E27FC236}">
                <a16:creationId xmlns:a16="http://schemas.microsoft.com/office/drawing/2014/main" id="{1C1ED2D9-0877-DE99-0FB4-68A2519164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366855"/>
            <a:ext cx="3771900" cy="1871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F87024D-C7C4-E1BD-F1BE-DF08CAB98874}"/>
              </a:ext>
            </a:extLst>
          </p:cNvPr>
          <p:cNvSpPr txBox="1"/>
          <p:nvPr/>
        </p:nvSpPr>
        <p:spPr>
          <a:xfrm>
            <a:off x="581025" y="2533650"/>
            <a:ext cx="11049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</a:rPr>
              <a:t>A.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AEEC100-7DC5-16E8-045E-C5E4CED294F6}"/>
              </a:ext>
            </a:extLst>
          </p:cNvPr>
          <p:cNvSpPr txBox="1"/>
          <p:nvPr/>
        </p:nvSpPr>
        <p:spPr>
          <a:xfrm>
            <a:off x="6829425" y="2590800"/>
            <a:ext cx="11049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</a:rPr>
              <a:t>B.</a:t>
            </a:r>
          </a:p>
        </p:txBody>
      </p:sp>
      <p:pic>
        <p:nvPicPr>
          <p:cNvPr id="1028" name="Picture 4" descr="Việt Nam 2000 đồng 1988 - MUA BÁN TIỀN CỔ - TIỀN XƯA VIỆT NAM - SƯU TẦM  TIỀN - MP COLLECTION">
            <a:extLst>
              <a:ext uri="{FF2B5EF4-FFF2-40B4-BE49-F238E27FC236}">
                <a16:creationId xmlns:a16="http://schemas.microsoft.com/office/drawing/2014/main" id="{83ABD64D-793C-AA7A-FC56-A3A69AF266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9525" y="2305050"/>
            <a:ext cx="4248150" cy="2097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A green tick mark on a black background&#10;&#10;Description automatically generated">
            <a:extLst>
              <a:ext uri="{FF2B5EF4-FFF2-40B4-BE49-F238E27FC236}">
                <a16:creationId xmlns:a16="http://schemas.microsoft.com/office/drawing/2014/main" id="{2EF9E5C7-0908-0D10-8E8E-30291BB0BEF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5609" y="2000250"/>
            <a:ext cx="1451228" cy="1228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5372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Bar dir="vert"/>
      </p:transition>
    </mc:Choice>
    <mc:Fallback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" grpId="0"/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4">
            <a:extLst>
              <a:ext uri="{FF2B5EF4-FFF2-40B4-BE49-F238E27FC236}">
                <a16:creationId xmlns:a16="http://schemas.microsoft.com/office/drawing/2014/main" id="{1E7901AC-03B5-3AAD-8092-D80758BA796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0" y="4892289"/>
            <a:ext cx="12196057" cy="2317251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9E4383CC-0145-104A-F6FE-AB25B8D30C2E}"/>
              </a:ext>
            </a:extLst>
          </p:cNvPr>
          <p:cNvGrpSpPr/>
          <p:nvPr/>
        </p:nvGrpSpPr>
        <p:grpSpPr>
          <a:xfrm>
            <a:off x="7966265" y="160543"/>
            <a:ext cx="3507280" cy="5941273"/>
            <a:chOff x="7966265" y="160543"/>
            <a:chExt cx="3507280" cy="5941273"/>
          </a:xfrm>
        </p:grpSpPr>
        <p:sp>
          <p:nvSpPr>
            <p:cNvPr id="4" name="TextBox 1">
              <a:extLst>
                <a:ext uri="{FF2B5EF4-FFF2-40B4-BE49-F238E27FC236}">
                  <a16:creationId xmlns:a16="http://schemas.microsoft.com/office/drawing/2014/main" id="{BDCC9EC3-D92F-5C86-D4EF-0A5A8430FDC2}"/>
                </a:ext>
              </a:extLst>
            </p:cNvPr>
            <p:cNvSpPr txBox="1"/>
            <p:nvPr/>
          </p:nvSpPr>
          <p:spPr>
            <a:xfrm>
              <a:off x="9094262" y="1884085"/>
              <a:ext cx="125128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SG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字魂59号-创粗黑"/>
                  <a:cs typeface="+mn-cs"/>
                </a:rPr>
                <a:t>Lê </a:t>
              </a:r>
              <a:r>
                <a:rPr kumimoji="0" lang="en-SG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字魂59号-创粗黑"/>
                  <a:cs typeface="+mn-cs"/>
                </a:rPr>
                <a:t>Thị</a:t>
              </a:r>
              <a:r>
                <a:rPr kumimoji="0" lang="en-SG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字魂59号-创粗黑"/>
                  <a:cs typeface="+mn-cs"/>
                </a:rPr>
                <a:t> </a:t>
              </a:r>
              <a:r>
                <a:rPr kumimoji="0" lang="en-SG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字魂59号-创粗黑"/>
                  <a:cs typeface="+mn-cs"/>
                </a:rPr>
                <a:t>Oanh</a:t>
              </a:r>
              <a:endParaRPr kumimoji="0" lang="en-SG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9号-创粗黑"/>
                <a:ea typeface="字魂59号-创粗黑"/>
                <a:cs typeface="+mn-cs"/>
              </a:endParaRPr>
            </a:p>
          </p:txBody>
        </p:sp>
        <p:pic>
          <p:nvPicPr>
            <p:cNvPr id="14" name="Picture 10">
              <a:extLst>
                <a:ext uri="{FF2B5EF4-FFF2-40B4-BE49-F238E27FC236}">
                  <a16:creationId xmlns:a16="http://schemas.microsoft.com/office/drawing/2014/main" id="{9C456C9A-C6B1-6AEE-78AA-F53E467ADA5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7966265" y="160543"/>
              <a:ext cx="3507280" cy="5941273"/>
            </a:xfrm>
            <a:prstGeom prst="rect">
              <a:avLst/>
            </a:prstGeom>
          </p:spPr>
        </p:pic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8B7649C9-A4DC-F1F2-8004-C66D909CEB6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62900" y="2088129"/>
            <a:ext cx="2514600" cy="498309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1D27A31-F4F1-2606-5A3B-46D6CD35FA5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80389" y="273871"/>
            <a:ext cx="2859272" cy="156680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9FA5E36-E3BA-B426-1C81-67E75F1307A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5785" y="1694570"/>
            <a:ext cx="6620830" cy="2706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99125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Bar dir="vert"/>
      </p:transition>
    </mc:Choice>
    <mc:Fallback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treasure chest on a beach&#10;&#10;Description automatically generated">
            <a:extLst>
              <a:ext uri="{FF2B5EF4-FFF2-40B4-BE49-F238E27FC236}">
                <a16:creationId xmlns:a16="http://schemas.microsoft.com/office/drawing/2014/main" id="{39459EBE-610B-09E3-DBDE-6EB6FA4512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37" r="3559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DB8A8A34-F0E1-3785-5724-90487DDADE22}"/>
              </a:ext>
            </a:extLst>
          </p:cNvPr>
          <p:cNvSpPr/>
          <p:nvPr/>
        </p:nvSpPr>
        <p:spPr>
          <a:xfrm>
            <a:off x="452284" y="243349"/>
            <a:ext cx="11287432" cy="637130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 descr="C:\Users\TUAN\Downloads\Luyện tập 1.png">
            <a:extLst>
              <a:ext uri="{FF2B5EF4-FFF2-40B4-BE49-F238E27FC236}">
                <a16:creationId xmlns:a16="http://schemas.microsoft.com/office/drawing/2014/main" id="{D811F7DC-8248-CE7C-E592-42941DA8D3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0820" y="138002"/>
            <a:ext cx="2056765" cy="1038428"/>
          </a:xfrm>
          <a:prstGeom prst="rect">
            <a:avLst/>
          </a:prstGeom>
          <a:noFill/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CD2E25FE-D186-AB56-61CF-062549C816E4}"/>
              </a:ext>
            </a:extLst>
          </p:cNvPr>
          <p:cNvGrpSpPr/>
          <p:nvPr/>
        </p:nvGrpSpPr>
        <p:grpSpPr>
          <a:xfrm>
            <a:off x="948957" y="1159845"/>
            <a:ext cx="3883547" cy="540362"/>
            <a:chOff x="2736998" y="607865"/>
            <a:chExt cx="6166370" cy="621949"/>
          </a:xfrm>
        </p:grpSpPr>
        <p:sp>
          <p:nvSpPr>
            <p:cNvPr id="8" name="Rounded Rectangle 9">
              <a:extLst>
                <a:ext uri="{FF2B5EF4-FFF2-40B4-BE49-F238E27FC236}">
                  <a16:creationId xmlns:a16="http://schemas.microsoft.com/office/drawing/2014/main" id="{B24406DF-2859-950C-BA2D-E6CC4488D804}"/>
                </a:ext>
              </a:extLst>
            </p:cNvPr>
            <p:cNvSpPr/>
            <p:nvPr/>
          </p:nvSpPr>
          <p:spPr>
            <a:xfrm>
              <a:off x="3584531" y="607865"/>
              <a:ext cx="923301" cy="523220"/>
            </a:xfrm>
            <a:prstGeom prst="roundRect">
              <a:avLst/>
            </a:prstGeom>
            <a:solidFill>
              <a:srgbClr val="FFC000">
                <a:alpha val="7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6BAB1E66-7A2C-189C-4E43-980CADCD233E}"/>
                </a:ext>
              </a:extLst>
            </p:cNvPr>
            <p:cNvGrpSpPr/>
            <p:nvPr/>
          </p:nvGrpSpPr>
          <p:grpSpPr>
            <a:xfrm>
              <a:off x="2736998" y="617724"/>
              <a:ext cx="6166370" cy="612090"/>
              <a:chOff x="962519" y="1464304"/>
              <a:chExt cx="6166370" cy="612090"/>
            </a:xfrm>
          </p:grpSpPr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CE0E0CF9-1182-0F73-79F7-47D46786D85A}"/>
                  </a:ext>
                </a:extLst>
              </p:cNvPr>
              <p:cNvSpPr txBox="1"/>
              <p:nvPr/>
            </p:nvSpPr>
            <p:spPr>
              <a:xfrm>
                <a:off x="1820069" y="1474175"/>
                <a:ext cx="5308820" cy="602219"/>
              </a:xfrm>
              <a:prstGeom prst="rect">
                <a:avLst/>
              </a:prstGeom>
              <a:noFill/>
              <a:ln w="38100"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?</a:t>
                </a:r>
              </a:p>
            </p:txBody>
          </p:sp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370E7C2B-0CAB-BB0B-DE4D-E0C4F289E282}"/>
                  </a:ext>
                </a:extLst>
              </p:cNvPr>
              <p:cNvSpPr/>
              <p:nvPr/>
            </p:nvSpPr>
            <p:spPr>
              <a:xfrm>
                <a:off x="962519" y="1464304"/>
                <a:ext cx="791414" cy="570588"/>
              </a:xfrm>
              <a:prstGeom prst="ellipse">
                <a:avLst/>
              </a:prstGeom>
              <a:solidFill>
                <a:schemeClr val="accent4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1</a:t>
                </a:r>
              </a:p>
            </p:txBody>
          </p:sp>
        </p:grp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6F01784-E4C1-E98D-CF48-FAE30AC2C046}"/>
              </a:ext>
            </a:extLst>
          </p:cNvPr>
          <p:cNvGrpSpPr/>
          <p:nvPr/>
        </p:nvGrpSpPr>
        <p:grpSpPr>
          <a:xfrm>
            <a:off x="623835" y="1926298"/>
            <a:ext cx="10788372" cy="1406197"/>
            <a:chOff x="401914" y="1179167"/>
            <a:chExt cx="17129987" cy="1618513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492494E8-7A8C-6666-C259-A3D1B51EAD6D}"/>
                </a:ext>
              </a:extLst>
            </p:cNvPr>
            <p:cNvGrpSpPr/>
            <p:nvPr/>
          </p:nvGrpSpPr>
          <p:grpSpPr>
            <a:xfrm>
              <a:off x="401914" y="1198653"/>
              <a:ext cx="17129987" cy="1488796"/>
              <a:chOff x="578376" y="1198653"/>
              <a:chExt cx="17129987" cy="1488796"/>
            </a:xfrm>
          </p:grpSpPr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71FA2A20-EF5D-6314-3ACF-817D43DE65CC}"/>
                  </a:ext>
                </a:extLst>
              </p:cNvPr>
              <p:cNvSpPr txBox="1"/>
              <p:nvPr/>
            </p:nvSpPr>
            <p:spPr>
              <a:xfrm>
                <a:off x="1514786" y="1198653"/>
                <a:ext cx="16193577" cy="14887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3 dm =         cm		6 dm =         cm	          3 m =            dm</a:t>
                </a:r>
                <a:endParaRPr lang="en-VN" sz="2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6 m =          dm		3 m =            cm		6 m =             cm</a:t>
                </a:r>
                <a:endParaRPr lang="en-VN" sz="2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AD11ADB6-0E23-8C73-0156-01EDCCC8C09B}"/>
                  </a:ext>
                </a:extLst>
              </p:cNvPr>
              <p:cNvSpPr txBox="1"/>
              <p:nvPr/>
            </p:nvSpPr>
            <p:spPr>
              <a:xfrm>
                <a:off x="578376" y="1357292"/>
                <a:ext cx="802273" cy="7583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a)</a:t>
                </a:r>
                <a:endParaRPr lang="en-VN" sz="2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7" name="Rounded Rectangle 17">
              <a:extLst>
                <a:ext uri="{FF2B5EF4-FFF2-40B4-BE49-F238E27FC236}">
                  <a16:creationId xmlns:a16="http://schemas.microsoft.com/office/drawing/2014/main" id="{45ACAC2C-F654-4080-2814-B6151AB55D88}"/>
                </a:ext>
              </a:extLst>
            </p:cNvPr>
            <p:cNvSpPr/>
            <p:nvPr/>
          </p:nvSpPr>
          <p:spPr>
            <a:xfrm>
              <a:off x="3315496" y="1179167"/>
              <a:ext cx="1128700" cy="713719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en-VN" sz="32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18" name="Rounded Rectangle 18">
              <a:extLst>
                <a:ext uri="{FF2B5EF4-FFF2-40B4-BE49-F238E27FC236}">
                  <a16:creationId xmlns:a16="http://schemas.microsoft.com/office/drawing/2014/main" id="{CFCAB825-ED59-996D-73D0-8E4E572DDFA7}"/>
                </a:ext>
              </a:extLst>
            </p:cNvPr>
            <p:cNvSpPr/>
            <p:nvPr/>
          </p:nvSpPr>
          <p:spPr>
            <a:xfrm>
              <a:off x="3244589" y="2017192"/>
              <a:ext cx="1128698" cy="713719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en-VN" sz="32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19" name="Rounded Rectangle 19">
              <a:extLst>
                <a:ext uri="{FF2B5EF4-FFF2-40B4-BE49-F238E27FC236}">
                  <a16:creationId xmlns:a16="http://schemas.microsoft.com/office/drawing/2014/main" id="{59D18B8A-7168-69C3-D291-04DD5EFE3014}"/>
                </a:ext>
              </a:extLst>
            </p:cNvPr>
            <p:cNvSpPr/>
            <p:nvPr/>
          </p:nvSpPr>
          <p:spPr>
            <a:xfrm>
              <a:off x="9118962" y="1208998"/>
              <a:ext cx="1227075" cy="713718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en-VN" sz="32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20" name="Rounded Rectangle 20">
              <a:extLst>
                <a:ext uri="{FF2B5EF4-FFF2-40B4-BE49-F238E27FC236}">
                  <a16:creationId xmlns:a16="http://schemas.microsoft.com/office/drawing/2014/main" id="{A6E937C1-5B06-DB0B-BF4A-3AB8DD52CD0B}"/>
                </a:ext>
              </a:extLst>
            </p:cNvPr>
            <p:cNvSpPr/>
            <p:nvPr/>
          </p:nvSpPr>
          <p:spPr>
            <a:xfrm>
              <a:off x="9011817" y="2083962"/>
              <a:ext cx="1497349" cy="713718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en-VN" sz="32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21" name="Rounded Rectangle 21">
              <a:extLst>
                <a:ext uri="{FF2B5EF4-FFF2-40B4-BE49-F238E27FC236}">
                  <a16:creationId xmlns:a16="http://schemas.microsoft.com/office/drawing/2014/main" id="{A15586E3-EC97-8F6E-6909-4FD7DA8E9609}"/>
                </a:ext>
              </a:extLst>
            </p:cNvPr>
            <p:cNvSpPr/>
            <p:nvPr/>
          </p:nvSpPr>
          <p:spPr>
            <a:xfrm>
              <a:off x="14762215" y="1220642"/>
              <a:ext cx="1497274" cy="713718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en-VN" sz="32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22" name="Rounded Rectangle 22">
              <a:extLst>
                <a:ext uri="{FF2B5EF4-FFF2-40B4-BE49-F238E27FC236}">
                  <a16:creationId xmlns:a16="http://schemas.microsoft.com/office/drawing/2014/main" id="{56D20E67-36F5-09F9-407E-D842E1313465}"/>
                </a:ext>
              </a:extLst>
            </p:cNvPr>
            <p:cNvSpPr/>
            <p:nvPr/>
          </p:nvSpPr>
          <p:spPr>
            <a:xfrm>
              <a:off x="14743793" y="2038021"/>
              <a:ext cx="1497347" cy="713718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en-VN" sz="32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9B6A677E-CD0D-3277-6AC1-0D320B2FBCB1}"/>
              </a:ext>
            </a:extLst>
          </p:cNvPr>
          <p:cNvGrpSpPr/>
          <p:nvPr/>
        </p:nvGrpSpPr>
        <p:grpSpPr>
          <a:xfrm>
            <a:off x="757185" y="3592852"/>
            <a:ext cx="10170451" cy="1388723"/>
            <a:chOff x="629205" y="863872"/>
            <a:chExt cx="16148839" cy="1598402"/>
          </a:xfrm>
          <a:noFill/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D34DFB6F-1D23-0423-0113-33B03BFFEE60}"/>
                </a:ext>
              </a:extLst>
            </p:cNvPr>
            <p:cNvGrpSpPr/>
            <p:nvPr/>
          </p:nvGrpSpPr>
          <p:grpSpPr>
            <a:xfrm>
              <a:off x="629205" y="863872"/>
              <a:ext cx="16148839" cy="1502228"/>
              <a:chOff x="805667" y="863872"/>
              <a:chExt cx="16148839" cy="1502228"/>
            </a:xfrm>
            <a:grpFill/>
          </p:grpSpPr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767C0A14-C4E3-4F05-9485-626041636A1A}"/>
                  </a:ext>
                </a:extLst>
              </p:cNvPr>
              <p:cNvSpPr txBox="1"/>
              <p:nvPr/>
            </p:nvSpPr>
            <p:spPr>
              <a:xfrm>
                <a:off x="1633962" y="863872"/>
                <a:ext cx="15320544" cy="1502228"/>
              </a:xfrm>
              <a:prstGeom prst="rect">
                <a:avLst/>
              </a:prstGeom>
              <a:grp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100 cm = 1 m 		200 cm =         m	  500 cm =         m</a:t>
                </a:r>
                <a:endParaRPr lang="en-VN" sz="2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10 dm = 1 m 		20 dm =        m	    50 dm =          m</a:t>
                </a:r>
                <a:endParaRPr lang="en-VN" sz="2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07CA3AA2-7DCA-1996-A035-F1E2376F1B15}"/>
                  </a:ext>
                </a:extLst>
              </p:cNvPr>
              <p:cNvSpPr txBox="1"/>
              <p:nvPr/>
            </p:nvSpPr>
            <p:spPr>
              <a:xfrm>
                <a:off x="805667" y="1001315"/>
                <a:ext cx="802273" cy="758311"/>
              </a:xfrm>
              <a:prstGeom prst="rect">
                <a:avLst/>
              </a:prstGeom>
              <a:grp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b)</a:t>
                </a:r>
                <a:endParaRPr lang="en-VN" sz="2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7" name="Rounded Rectangle 28">
              <a:extLst>
                <a:ext uri="{FF2B5EF4-FFF2-40B4-BE49-F238E27FC236}">
                  <a16:creationId xmlns:a16="http://schemas.microsoft.com/office/drawing/2014/main" id="{EFADA5FF-3B7C-36A6-2A16-0E7432EA0CE7}"/>
                </a:ext>
              </a:extLst>
            </p:cNvPr>
            <p:cNvSpPr/>
            <p:nvPr/>
          </p:nvSpPr>
          <p:spPr>
            <a:xfrm>
              <a:off x="9938098" y="889279"/>
              <a:ext cx="1088927" cy="713719"/>
            </a:xfrm>
            <a:prstGeom prst="roundRect">
              <a:avLst/>
            </a:prstGeom>
            <a:grpFill/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en-VN" sz="32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28" name="Rounded Rectangle 29">
              <a:extLst>
                <a:ext uri="{FF2B5EF4-FFF2-40B4-BE49-F238E27FC236}">
                  <a16:creationId xmlns:a16="http://schemas.microsoft.com/office/drawing/2014/main" id="{2A25FE9D-4A25-CDD8-5A1D-4FC5875F9161}"/>
                </a:ext>
              </a:extLst>
            </p:cNvPr>
            <p:cNvSpPr/>
            <p:nvPr/>
          </p:nvSpPr>
          <p:spPr>
            <a:xfrm>
              <a:off x="9653646" y="1738705"/>
              <a:ext cx="980155" cy="723569"/>
            </a:xfrm>
            <a:prstGeom prst="roundRect">
              <a:avLst/>
            </a:prstGeom>
            <a:grpFill/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en-VN" sz="32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29" name="Rounded Rectangle 30">
              <a:extLst>
                <a:ext uri="{FF2B5EF4-FFF2-40B4-BE49-F238E27FC236}">
                  <a16:creationId xmlns:a16="http://schemas.microsoft.com/office/drawing/2014/main" id="{2862C178-D444-A439-9F44-C9A5F56AE380}"/>
                </a:ext>
              </a:extLst>
            </p:cNvPr>
            <p:cNvSpPr/>
            <p:nvPr/>
          </p:nvSpPr>
          <p:spPr>
            <a:xfrm>
              <a:off x="14581159" y="872047"/>
              <a:ext cx="1088925" cy="713719"/>
            </a:xfrm>
            <a:prstGeom prst="roundRect">
              <a:avLst/>
            </a:prstGeom>
            <a:grpFill/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en-VN" sz="32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30" name="Rounded Rectangle 31">
              <a:extLst>
                <a:ext uri="{FF2B5EF4-FFF2-40B4-BE49-F238E27FC236}">
                  <a16:creationId xmlns:a16="http://schemas.microsoft.com/office/drawing/2014/main" id="{15440A6A-2BF5-227D-0B32-9F9C469D1C7C}"/>
                </a:ext>
              </a:extLst>
            </p:cNvPr>
            <p:cNvSpPr/>
            <p:nvPr/>
          </p:nvSpPr>
          <p:spPr>
            <a:xfrm>
              <a:off x="14659653" y="1694500"/>
              <a:ext cx="995309" cy="713719"/>
            </a:xfrm>
            <a:prstGeom prst="roundRect">
              <a:avLst/>
            </a:prstGeom>
            <a:grpFill/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en-VN" sz="32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443207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Bar dir="vert"/>
      </p:transition>
    </mc:Choice>
    <mc:Fallback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Cây táo" descr="Icon&#10;&#10;Description automatically generated">
            <a:extLst>
              <a:ext uri="{FF2B5EF4-FFF2-40B4-BE49-F238E27FC236}">
                <a16:creationId xmlns:a16="http://schemas.microsoft.com/office/drawing/2014/main" id="{6DBFB49E-6B71-C29A-6FF7-CE83594A75F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8" t="8320" r="6300" b="6381"/>
          <a:stretch/>
        </p:blipFill>
        <p:spPr>
          <a:xfrm>
            <a:off x="6095305" y="748286"/>
            <a:ext cx="6094612" cy="6071613"/>
          </a:xfrm>
          <a:prstGeom prst="rect">
            <a:avLst/>
          </a:prstGeom>
        </p:spPr>
      </p:pic>
      <p:pic>
        <p:nvPicPr>
          <p:cNvPr id="28" name="Trái táo số 1">
            <a:extLst>
              <a:ext uri="{FF2B5EF4-FFF2-40B4-BE49-F238E27FC236}">
                <a16:creationId xmlns:a16="http://schemas.microsoft.com/office/drawing/2014/main" id="{207E20EF-78C7-7A57-0277-D6BB3E98CE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2813" y="2301563"/>
            <a:ext cx="762066" cy="847417"/>
          </a:xfrm>
          <a:prstGeom prst="rect">
            <a:avLst/>
          </a:prstGeom>
        </p:spPr>
      </p:pic>
      <p:pic>
        <p:nvPicPr>
          <p:cNvPr id="29" name="Trái táo số 2">
            <a:extLst>
              <a:ext uri="{FF2B5EF4-FFF2-40B4-BE49-F238E27FC236}">
                <a16:creationId xmlns:a16="http://schemas.microsoft.com/office/drawing/2014/main" id="{F92CC8AF-0A71-85C4-420F-91D3A864FC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9868" y="3199916"/>
            <a:ext cx="762066" cy="853514"/>
          </a:xfrm>
          <a:prstGeom prst="rect">
            <a:avLst/>
          </a:prstGeom>
        </p:spPr>
      </p:pic>
      <p:pic>
        <p:nvPicPr>
          <p:cNvPr id="31" name="Trái táo số 3">
            <a:extLst>
              <a:ext uri="{FF2B5EF4-FFF2-40B4-BE49-F238E27FC236}">
                <a16:creationId xmlns:a16="http://schemas.microsoft.com/office/drawing/2014/main" id="{A32195D9-FC95-9CB4-9861-C2416613E7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12880" y="3199916"/>
            <a:ext cx="755970" cy="847417"/>
          </a:xfrm>
          <a:prstGeom prst="rect">
            <a:avLst/>
          </a:prstGeom>
        </p:spPr>
      </p:pic>
      <p:pic>
        <p:nvPicPr>
          <p:cNvPr id="32" name="Trái táo số 4">
            <a:extLst>
              <a:ext uri="{FF2B5EF4-FFF2-40B4-BE49-F238E27FC236}">
                <a16:creationId xmlns:a16="http://schemas.microsoft.com/office/drawing/2014/main" id="{4BC01F74-24C8-AA94-C9F1-2923AAFC41A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74151" y="3005291"/>
            <a:ext cx="762066" cy="847417"/>
          </a:xfrm>
          <a:prstGeom prst="rect">
            <a:avLst/>
          </a:prstGeom>
        </p:spPr>
      </p:pic>
      <p:pic>
        <p:nvPicPr>
          <p:cNvPr id="33" name="Trái táo số 5">
            <a:extLst>
              <a:ext uri="{FF2B5EF4-FFF2-40B4-BE49-F238E27FC236}">
                <a16:creationId xmlns:a16="http://schemas.microsoft.com/office/drawing/2014/main" id="{5525CD6B-5028-FBBC-4E19-384FA91A9B4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51959" y="1312883"/>
            <a:ext cx="762066" cy="847417"/>
          </a:xfrm>
          <a:prstGeom prst="rect">
            <a:avLst/>
          </a:prstGeom>
        </p:spPr>
      </p:pic>
      <p:pic>
        <p:nvPicPr>
          <p:cNvPr id="34" name="Trái táo số 9">
            <a:extLst>
              <a:ext uri="{FF2B5EF4-FFF2-40B4-BE49-F238E27FC236}">
                <a16:creationId xmlns:a16="http://schemas.microsoft.com/office/drawing/2014/main" id="{A3232F7D-2E48-E2D6-BB44-9546E599508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714644" y="1123534"/>
            <a:ext cx="762066" cy="847417"/>
          </a:xfrm>
          <a:prstGeom prst="rect">
            <a:avLst/>
          </a:prstGeom>
        </p:spPr>
      </p:pic>
      <p:pic>
        <p:nvPicPr>
          <p:cNvPr id="35" name="Trái táo số 6">
            <a:extLst>
              <a:ext uri="{FF2B5EF4-FFF2-40B4-BE49-F238E27FC236}">
                <a16:creationId xmlns:a16="http://schemas.microsoft.com/office/drawing/2014/main" id="{96A3F716-D600-42F4-3B42-4B596887BE2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046819" y="2858294"/>
            <a:ext cx="762066" cy="847417"/>
          </a:xfrm>
          <a:prstGeom prst="rect">
            <a:avLst/>
          </a:prstGeom>
        </p:spPr>
      </p:pic>
      <p:pic>
        <p:nvPicPr>
          <p:cNvPr id="36" name="Trái táo số 10">
            <a:extLst>
              <a:ext uri="{FF2B5EF4-FFF2-40B4-BE49-F238E27FC236}">
                <a16:creationId xmlns:a16="http://schemas.microsoft.com/office/drawing/2014/main" id="{866D2EA7-927D-2F64-0873-6CBB316ACEE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921670" y="1984920"/>
            <a:ext cx="847417" cy="865707"/>
          </a:xfrm>
          <a:prstGeom prst="rect">
            <a:avLst/>
          </a:prstGeom>
        </p:spPr>
      </p:pic>
      <p:pic>
        <p:nvPicPr>
          <p:cNvPr id="37" name="Trái táo số 7">
            <a:extLst>
              <a:ext uri="{FF2B5EF4-FFF2-40B4-BE49-F238E27FC236}">
                <a16:creationId xmlns:a16="http://schemas.microsoft.com/office/drawing/2014/main" id="{9E5BE4BF-1531-D9DE-3D16-9F564384A3B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429727" y="3623624"/>
            <a:ext cx="762066" cy="853514"/>
          </a:xfrm>
          <a:prstGeom prst="rect">
            <a:avLst/>
          </a:prstGeom>
        </p:spPr>
      </p:pic>
      <p:pic>
        <p:nvPicPr>
          <p:cNvPr id="38" name="Trái táo số 8">
            <a:extLst>
              <a:ext uri="{FF2B5EF4-FFF2-40B4-BE49-F238E27FC236}">
                <a16:creationId xmlns:a16="http://schemas.microsoft.com/office/drawing/2014/main" id="{7360D3A0-4C25-0CA1-198B-76F3F27A169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757511" y="2043914"/>
            <a:ext cx="755970" cy="847417"/>
          </a:xfrm>
          <a:prstGeom prst="rect">
            <a:avLst/>
          </a:prstGeom>
        </p:spPr>
      </p:pic>
      <p:pic>
        <p:nvPicPr>
          <p:cNvPr id="50" name="Picture 49" descr="Icon&#10;&#10;Description automatically generated">
            <a:extLst>
              <a:ext uri="{FF2B5EF4-FFF2-40B4-BE49-F238E27FC236}">
                <a16:creationId xmlns:a16="http://schemas.microsoft.com/office/drawing/2014/main" id="{DA27920B-DB35-D2D9-DB35-368FC08825E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0726" y="4341989"/>
            <a:ext cx="2737965" cy="2368229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BA539E07-DDCD-90A7-F33D-E1621A8D24F0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9" t="-95" r="77315" b="52550"/>
          <a:stretch/>
        </p:blipFill>
        <p:spPr>
          <a:xfrm flipH="1">
            <a:off x="-5219957" y="1293091"/>
            <a:ext cx="3605095" cy="5564909"/>
          </a:xfrm>
          <a:prstGeom prst="rect">
            <a:avLst/>
          </a:prstGeom>
        </p:spPr>
      </p:pic>
      <p:pic>
        <p:nvPicPr>
          <p:cNvPr id="53" name="Picture 52" descr="A green grass on a black background&#10;&#10;Description automatically generated">
            <a:extLst>
              <a:ext uri="{FF2B5EF4-FFF2-40B4-BE49-F238E27FC236}">
                <a16:creationId xmlns:a16="http://schemas.microsoft.com/office/drawing/2014/main" id="{9DDCEC3B-0DE4-A285-A25F-4CA1634AB9D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5815" y="3685310"/>
            <a:ext cx="4897584" cy="4897584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FE1C8288-2E2A-C605-422A-5D099B674B8F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54248" y="237539"/>
            <a:ext cx="7224386" cy="1804572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7896621D-66BC-57B7-77BB-A5EC9E17ABCF}"/>
              </a:ext>
            </a:extLst>
          </p:cNvPr>
          <p:cNvGrpSpPr/>
          <p:nvPr/>
        </p:nvGrpSpPr>
        <p:grpSpPr>
          <a:xfrm>
            <a:off x="8839200" y="1370037"/>
            <a:ext cx="796412" cy="796412"/>
            <a:chOff x="8839200" y="1370037"/>
            <a:chExt cx="796412" cy="796412"/>
          </a:xfrm>
        </p:grpSpPr>
        <p:pic>
          <p:nvPicPr>
            <p:cNvPr id="3" name="Picture 2" descr="A red apple with green leaf&#10;&#10;Description automatically generated">
              <a:extLst>
                <a:ext uri="{FF2B5EF4-FFF2-40B4-BE49-F238E27FC236}">
                  <a16:creationId xmlns:a16="http://schemas.microsoft.com/office/drawing/2014/main" id="{FA96690A-E1FA-22D1-D74D-527C58B6C9B7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10000" b="90000" l="10000" r="90000">
                          <a14:foregroundMark x1="65279" y1="15279" x2="54608" y2="19846"/>
                          <a14:foregroundMark x1="54608" y1="19846" x2="51091" y2="28577"/>
                          <a14:foregroundMark x1="51091" y1="28577" x2="51091" y2="28577"/>
                          <a14:foregroundMark x1="38723" y1="12530" x2="52546" y2="17987"/>
                          <a14:foregroundMark x1="52546" y1="17987" x2="52546" y2="17987"/>
                          <a14:foregroundMark x1="38157" y1="10348" x2="53112" y2="18917"/>
                          <a14:foregroundMark x1="37065" y1="12005" x2="47979" y2="18068"/>
                          <a14:foregroundMark x1="47979" y1="18068" x2="50000" y2="2126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39200" y="1370037"/>
              <a:ext cx="796412" cy="796412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0C05227-0CAE-6C74-8FB4-0ED2530D9018}"/>
                </a:ext>
              </a:extLst>
            </p:cNvPr>
            <p:cNvSpPr txBox="1"/>
            <p:nvPr/>
          </p:nvSpPr>
          <p:spPr>
            <a:xfrm>
              <a:off x="9016181" y="1602658"/>
              <a:ext cx="58010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bg1"/>
                  </a:solidFill>
                </a:rPr>
                <a:t>11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3A6720E8-D98C-E857-FD58-B28C9ED97903}"/>
              </a:ext>
            </a:extLst>
          </p:cNvPr>
          <p:cNvGrpSpPr/>
          <p:nvPr/>
        </p:nvGrpSpPr>
        <p:grpSpPr>
          <a:xfrm>
            <a:off x="10166554" y="2746553"/>
            <a:ext cx="796412" cy="796412"/>
            <a:chOff x="8839200" y="1370037"/>
            <a:chExt cx="796412" cy="796412"/>
          </a:xfrm>
        </p:grpSpPr>
        <p:pic>
          <p:nvPicPr>
            <p:cNvPr id="7" name="Picture 6" descr="A red apple with green leaf&#10;&#10;Description automatically generated">
              <a:extLst>
                <a:ext uri="{FF2B5EF4-FFF2-40B4-BE49-F238E27FC236}">
                  <a16:creationId xmlns:a16="http://schemas.microsoft.com/office/drawing/2014/main" id="{B4A0AFF2-3A6F-AEA5-882B-57B4924034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10000" b="90000" l="10000" r="90000">
                          <a14:foregroundMark x1="65279" y1="15279" x2="54608" y2="19846"/>
                          <a14:foregroundMark x1="54608" y1="19846" x2="51091" y2="28577"/>
                          <a14:foregroundMark x1="51091" y1="28577" x2="51091" y2="28577"/>
                          <a14:foregroundMark x1="38723" y1="12530" x2="52546" y2="17987"/>
                          <a14:foregroundMark x1="52546" y1="17987" x2="52546" y2="17987"/>
                          <a14:foregroundMark x1="38157" y1="10348" x2="53112" y2="18917"/>
                          <a14:foregroundMark x1="37065" y1="12005" x2="47979" y2="18068"/>
                          <a14:foregroundMark x1="47979" y1="18068" x2="50000" y2="2126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39200" y="1370037"/>
              <a:ext cx="796412" cy="796412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47AF558-AD76-6B50-F471-6779B245334D}"/>
                </a:ext>
              </a:extLst>
            </p:cNvPr>
            <p:cNvSpPr txBox="1"/>
            <p:nvPr/>
          </p:nvSpPr>
          <p:spPr>
            <a:xfrm>
              <a:off x="9016181" y="1602658"/>
              <a:ext cx="58010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bg1"/>
                  </a:solidFill>
                </a:rPr>
                <a:t>12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910627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Bar dir="vert"/>
      </p:transition>
    </mc:Choice>
    <mc:Fallback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2.96296E-6 L 0.58672 -0.0120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336" y="-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phic 14">
            <a:extLst>
              <a:ext uri="{FF2B5EF4-FFF2-40B4-BE49-F238E27FC236}">
                <a16:creationId xmlns:a16="http://schemas.microsoft.com/office/drawing/2014/main" id="{BB34A4F3-2982-4EBC-A721-B09135484AA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l="1091" t="29953" r="17860" b="4322"/>
          <a:stretch/>
        </p:blipFill>
        <p:spPr>
          <a:xfrm>
            <a:off x="-132080" y="0"/>
            <a:ext cx="12425680" cy="68580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2CEF437-1D1D-46FD-B3CD-AEB471CAF46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59271" y="6193057"/>
            <a:ext cx="6220968" cy="65804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07A097F-0421-44C9-A8D0-E43C0356E70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61697" y="6203087"/>
            <a:ext cx="6220968" cy="658049"/>
          </a:xfrm>
          <a:prstGeom prst="rect">
            <a:avLst/>
          </a:prstGeom>
        </p:spPr>
      </p:pic>
      <p:pic>
        <p:nvPicPr>
          <p:cNvPr id="25" name="Picture 2">
            <a:extLst>
              <a:ext uri="{FF2B5EF4-FFF2-40B4-BE49-F238E27FC236}">
                <a16:creationId xmlns:a16="http://schemas.microsoft.com/office/drawing/2014/main" id="{C6717A8B-D5B5-40A2-AA44-276BDCC1D7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89858">
            <a:off x="10898940" y="773845"/>
            <a:ext cx="1109709" cy="1109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>
            <a:extLst>
              <a:ext uri="{FF2B5EF4-FFF2-40B4-BE49-F238E27FC236}">
                <a16:creationId xmlns:a16="http://schemas.microsoft.com/office/drawing/2014/main" id="{9520B1EA-F94A-43C3-93A9-0F46091074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784" y="320514"/>
            <a:ext cx="929640" cy="929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13C59A6-C0B3-5DE4-E338-A27E168ED030}"/>
              </a:ext>
            </a:extLst>
          </p:cNvPr>
          <p:cNvSpPr/>
          <p:nvPr/>
        </p:nvSpPr>
        <p:spPr>
          <a:xfrm>
            <a:off x="3584796" y="1036628"/>
            <a:ext cx="7162415" cy="4419212"/>
          </a:xfrm>
          <a:prstGeom prst="roundRect">
            <a:avLst>
              <a:gd name="adj" fmla="val 8096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CF3B874-D676-7EE6-4B40-F6143D207F18}"/>
              </a:ext>
            </a:extLst>
          </p:cNvPr>
          <p:cNvSpPr txBox="1"/>
          <p:nvPr/>
        </p:nvSpPr>
        <p:spPr>
          <a:xfrm>
            <a:off x="5058070" y="1082250"/>
            <a:ext cx="42798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Adam Gorry" panose="02040603050506020204" pitchFamily="18" charset="0"/>
                <a:ea typeface="+mn-ea"/>
                <a:cs typeface="+mn-cs"/>
              </a:rPr>
              <a:t>LUẬT CHƠI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A985515-C0A3-ACD0-065D-C7AB411D8D38}"/>
              </a:ext>
            </a:extLst>
          </p:cNvPr>
          <p:cNvSpPr txBox="1"/>
          <p:nvPr/>
        </p:nvSpPr>
        <p:spPr>
          <a:xfrm>
            <a:off x="3783018" y="1937918"/>
            <a:ext cx="680291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tổng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cộng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10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táo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tương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ứng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trắc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nghiệm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trả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sẽ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giúp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nhỏ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hái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táo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4C3D7B7-B963-BCB6-BF25-0A66BC0565B5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9" t="-95" r="77315" b="52550"/>
          <a:stretch/>
        </p:blipFill>
        <p:spPr>
          <a:xfrm flipH="1">
            <a:off x="0" y="1293091"/>
            <a:ext cx="3605095" cy="5564909"/>
          </a:xfrm>
          <a:prstGeom prst="rect">
            <a:avLst/>
          </a:prstGeom>
        </p:spPr>
      </p:pic>
      <p:pic>
        <p:nvPicPr>
          <p:cNvPr id="7" name="Picture 6" descr="A white underwear on a black background&#10;&#10;AI-generated content may be incorrect.">
            <a:extLst>
              <a:ext uri="{FF2B5EF4-FFF2-40B4-BE49-F238E27FC236}">
                <a16:creationId xmlns:a16="http://schemas.microsoft.com/office/drawing/2014/main" id="{951757B7-28B3-243F-37D0-071B5033415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2111" y="3771583"/>
            <a:ext cx="980853" cy="375667"/>
          </a:xfrm>
          <a:prstGeom prst="rect">
            <a:avLst/>
          </a:prstGeom>
        </p:spPr>
      </p:pic>
      <p:pic>
        <p:nvPicPr>
          <p:cNvPr id="8" name="tải xuống (10)">
            <a:hlinkClick r:id="" action="ppaction://media"/>
            <a:extLst>
              <a:ext uri="{FF2B5EF4-FFF2-40B4-BE49-F238E27FC236}">
                <a16:creationId xmlns:a16="http://schemas.microsoft.com/office/drawing/2014/main" id="{2ED83A42-804E-63E8-A191-50EAAD14B8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773814" y="8919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502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Bar dir="vert"/>
      </p:transition>
    </mc:Choice>
    <mc:Fallback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845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3" grpId="0" animBg="1"/>
      <p:bldP spid="4" grpId="0"/>
      <p:bldP spid="5" grpId="0"/>
    </p:bldLst>
  </p:timing>
</p:sld>
</file>

<file path=ppt/theme/theme1.xml><?xml version="1.0" encoding="utf-8"?>
<a:theme xmlns:a="http://schemas.openxmlformats.org/drawingml/2006/main" name="自定义设计方案">
  <a:themeElements>
    <a:clrScheme name="自定义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33F50"/>
      </a:accent1>
      <a:accent2>
        <a:srgbClr val="CA8F45"/>
      </a:accent2>
      <a:accent3>
        <a:srgbClr val="333F50"/>
      </a:accent3>
      <a:accent4>
        <a:srgbClr val="CA8F45"/>
      </a:accent4>
      <a:accent5>
        <a:srgbClr val="333F50"/>
      </a:accent5>
      <a:accent6>
        <a:srgbClr val="CA8F45"/>
      </a:accent6>
      <a:hlink>
        <a:srgbClr val="333F50"/>
      </a:hlink>
      <a:folHlink>
        <a:srgbClr val="CA8F45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思源黑体 CN Bold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思源黑体 CN Bold"/>
        <a:font script="Hant" typeface="新細明體"/>
        <a:font script="Arab" typeface="字魂59号-创粗黑"/>
        <a:font script="Hebr" typeface="字魂59号-创粗黑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字魂59号-创粗黑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bhkjjmnf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209</TotalTime>
  <Words>502</Words>
  <Application>Microsoft Office PowerPoint</Application>
  <PresentationFormat>Widescreen</PresentationFormat>
  <Paragraphs>117</Paragraphs>
  <Slides>27</Slides>
  <Notes>11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10</vt:i4>
      </vt:variant>
      <vt:variant>
        <vt:lpstr>Slide Titles</vt:lpstr>
      </vt:variant>
      <vt:variant>
        <vt:i4>27</vt:i4>
      </vt:variant>
    </vt:vector>
  </HeadingPairs>
  <TitlesOfParts>
    <vt:vector size="49" baseType="lpstr">
      <vt:lpstr>等线 Light</vt:lpstr>
      <vt:lpstr>字魂130号-快乐俏黑体</vt:lpstr>
      <vt:lpstr>字魂37号-波纹乖乖体</vt:lpstr>
      <vt:lpstr>字魂59号-创粗黑</vt:lpstr>
      <vt:lpstr>#9Slide05 Fourth Medium</vt:lpstr>
      <vt:lpstr>Arial</vt:lpstr>
      <vt:lpstr>Calibri</vt:lpstr>
      <vt:lpstr>Calibri Light</vt:lpstr>
      <vt:lpstr>Cambria</vt:lpstr>
      <vt:lpstr>SVN-Adam Gorry</vt:lpstr>
      <vt:lpstr>Utm AVO</vt:lpstr>
      <vt:lpstr>UTM Duepuntozero</vt:lpstr>
      <vt:lpstr>自定义设计方案</vt:lpstr>
      <vt:lpstr>Office 主题​​</vt:lpstr>
      <vt:lpstr>3_Office Theme</vt:lpstr>
      <vt:lpstr>1_Office 主题</vt:lpstr>
      <vt:lpstr>1_第一PPT，www.1ppt.com</vt:lpstr>
      <vt:lpstr>1_Office Theme</vt:lpstr>
      <vt:lpstr>Office Theme</vt:lpstr>
      <vt:lpstr>Custom Design</vt:lpstr>
      <vt:lpstr>4_Office Theme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Thao Tran</cp:lastModifiedBy>
  <cp:revision>60</cp:revision>
  <dcterms:created xsi:type="dcterms:W3CDTF">2021-07-09T06:30:31Z</dcterms:created>
  <dcterms:modified xsi:type="dcterms:W3CDTF">2025-08-31T07:53:12Z</dcterms:modified>
</cp:coreProperties>
</file>