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4" r:id="rId5"/>
    <p:sldId id="265" r:id="rId6"/>
    <p:sldId id="259" r:id="rId7"/>
    <p:sldId id="267" r:id="rId8"/>
    <p:sldId id="269" r:id="rId9"/>
    <p:sldId id="266" r:id="rId10"/>
    <p:sldId id="270" r:id="rId11"/>
    <p:sldId id="271" r:id="rId12"/>
    <p:sldId id="272" r:id="rId13"/>
    <p:sldId id="281" r:id="rId14"/>
    <p:sldId id="28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3" r:id="rId24"/>
    <p:sldId id="284" r:id="rId25"/>
    <p:sldId id="285" r:id="rId26"/>
    <p:sldId id="286" r:id="rId27"/>
    <p:sldId id="287" r:id="rId28"/>
    <p:sldId id="290" r:id="rId29"/>
    <p:sldId id="291" r:id="rId30"/>
    <p:sldId id="292" r:id="rId31"/>
    <p:sldId id="293" r:id="rId32"/>
    <p:sldId id="294" r:id="rId33"/>
    <p:sldId id="295" r:id="rId34"/>
    <p:sldId id="29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2" autoAdjust="0"/>
    <p:restoredTop sz="94660"/>
  </p:normalViewPr>
  <p:slideViewPr>
    <p:cSldViewPr>
      <p:cViewPr varScale="1">
        <p:scale>
          <a:sx n="55" d="100"/>
          <a:sy n="55" d="100"/>
        </p:scale>
        <p:origin x="-96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F9729-183E-4472-A607-4DC02D147B9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703FE-3424-43E4-9D89-C56EABBD1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2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9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0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5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7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75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255821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632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255821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63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6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5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5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3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7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3F7E2-844C-4DDC-B1AA-C3C989F594D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4A8E9-F3BD-4FE1-8A08-189B2A43B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2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png"/><Relationship Id="rId3" Type="http://schemas.microsoft.com/office/2007/relationships/media" Target="../media/media2.m4a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1.png"/><Relationship Id="rId10" Type="http://schemas.openxmlformats.org/officeDocument/2006/relationships/image" Target="../media/image18.gif"/><Relationship Id="rId4" Type="http://schemas.openxmlformats.org/officeDocument/2006/relationships/audio" Target="../media/media2.m4a"/><Relationship Id="rId9" Type="http://schemas.openxmlformats.org/officeDocument/2006/relationships/image" Target="../media/image17.gif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/>
          <a:stretch/>
        </p:blipFill>
        <p:spPr bwMode="auto">
          <a:xfrm>
            <a:off x="0" y="-304800"/>
            <a:ext cx="9187109" cy="71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67299" y="972266"/>
            <a:ext cx="5638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24</a:t>
            </a:r>
          </a:p>
          <a:p>
            <a:pPr algn="ctr"/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11 :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71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232860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50745" y="1442086"/>
            <a:ext cx="5240656" cy="2016126"/>
            <a:chOff x="2118480" y="1316166"/>
            <a:chExt cx="1636497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42809" y="1377604"/>
              <a:ext cx="1512168" cy="139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11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</a:t>
              </a:r>
              <a:r>
                <a:rPr kumimoji="0" lang="en-US" altLang="zh-CN" sz="115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2</a:t>
              </a:r>
              <a:endParaRPr kumimoji="0" lang="zh-CN" alt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921013"/>
            <a:ext cx="9211855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06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1" y="1222950"/>
            <a:ext cx="7467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Trả lời câu hỏi</a:t>
            </a:r>
            <a:endParaRPr kumimoji="0" lang="en-US" sz="13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Vườn Rau, Vườn Rau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318" y="-1154318"/>
            <a:ext cx="683536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1250137" y="45720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20615"/>
            <a:ext cx="883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663"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dừa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mít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hết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–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riêu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Ừ,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khoe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ounded Rectangle 14">
            <a:extLst>
              <a:ext uri="{FF2B5EF4-FFF2-40B4-BE49-F238E27FC236}">
                <a16:creationId xmlns=""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1250137" y="6324600"/>
            <a:ext cx="7741463" cy="482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Đóng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vai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diễn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94D3D44-FDCD-411B-A0F1-E28F6340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42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="" xmlns:a16="http://schemas.microsoft.com/office/drawing/2014/main" id="{8C25D6CE-D32D-464F-929D-751DE6FDDD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93" y="5219114"/>
            <a:ext cx="1150746" cy="1534328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1F82B212-3A0F-4D57-9DFC-8E6002BCC9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09" y="4914315"/>
            <a:ext cx="1262921" cy="1683895"/>
          </a:xfrm>
          <a:prstGeom prst="rect">
            <a:avLst/>
          </a:prstGeom>
        </p:spPr>
      </p:pic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="" xmlns:a16="http://schemas.microsoft.com/office/drawing/2014/main" id="{64871FE4-8425-472A-A111-D3627BC6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8" y="2220040"/>
            <a:ext cx="3800006" cy="506667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4713909" y="121183"/>
            <a:ext cx="3088309" cy="15684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5097640" y="459178"/>
            <a:ext cx="2499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168337" y="2545450"/>
            <a:ext cx="1898517" cy="88355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168338" y="2645069"/>
            <a:ext cx="1898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="" xmlns:a16="http://schemas.microsoft.com/office/drawing/2014/main" id="{2A97752E-3B25-468A-B131-1996FABC7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932" l="10000" r="90000">
                        <a14:foregroundMark x1="53953" y1="56932" x2="48837" y2="69432"/>
                        <a14:foregroundMark x1="43721" y1="90795" x2="51512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40" y="4790400"/>
            <a:ext cx="780860" cy="1065360"/>
          </a:xfrm>
          <a:prstGeom prst="rect">
            <a:avLst/>
          </a:prstGeom>
        </p:spPr>
      </p:pic>
      <p:pic>
        <p:nvPicPr>
          <p:cNvPr id="11" name="Picture 10" descr="Diagram, map&#10;&#10;Description automatically generated">
            <a:extLst>
              <a:ext uri="{FF2B5EF4-FFF2-40B4-BE49-F238E27FC236}">
                <a16:creationId xmlns="" xmlns:a16="http://schemas.microsoft.com/office/drawing/2014/main" id="{719C12E5-85BD-402C-A554-0AD206FF09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57" r="90754">
                        <a14:foregroundMark x1="53770" y1="51574" x2="45519" y2="56574"/>
                        <a14:foregroundMark x1="45519" y1="56574" x2="57468" y2="52685"/>
                        <a14:foregroundMark x1="90754" y1="54167" x2="90754" y2="60093"/>
                        <a14:foregroundMark x1="69986" y1="51389" x2="56757" y2="50278"/>
                        <a14:foregroundMark x1="56757" y1="50278" x2="6756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87" y="3820219"/>
            <a:ext cx="1544573" cy="3163848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885706E8-BB1A-4582-AC59-600DA71A9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11840" y="2297079"/>
            <a:ext cx="4572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C199BE5D-F4AC-4BC7-B32A-9A24CE639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22289" y="3503904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9742" y="1460812"/>
            <a:ext cx="50727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cau.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cau: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mít.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mít: - Con cảm ơn 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cải.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cải: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tỏi.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tỏi: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ớt: - Con cảm ơn ạ.</a:t>
            </a:r>
            <a:endParaRPr lang="vi-VN" sz="28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3" y="727040"/>
            <a:ext cx="3663284" cy="58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Vườn Rau, Vườn Rau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318" y="-1154318"/>
            <a:ext cx="683536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1250137" y="45720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20615"/>
            <a:ext cx="883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663"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dừa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mít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hết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–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riêu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Ừ,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khoe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ounded Rectangle 14">
            <a:extLst>
              <a:ext uri="{FF2B5EF4-FFF2-40B4-BE49-F238E27FC236}">
                <a16:creationId xmlns=""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1250137" y="6299727"/>
            <a:ext cx="7741463" cy="558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dáng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mảnh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khảnh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4876800"/>
            <a:ext cx="853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8600" y="5181600"/>
            <a:ext cx="152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3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Vườn Rau, Vườn Rau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318" y="-1154318"/>
            <a:ext cx="683536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1250137" y="45720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20615"/>
            <a:ext cx="883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663"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dừa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mít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hết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–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riêu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Ừ,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khoe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ounded Rectangle 14">
            <a:extLst>
              <a:ext uri="{FF2B5EF4-FFF2-40B4-BE49-F238E27FC236}">
                <a16:creationId xmlns=""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3429000" y="6299727"/>
            <a:ext cx="5562600" cy="558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này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Vườn Rau, Vườn Rau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318" y="-1154318"/>
            <a:ext cx="683536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1250137" y="45720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20615"/>
            <a:ext cx="883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663"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dừa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mít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hết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–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riêu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Ừ,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khoe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ounded Rectangle 14">
            <a:extLst>
              <a:ext uri="{FF2B5EF4-FFF2-40B4-BE49-F238E27FC236}">
                <a16:creationId xmlns=""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3429000" y="6299727"/>
            <a:ext cx="5562600" cy="558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/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Theo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khoe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0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Vườn Rau, Vườn Rau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318" y="-1154318"/>
            <a:ext cx="683536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1250137" y="45720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20615"/>
            <a:ext cx="883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663"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dừa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mít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hết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–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riêu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Ừ,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khoe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075297" y="5996225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47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990600"/>
            <a:ext cx="876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tập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theo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văn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bản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đọc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9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2971800"/>
            <a:ext cx="63321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50" endPos="85000" dist="29997" dir="5400000" sy="-100000" algn="bl" rotWithShape="0"/>
                </a:effectLst>
                <a:latin typeface="SVN-Gretoon" pitchFamily="18" charset="0"/>
                <a:cs typeface="Times New Roman" pitchFamily="18" charset="0"/>
              </a:rPr>
              <a:t>Khởi</a:t>
            </a:r>
            <a:r>
              <a:rPr lang="en-US" sz="7200" b="1" dirty="0" smtClean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50" endPos="85000" dist="29997" dir="5400000" sy="-100000" algn="bl" rotWithShape="0"/>
                </a:effectLst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50" endPos="85000" dist="29997" dir="5400000" sy="-100000" algn="bl" rotWithShape="0"/>
                </a:effectLst>
                <a:latin typeface="SVN-Gretoon" pitchFamily="18" charset="0"/>
                <a:cs typeface="Times New Roman" pitchFamily="18" charset="0"/>
              </a:rPr>
              <a:t>động</a:t>
            </a:r>
            <a:endParaRPr lang="en-US" sz="7200" dirty="0"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2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ổng hợp 50 mẫu phông nền powerpoint chuyên nghiệp | ADV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2329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885" y="1562213"/>
            <a:ext cx="9023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1. </a:t>
            </a:r>
            <a:r>
              <a:rPr lang="en-US" sz="320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Đóng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vai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cây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thì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là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nói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lời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đề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nghị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trời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đặt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tên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" y="558225"/>
            <a:ext cx="124429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16" y="2514600"/>
            <a:ext cx="9023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2. </a:t>
            </a:r>
            <a:r>
              <a:rPr lang="en-US" sz="320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Cùng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bạn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nói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và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đáp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lời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đề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nghị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chơi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một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trò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noProof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chơi</a:t>
            </a:r>
            <a:r>
              <a:rPr lang="en-US" sz="3200" noProof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7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232860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14550" y="1401446"/>
            <a:ext cx="4912737" cy="2016126"/>
            <a:chOff x="2118480" y="1316166"/>
            <a:chExt cx="162047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25303" y="1350933"/>
              <a:ext cx="1513653" cy="139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 3</a:t>
              </a:r>
              <a:endParaRPr kumimoji="0" lang="zh-CN" alt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921013"/>
            <a:ext cx="9211855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07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396" y="270126"/>
            <a:ext cx="6700367" cy="58258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0" y="1188662"/>
            <a:ext cx="4074581" cy="4499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4400" y="3137688"/>
            <a:ext cx="3048000" cy="977112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7152354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52400" y="2117408"/>
            <a:ext cx="8888151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52400" y="3200400"/>
            <a:ext cx="520227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Vườn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3832" y="1118235"/>
            <a:ext cx="3778568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ứng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831" y="3913406"/>
            <a:ext cx="885671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quanh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xanh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tốt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5439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232860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14549" y="1401446"/>
            <a:ext cx="4743451" cy="2016126"/>
            <a:chOff x="2118480" y="1316166"/>
            <a:chExt cx="1564637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70949" y="1350933"/>
              <a:ext cx="1512168" cy="139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 4</a:t>
              </a:r>
              <a:endParaRPr kumimoji="0" lang="zh-CN" alt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921013"/>
            <a:ext cx="9211855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79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396" y="270126"/>
            <a:ext cx="6700367" cy="58258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0" y="1188662"/>
            <a:ext cx="4074581" cy="4499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4400" y="2743200"/>
            <a:ext cx="3429000" cy="977112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7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700" b="1" i="0" u="none" strike="noStrike" kern="1200" cap="none" spc="0" normalizeH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7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700" b="1" i="0" u="none" strike="noStrike" kern="1200" cap="none" spc="0" normalizeH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287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9125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CÂY THÌ LÀ - KỂ CHUYỆN LỚP 2- SÁCH KẾT NỐI TRI THỨ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9211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7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38" b="53194"/>
          <a:stretch/>
        </p:blipFill>
        <p:spPr>
          <a:xfrm>
            <a:off x="228600" y="66675"/>
            <a:ext cx="84582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9" t="2119" r="629" b="51075"/>
          <a:stretch/>
        </p:blipFill>
        <p:spPr>
          <a:xfrm>
            <a:off x="457200" y="371475"/>
            <a:ext cx="84582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" y="31630"/>
            <a:ext cx="9126747" cy="682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r="30025" b="83446"/>
          <a:stretch/>
        </p:blipFill>
        <p:spPr bwMode="auto">
          <a:xfrm>
            <a:off x="0" y="-96328"/>
            <a:ext cx="5193102" cy="113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r="30025" b="83446"/>
          <a:stretch/>
        </p:blipFill>
        <p:spPr bwMode="auto">
          <a:xfrm>
            <a:off x="0" y="1050985"/>
            <a:ext cx="5193102" cy="113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90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48149" r="52075" b="1352"/>
          <a:stretch/>
        </p:blipFill>
        <p:spPr>
          <a:xfrm>
            <a:off x="838200" y="76200"/>
            <a:ext cx="7924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t="48552" r="2179" b="4642"/>
          <a:stretch/>
        </p:blipFill>
        <p:spPr>
          <a:xfrm>
            <a:off x="228600" y="66675"/>
            <a:ext cx="84582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00+ Hình Nền PowerPoint Theo Chủ Đề Dễ Thương Và Ngộ Nghĩ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71600" y="1295400"/>
            <a:ext cx="5867400" cy="977112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7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700" b="1" i="0" u="none" strike="noStrike" kern="1200" cap="none" spc="0" normalizeH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7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700" b="1" i="0" u="none" strike="noStrike" kern="1200" cap="none" spc="0" normalizeH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87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2188" y="3409949"/>
            <a:ext cx="9023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200" b="1" dirty="0" err="1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Đóng</a:t>
            </a:r>
            <a:r>
              <a:rPr lang="en-US" sz="3200" b="1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vai</a:t>
            </a:r>
            <a:r>
              <a:rPr lang="en-US" sz="3200" b="1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câu</a:t>
            </a:r>
            <a:r>
              <a:rPr lang="en-US" sz="3200" b="1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chuyện</a:t>
            </a:r>
            <a:endParaRPr lang="en-US" sz="3200" b="1" dirty="0" smtClean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Microsoft YaHei" panose="020B0503020204020204" charset="-122"/>
              <a:cs typeface="Times New Roman" pitchFamily="18" charset="0"/>
              <a:sym typeface="+mn-ea"/>
            </a:endParaRPr>
          </a:p>
          <a:p>
            <a:pPr lvl="0" defTabSz="457200">
              <a:defRPr/>
            </a:pPr>
            <a:r>
              <a:rPr lang="en-US" sz="3200" b="1" dirty="0" err="1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Sự</a:t>
            </a:r>
            <a:r>
              <a:rPr lang="en-US" sz="3200" b="1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tích</a:t>
            </a:r>
            <a:r>
              <a:rPr lang="en-US" sz="3200" b="1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cây</a:t>
            </a:r>
            <a:r>
              <a:rPr lang="en-US" sz="3200" b="1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thì</a:t>
            </a:r>
            <a:r>
              <a:rPr lang="en-US" sz="3200" b="1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là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8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86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60650" r="48658" b="24759"/>
          <a:stretch/>
        </p:blipFill>
        <p:spPr bwMode="auto">
          <a:xfrm>
            <a:off x="533400" y="2428335"/>
            <a:ext cx="3140016" cy="100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60650" r="48658" b="24759"/>
          <a:stretch/>
        </p:blipFill>
        <p:spPr bwMode="auto">
          <a:xfrm>
            <a:off x="1524000" y="2428334"/>
            <a:ext cx="3140016" cy="100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60650" r="48658" b="24759"/>
          <a:stretch/>
        </p:blipFill>
        <p:spPr bwMode="auto">
          <a:xfrm>
            <a:off x="1524000" y="3428999"/>
            <a:ext cx="3140016" cy="100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2985288"/>
            <a:ext cx="4419600" cy="977112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287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700" b="1" i="0" u="none" strike="noStrike" kern="1200" cap="none" spc="0" normalizeH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287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700" b="1" i="0" u="none" strike="noStrike" kern="1200" cap="none" spc="0" normalizeH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87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700" b="1" i="0" u="none" strike="noStrike" kern="1200" cap="none" spc="0" normalizeH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287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232860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50745" y="1442086"/>
            <a:ext cx="5240656" cy="2016126"/>
            <a:chOff x="2118480" y="1316166"/>
            <a:chExt cx="1636497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42809" y="1377604"/>
              <a:ext cx="1512168" cy="139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11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</a:t>
              </a:r>
              <a:r>
                <a:rPr kumimoji="0" lang="en-US" altLang="zh-CN" sz="115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1</a:t>
              </a:r>
              <a:endParaRPr kumimoji="0" lang="zh-CN" alt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921013"/>
            <a:ext cx="9211855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2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57151" y="-14642"/>
            <a:ext cx="931545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57149" y="-14642"/>
            <a:ext cx="931544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3350" y="983915"/>
            <a:ext cx="9258299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441769"/>
              <a:ext cx="5121462" cy="848578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smtClean="0">
                  <a:solidFill>
                    <a:srgbClr val="00863D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SỰ TÍCH CÂY THÌ LÀ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1040" y="995343"/>
            <a:ext cx="1526716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11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1"/>
            <a:ext cx="9144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/>
          <a:stretch/>
        </p:blipFill>
        <p:spPr bwMode="auto">
          <a:xfrm>
            <a:off x="216227" y="2667000"/>
            <a:ext cx="8711548" cy="356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9744" y="2514600"/>
            <a:ext cx="4325256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Vườn Rau, Vườn Rau Vector Nền Và Tập Tin Tải về Miễn Phí | 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318" y="-1154318"/>
            <a:ext cx="683536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1250137" y="45720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20615"/>
            <a:ext cx="883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663"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dừa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mít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hết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–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riêu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Ừ,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khoe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213520" y="6031341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11727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Vườn Rau, Vườn Rau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318" y="-1154318"/>
            <a:ext cx="683536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1250137" y="45720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20615"/>
            <a:ext cx="883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663"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dừa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mít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hết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–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riêu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Ừ,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khoe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213520" y="6121321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D4EF99C-C85D-4CFC-90C1-2332762C0D71}"/>
              </a:ext>
            </a:extLst>
          </p:cNvPr>
          <p:cNvSpPr/>
          <p:nvPr/>
        </p:nvSpPr>
        <p:spPr>
          <a:xfrm>
            <a:off x="213152" y="94420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E213DF3-F88A-4941-B9F7-FB983F8EDC0B}"/>
              </a:ext>
            </a:extLst>
          </p:cNvPr>
          <p:cNvSpPr/>
          <p:nvPr/>
        </p:nvSpPr>
        <p:spPr>
          <a:xfrm>
            <a:off x="213152" y="3417683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2368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7626" y="1993082"/>
            <a:ext cx="1581764" cy="2109019"/>
            <a:chOff x="156834" y="1993081"/>
            <a:chExt cx="2109019" cy="2109019"/>
          </a:xfrm>
        </p:grpSpPr>
        <p:sp>
          <p:nvSpPr>
            <p:cNvPr id="8" name="Oval 7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5349" y="2533470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GIẢI NGHĨA TỪ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2084877" y="1"/>
            <a:ext cx="6586175" cy="2370806"/>
            <a:chOff x="3815445" y="140918"/>
            <a:chExt cx="3822655" cy="206619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066190"/>
              <a:chOff x="181619" y="1261924"/>
              <a:chExt cx="2109019" cy="1882192"/>
            </a:xfrm>
          </p:grpSpPr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82192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216129" y="1553831"/>
                <a:ext cx="2074509" cy="1441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Vắn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tắt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: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ngắn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 smtClean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gọn</a:t>
                </a:r>
                <a:endParaRPr lang="en-US" altLang="vi-VN" sz="2800" dirty="0">
                  <a:solidFill>
                    <a:srgbClr val="231F2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dirty="0" err="1" smtClean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Ví</a:t>
                </a:r>
                <a:r>
                  <a:rPr lang="en-US" altLang="vi-VN" sz="2800" dirty="0" smtClean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dụ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: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Bài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trình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bày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của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bạn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An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rất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vắn</a:t>
                </a:r>
                <a:r>
                  <a:rPr lang="en-US" altLang="vi-VN" sz="2800" dirty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tắt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.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2800" dirty="0">
                  <a:solidFill>
                    <a:srgbClr val="231F2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endParaRPr>
              </a:p>
            </p:txBody>
          </p:sp>
        </p:grpSp>
        <p:cxnSp>
          <p:nvCxnSpPr>
            <p:cNvPr id="12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44908" y="962473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2251879" y="3943764"/>
            <a:ext cx="7032010" cy="1959427"/>
            <a:chOff x="3736602" y="140918"/>
            <a:chExt cx="4220004" cy="2042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736602" y="140918"/>
              <a:ext cx="4220004" cy="2042814"/>
              <a:chOff x="138120" y="1261924"/>
              <a:chExt cx="2328243" cy="186089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60898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138120" y="1553831"/>
                <a:ext cx="2328243" cy="1315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dirty="0" err="1" smtClean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Mảnh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khảnh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: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cao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gầy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,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nhỏ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,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trông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có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vẻ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yếu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 </a:t>
                </a:r>
                <a:r>
                  <a:rPr lang="en-US" altLang="vi-VN" sz="2800" dirty="0" err="1" smtClean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ớt</a:t>
                </a:r>
                <a:endParaRPr lang="en-US" altLang="vi-VN" sz="2800" dirty="0" smtClean="0">
                  <a:solidFill>
                    <a:srgbClr val="231F2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altLang="vi-VN" sz="2800" dirty="0">
                    <a:solidFill>
                      <a:srgbClr val="231F2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Ví dụ: Dáng người anh Nam rất </a:t>
                </a:r>
                <a:r>
                  <a:rPr lang="vi-VN" altLang="vi-VN" sz="2800" dirty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+mn-lt"/>
                  </a:rPr>
                  <a:t>mảnh khảnh</a:t>
                </a:r>
                <a:endParaRPr lang="en-US" altLang="vi-VN" sz="28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endParaRPr>
              </a:p>
            </p:txBody>
          </p:sp>
        </p:grpSp>
        <p:cxnSp>
          <p:nvCxnSpPr>
            <p:cNvPr id="17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5DB1D0A-69C5-46EE-9791-2688D9784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4" b="90000" l="10000" r="90000">
                        <a14:foregroundMark x1="46714" y1="6759" x2="46429" y2="4630"/>
                        <a14:foregroundMark x1="48143" y1="1574" x2="48143" y2="2407"/>
                        <a14:foregroundMark x1="50429" y1="18796" x2="46429" y2="27963"/>
                        <a14:foregroundMark x1="46429" y1="27963" x2="46429" y2="2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621" flipH="1">
            <a:off x="1533469" y="768474"/>
            <a:ext cx="1102815" cy="1582177"/>
          </a:xfrm>
          <a:prstGeom prst="rect">
            <a:avLst/>
          </a:prstGeom>
        </p:spPr>
      </p:pic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4C71AB2-9439-4857-A122-CBE4FDDB9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400" y1="27492" x2="64000" y2="31873"/>
                        <a14:foregroundMark x1="63200" y1="48740" x2="63600" y2="49836"/>
                        <a14:foregroundMark x1="61200" y1="30120" x2="60800" y2="39321"/>
                        <a14:foregroundMark x1="61200" y1="48083" x2="61000" y2="54436"/>
                        <a14:foregroundMark x1="64400" y1="27492" x2="65400" y2="41073"/>
                        <a14:foregroundMark x1="68200" y1="82147" x2="70600" y2="83023"/>
                        <a14:foregroundMark x1="52700" y1="85433" x2="52100" y2="84775"/>
                        <a14:foregroundMark x1="62600" y1="14239" x2="62600" y2="11391"/>
                        <a14:foregroundMark x1="65200" y1="29244" x2="69600" y2="29244"/>
                        <a14:backgroundMark x1="31900" y1="50055" x2="31700" y2="54436"/>
                        <a14:backgroundMark x1="27300" y1="39321" x2="26500" y2="68675"/>
                        <a14:backgroundMark x1="32900" y1="43264" x2="37300" y2="65170"/>
                        <a14:backgroundMark x1="37300" y1="65170" x2="30000" y2="66375"/>
                        <a14:backgroundMark x1="30000" y1="66375" x2="26100" y2="59474"/>
                        <a14:backgroundMark x1="26100" y1="59474" x2="32700" y2="48302"/>
                        <a14:backgroundMark x1="31700" y1="32968" x2="41900" y2="64513"/>
                        <a14:backgroundMark x1="41900" y1="64513" x2="37500" y2="72837"/>
                        <a14:backgroundMark x1="25900" y1="63417" x2="25800" y2="71084"/>
                        <a14:backgroundMark x1="25800" y1="71084" x2="20000" y2="66922"/>
                        <a14:backgroundMark x1="20000" y1="66922" x2="18700" y2="52464"/>
                        <a14:backgroundMark x1="18700" y1="52464" x2="25200" y2="39430"/>
                        <a14:backgroundMark x1="25200" y1="39430" x2="25500" y2="38883"/>
                        <a14:backgroundMark x1="22500" y1="69551" x2="25500" y2="7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1" t="4781" r="5025" b="-578"/>
          <a:stretch/>
        </p:blipFill>
        <p:spPr>
          <a:xfrm>
            <a:off x="1496203" y="2757061"/>
            <a:ext cx="1924334" cy="45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Vườn Rau, Vườn Rau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4318" y="-1154318"/>
            <a:ext cx="683536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1250137" y="45720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20615"/>
            <a:ext cx="883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663"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dừa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mít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hết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–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canh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riêu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Ừ,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khoe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 defTabSz="921716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-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đấy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075297" y="5996225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061120" y="6016428"/>
            <a:ext cx="1778080" cy="6891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8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2464</Words>
  <Application>Microsoft Office PowerPoint</Application>
  <PresentationFormat>On-screen Show (4:3)</PresentationFormat>
  <Paragraphs>195</Paragraphs>
  <Slides>34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Long</dc:creator>
  <cp:lastModifiedBy>Kim Long</cp:lastModifiedBy>
  <cp:revision>6</cp:revision>
  <dcterms:created xsi:type="dcterms:W3CDTF">2023-02-27T02:00:32Z</dcterms:created>
  <dcterms:modified xsi:type="dcterms:W3CDTF">2023-02-27T04:48:34Z</dcterms:modified>
</cp:coreProperties>
</file>