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  <p:sldId id="271" r:id="rId16"/>
    <p:sldId id="270" r:id="rId17"/>
    <p:sldId id="272" r:id="rId18"/>
    <p:sldId id="273" r:id="rId19"/>
    <p:sldId id="274" r:id="rId20"/>
    <p:sldId id="282" r:id="rId21"/>
    <p:sldId id="281" r:id="rId22"/>
    <p:sldId id="277" r:id="rId23"/>
    <p:sldId id="278" r:id="rId24"/>
    <p:sldId id="279" r:id="rId25"/>
    <p:sldId id="280" r:id="rId26"/>
    <p:sldId id="286" r:id="rId27"/>
    <p:sldId id="284" r:id="rId28"/>
    <p:sldId id="287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7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8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3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9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8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8AB15-D1EC-47A3-B988-070F31622C95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463C-CA86-43DB-AD43-DE7200CE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0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xmlns="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982709" y="1"/>
            <a:ext cx="7080510" cy="51435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xmlns="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6589867" y="2625671"/>
            <a:ext cx="2650934" cy="1942364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xmlns="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32666" y="-1"/>
            <a:ext cx="2847680" cy="2196194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xmlns="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291412" y="-29290"/>
            <a:ext cx="2566797" cy="1979570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xmlns="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3159578"/>
            <a:ext cx="9144000" cy="198392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xmlns="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5534252" y="2392598"/>
            <a:ext cx="3404571" cy="2499948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xmlns="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171"/>
            <a:ext cx="2962735" cy="296273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61" y="3979369"/>
            <a:ext cx="946182" cy="9461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2964" y="1098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Forte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531" l="0" r="100000">
                        <a14:foregroundMark x1="8439" y1="40741" x2="8439" y2="40741"/>
                        <a14:foregroundMark x1="27145" y1="39918" x2="27145" y2="39918"/>
                        <a14:foregroundMark x1="24895" y1="80658" x2="24895" y2="80658"/>
                        <a14:foregroundMark x1="41069" y1="32922" x2="41069" y2="32922"/>
                        <a14:foregroundMark x1="70042" y1="41152" x2="70042" y2="41152"/>
                        <a14:foregroundMark x1="77778" y1="22222" x2="77778" y2="22222"/>
                        <a14:foregroundMark x1="90858" y1="41975" x2="90858" y2="41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75" y="1537666"/>
            <a:ext cx="5004107" cy="1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Sách giáo khoa THPT 20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2" y="-54333"/>
            <a:ext cx="1944304" cy="19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440055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04800" y="441100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730500" y="219075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16300" y="112395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43300" y="310515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43200" y="74295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91150" y="120015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2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esktop\Công việc\Nền power point\486223574_662602039484330_885352560852856819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720"/>
            <a:ext cx="9139163" cy="51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133350"/>
            <a:ext cx="5157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......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....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..... </a:t>
            </a:r>
            <a:r>
              <a:rPr lang="vi-VN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.....</a:t>
            </a:r>
            <a:endParaRPr lang="en-US" sz="2800" b="1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1697" y="680050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Đạo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đức</a:t>
            </a:r>
            <a:endParaRPr lang="en-US" sz="2800" b="1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286530"/>
            <a:ext cx="52951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15: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tuân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thủ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quy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HP001 4 hàng" pitchFamily="34" charset="0"/>
                <a:cs typeface="Times New Roman" pitchFamily="18" charset="0"/>
              </a:rPr>
              <a:t> 2)</a:t>
            </a:r>
            <a:endParaRPr lang="en-US" sz="2800" b="1" dirty="0">
              <a:solidFill>
                <a:schemeClr val="bg1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esktop\Công việc\Nền power point\486150529_663551436056057_291565946630214210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89B5E6-BE24-D3A1-D481-BFEE5ED18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440" y="1157011"/>
            <a:ext cx="11734800" cy="28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Công việc\Nền power point\485108115_663300016081199_492855159144920298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"/>
            <a:ext cx="9154886" cy="51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5792B0-5237-4921-9333-2D63473E02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61" y="133183"/>
            <a:ext cx="2665342" cy="1219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80D1D-39F5-4C85-B473-87262938D567}"/>
              </a:ext>
            </a:extLst>
          </p:cNvPr>
          <p:cNvSpPr txBox="1"/>
          <p:nvPr/>
        </p:nvSpPr>
        <p:spPr>
          <a:xfrm>
            <a:off x="1030757" y="586085"/>
            <a:ext cx="216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LUYỆN TẬP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445839" y="1750702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922365" y="2266950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</a:t>
            </a:r>
            <a:r>
              <a:rPr lang="vi-VN" sz="2800" b="1" dirty="0" smtClean="0">
                <a:solidFill>
                  <a:srgbClr val="00B050"/>
                </a:solidFill>
              </a:rPr>
              <a:t>đồng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vi-VN" sz="2800" b="1" dirty="0" smtClean="0">
                <a:solidFill>
                  <a:srgbClr val="00B050"/>
                </a:solidFill>
              </a:rPr>
              <a:t>tình </a:t>
            </a:r>
            <a:r>
              <a:rPr lang="vi-VN" sz="2800" b="1" dirty="0">
                <a:solidFill>
                  <a:srgbClr val="00B050"/>
                </a:solidFill>
              </a:rPr>
              <a:t>với những việc làm nào 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vi-VN" sz="2800" b="1" dirty="0" smtClean="0">
                <a:solidFill>
                  <a:srgbClr val="00B050"/>
                </a:solidFill>
              </a:rPr>
              <a:t>sau </a:t>
            </a:r>
            <a:r>
              <a:rPr lang="vi-VN" sz="2800" b="1" dirty="0">
                <a:solidFill>
                  <a:srgbClr val="00B050"/>
                </a:solidFill>
              </a:rPr>
              <a:t>đây? Vì sao?</a:t>
            </a:r>
          </a:p>
        </p:txBody>
      </p:sp>
      <p:pic>
        <p:nvPicPr>
          <p:cNvPr id="41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xmlns="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xmlns="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3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sktop\Công việc\Nền power point\486179575_661902409554293_61831685570859850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1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6DD1D96-21AE-4144-86C8-D3457BAC8FC0}"/>
              </a:ext>
            </a:extLst>
          </p:cNvPr>
          <p:cNvGrpSpPr/>
          <p:nvPr/>
        </p:nvGrpSpPr>
        <p:grpSpPr>
          <a:xfrm>
            <a:off x="968418" y="120139"/>
            <a:ext cx="3205724" cy="2353926"/>
            <a:chOff x="239086" y="828559"/>
            <a:chExt cx="3628720" cy="313085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54" name="5-Point Star 53">
                <a:extLst>
                  <a:ext uri="{FF2B5EF4-FFF2-40B4-BE49-F238E27FC236}">
                    <a16:creationId xmlns:a16="http://schemas.microsoft.com/office/drawing/2014/main" xmlns="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5" name="5-Point Star 54">
                <a:extLst>
                  <a:ext uri="{FF2B5EF4-FFF2-40B4-BE49-F238E27FC236}">
                    <a16:creationId xmlns:a16="http://schemas.microsoft.com/office/drawing/2014/main" xmlns="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58BE4FA-427A-9349-88B5-5C8090D968F6}"/>
                </a:ext>
              </a:extLst>
            </p:cNvPr>
            <p:cNvSpPr txBox="1"/>
            <p:nvPr/>
          </p:nvSpPr>
          <p:spPr>
            <a:xfrm flipH="1">
              <a:off x="775449" y="1849367"/>
              <a:ext cx="2490217" cy="1760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rgbClr val="000000"/>
                  </a:solidFill>
                </a:rPr>
                <a:t>    Hoa nói cười rất to </a:t>
              </a:r>
              <a:r>
                <a:rPr lang="vi-VN" sz="2000" dirty="0" smtClean="0">
                  <a:solidFill>
                    <a:srgbClr val="000000"/>
                  </a:solidFill>
                </a:rPr>
                <a:t>khi</a:t>
              </a:r>
              <a:r>
                <a:rPr lang="en-US" sz="2000" dirty="0" smtClean="0">
                  <a:solidFill>
                    <a:srgbClr val="000000"/>
                  </a:solidFill>
                </a:rPr>
                <a:t>a</a:t>
              </a:r>
              <a:r>
                <a:rPr lang="vi-VN" sz="2000" dirty="0" smtClean="0">
                  <a:solidFill>
                    <a:srgbClr val="000000"/>
                  </a:solidFill>
                </a:rPr>
                <a:t> </a:t>
              </a:r>
              <a:r>
                <a:rPr lang="vi-VN" sz="2000" dirty="0">
                  <a:solidFill>
                    <a:srgbClr val="000000"/>
                  </a:solidFill>
                </a:rPr>
                <a:t>vào bệnh viện thăm ông bị ốm.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03301"/>
              <a:chOff x="5224655" y="-1003845"/>
              <a:chExt cx="408621" cy="503301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92208" cy="50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pic>
        <p:nvPicPr>
          <p:cNvPr id="5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xmlns="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7824">
            <a:off x="3188486" y="1862201"/>
            <a:ext cx="604176" cy="6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B34179E1-62B6-574A-A2EF-AB07D27A2A8C}"/>
              </a:ext>
            </a:extLst>
          </p:cNvPr>
          <p:cNvGrpSpPr/>
          <p:nvPr/>
        </p:nvGrpSpPr>
        <p:grpSpPr>
          <a:xfrm>
            <a:off x="4648200" y="209550"/>
            <a:ext cx="3343341" cy="2440665"/>
            <a:chOff x="5466528" y="1304869"/>
            <a:chExt cx="3873671" cy="3130856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xmlns="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xmlns="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0ED049B9-8733-1D45-9F5A-7EC4E70722E8}"/>
                </a:ext>
              </a:extLst>
            </p:cNvPr>
            <p:cNvSpPr txBox="1"/>
            <p:nvPr/>
          </p:nvSpPr>
          <p:spPr>
            <a:xfrm flipH="1">
              <a:off x="5954733" y="2076746"/>
              <a:ext cx="2944871" cy="1970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000" dirty="0">
                  <a:solidFill>
                    <a:srgbClr val="000000"/>
                  </a:solidFill>
                </a:rPr>
                <a:t>        Lan và mẹ xếp hàng mua </a:t>
              </a:r>
              <a:r>
                <a:rPr lang="vi-VN" sz="2000" dirty="0" smtClean="0">
                  <a:solidFill>
                    <a:srgbClr val="000000"/>
                  </a:solidFill>
                </a:rPr>
                <a:t>vé </a:t>
              </a:r>
              <a:r>
                <a:rPr lang="vi-VN" sz="2000" dirty="0">
                  <a:solidFill>
                    <a:srgbClr val="000000"/>
                  </a:solidFill>
                </a:rPr>
                <a:t>vào tham quan khu di tích lịch sử.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F481DA7D-3641-A644-B16F-3E7714517BDF}"/>
                </a:ext>
              </a:extLst>
            </p:cNvPr>
            <p:cNvGrpSpPr/>
            <p:nvPr/>
          </p:nvGrpSpPr>
          <p:grpSpPr>
            <a:xfrm>
              <a:off x="6208936" y="2146798"/>
              <a:ext cx="383844" cy="513257"/>
              <a:chOff x="5224655" y="-1003845"/>
              <a:chExt cx="408621" cy="51325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51" y="-1003845"/>
                <a:ext cx="387921" cy="513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000" smtClean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  <a:endParaRPr lang="x-none" sz="2000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p:grpSp>
      </p:grpSp>
      <p:pic>
        <p:nvPicPr>
          <p:cNvPr id="85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xmlns="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032">
            <a:off x="7223557" y="1647708"/>
            <a:ext cx="720029" cy="7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1166135" y="2382388"/>
            <a:ext cx="3634034" cy="2265253"/>
            <a:chOff x="2430208" y="3278297"/>
            <a:chExt cx="4496735" cy="357970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D770F105-9FCE-154D-838A-BDC942E4CC25}"/>
                </a:ext>
              </a:extLst>
            </p:cNvPr>
            <p:cNvGrpSpPr/>
            <p:nvPr/>
          </p:nvGrpSpPr>
          <p:grpSpPr>
            <a:xfrm>
              <a:off x="2430208" y="3278297"/>
              <a:ext cx="4496735" cy="3579703"/>
              <a:chOff x="6057636" y="3282842"/>
              <a:chExt cx="3995442" cy="3175000"/>
            </a:xfrm>
          </p:grpSpPr>
          <p:sp>
            <p:nvSpPr>
              <p:cNvPr id="92" name="Regular Pentagon 91">
                <a:extLst>
                  <a:ext uri="{FF2B5EF4-FFF2-40B4-BE49-F238E27FC236}">
                    <a16:creationId xmlns:a16="http://schemas.microsoft.com/office/drawing/2014/main" xmlns="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3" name="Regular Pentagon 92">
                <a:extLst>
                  <a:ext uri="{FF2B5EF4-FFF2-40B4-BE49-F238E27FC236}">
                    <a16:creationId xmlns:a16="http://schemas.microsoft.com/office/drawing/2014/main" xmlns="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51275E68-3CF6-ED42-9646-3FAED18ED38E}"/>
                </a:ext>
              </a:extLst>
            </p:cNvPr>
            <p:cNvSpPr txBox="1"/>
            <p:nvPr/>
          </p:nvSpPr>
          <p:spPr>
            <a:xfrm flipH="1">
              <a:off x="2864216" y="3949608"/>
              <a:ext cx="3403234" cy="277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dirty="0" smtClean="0">
                  <a:solidFill>
                    <a:srgbClr val="000000"/>
                  </a:solidFill>
                </a:rPr>
                <a:t>       </a:t>
              </a:r>
              <a:r>
                <a:rPr lang="vi-VN" dirty="0" smtClean="0">
                  <a:solidFill>
                    <a:srgbClr val="000000"/>
                  </a:solidFill>
                </a:rPr>
                <a:t>Hải </a:t>
              </a:r>
              <a:r>
                <a:rPr lang="vi-VN" dirty="0">
                  <a:solidFill>
                    <a:srgbClr val="000000"/>
                  </a:solidFill>
                </a:rPr>
                <a:t>và các bạn </a:t>
              </a:r>
              <a:r>
                <a:rPr lang="vi-VN" dirty="0" smtClean="0">
                  <a:solidFill>
                    <a:srgbClr val="000000"/>
                  </a:solidFill>
                </a:rPr>
                <a:t>luôn </a:t>
              </a:r>
              <a:r>
                <a:rPr lang="vi-VN" dirty="0">
                  <a:solidFill>
                    <a:srgbClr val="000000"/>
                  </a:solidFill>
                </a:rPr>
                <a:t>đi đúng phần đường cho người đi bộ và nhắc nhở nhau không tụ tập dưới lòng đường.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AC27669-5C90-AA47-A5E5-AD0FE8C47BBB}"/>
                </a:ext>
              </a:extLst>
            </p:cNvPr>
            <p:cNvGrpSpPr/>
            <p:nvPr/>
          </p:nvGrpSpPr>
          <p:grpSpPr>
            <a:xfrm>
              <a:off x="3112198" y="3776818"/>
              <a:ext cx="385041" cy="619222"/>
              <a:chOff x="5224017" y="-1457064"/>
              <a:chExt cx="409895" cy="619222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6" y="-1246463"/>
                <a:ext cx="408620" cy="408622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24017" y="-1457064"/>
                <a:ext cx="4098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96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xmlns="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032">
            <a:off x="3907186" y="4071952"/>
            <a:ext cx="720029" cy="7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4953000" y="2759447"/>
            <a:ext cx="3463612" cy="1988620"/>
            <a:chOff x="4953000" y="2759447"/>
            <a:chExt cx="3463612" cy="198862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E9F57D28-DB51-9441-859E-A37A7C3324B3}"/>
                </a:ext>
              </a:extLst>
            </p:cNvPr>
            <p:cNvSpPr/>
            <p:nvPr/>
          </p:nvSpPr>
          <p:spPr>
            <a:xfrm rot="2723604">
              <a:off x="5381293" y="2980884"/>
              <a:ext cx="307221" cy="360988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953000" y="2759447"/>
              <a:ext cx="3463612" cy="1988620"/>
              <a:chOff x="4953000" y="2759447"/>
              <a:chExt cx="3463612" cy="198862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66D27818-C15C-8840-89FB-8A3FA47DFCA1}"/>
                  </a:ext>
                </a:extLst>
              </p:cNvPr>
              <p:cNvSpPr/>
              <p:nvPr/>
            </p:nvSpPr>
            <p:spPr>
              <a:xfrm>
                <a:off x="4953000" y="2759447"/>
                <a:ext cx="3463612" cy="1988620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00A2EC06-1791-2D42-934D-1E8CDA1A85C1}"/>
                  </a:ext>
                </a:extLst>
              </p:cNvPr>
              <p:cNvSpPr txBox="1"/>
              <p:nvPr/>
            </p:nvSpPr>
            <p:spPr>
              <a:xfrm flipH="1">
                <a:off x="4970314" y="3025782"/>
                <a:ext cx="3319210" cy="153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vi-VN" sz="2000" dirty="0">
                    <a:solidFill>
                      <a:srgbClr val="000000"/>
                    </a:solidFill>
                  </a:rPr>
                  <a:t>          </a:t>
                </a:r>
                <a:r>
                  <a:rPr lang="vi-VN" sz="2000" dirty="0" smtClean="0">
                    <a:solidFill>
                      <a:srgbClr val="000000"/>
                    </a:solidFill>
                  </a:rPr>
                  <a:t>Trong </a:t>
                </a:r>
                <a:r>
                  <a:rPr lang="vi-VN" sz="2000" dirty="0">
                    <a:solidFill>
                      <a:srgbClr val="000000"/>
                    </a:solidFill>
                  </a:rPr>
                  <a:t>rạp xiếc, một đám học sinh liên tục đứng lên, ngồi xuống và nói cười rất thoải mái.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1B2454F3-8343-274F-A429-B8A6B48FE195}"/>
                  </a:ext>
                </a:extLst>
              </p:cNvPr>
              <p:cNvSpPr/>
              <p:nvPr/>
            </p:nvSpPr>
            <p:spPr>
              <a:xfrm>
                <a:off x="5069567" y="2807197"/>
                <a:ext cx="3219958" cy="1840444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363693" y="2915979"/>
                <a:ext cx="342419" cy="535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970314" y="2759447"/>
            <a:ext cx="3463612" cy="1988620"/>
            <a:chOff x="4953000" y="2759447"/>
            <a:chExt cx="3463612" cy="198862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E9F57D28-DB51-9441-859E-A37A7C3324B3}"/>
                </a:ext>
              </a:extLst>
            </p:cNvPr>
            <p:cNvSpPr/>
            <p:nvPr/>
          </p:nvSpPr>
          <p:spPr>
            <a:xfrm rot="2723604">
              <a:off x="5381293" y="2980884"/>
              <a:ext cx="307221" cy="360988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4953000" y="2759447"/>
              <a:ext cx="3463612" cy="1988620"/>
              <a:chOff x="4953000" y="2759447"/>
              <a:chExt cx="3463612" cy="198862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66D27818-C15C-8840-89FB-8A3FA47DFCA1}"/>
                  </a:ext>
                </a:extLst>
              </p:cNvPr>
              <p:cNvSpPr/>
              <p:nvPr/>
            </p:nvSpPr>
            <p:spPr>
              <a:xfrm>
                <a:off x="4953000" y="2759447"/>
                <a:ext cx="3463612" cy="1988620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00A2EC06-1791-2D42-934D-1E8CDA1A85C1}"/>
                  </a:ext>
                </a:extLst>
              </p:cNvPr>
              <p:cNvSpPr txBox="1"/>
              <p:nvPr/>
            </p:nvSpPr>
            <p:spPr>
              <a:xfrm flipH="1">
                <a:off x="4970314" y="3025782"/>
                <a:ext cx="3319210" cy="153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vi-VN" sz="2000" dirty="0">
                    <a:solidFill>
                      <a:srgbClr val="000000"/>
                    </a:solidFill>
                  </a:rPr>
                  <a:t>          </a:t>
                </a:r>
                <a:r>
                  <a:rPr lang="vi-VN" sz="2000" dirty="0" smtClean="0">
                    <a:solidFill>
                      <a:srgbClr val="000000"/>
                    </a:solidFill>
                  </a:rPr>
                  <a:t>Trong </a:t>
                </a:r>
                <a:r>
                  <a:rPr lang="vi-VN" sz="2000" dirty="0">
                    <a:solidFill>
                      <a:srgbClr val="000000"/>
                    </a:solidFill>
                  </a:rPr>
                  <a:t>rạp xiếc, một đám học sinh liên tục đứng lên, ngồi xuống và nói cười rất thoải mái.</a:t>
                </a: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1B2454F3-8343-274F-A429-B8A6B48FE195}"/>
                  </a:ext>
                </a:extLst>
              </p:cNvPr>
              <p:cNvSpPr/>
              <p:nvPr/>
            </p:nvSpPr>
            <p:spPr>
              <a:xfrm>
                <a:off x="5069567" y="2807197"/>
                <a:ext cx="3219958" cy="1840444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363693" y="2915979"/>
                <a:ext cx="342419" cy="535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pic>
        <p:nvPicPr>
          <p:cNvPr id="117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xmlns="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7824">
            <a:off x="7653469" y="4135651"/>
            <a:ext cx="604176" cy="6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Công việc\Nền power point\485108115_663300016081199_492855159144920298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"/>
            <a:ext cx="9154886" cy="51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5792B0-5237-4921-9333-2D63473E02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61" y="133183"/>
            <a:ext cx="2665342" cy="1219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80D1D-39F5-4C85-B473-87262938D567}"/>
              </a:ext>
            </a:extLst>
          </p:cNvPr>
          <p:cNvSpPr txBox="1"/>
          <p:nvPr/>
        </p:nvSpPr>
        <p:spPr>
          <a:xfrm>
            <a:off x="1030757" y="586085"/>
            <a:ext cx="216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LUYỆN TẬP</a:t>
            </a:r>
          </a:p>
        </p:txBody>
      </p:sp>
      <p:pic>
        <p:nvPicPr>
          <p:cNvPr id="41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xmlns="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xmlns="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990600" y="196215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1524000" y="196215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</p:spTree>
    <p:extLst>
      <p:ext uri="{BB962C8B-B14F-4D97-AF65-F5344CB8AC3E}">
        <p14:creationId xmlns:p14="http://schemas.microsoft.com/office/powerpoint/2010/main" val="19470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73" y="266700"/>
            <a:ext cx="6883111" cy="401784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C50292B-3783-B043-BC11-F43F4FB2AD9F}"/>
              </a:ext>
            </a:extLst>
          </p:cNvPr>
          <p:cNvGrpSpPr/>
          <p:nvPr/>
        </p:nvGrpSpPr>
        <p:grpSpPr>
          <a:xfrm>
            <a:off x="1120297" y="4293354"/>
            <a:ext cx="6956903" cy="554216"/>
            <a:chOff x="3027640" y="5153081"/>
            <a:chExt cx="6956903" cy="55421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674F707-2748-4246-9511-2C38FBDA0F5F}"/>
                </a:ext>
              </a:extLst>
            </p:cNvPr>
            <p:cNvSpPr txBox="1"/>
            <p:nvPr/>
          </p:nvSpPr>
          <p:spPr>
            <a:xfrm>
              <a:off x="3606900" y="5184077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AB988CF7-3EB1-504C-95F9-D2FEE57D3ACC}"/>
                </a:ext>
              </a:extLst>
            </p:cNvPr>
            <p:cNvGrpSpPr/>
            <p:nvPr/>
          </p:nvGrpSpPr>
          <p:grpSpPr>
            <a:xfrm>
              <a:off x="3027640" y="5153081"/>
              <a:ext cx="408621" cy="523220"/>
              <a:chOff x="5720057" y="-1686532"/>
              <a:chExt cx="408621" cy="52322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720057" y="-1610723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731847" y="-168653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709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9549"/>
            <a:ext cx="7936146" cy="38344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A2942D5-A276-E649-BBA1-F2CC8F73859C}"/>
              </a:ext>
            </a:extLst>
          </p:cNvPr>
          <p:cNvGrpSpPr/>
          <p:nvPr/>
        </p:nvGrpSpPr>
        <p:grpSpPr>
          <a:xfrm>
            <a:off x="945464" y="4012985"/>
            <a:ext cx="7524082" cy="985103"/>
            <a:chOff x="2331070" y="5835768"/>
            <a:chExt cx="7524082" cy="98510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50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5" y="209549"/>
            <a:ext cx="7347495" cy="39621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5F9B5C5-3CB1-6C4C-93DC-5D726921DC40}"/>
              </a:ext>
            </a:extLst>
          </p:cNvPr>
          <p:cNvGrpSpPr/>
          <p:nvPr/>
        </p:nvGrpSpPr>
        <p:grpSpPr>
          <a:xfrm>
            <a:off x="-76918" y="4041046"/>
            <a:ext cx="9233618" cy="1003391"/>
            <a:chOff x="2025071" y="5278992"/>
            <a:chExt cx="9233618" cy="10033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87EE19E-D8E5-7544-BB37-DC86A0901CEE}"/>
                </a:ext>
              </a:extLst>
            </p:cNvPr>
            <p:cNvSpPr txBox="1"/>
            <p:nvPr/>
          </p:nvSpPr>
          <p:spPr>
            <a:xfrm>
              <a:off x="2025071" y="5328276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9FA00BD-EC43-594B-AC5C-A554B00BD3CA}"/>
                </a:ext>
              </a:extLst>
            </p:cNvPr>
            <p:cNvGrpSpPr/>
            <p:nvPr/>
          </p:nvGrpSpPr>
          <p:grpSpPr>
            <a:xfrm>
              <a:off x="2434862" y="5278992"/>
              <a:ext cx="408621" cy="523220"/>
              <a:chOff x="5127279" y="-1560621"/>
              <a:chExt cx="408621" cy="5232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5127279" y="-148168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5139069" y="-1560621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50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8" y="209550"/>
            <a:ext cx="7962642" cy="38520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1830674-12C1-8C4A-B6C2-88BECA4ADF94}"/>
              </a:ext>
            </a:extLst>
          </p:cNvPr>
          <p:cNvGrpSpPr/>
          <p:nvPr/>
        </p:nvGrpSpPr>
        <p:grpSpPr>
          <a:xfrm>
            <a:off x="458368" y="3970266"/>
            <a:ext cx="8197998" cy="1003391"/>
            <a:chOff x="458368" y="4376666"/>
            <a:chExt cx="8197998" cy="10033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6D4DFB9-AA6D-2F45-AB6B-DA18B3B28EB5}"/>
                </a:ext>
              </a:extLst>
            </p:cNvPr>
            <p:cNvSpPr txBox="1"/>
            <p:nvPr/>
          </p:nvSpPr>
          <p:spPr>
            <a:xfrm>
              <a:off x="838200" y="4425950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F4A5F09-B78F-AD49-AA26-1CADE7C9F654}"/>
                </a:ext>
              </a:extLst>
            </p:cNvPr>
            <p:cNvGrpSpPr/>
            <p:nvPr/>
          </p:nvGrpSpPr>
          <p:grpSpPr>
            <a:xfrm>
              <a:off x="458368" y="4376666"/>
              <a:ext cx="408621" cy="523220"/>
              <a:chOff x="3150785" y="-2462947"/>
              <a:chExt cx="408621" cy="5232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3150785" y="-240698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3162575" y="-246294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50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sktop\Công việc\Nền power point\481954457_663979382679929_623415023426778942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-242888"/>
            <a:ext cx="95631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2279362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khoa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đức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2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29" y="2977575"/>
            <a:ext cx="3107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Vở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ghi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48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2958"/>
            <a:ext cx="3773342" cy="2202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309"/>
            <a:ext cx="3937385" cy="2202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1" y="2495550"/>
            <a:ext cx="3760642" cy="2359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9273"/>
            <a:ext cx="3937385" cy="2285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9273"/>
            <a:ext cx="3937385" cy="22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Công việc\Nền power point\485108115_663300016081199_49285515914492029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"/>
            <a:ext cx="9154886" cy="51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5792B0-5237-4921-9333-2D63473E02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61" y="133183"/>
            <a:ext cx="2665342" cy="1219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A80D1D-39F5-4C85-B473-87262938D567}"/>
              </a:ext>
            </a:extLst>
          </p:cNvPr>
          <p:cNvSpPr txBox="1"/>
          <p:nvPr/>
        </p:nvSpPr>
        <p:spPr>
          <a:xfrm>
            <a:off x="1030757" y="586085"/>
            <a:ext cx="216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LUYỆN TẬP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2133600" y="196215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2667000" y="196215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B050"/>
                </a:solidFill>
              </a:rPr>
              <a:t>Đưa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ra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lời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khuyên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cho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bạn</a:t>
            </a:r>
            <a:r>
              <a:rPr lang="en-US" sz="3200" b="1" dirty="0" smtClean="0">
                <a:solidFill>
                  <a:srgbClr val="00B050"/>
                </a:solidFill>
              </a:rPr>
              <a:t>: </a:t>
            </a:r>
            <a:endParaRPr lang="vi-VN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09" y="285750"/>
            <a:ext cx="6590191" cy="41359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C50292B-3783-B043-BC11-F43F4FB2AD9F}"/>
              </a:ext>
            </a:extLst>
          </p:cNvPr>
          <p:cNvGrpSpPr/>
          <p:nvPr/>
        </p:nvGrpSpPr>
        <p:grpSpPr>
          <a:xfrm>
            <a:off x="937779" y="4421738"/>
            <a:ext cx="7990574" cy="554216"/>
            <a:chOff x="2532238" y="5835768"/>
            <a:chExt cx="7990574" cy="5542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4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A2942D5-A276-E649-BBA1-F2CC8F73859C}"/>
              </a:ext>
            </a:extLst>
          </p:cNvPr>
          <p:cNvGrpSpPr/>
          <p:nvPr/>
        </p:nvGrpSpPr>
        <p:grpSpPr>
          <a:xfrm>
            <a:off x="1024120" y="4359486"/>
            <a:ext cx="7095759" cy="554216"/>
            <a:chOff x="2331070" y="5835768"/>
            <a:chExt cx="7095759" cy="55421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49" y="223156"/>
            <a:ext cx="6683351" cy="41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83" y="214470"/>
            <a:ext cx="6916117" cy="42619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92D2F66-D9BF-F94F-A4DD-EB146643C53C}"/>
              </a:ext>
            </a:extLst>
          </p:cNvPr>
          <p:cNvGrpSpPr/>
          <p:nvPr/>
        </p:nvGrpSpPr>
        <p:grpSpPr>
          <a:xfrm>
            <a:off x="1024120" y="4445404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x-none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13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844"/>
            <a:ext cx="3689104" cy="2315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4000"/>
            <a:ext cx="3790782" cy="234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87" y="2605058"/>
            <a:ext cx="3689104" cy="23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esktop\Công việc\Nền power point\485759094_661894476221753_469163307426365872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733AAB-E5E3-46A1-9F4E-0452DF37F2DF}"/>
              </a:ext>
            </a:extLst>
          </p:cNvPr>
          <p:cNvSpPr txBox="1"/>
          <p:nvPr/>
        </p:nvSpPr>
        <p:spPr>
          <a:xfrm>
            <a:off x="1295400" y="1096631"/>
            <a:ext cx="421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lấn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xô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đẩy</a:t>
            </a:r>
            <a:endParaRPr lang="vi-VN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19850"/>
            <a:ext cx="952500" cy="110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733AAB-E5E3-46A1-9F4E-0452DF37F2DF}"/>
              </a:ext>
            </a:extLst>
          </p:cNvPr>
          <p:cNvSpPr txBox="1"/>
          <p:nvPr/>
        </p:nvSpPr>
        <p:spPr>
          <a:xfrm>
            <a:off x="1304874" y="1659152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trật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vi-VN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733AAB-E5E3-46A1-9F4E-0452DF37F2DF}"/>
              </a:ext>
            </a:extLst>
          </p:cNvPr>
          <p:cNvSpPr txBox="1"/>
          <p:nvPr/>
        </p:nvSpPr>
        <p:spPr>
          <a:xfrm>
            <a:off x="1295400" y="2310139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tuân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thủ</a:t>
            </a:r>
            <a:endParaRPr lang="vi-VN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733AAB-E5E3-46A1-9F4E-0452DF37F2DF}"/>
              </a:ext>
            </a:extLst>
          </p:cNvPr>
          <p:cNvSpPr txBox="1"/>
          <p:nvPr/>
        </p:nvSpPr>
        <p:spPr>
          <a:xfrm>
            <a:off x="1369939" y="2952750"/>
            <a:ext cx="4070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minh.</a:t>
            </a:r>
            <a:endParaRPr lang="vi-VN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Công việc\Nền power point\485108115_663300016081199_49285515914492029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"/>
            <a:ext cx="9154886" cy="51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327029" y="209550"/>
            <a:ext cx="2677424" cy="1274454"/>
            <a:chOff x="479771" y="4186500"/>
            <a:chExt cx="2677424" cy="12744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837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 smtClean="0">
                  <a:solidFill>
                    <a:schemeClr val="bg1"/>
                  </a:solidFill>
                  <a:latin typeface="+mj-lt"/>
                </a:rPr>
                <a:t>VẬN DỤNG</a:t>
              </a:r>
              <a:endParaRPr lang="vi-VN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4F83CF-2475-CC43-A670-4B855B5684FD}"/>
              </a:ext>
            </a:extLst>
          </p:cNvPr>
          <p:cNvSpPr txBox="1"/>
          <p:nvPr/>
        </p:nvSpPr>
        <p:spPr>
          <a:xfrm>
            <a:off x="623887" y="1352550"/>
            <a:ext cx="10729913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rgbClr val="002060"/>
                </a:solidFill>
              </a:rPr>
              <a:t>Chia sẻ những việc em đã làm để tuân thủ quy </a:t>
            </a:r>
            <a:r>
              <a:rPr lang="x-none" sz="2800">
                <a:solidFill>
                  <a:srgbClr val="002060"/>
                </a:solidFill>
              </a:rPr>
              <a:t>định 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x-none" sz="2800" smtClean="0">
                <a:solidFill>
                  <a:srgbClr val="002060"/>
                </a:solidFill>
              </a:rPr>
              <a:t>nơi </a:t>
            </a:r>
            <a:r>
              <a:rPr lang="x-none" sz="2800" dirty="0">
                <a:solidFill>
                  <a:srgbClr val="002060"/>
                </a:solidFill>
              </a:rPr>
              <a:t>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2800" dirty="0">
                <a:solidFill>
                  <a:srgbClr val="002060"/>
                </a:solidFill>
              </a:rPr>
              <a:t> Nhắc nhở người thân và bạn bè tuân thủ quy </a:t>
            </a:r>
            <a:r>
              <a:rPr lang="x-none" sz="2800">
                <a:solidFill>
                  <a:srgbClr val="002060"/>
                </a:solidFill>
              </a:rPr>
              <a:t>định 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x-none" sz="2800" smtClean="0">
                <a:solidFill>
                  <a:srgbClr val="002060"/>
                </a:solidFill>
              </a:rPr>
              <a:t>nơi </a:t>
            </a:r>
            <a:r>
              <a:rPr lang="x-none" sz="2800" dirty="0">
                <a:solidFill>
                  <a:srgbClr val="002060"/>
                </a:solidFill>
              </a:rPr>
              <a:t>công cộng.</a:t>
            </a:r>
          </a:p>
        </p:txBody>
      </p:sp>
    </p:spTree>
    <p:extLst>
      <p:ext uri="{BB962C8B-B14F-4D97-AF65-F5344CB8AC3E}">
        <p14:creationId xmlns:p14="http://schemas.microsoft.com/office/powerpoint/2010/main" val="10196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xmlns="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982709" y="1"/>
            <a:ext cx="7080510" cy="51435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xmlns="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6589867" y="2625671"/>
            <a:ext cx="2650934" cy="1942364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xmlns="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32666" y="-1"/>
            <a:ext cx="2847680" cy="2196194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xmlns="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6291412" y="-29290"/>
            <a:ext cx="2566797" cy="1979570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xmlns="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3159578"/>
            <a:ext cx="9144000" cy="198392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xmlns="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5534252" y="2392598"/>
            <a:ext cx="3404571" cy="2499948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xmlns="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171"/>
            <a:ext cx="2962735" cy="296273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xmlns="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61" y="3979369"/>
            <a:ext cx="946182" cy="946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14469" r="14633" b="41954"/>
          <a:stretch/>
        </p:blipFill>
        <p:spPr>
          <a:xfrm>
            <a:off x="1540605" y="716435"/>
            <a:ext cx="5926103" cy="25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sktop\Công việc\Nền power point\486101016_666426615768539_37464518374120826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6"/>
            <a:ext cx="9144000" cy="51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2266950"/>
            <a:ext cx="5715000" cy="1271657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chemeClr val="accent6"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443813"/>
            <a:ext cx="2743200" cy="45675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39700">
                    <a:schemeClr val="accent6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39700">
                  <a:schemeClr val="accent6"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440055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04800" y="441100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44130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44130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44005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44130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41900" y="4413050"/>
            <a:ext cx="5969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51500" y="4387382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2 Minute Timer with Music for Kids! Countdown Videos HD!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4434618"/>
            <a:ext cx="1219200" cy="68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460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2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440055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04800" y="441100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44130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44130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44005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44130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41900" y="4413050"/>
            <a:ext cx="5969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730500" y="219075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76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440055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04800" y="441100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44130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44005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44130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41900" y="4413050"/>
            <a:ext cx="5969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16300" y="112395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80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440055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04800" y="441100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44005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44130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41900" y="4413050"/>
            <a:ext cx="5969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43300" y="310515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4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440055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04800" y="441100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4413050"/>
            <a:ext cx="457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41900" y="4413050"/>
            <a:ext cx="5969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43200" y="74295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21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440055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04800" y="4411000"/>
            <a:ext cx="35052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41900" y="4413050"/>
            <a:ext cx="596900" cy="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91150" y="1200150"/>
            <a:ext cx="685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0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363</Words>
  <Application>Microsoft Office PowerPoint</Application>
  <PresentationFormat>On-screen Show (16:9)</PresentationFormat>
  <Paragraphs>54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Kim Long</cp:lastModifiedBy>
  <cp:revision>9</cp:revision>
  <dcterms:created xsi:type="dcterms:W3CDTF">2025-04-22T07:00:36Z</dcterms:created>
  <dcterms:modified xsi:type="dcterms:W3CDTF">2025-04-29T05:24:40Z</dcterms:modified>
</cp:coreProperties>
</file>