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70" r:id="rId1"/>
    <p:sldMasterId id="2147483796" r:id="rId2"/>
    <p:sldMasterId id="2147483822" r:id="rId3"/>
    <p:sldMasterId id="2147483834" r:id="rId4"/>
    <p:sldMasterId id="2147483846" r:id="rId5"/>
    <p:sldMasterId id="2147483853" r:id="rId6"/>
    <p:sldMasterId id="2147483877" r:id="rId7"/>
    <p:sldMasterId id="2147483888" r:id="rId8"/>
  </p:sldMasterIdLst>
  <p:notesMasterIdLst>
    <p:notesMasterId r:id="rId33"/>
  </p:notesMasterIdLst>
  <p:sldIdLst>
    <p:sldId id="2898" r:id="rId9"/>
    <p:sldId id="7612" r:id="rId10"/>
    <p:sldId id="7617" r:id="rId11"/>
    <p:sldId id="7627" r:id="rId12"/>
    <p:sldId id="7616" r:id="rId13"/>
    <p:sldId id="7629" r:id="rId14"/>
    <p:sldId id="7619" r:id="rId15"/>
    <p:sldId id="7630" r:id="rId16"/>
    <p:sldId id="7635" r:id="rId17"/>
    <p:sldId id="7631" r:id="rId18"/>
    <p:sldId id="7637" r:id="rId19"/>
    <p:sldId id="7632" r:id="rId20"/>
    <p:sldId id="266" r:id="rId21"/>
    <p:sldId id="7639" r:id="rId22"/>
    <p:sldId id="259" r:id="rId23"/>
    <p:sldId id="260" r:id="rId24"/>
    <p:sldId id="336" r:id="rId25"/>
    <p:sldId id="263" r:id="rId26"/>
    <p:sldId id="282" r:id="rId27"/>
    <p:sldId id="283" r:id="rId28"/>
    <p:sldId id="284" r:id="rId29"/>
    <p:sldId id="404" r:id="rId30"/>
    <p:sldId id="264" r:id="rId31"/>
    <p:sldId id="307" r:id="rId32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2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44" y="48"/>
      </p:cViewPr>
      <p:guideLst>
        <p:guide orient="horz" pos="2160"/>
        <p:guide pos="38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A515FC-18E5-41A4-882A-EF9FEF768DFE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B5463-5032-453A-A8DF-1B05F8C8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17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D1A518-6069-4F5A-8E5B-3730446EBB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06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830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899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893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267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55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9906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446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83784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24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ADD404-F40B-4AB4-98CC-86E6480FAD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4247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672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11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369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109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111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3062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16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9712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0231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3660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00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6395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03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788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2419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92729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643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27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121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582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8993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344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58979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8677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8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911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601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1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61847-4B24-4C57-B37E-953F81D2F8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F5158-9842-4530-B92C-26165D0EB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8D2DC-F4C1-4D75-BB06-C1790C87E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817004-AEBD-4D85-BD0C-CC54CA43B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E5FD0-BEAA-46C6-8C35-FB1C3978F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817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BB76-147B-4581-A957-CBB20BFF7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C00D9-27DF-4652-A0B9-F1145E582A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E8F-A650-4164-9E5D-96987E07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12CA76-3BFE-439A-B413-AD894B3C4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130FF1-3569-4956-BD4C-2EF7421E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24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B28D0-22C9-42B2-AF7D-E0554B88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E2722-197D-4ABC-B1FF-05E4262BE5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CF5EA-10E8-492C-A6CC-75FCDD9A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CD99E-3437-4A42-A90B-52581747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F99437-E93E-4BFF-B966-51A40DB2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1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58683-EAD3-4942-88E3-5F11C404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3EBA5-5DF5-4113-A625-4C6300DA8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F75F3-A183-44F3-BC09-CD27A2B9C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489273-CE84-481C-ABA3-5BC66D606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DDDDA9-BB73-434D-A214-83BAB2A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0C88AF-682A-4310-A921-ACAD1E0C6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862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64615-E5FE-4C91-A883-D4FAA70155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790CC4-87EB-478F-8609-AD0FF381C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04BA0-6E07-4DFB-9D17-5D6BFC7BDA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F23F1F-55BE-45DB-97D4-B86539AE1F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2E6B2-E8F4-413C-8236-47BD09909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D0521-D250-4E86-B400-C0404D6B7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79BDDC0-89AB-4DD8-905C-30C059818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245C0E-48DD-48D7-B1B4-C1C402629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0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08158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5FA2C-279A-4E0A-9535-56CFA9069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EA9DD3-9B31-4607-802C-2F165002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484452-644B-4700-9F6E-980A19530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398DB1-9A5C-44D2-AE2D-3A3046F9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6911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C2B6F4-63EE-4E8D-9ED5-30A4D202D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5F51AC-00EA-4027-AF50-9106F1463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F2204C-1D2A-4996-B559-2F9A144E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480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0F18B-17C8-4A9D-8AF9-692107C0B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BD162-242E-4E22-B706-D47C6248C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F3AA3-BA9B-4A79-A4B8-7E224A3F0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375729-6A69-4555-8207-65FE70E0D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D097F-95EE-46A5-8F6A-1308E7E90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A7C0E-F815-41C2-A426-2D29DF560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1957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24CD6-CCB7-4221-B057-8AC578C9D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C2FA31-4227-4896-9E52-76353AF4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2C8BD1-F7B0-4410-A283-95BEEB7B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CB5DED-459F-4270-AFE4-8C4F5238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8BA7E3-1999-4CBC-9867-5273FA1C7B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98DD34-D43A-43E3-9EEE-0BC12F880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0521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7FFF-6C9A-4FB3-9CC5-9A972E452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5F0E65-46D5-40EB-B273-71E50D95BC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44197-143C-4CF8-BF0D-CBDDBDC86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BA56C9-8F88-42C7-AD4A-8AF4D6898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4C88C-F954-4843-AC31-FD5F5C187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26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7701DF-1762-4A38-95FD-00B2E5743B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69FB7-6AED-471D-A4C3-876CC8EFB8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7D530-BB0B-4324-BF26-C483BCAA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141F54-8182-4FF3-A1B0-92475D0A9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0C6837-EB23-4904-9432-403D1E6FC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0599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90973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110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482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0EDD424B-E793-47CF-A52A-C9317E2BDAFC}"/>
              </a:ext>
            </a:extLst>
          </p:cNvPr>
          <p:cNvGrpSpPr/>
          <p:nvPr userDrawn="1"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0" name="图片 9" descr="文本, 背景图案&#10;&#10;描述已自动生成">
              <a:extLst>
                <a:ext uri="{FF2B5EF4-FFF2-40B4-BE49-F238E27FC236}">
                  <a16:creationId xmlns:a16="http://schemas.microsoft.com/office/drawing/2014/main" id="{FC0B5667-96CF-41D6-873B-7A42D65E001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1" name="图片 10" descr="形状&#10;&#10;描述已自动生成">
              <a:extLst>
                <a:ext uri="{FF2B5EF4-FFF2-40B4-BE49-F238E27FC236}">
                  <a16:creationId xmlns:a16="http://schemas.microsoft.com/office/drawing/2014/main" id="{549AFAC2-B799-45FB-BD21-FAABFEBC6C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73132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08304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CEE9-4B4A-44C0-813B-3156FE5592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E8197F-31ED-4232-9356-67567BB1A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920377-E93B-4CB9-AEE5-85191D8BB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B120-2D44-45CD-BD85-31C556AEE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312C4-C4B9-4CED-A374-573375A0A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4749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0E0-3E19-4383-AFD6-7D30BA973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C5955-C4D1-401D-ACEA-BC6E9E5CC5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54C5B-A8AE-4793-A043-45443A7E1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DD6C42-A9EB-42A6-A90D-E68A12A16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820DD9-BAC2-4CC8-9EF5-5247BFAA1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1124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105E6-93A5-40BC-AFF9-7B1A6C8B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54310-4E9A-439B-A818-BE86334C4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48F1ED-5046-44A3-8F42-2FA70CCCD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D320F9-0892-4F97-A6C9-69C52AF4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0815F-9D07-4963-94E1-F2D50FF85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481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51B1-AA01-4CE6-8142-35D236496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3BCF27-0010-4C66-BA09-47F0EC5037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22ACF-3EEE-4CD5-BBA6-0EC4C6DB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2F04EE-3335-486D-A0F0-C4F6B05995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05230F-60BB-4FA2-A808-1EA6BE493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EE8FA-57DB-4F21-93DB-ED8605A9F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18706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74D3B-2F9B-40B1-8BCD-740E36D40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6122D-B373-41EA-833A-A2C9CFED5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452086-80D6-452B-A8EB-1BA8A728A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BFE33-5EDE-44A0-9E42-FD7E8EAD92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00BCFA-B100-4021-99EC-5EF2EF1B58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661F3C-B971-428D-9FAC-0A0F56B49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C5FA95-7765-4333-9A31-FBDDFCB95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963E4A-4CA9-4E54-B488-1D6AE97B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7415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828AD-2220-495C-945E-5FA63E1D77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6C759-E3EC-4012-A575-304BF083B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ACE194-A070-4913-97D2-32238CE98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AEA048-4E57-4087-BCA7-EA7E626C2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48836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E04F6-AEFE-4975-8FA6-FCB08189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C0489-CD16-4776-A35D-D32BCE4F8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D2C75-6EB9-44BA-BD95-78849746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5036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6783-F694-4441-A106-A60683922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F0592-B6A1-4799-94A0-AA15825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101ED0-4EE7-4AD6-8148-3828B451B4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3B116A-8CB6-4922-9FB3-834DC52F8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0BF2BC-385C-4728-B52B-51D5125A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45A4-467B-4FFA-A756-CD9CDA85F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3145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799DB-CDC7-4778-91D1-FCE0230AF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47F3C4-DC38-40DB-84D7-458164E7AB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BD0838-3F00-40EB-B46E-F60CC27FC8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C34AF9-770F-4930-A399-897B1BF12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6A4984-8AEE-4512-8753-927277DAA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9E9DBD-594E-4E27-A28B-818AE2A2C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3298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37EF-6B67-43B9-BFF4-5A2E883DB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6C142B-0D5F-49CB-8312-3BA6F90DE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C661D-B836-41DE-B2E3-791CD3E1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A892A-3A79-40A0-84AB-1F347384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E747C-D073-49DD-A618-BBB3A4037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13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4872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FBE8FB-C706-4DC5-9702-2EB3F50DFB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F31742-2192-4D0F-89A1-3F28230DD2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C7DDE-C846-4399-B013-DD281DCA6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7D357-A7BA-4B22-BA51-703B77221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5958-DED4-4263-9F3B-9B6238077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570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10876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301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322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7648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4649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19895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5752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577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521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343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294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91387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4190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3068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246043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198771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506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07889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5" name="组合 721">
            <a:extLst>
              <a:ext uri="{FF2B5EF4-FFF2-40B4-BE49-F238E27FC236}">
                <a16:creationId xmlns:a16="http://schemas.microsoft.com/office/drawing/2014/main" id="{EB3FBC43-B336-4482-B6C5-105BA3D406F8}"/>
              </a:ext>
            </a:extLst>
          </p:cNvPr>
          <p:cNvGrpSpPr/>
          <p:nvPr userDrawn="1"/>
        </p:nvGrpSpPr>
        <p:grpSpPr>
          <a:xfrm>
            <a:off x="-203200" y="1128"/>
            <a:ext cx="12214765" cy="7102759"/>
            <a:chOff x="0" y="-144654"/>
            <a:chExt cx="12214765" cy="7102759"/>
          </a:xfrm>
        </p:grpSpPr>
        <p:sp>
          <p:nvSpPr>
            <p:cNvPr id="6" name="Freeform 318">
              <a:extLst>
                <a:ext uri="{FF2B5EF4-FFF2-40B4-BE49-F238E27FC236}">
                  <a16:creationId xmlns:a16="http://schemas.microsoft.com/office/drawing/2014/main" id="{03F46B61-3D53-4110-B80E-C081DFD87F2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0809" y="979932"/>
              <a:ext cx="1168649" cy="1168649"/>
            </a:xfrm>
            <a:custGeom>
              <a:avLst/>
              <a:gdLst>
                <a:gd name="T0" fmla="*/ 183 w 201"/>
                <a:gd name="T1" fmla="*/ 133 h 201"/>
                <a:gd name="T2" fmla="*/ 132 w 201"/>
                <a:gd name="T3" fmla="*/ 18 h 201"/>
                <a:gd name="T4" fmla="*/ 17 w 201"/>
                <a:gd name="T5" fmla="*/ 69 h 201"/>
                <a:gd name="T6" fmla="*/ 68 w 201"/>
                <a:gd name="T7" fmla="*/ 184 h 201"/>
                <a:gd name="T8" fmla="*/ 183 w 201"/>
                <a:gd name="T9" fmla="*/ 13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201">
                  <a:moveTo>
                    <a:pt x="183" y="133"/>
                  </a:moveTo>
                  <a:cubicBezTo>
                    <a:pt x="201" y="87"/>
                    <a:pt x="178" y="35"/>
                    <a:pt x="132" y="18"/>
                  </a:cubicBezTo>
                  <a:cubicBezTo>
                    <a:pt x="86" y="0"/>
                    <a:pt x="35" y="23"/>
                    <a:pt x="17" y="69"/>
                  </a:cubicBezTo>
                  <a:cubicBezTo>
                    <a:pt x="0" y="115"/>
                    <a:pt x="23" y="166"/>
                    <a:pt x="68" y="184"/>
                  </a:cubicBezTo>
                  <a:cubicBezTo>
                    <a:pt x="114" y="201"/>
                    <a:pt x="165" y="178"/>
                    <a:pt x="183" y="133"/>
                  </a:cubicBezTo>
                  <a:close/>
                </a:path>
              </a:pathLst>
            </a:custGeom>
            <a:solidFill>
              <a:srgbClr val="E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" name="Freeform 319">
              <a:extLst>
                <a:ext uri="{FF2B5EF4-FFF2-40B4-BE49-F238E27FC236}">
                  <a16:creationId xmlns:a16="http://schemas.microsoft.com/office/drawing/2014/main" id="{D832BB4C-E75F-4DF3-9CE5-3ED0F44F88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39928" y="1258493"/>
              <a:ext cx="970610" cy="574532"/>
            </a:xfrm>
            <a:custGeom>
              <a:avLst/>
              <a:gdLst>
                <a:gd name="T0" fmla="*/ 30 w 167"/>
                <a:gd name="T1" fmla="*/ 0 h 99"/>
                <a:gd name="T2" fmla="*/ 160 w 167"/>
                <a:gd name="T3" fmla="*/ 46 h 99"/>
                <a:gd name="T4" fmla="*/ 161 w 167"/>
                <a:gd name="T5" fmla="*/ 85 h 99"/>
                <a:gd name="T6" fmla="*/ 0 w 167"/>
                <a:gd name="T7" fmla="*/ 44 h 99"/>
                <a:gd name="T8" fmla="*/ 30 w 167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7" h="99">
                  <a:moveTo>
                    <a:pt x="30" y="0"/>
                  </a:moveTo>
                  <a:cubicBezTo>
                    <a:pt x="30" y="0"/>
                    <a:pt x="90" y="51"/>
                    <a:pt x="160" y="46"/>
                  </a:cubicBezTo>
                  <a:cubicBezTo>
                    <a:pt x="160" y="46"/>
                    <a:pt x="167" y="62"/>
                    <a:pt x="161" y="85"/>
                  </a:cubicBezTo>
                  <a:cubicBezTo>
                    <a:pt x="161" y="85"/>
                    <a:pt x="82" y="99"/>
                    <a:pt x="0" y="44"/>
                  </a:cubicBezTo>
                  <a:cubicBezTo>
                    <a:pt x="0" y="44"/>
                    <a:pt x="6" y="17"/>
                    <a:pt x="30" y="0"/>
                  </a:cubicBezTo>
                  <a:close/>
                </a:path>
              </a:pathLst>
            </a:custGeom>
            <a:solidFill>
              <a:srgbClr val="EFBD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" name="Freeform 320">
              <a:extLst>
                <a:ext uri="{FF2B5EF4-FFF2-40B4-BE49-F238E27FC236}">
                  <a16:creationId xmlns:a16="http://schemas.microsoft.com/office/drawing/2014/main" id="{CAD94F80-43DC-4867-A406-B4767C0CBB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1025" y="1389068"/>
              <a:ext cx="948847" cy="383021"/>
            </a:xfrm>
            <a:custGeom>
              <a:avLst/>
              <a:gdLst>
                <a:gd name="T0" fmla="*/ 0 w 163"/>
                <a:gd name="T1" fmla="*/ 0 h 66"/>
                <a:gd name="T2" fmla="*/ 163 w 163"/>
                <a:gd name="T3" fmla="*/ 39 h 66"/>
                <a:gd name="T4" fmla="*/ 153 w 163"/>
                <a:gd name="T5" fmla="*/ 66 h 66"/>
                <a:gd name="T6" fmla="*/ 0 w 163"/>
                <a:gd name="T7" fmla="*/ 8 h 66"/>
                <a:gd name="T8" fmla="*/ 0 w 163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66">
                  <a:moveTo>
                    <a:pt x="0" y="0"/>
                  </a:moveTo>
                  <a:cubicBezTo>
                    <a:pt x="0" y="0"/>
                    <a:pt x="79" y="53"/>
                    <a:pt x="163" y="39"/>
                  </a:cubicBezTo>
                  <a:cubicBezTo>
                    <a:pt x="163" y="39"/>
                    <a:pt x="163" y="50"/>
                    <a:pt x="153" y="66"/>
                  </a:cubicBezTo>
                  <a:cubicBezTo>
                    <a:pt x="153" y="66"/>
                    <a:pt x="32" y="63"/>
                    <a:pt x="0" y="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C4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" name="Freeform 321">
              <a:extLst>
                <a:ext uri="{FF2B5EF4-FFF2-40B4-BE49-F238E27FC236}">
                  <a16:creationId xmlns:a16="http://schemas.microsoft.com/office/drawing/2014/main" id="{6793AD6D-8694-4BE8-99FB-2FDE6B38E3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6213" y="1424977"/>
              <a:ext cx="872679" cy="400431"/>
            </a:xfrm>
            <a:custGeom>
              <a:avLst/>
              <a:gdLst>
                <a:gd name="T0" fmla="*/ 150 w 150"/>
                <a:gd name="T1" fmla="*/ 50 h 69"/>
                <a:gd name="T2" fmla="*/ 0 w 150"/>
                <a:gd name="T3" fmla="*/ 0 h 69"/>
                <a:gd name="T4" fmla="*/ 5 w 150"/>
                <a:gd name="T5" fmla="*/ 22 h 69"/>
                <a:gd name="T6" fmla="*/ 141 w 150"/>
                <a:gd name="T7" fmla="*/ 58 h 69"/>
                <a:gd name="T8" fmla="*/ 150 w 150"/>
                <a:gd name="T9" fmla="*/ 5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0" h="69">
                  <a:moveTo>
                    <a:pt x="150" y="50"/>
                  </a:moveTo>
                  <a:cubicBezTo>
                    <a:pt x="150" y="50"/>
                    <a:pt x="35" y="44"/>
                    <a:pt x="0" y="0"/>
                  </a:cubicBezTo>
                  <a:cubicBezTo>
                    <a:pt x="0" y="0"/>
                    <a:pt x="2" y="16"/>
                    <a:pt x="5" y="22"/>
                  </a:cubicBezTo>
                  <a:cubicBezTo>
                    <a:pt x="5" y="22"/>
                    <a:pt x="72" y="69"/>
                    <a:pt x="141" y="58"/>
                  </a:cubicBezTo>
                  <a:cubicBezTo>
                    <a:pt x="141" y="58"/>
                    <a:pt x="146" y="56"/>
                    <a:pt x="150" y="50"/>
                  </a:cubicBezTo>
                  <a:close/>
                </a:path>
              </a:pathLst>
            </a:custGeom>
            <a:solidFill>
              <a:srgbClr val="EFCE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" name="Freeform 322">
              <a:extLst>
                <a:ext uri="{FF2B5EF4-FFF2-40B4-BE49-F238E27FC236}">
                  <a16:creationId xmlns:a16="http://schemas.microsoft.com/office/drawing/2014/main" id="{381BFD65-6E50-49F7-AD71-81434557A47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41662" y="1464149"/>
              <a:ext cx="737751" cy="361258"/>
            </a:xfrm>
            <a:custGeom>
              <a:avLst/>
              <a:gdLst>
                <a:gd name="T0" fmla="*/ 0 w 127"/>
                <a:gd name="T1" fmla="*/ 0 h 62"/>
                <a:gd name="T2" fmla="*/ 127 w 127"/>
                <a:gd name="T3" fmla="*/ 35 h 62"/>
                <a:gd name="T4" fmla="*/ 0 w 127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62">
                  <a:moveTo>
                    <a:pt x="0" y="0"/>
                  </a:moveTo>
                  <a:cubicBezTo>
                    <a:pt x="0" y="0"/>
                    <a:pt x="62" y="46"/>
                    <a:pt x="127" y="35"/>
                  </a:cubicBezTo>
                  <a:cubicBezTo>
                    <a:pt x="127" y="35"/>
                    <a:pt x="50" y="62"/>
                    <a:pt x="0" y="0"/>
                  </a:cubicBezTo>
                  <a:close/>
                </a:path>
              </a:pathLst>
            </a:custGeom>
            <a:solidFill>
              <a:srgbClr val="EFDB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" name="Freeform 323">
              <a:extLst>
                <a:ext uri="{FF2B5EF4-FFF2-40B4-BE49-F238E27FC236}">
                  <a16:creationId xmlns:a16="http://schemas.microsoft.com/office/drawing/2014/main" id="{3899520D-2A3D-4563-B2E5-5717B43DFC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3533" y="1494617"/>
              <a:ext cx="639819" cy="319910"/>
            </a:xfrm>
            <a:custGeom>
              <a:avLst/>
              <a:gdLst>
                <a:gd name="T0" fmla="*/ 0 w 110"/>
                <a:gd name="T1" fmla="*/ 0 h 55"/>
                <a:gd name="T2" fmla="*/ 110 w 110"/>
                <a:gd name="T3" fmla="*/ 26 h 55"/>
                <a:gd name="T4" fmla="*/ 0 w 110"/>
                <a:gd name="T5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0" h="55">
                  <a:moveTo>
                    <a:pt x="0" y="0"/>
                  </a:moveTo>
                  <a:cubicBezTo>
                    <a:pt x="0" y="0"/>
                    <a:pt x="46" y="41"/>
                    <a:pt x="110" y="26"/>
                  </a:cubicBezTo>
                  <a:cubicBezTo>
                    <a:pt x="110" y="26"/>
                    <a:pt x="46" y="55"/>
                    <a:pt x="0" y="0"/>
                  </a:cubicBezTo>
                  <a:close/>
                </a:path>
              </a:pathLst>
            </a:custGeom>
            <a:solidFill>
              <a:srgbClr val="EFE3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" name="Freeform 324">
              <a:extLst>
                <a:ext uri="{FF2B5EF4-FFF2-40B4-BE49-F238E27FC236}">
                  <a16:creationId xmlns:a16="http://schemas.microsoft.com/office/drawing/2014/main" id="{A6F5C2A8-09EC-49A5-9DEA-9ED4C355E4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8579" y="1310723"/>
              <a:ext cx="685521" cy="289442"/>
            </a:xfrm>
            <a:custGeom>
              <a:avLst/>
              <a:gdLst>
                <a:gd name="T0" fmla="*/ 0 w 118"/>
                <a:gd name="T1" fmla="*/ 4 h 50"/>
                <a:gd name="T2" fmla="*/ 118 w 118"/>
                <a:gd name="T3" fmla="*/ 47 h 50"/>
                <a:gd name="T4" fmla="*/ 112 w 118"/>
                <a:gd name="T5" fmla="*/ 33 h 50"/>
                <a:gd name="T6" fmla="*/ 6 w 118"/>
                <a:gd name="T7" fmla="*/ 0 h 50"/>
                <a:gd name="T8" fmla="*/ 0 w 118"/>
                <a:gd name="T9" fmla="*/ 4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50">
                  <a:moveTo>
                    <a:pt x="0" y="4"/>
                  </a:moveTo>
                  <a:cubicBezTo>
                    <a:pt x="0" y="4"/>
                    <a:pt x="57" y="50"/>
                    <a:pt x="118" y="47"/>
                  </a:cubicBezTo>
                  <a:cubicBezTo>
                    <a:pt x="118" y="47"/>
                    <a:pt x="117" y="39"/>
                    <a:pt x="112" y="33"/>
                  </a:cubicBezTo>
                  <a:cubicBezTo>
                    <a:pt x="112" y="33"/>
                    <a:pt x="15" y="18"/>
                    <a:pt x="6" y="0"/>
                  </a:cubicBezTo>
                  <a:lnTo>
                    <a:pt x="0" y="4"/>
                  </a:lnTo>
                  <a:close/>
                </a:path>
              </a:pathLst>
            </a:custGeom>
            <a:solidFill>
              <a:srgbClr val="F0BB3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Freeform 325">
              <a:extLst>
                <a:ext uri="{FF2B5EF4-FFF2-40B4-BE49-F238E27FC236}">
                  <a16:creationId xmlns:a16="http://schemas.microsoft.com/office/drawing/2014/main" id="{55480F2F-66E3-4B74-8200-B88E252364C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3966" y="1307459"/>
              <a:ext cx="531006" cy="267679"/>
            </a:xfrm>
            <a:custGeom>
              <a:avLst/>
              <a:gdLst>
                <a:gd name="T0" fmla="*/ 0 w 91"/>
                <a:gd name="T1" fmla="*/ 16 h 46"/>
                <a:gd name="T2" fmla="*/ 91 w 91"/>
                <a:gd name="T3" fmla="*/ 45 h 46"/>
                <a:gd name="T4" fmla="*/ 0 w 91"/>
                <a:gd name="T5" fmla="*/ 1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1" h="46">
                  <a:moveTo>
                    <a:pt x="0" y="16"/>
                  </a:moveTo>
                  <a:cubicBezTo>
                    <a:pt x="0" y="16"/>
                    <a:pt x="62" y="46"/>
                    <a:pt x="91" y="45"/>
                  </a:cubicBezTo>
                  <a:cubicBezTo>
                    <a:pt x="91" y="45"/>
                    <a:pt x="61" y="0"/>
                    <a:pt x="0" y="16"/>
                  </a:cubicBezTo>
                  <a:close/>
                </a:path>
              </a:pathLst>
            </a:custGeom>
            <a:solidFill>
              <a:srgbClr val="E6A9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" name="Freeform 326">
              <a:extLst>
                <a:ext uri="{FF2B5EF4-FFF2-40B4-BE49-F238E27FC236}">
                  <a16:creationId xmlns:a16="http://schemas.microsoft.com/office/drawing/2014/main" id="{3DC0C631-DDC5-4D5E-BFBF-5F17CCBB66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61864" y="5558774"/>
              <a:ext cx="1053308" cy="1057660"/>
            </a:xfrm>
            <a:custGeom>
              <a:avLst/>
              <a:gdLst>
                <a:gd name="T0" fmla="*/ 168 w 181"/>
                <a:gd name="T1" fmla="*/ 68 h 182"/>
                <a:gd name="T2" fmla="*/ 67 w 181"/>
                <a:gd name="T3" fmla="*/ 13 h 182"/>
                <a:gd name="T4" fmla="*/ 13 w 181"/>
                <a:gd name="T5" fmla="*/ 114 h 182"/>
                <a:gd name="T6" fmla="*/ 114 w 181"/>
                <a:gd name="T7" fmla="*/ 169 h 182"/>
                <a:gd name="T8" fmla="*/ 168 w 181"/>
                <a:gd name="T9" fmla="*/ 68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182">
                  <a:moveTo>
                    <a:pt x="168" y="68"/>
                  </a:moveTo>
                  <a:cubicBezTo>
                    <a:pt x="155" y="25"/>
                    <a:pt x="110" y="0"/>
                    <a:pt x="67" y="13"/>
                  </a:cubicBezTo>
                  <a:cubicBezTo>
                    <a:pt x="24" y="26"/>
                    <a:pt x="0" y="71"/>
                    <a:pt x="13" y="114"/>
                  </a:cubicBezTo>
                  <a:cubicBezTo>
                    <a:pt x="25" y="157"/>
                    <a:pt x="71" y="182"/>
                    <a:pt x="114" y="169"/>
                  </a:cubicBezTo>
                  <a:cubicBezTo>
                    <a:pt x="157" y="156"/>
                    <a:pt x="181" y="111"/>
                    <a:pt x="168" y="68"/>
                  </a:cubicBezTo>
                  <a:close/>
                </a:path>
              </a:pathLst>
            </a:custGeom>
            <a:solidFill>
              <a:srgbClr val="F15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" name="Freeform 327">
              <a:extLst>
                <a:ext uri="{FF2B5EF4-FFF2-40B4-BE49-F238E27FC236}">
                  <a16:creationId xmlns:a16="http://schemas.microsoft.com/office/drawing/2014/main" id="{93315DDE-5033-47A2-9742-36DCA8CC8C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5137" y="624647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Freeform 328">
              <a:extLst>
                <a:ext uri="{FF2B5EF4-FFF2-40B4-BE49-F238E27FC236}">
                  <a16:creationId xmlns:a16="http://schemas.microsoft.com/office/drawing/2014/main" id="{9B9016AD-7677-4982-A0B9-88BBCF379EF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99507" y="5717641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3"/>
                    <a:pt x="0" y="10"/>
                    <a:pt x="2" y="16"/>
                  </a:cubicBezTo>
                  <a:cubicBezTo>
                    <a:pt x="3" y="22"/>
                    <a:pt x="10" y="25"/>
                    <a:pt x="16" y="23"/>
                  </a:cubicBezTo>
                  <a:cubicBezTo>
                    <a:pt x="22" y="21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" name="Freeform 329">
              <a:extLst>
                <a:ext uri="{FF2B5EF4-FFF2-40B4-BE49-F238E27FC236}">
                  <a16:creationId xmlns:a16="http://schemas.microsoft.com/office/drawing/2014/main" id="{49D6D0D2-93D9-4D9E-936B-87DDF0D1AED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42709" y="6281291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2 h 16"/>
                <a:gd name="T4" fmla="*/ 2 w 16"/>
                <a:gd name="T5" fmla="*/ 10 h 16"/>
                <a:gd name="T6" fmla="*/ 10 w 16"/>
                <a:gd name="T7" fmla="*/ 15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2"/>
                  </a:cubicBezTo>
                  <a:cubicBezTo>
                    <a:pt x="3" y="3"/>
                    <a:pt x="0" y="7"/>
                    <a:pt x="2" y="10"/>
                  </a:cubicBezTo>
                  <a:cubicBezTo>
                    <a:pt x="3" y="14"/>
                    <a:pt x="7" y="16"/>
                    <a:pt x="10" y="15"/>
                  </a:cubicBezTo>
                  <a:cubicBezTo>
                    <a:pt x="14" y="14"/>
                    <a:pt x="16" y="10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" name="Freeform 330">
              <a:extLst>
                <a:ext uri="{FF2B5EF4-FFF2-40B4-BE49-F238E27FC236}">
                  <a16:creationId xmlns:a16="http://schemas.microsoft.com/office/drawing/2014/main" id="{1E6AEB96-966A-4C5C-836B-18714F83D1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49238" y="5758990"/>
              <a:ext cx="93579" cy="93579"/>
            </a:xfrm>
            <a:custGeom>
              <a:avLst/>
              <a:gdLst>
                <a:gd name="T0" fmla="*/ 15 w 16"/>
                <a:gd name="T1" fmla="*/ 6 h 16"/>
                <a:gd name="T2" fmla="*/ 6 w 16"/>
                <a:gd name="T3" fmla="*/ 1 h 16"/>
                <a:gd name="T4" fmla="*/ 1 w 16"/>
                <a:gd name="T5" fmla="*/ 10 h 16"/>
                <a:gd name="T6" fmla="*/ 10 w 16"/>
                <a:gd name="T7" fmla="*/ 14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4" y="2"/>
                    <a:pt x="10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3"/>
                    <a:pt x="6" y="16"/>
                    <a:pt x="10" y="14"/>
                  </a:cubicBezTo>
                  <a:cubicBezTo>
                    <a:pt x="14" y="13"/>
                    <a:pt x="16" y="9"/>
                    <a:pt x="15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" name="Freeform 331">
              <a:extLst>
                <a:ext uri="{FF2B5EF4-FFF2-40B4-BE49-F238E27FC236}">
                  <a16:creationId xmlns:a16="http://schemas.microsoft.com/office/drawing/2014/main" id="{A9BCDE1C-4236-4F94-89CE-24E7047D6AD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59462" y="6180095"/>
              <a:ext cx="87050" cy="93579"/>
            </a:xfrm>
            <a:custGeom>
              <a:avLst/>
              <a:gdLst>
                <a:gd name="T0" fmla="*/ 14 w 15"/>
                <a:gd name="T1" fmla="*/ 6 h 16"/>
                <a:gd name="T2" fmla="*/ 6 w 15"/>
                <a:gd name="T3" fmla="*/ 1 h 16"/>
                <a:gd name="T4" fmla="*/ 1 w 15"/>
                <a:gd name="T5" fmla="*/ 10 h 16"/>
                <a:gd name="T6" fmla="*/ 10 w 15"/>
                <a:gd name="T7" fmla="*/ 15 h 16"/>
                <a:gd name="T8" fmla="*/ 14 w 15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6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10"/>
                  </a:cubicBezTo>
                  <a:cubicBezTo>
                    <a:pt x="2" y="14"/>
                    <a:pt x="6" y="16"/>
                    <a:pt x="10" y="15"/>
                  </a:cubicBezTo>
                  <a:cubicBezTo>
                    <a:pt x="13" y="13"/>
                    <a:pt x="15" y="10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" name="Freeform 332">
              <a:extLst>
                <a:ext uri="{FF2B5EF4-FFF2-40B4-BE49-F238E27FC236}">
                  <a16:creationId xmlns:a16="http://schemas.microsoft.com/office/drawing/2014/main" id="{F43A5B4A-7AB6-411D-A122-5203B9345EE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74049" y="5788369"/>
              <a:ext cx="65288" cy="63111"/>
            </a:xfrm>
            <a:custGeom>
              <a:avLst/>
              <a:gdLst>
                <a:gd name="T0" fmla="*/ 10 w 11"/>
                <a:gd name="T1" fmla="*/ 5 h 11"/>
                <a:gd name="T2" fmla="*/ 4 w 11"/>
                <a:gd name="T3" fmla="*/ 1 h 11"/>
                <a:gd name="T4" fmla="*/ 1 w 11"/>
                <a:gd name="T5" fmla="*/ 7 h 11"/>
                <a:gd name="T6" fmla="*/ 7 w 11"/>
                <a:gd name="T7" fmla="*/ 11 h 11"/>
                <a:gd name="T8" fmla="*/ 10 w 11"/>
                <a:gd name="T9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0" y="5"/>
                  </a:moveTo>
                  <a:cubicBezTo>
                    <a:pt x="9" y="2"/>
                    <a:pt x="7" y="0"/>
                    <a:pt x="4" y="1"/>
                  </a:cubicBezTo>
                  <a:cubicBezTo>
                    <a:pt x="1" y="2"/>
                    <a:pt x="0" y="5"/>
                    <a:pt x="1" y="7"/>
                  </a:cubicBezTo>
                  <a:cubicBezTo>
                    <a:pt x="1" y="10"/>
                    <a:pt x="4" y="11"/>
                    <a:pt x="7" y="11"/>
                  </a:cubicBezTo>
                  <a:cubicBezTo>
                    <a:pt x="9" y="10"/>
                    <a:pt x="11" y="7"/>
                    <a:pt x="10" y="5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" name="Freeform 333">
              <a:extLst>
                <a:ext uri="{FF2B5EF4-FFF2-40B4-BE49-F238E27FC236}">
                  <a16:creationId xmlns:a16="http://schemas.microsoft.com/office/drawing/2014/main" id="{47C807A4-B36C-4150-BE51-1AE8F2CB39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22907" y="5939619"/>
              <a:ext cx="87050" cy="87050"/>
            </a:xfrm>
            <a:custGeom>
              <a:avLst/>
              <a:gdLst>
                <a:gd name="T0" fmla="*/ 14 w 15"/>
                <a:gd name="T1" fmla="*/ 6 h 15"/>
                <a:gd name="T2" fmla="*/ 6 w 15"/>
                <a:gd name="T3" fmla="*/ 1 h 15"/>
                <a:gd name="T4" fmla="*/ 1 w 15"/>
                <a:gd name="T5" fmla="*/ 9 h 15"/>
                <a:gd name="T6" fmla="*/ 9 w 15"/>
                <a:gd name="T7" fmla="*/ 14 h 15"/>
                <a:gd name="T8" fmla="*/ 14 w 15"/>
                <a:gd name="T9" fmla="*/ 6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15">
                  <a:moveTo>
                    <a:pt x="14" y="6"/>
                  </a:moveTo>
                  <a:cubicBezTo>
                    <a:pt x="13" y="2"/>
                    <a:pt x="9" y="0"/>
                    <a:pt x="6" y="1"/>
                  </a:cubicBezTo>
                  <a:cubicBezTo>
                    <a:pt x="2" y="2"/>
                    <a:pt x="0" y="6"/>
                    <a:pt x="1" y="9"/>
                  </a:cubicBezTo>
                  <a:cubicBezTo>
                    <a:pt x="2" y="13"/>
                    <a:pt x="6" y="15"/>
                    <a:pt x="9" y="14"/>
                  </a:cubicBezTo>
                  <a:cubicBezTo>
                    <a:pt x="13" y="13"/>
                    <a:pt x="15" y="9"/>
                    <a:pt x="14" y="6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" name="Freeform 334">
              <a:extLst>
                <a:ext uri="{FF2B5EF4-FFF2-40B4-BE49-F238E27FC236}">
                  <a16:creationId xmlns:a16="http://schemas.microsoft.com/office/drawing/2014/main" id="{887EE04B-F3A7-4B28-ACE0-65C390E3382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25299" y="6420572"/>
              <a:ext cx="41349" cy="41349"/>
            </a:xfrm>
            <a:custGeom>
              <a:avLst/>
              <a:gdLst>
                <a:gd name="T0" fmla="*/ 7 w 7"/>
                <a:gd name="T1" fmla="*/ 2 h 7"/>
                <a:gd name="T2" fmla="*/ 3 w 7"/>
                <a:gd name="T3" fmla="*/ 0 h 7"/>
                <a:gd name="T4" fmla="*/ 1 w 7"/>
                <a:gd name="T5" fmla="*/ 4 h 7"/>
                <a:gd name="T6" fmla="*/ 5 w 7"/>
                <a:gd name="T7" fmla="*/ 6 h 7"/>
                <a:gd name="T8" fmla="*/ 7 w 7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2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1" y="1"/>
                    <a:pt x="0" y="3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6" y="6"/>
                    <a:pt x="7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" name="Freeform 335">
              <a:extLst>
                <a:ext uri="{FF2B5EF4-FFF2-40B4-BE49-F238E27FC236}">
                  <a16:creationId xmlns:a16="http://schemas.microsoft.com/office/drawing/2014/main" id="{CE5A0E28-373B-4394-B8D0-ADDA65453B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38572" y="5702407"/>
              <a:ext cx="45701" cy="41349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4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" name="Freeform 336">
              <a:extLst>
                <a:ext uri="{FF2B5EF4-FFF2-40B4-BE49-F238E27FC236}">
                  <a16:creationId xmlns:a16="http://schemas.microsoft.com/office/drawing/2014/main" id="{8DEB89E6-A714-4D03-9F91-8C5AF84AD1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8761" y="5884125"/>
              <a:ext cx="45701" cy="39173"/>
            </a:xfrm>
            <a:custGeom>
              <a:avLst/>
              <a:gdLst>
                <a:gd name="T0" fmla="*/ 7 w 8"/>
                <a:gd name="T1" fmla="*/ 3 h 7"/>
                <a:gd name="T2" fmla="*/ 3 w 8"/>
                <a:gd name="T3" fmla="*/ 1 h 7"/>
                <a:gd name="T4" fmla="*/ 1 w 8"/>
                <a:gd name="T5" fmla="*/ 5 h 7"/>
                <a:gd name="T6" fmla="*/ 5 w 8"/>
                <a:gd name="T7" fmla="*/ 7 h 7"/>
                <a:gd name="T8" fmla="*/ 7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7" y="6"/>
                    <a:pt x="8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" name="Freeform 337">
              <a:extLst>
                <a:ext uri="{FF2B5EF4-FFF2-40B4-BE49-F238E27FC236}">
                  <a16:creationId xmlns:a16="http://schemas.microsoft.com/office/drawing/2014/main" id="{6FA43C74-C51B-4DD2-B262-512E29B3D1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57943" y="5976615"/>
              <a:ext cx="41349" cy="45701"/>
            </a:xfrm>
            <a:custGeom>
              <a:avLst/>
              <a:gdLst>
                <a:gd name="T0" fmla="*/ 7 w 7"/>
                <a:gd name="T1" fmla="*/ 3 h 8"/>
                <a:gd name="T2" fmla="*/ 3 w 7"/>
                <a:gd name="T3" fmla="*/ 1 h 8"/>
                <a:gd name="T4" fmla="*/ 0 w 7"/>
                <a:gd name="T5" fmla="*/ 5 h 8"/>
                <a:gd name="T6" fmla="*/ 4 w 7"/>
                <a:gd name="T7" fmla="*/ 7 h 8"/>
                <a:gd name="T8" fmla="*/ 7 w 7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8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3" y="8"/>
                    <a:pt x="4" y="7"/>
                  </a:cubicBezTo>
                  <a:cubicBezTo>
                    <a:pt x="6" y="7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Freeform 338">
              <a:extLst>
                <a:ext uri="{FF2B5EF4-FFF2-40B4-BE49-F238E27FC236}">
                  <a16:creationId xmlns:a16="http://schemas.microsoft.com/office/drawing/2014/main" id="{C939A59F-551D-438B-8FA7-E813E719C1E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60658" y="6183360"/>
              <a:ext cx="41349" cy="41349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1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1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" name="Freeform 339">
              <a:extLst>
                <a:ext uri="{FF2B5EF4-FFF2-40B4-BE49-F238E27FC236}">
                  <a16:creationId xmlns:a16="http://schemas.microsoft.com/office/drawing/2014/main" id="{7890A560-8D13-46A9-B8A7-D14CBDFB2F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649561" y="6063666"/>
              <a:ext cx="45701" cy="41349"/>
            </a:xfrm>
            <a:custGeom>
              <a:avLst/>
              <a:gdLst>
                <a:gd name="T0" fmla="*/ 7 w 8"/>
                <a:gd name="T1" fmla="*/ 2 h 7"/>
                <a:gd name="T2" fmla="*/ 3 w 8"/>
                <a:gd name="T3" fmla="*/ 0 h 7"/>
                <a:gd name="T4" fmla="*/ 1 w 8"/>
                <a:gd name="T5" fmla="*/ 4 h 7"/>
                <a:gd name="T6" fmla="*/ 5 w 8"/>
                <a:gd name="T7" fmla="*/ 6 h 7"/>
                <a:gd name="T8" fmla="*/ 7 w 8"/>
                <a:gd name="T9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7" y="2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2"/>
                    <a:pt x="1" y="4"/>
                  </a:cubicBezTo>
                  <a:cubicBezTo>
                    <a:pt x="1" y="6"/>
                    <a:pt x="3" y="7"/>
                    <a:pt x="5" y="6"/>
                  </a:cubicBezTo>
                  <a:cubicBezTo>
                    <a:pt x="7" y="6"/>
                    <a:pt x="8" y="4"/>
                    <a:pt x="7" y="2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" name="Freeform 340">
              <a:extLst>
                <a:ext uri="{FF2B5EF4-FFF2-40B4-BE49-F238E27FC236}">
                  <a16:creationId xmlns:a16="http://schemas.microsoft.com/office/drawing/2014/main" id="{C9B5E916-592B-421D-9791-F503B1733E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552717" y="6352020"/>
              <a:ext cx="41349" cy="39173"/>
            </a:xfrm>
            <a:custGeom>
              <a:avLst/>
              <a:gdLst>
                <a:gd name="T0" fmla="*/ 7 w 7"/>
                <a:gd name="T1" fmla="*/ 3 h 7"/>
                <a:gd name="T2" fmla="*/ 3 w 7"/>
                <a:gd name="T3" fmla="*/ 1 h 7"/>
                <a:gd name="T4" fmla="*/ 0 w 7"/>
                <a:gd name="T5" fmla="*/ 5 h 7"/>
                <a:gd name="T6" fmla="*/ 5 w 7"/>
                <a:gd name="T7" fmla="*/ 7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6" y="1"/>
                    <a:pt x="4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6"/>
                    <a:pt x="3" y="7"/>
                    <a:pt x="5" y="7"/>
                  </a:cubicBezTo>
                  <a:cubicBezTo>
                    <a:pt x="6" y="6"/>
                    <a:pt x="7" y="5"/>
                    <a:pt x="7" y="3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Freeform 341">
              <a:extLst>
                <a:ext uri="{FF2B5EF4-FFF2-40B4-BE49-F238E27FC236}">
                  <a16:creationId xmlns:a16="http://schemas.microsoft.com/office/drawing/2014/main" id="{9D44EA19-8C42-477A-8AD7-4D6A5BC059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63211" y="5285653"/>
              <a:ext cx="1540789" cy="581060"/>
            </a:xfrm>
            <a:custGeom>
              <a:avLst/>
              <a:gdLst>
                <a:gd name="T0" fmla="*/ 128 w 265"/>
                <a:gd name="T1" fmla="*/ 72 h 100"/>
                <a:gd name="T2" fmla="*/ 265 w 265"/>
                <a:gd name="T3" fmla="*/ 33 h 100"/>
                <a:gd name="T4" fmla="*/ 236 w 265"/>
                <a:gd name="T5" fmla="*/ 0 h 100"/>
                <a:gd name="T6" fmla="*/ 148 w 265"/>
                <a:gd name="T7" fmla="*/ 33 h 100"/>
                <a:gd name="T8" fmla="*/ 20 w 265"/>
                <a:gd name="T9" fmla="*/ 36 h 100"/>
                <a:gd name="T10" fmla="*/ 0 w 265"/>
                <a:gd name="T11" fmla="*/ 97 h 100"/>
                <a:gd name="T12" fmla="*/ 128 w 265"/>
                <a:gd name="T13" fmla="*/ 7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5" h="100">
                  <a:moveTo>
                    <a:pt x="128" y="72"/>
                  </a:moveTo>
                  <a:cubicBezTo>
                    <a:pt x="188" y="42"/>
                    <a:pt x="229" y="27"/>
                    <a:pt x="265" y="33"/>
                  </a:cubicBezTo>
                  <a:cubicBezTo>
                    <a:pt x="257" y="21"/>
                    <a:pt x="247" y="10"/>
                    <a:pt x="236" y="0"/>
                  </a:cubicBezTo>
                  <a:cubicBezTo>
                    <a:pt x="211" y="3"/>
                    <a:pt x="180" y="13"/>
                    <a:pt x="148" y="33"/>
                  </a:cubicBezTo>
                  <a:cubicBezTo>
                    <a:pt x="109" y="58"/>
                    <a:pt x="52" y="47"/>
                    <a:pt x="20" y="36"/>
                  </a:cubicBezTo>
                  <a:cubicBezTo>
                    <a:pt x="9" y="54"/>
                    <a:pt x="2" y="75"/>
                    <a:pt x="0" y="97"/>
                  </a:cubicBezTo>
                  <a:cubicBezTo>
                    <a:pt x="24" y="100"/>
                    <a:pt x="71" y="100"/>
                    <a:pt x="128" y="72"/>
                  </a:cubicBezTo>
                  <a:close/>
                </a:path>
              </a:pathLst>
            </a:custGeom>
            <a:solidFill>
              <a:srgbClr val="E8BD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" name="Freeform 342">
              <a:extLst>
                <a:ext uri="{FF2B5EF4-FFF2-40B4-BE49-F238E27FC236}">
                  <a16:creationId xmlns:a16="http://schemas.microsoft.com/office/drawing/2014/main" id="{44060D86-E841-4CB5-960F-EA097F6437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37096" y="5387937"/>
              <a:ext cx="1255700" cy="430899"/>
            </a:xfrm>
            <a:custGeom>
              <a:avLst/>
              <a:gdLst>
                <a:gd name="T0" fmla="*/ 128 w 216"/>
                <a:gd name="T1" fmla="*/ 49 h 74"/>
                <a:gd name="T2" fmla="*/ 216 w 216"/>
                <a:gd name="T3" fmla="*/ 16 h 74"/>
                <a:gd name="T4" fmla="*/ 193 w 216"/>
                <a:gd name="T5" fmla="*/ 0 h 74"/>
                <a:gd name="T6" fmla="*/ 121 w 216"/>
                <a:gd name="T7" fmla="*/ 28 h 74"/>
                <a:gd name="T8" fmla="*/ 25 w 216"/>
                <a:gd name="T9" fmla="*/ 20 h 74"/>
                <a:gd name="T10" fmla="*/ 0 w 216"/>
                <a:gd name="T11" fmla="*/ 52 h 74"/>
                <a:gd name="T12" fmla="*/ 128 w 216"/>
                <a:gd name="T13" fmla="*/ 4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" h="74">
                  <a:moveTo>
                    <a:pt x="128" y="49"/>
                  </a:moveTo>
                  <a:cubicBezTo>
                    <a:pt x="160" y="29"/>
                    <a:pt x="191" y="19"/>
                    <a:pt x="216" y="16"/>
                  </a:cubicBezTo>
                  <a:cubicBezTo>
                    <a:pt x="209" y="10"/>
                    <a:pt x="201" y="5"/>
                    <a:pt x="193" y="0"/>
                  </a:cubicBezTo>
                  <a:cubicBezTo>
                    <a:pt x="176" y="9"/>
                    <a:pt x="151" y="21"/>
                    <a:pt x="121" y="28"/>
                  </a:cubicBezTo>
                  <a:cubicBezTo>
                    <a:pt x="81" y="37"/>
                    <a:pt x="44" y="27"/>
                    <a:pt x="25" y="20"/>
                  </a:cubicBezTo>
                  <a:cubicBezTo>
                    <a:pt x="15" y="29"/>
                    <a:pt x="7" y="40"/>
                    <a:pt x="0" y="52"/>
                  </a:cubicBezTo>
                  <a:cubicBezTo>
                    <a:pt x="32" y="63"/>
                    <a:pt x="89" y="74"/>
                    <a:pt x="128" y="49"/>
                  </a:cubicBezTo>
                  <a:close/>
                </a:path>
              </a:pathLst>
            </a:custGeom>
            <a:solidFill>
              <a:srgbClr val="EDC1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" name="Freeform 343">
              <a:extLst>
                <a:ext uri="{FF2B5EF4-FFF2-40B4-BE49-F238E27FC236}">
                  <a16:creationId xmlns:a16="http://schemas.microsoft.com/office/drawing/2014/main" id="{67F7E28E-51ED-46DF-B855-D95F997D96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28391" y="5442344"/>
              <a:ext cx="842211" cy="256798"/>
            </a:xfrm>
            <a:custGeom>
              <a:avLst/>
              <a:gdLst>
                <a:gd name="T0" fmla="*/ 145 w 145"/>
                <a:gd name="T1" fmla="*/ 18 h 44"/>
                <a:gd name="T2" fmla="*/ 57 w 145"/>
                <a:gd name="T3" fmla="*/ 6 h 44"/>
                <a:gd name="T4" fmla="*/ 0 w 145"/>
                <a:gd name="T5" fmla="*/ 29 h 44"/>
                <a:gd name="T6" fmla="*/ 145 w 145"/>
                <a:gd name="T7" fmla="*/ 18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" h="44">
                  <a:moveTo>
                    <a:pt x="145" y="18"/>
                  </a:moveTo>
                  <a:cubicBezTo>
                    <a:pt x="119" y="5"/>
                    <a:pt x="88" y="0"/>
                    <a:pt x="57" y="6"/>
                  </a:cubicBezTo>
                  <a:cubicBezTo>
                    <a:pt x="36" y="10"/>
                    <a:pt x="17" y="18"/>
                    <a:pt x="0" y="29"/>
                  </a:cubicBezTo>
                  <a:cubicBezTo>
                    <a:pt x="20" y="35"/>
                    <a:pt x="72" y="44"/>
                    <a:pt x="145" y="18"/>
                  </a:cubicBezTo>
                  <a:close/>
                </a:path>
              </a:pathLst>
            </a:custGeom>
            <a:solidFill>
              <a:srgbClr val="FCCD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" name="Freeform 344">
              <a:extLst>
                <a:ext uri="{FF2B5EF4-FFF2-40B4-BE49-F238E27FC236}">
                  <a16:creationId xmlns:a16="http://schemas.microsoft.com/office/drawing/2014/main" id="{075C7E61-E08F-4CA1-A4BF-1006D3C94C0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17725" y="5259538"/>
              <a:ext cx="1575609" cy="611528"/>
            </a:xfrm>
            <a:custGeom>
              <a:avLst/>
              <a:gdLst>
                <a:gd name="T0" fmla="*/ 152 w 271"/>
                <a:gd name="T1" fmla="*/ 52 h 105"/>
                <a:gd name="T2" fmla="*/ 271 w 271"/>
                <a:gd name="T3" fmla="*/ 15 h 105"/>
                <a:gd name="T4" fmla="*/ 266 w 271"/>
                <a:gd name="T5" fmla="*/ 6 h 105"/>
                <a:gd name="T6" fmla="*/ 129 w 271"/>
                <a:gd name="T7" fmla="*/ 45 h 105"/>
                <a:gd name="T8" fmla="*/ 1 w 271"/>
                <a:gd name="T9" fmla="*/ 70 h 105"/>
                <a:gd name="T10" fmla="*/ 3 w 271"/>
                <a:gd name="T11" fmla="*/ 104 h 105"/>
                <a:gd name="T12" fmla="*/ 152 w 271"/>
                <a:gd name="T13" fmla="*/ 52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105">
                  <a:moveTo>
                    <a:pt x="152" y="52"/>
                  </a:moveTo>
                  <a:cubicBezTo>
                    <a:pt x="210" y="10"/>
                    <a:pt x="251" y="11"/>
                    <a:pt x="271" y="15"/>
                  </a:cubicBezTo>
                  <a:cubicBezTo>
                    <a:pt x="269" y="12"/>
                    <a:pt x="267" y="9"/>
                    <a:pt x="266" y="6"/>
                  </a:cubicBezTo>
                  <a:cubicBezTo>
                    <a:pt x="230" y="0"/>
                    <a:pt x="189" y="15"/>
                    <a:pt x="129" y="45"/>
                  </a:cubicBezTo>
                  <a:cubicBezTo>
                    <a:pt x="72" y="73"/>
                    <a:pt x="25" y="73"/>
                    <a:pt x="1" y="70"/>
                  </a:cubicBezTo>
                  <a:cubicBezTo>
                    <a:pt x="0" y="81"/>
                    <a:pt x="1" y="93"/>
                    <a:pt x="3" y="104"/>
                  </a:cubicBezTo>
                  <a:cubicBezTo>
                    <a:pt x="27" y="105"/>
                    <a:pt x="83" y="100"/>
                    <a:pt x="152" y="52"/>
                  </a:cubicBezTo>
                  <a:close/>
                </a:path>
              </a:pathLst>
            </a:custGeom>
            <a:solidFill>
              <a:srgbClr val="DBB3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" name="Freeform 345">
              <a:extLst>
                <a:ext uri="{FF2B5EF4-FFF2-40B4-BE49-F238E27FC236}">
                  <a16:creationId xmlns:a16="http://schemas.microsoft.com/office/drawing/2014/main" id="{279B782E-3FF0-4C90-B0F2-429865B121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757770" y="5478252"/>
              <a:ext cx="977139" cy="237212"/>
            </a:xfrm>
            <a:custGeom>
              <a:avLst/>
              <a:gdLst>
                <a:gd name="T0" fmla="*/ 96 w 168"/>
                <a:gd name="T1" fmla="*/ 32 h 41"/>
                <a:gd name="T2" fmla="*/ 168 w 168"/>
                <a:gd name="T3" fmla="*/ 4 h 41"/>
                <a:gd name="T4" fmla="*/ 161 w 168"/>
                <a:gd name="T5" fmla="*/ 0 h 41"/>
                <a:gd name="T6" fmla="*/ 16 w 168"/>
                <a:gd name="T7" fmla="*/ 11 h 41"/>
                <a:gd name="T8" fmla="*/ 0 w 168"/>
                <a:gd name="T9" fmla="*/ 24 h 41"/>
                <a:gd name="T10" fmla="*/ 96 w 168"/>
                <a:gd name="T11" fmla="*/ 32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" h="41">
                  <a:moveTo>
                    <a:pt x="96" y="32"/>
                  </a:moveTo>
                  <a:cubicBezTo>
                    <a:pt x="126" y="25"/>
                    <a:pt x="151" y="13"/>
                    <a:pt x="168" y="4"/>
                  </a:cubicBezTo>
                  <a:cubicBezTo>
                    <a:pt x="166" y="3"/>
                    <a:pt x="163" y="1"/>
                    <a:pt x="161" y="0"/>
                  </a:cubicBezTo>
                  <a:cubicBezTo>
                    <a:pt x="88" y="26"/>
                    <a:pt x="36" y="17"/>
                    <a:pt x="16" y="11"/>
                  </a:cubicBezTo>
                  <a:cubicBezTo>
                    <a:pt x="11" y="15"/>
                    <a:pt x="5" y="20"/>
                    <a:pt x="0" y="24"/>
                  </a:cubicBezTo>
                  <a:cubicBezTo>
                    <a:pt x="19" y="31"/>
                    <a:pt x="56" y="41"/>
                    <a:pt x="96" y="32"/>
                  </a:cubicBezTo>
                  <a:close/>
                </a:path>
              </a:pathLst>
            </a:custGeom>
            <a:solidFill>
              <a:srgbClr val="F2C56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" name="Freeform 346">
              <a:extLst>
                <a:ext uri="{FF2B5EF4-FFF2-40B4-BE49-F238E27FC236}">
                  <a16:creationId xmlns:a16="http://schemas.microsoft.com/office/drawing/2014/main" id="{1A9EC964-1684-41B6-9DB3-65F21D47B52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182130" y="5118082"/>
              <a:ext cx="768218" cy="295971"/>
            </a:xfrm>
            <a:custGeom>
              <a:avLst/>
              <a:gdLst>
                <a:gd name="T0" fmla="*/ 48 w 132"/>
                <a:gd name="T1" fmla="*/ 48 h 51"/>
                <a:gd name="T2" fmla="*/ 132 w 132"/>
                <a:gd name="T3" fmla="*/ 0 h 51"/>
                <a:gd name="T4" fmla="*/ 0 w 132"/>
                <a:gd name="T5" fmla="*/ 48 h 51"/>
                <a:gd name="T6" fmla="*/ 48 w 132"/>
                <a:gd name="T7" fmla="*/ 4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2" h="51">
                  <a:moveTo>
                    <a:pt x="48" y="48"/>
                  </a:moveTo>
                  <a:cubicBezTo>
                    <a:pt x="82" y="42"/>
                    <a:pt x="111" y="24"/>
                    <a:pt x="132" y="0"/>
                  </a:cubicBezTo>
                  <a:cubicBezTo>
                    <a:pt x="71" y="32"/>
                    <a:pt x="23" y="44"/>
                    <a:pt x="0" y="48"/>
                  </a:cubicBezTo>
                  <a:cubicBezTo>
                    <a:pt x="15" y="51"/>
                    <a:pt x="31" y="51"/>
                    <a:pt x="48" y="48"/>
                  </a:cubicBezTo>
                  <a:close/>
                </a:path>
              </a:pathLst>
            </a:custGeom>
            <a:solidFill>
              <a:srgbClr val="5949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" name="Freeform 347">
              <a:extLst>
                <a:ext uri="{FF2B5EF4-FFF2-40B4-BE49-F238E27FC236}">
                  <a16:creationId xmlns:a16="http://schemas.microsoft.com/office/drawing/2014/main" id="{09B8B2B2-060D-4ACC-B70C-5B8D6328CC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14784" y="5073469"/>
              <a:ext cx="1558199" cy="779100"/>
            </a:xfrm>
            <a:custGeom>
              <a:avLst/>
              <a:gdLst>
                <a:gd name="T0" fmla="*/ 148 w 268"/>
                <a:gd name="T1" fmla="*/ 44 h 134"/>
                <a:gd name="T2" fmla="*/ 0 w 268"/>
                <a:gd name="T3" fmla="*/ 116 h 134"/>
                <a:gd name="T4" fmla="*/ 12 w 268"/>
                <a:gd name="T5" fmla="*/ 134 h 134"/>
                <a:gd name="T6" fmla="*/ 146 w 268"/>
                <a:gd name="T7" fmla="*/ 91 h 134"/>
                <a:gd name="T8" fmla="*/ 268 w 268"/>
                <a:gd name="T9" fmla="*/ 45 h 134"/>
                <a:gd name="T10" fmla="*/ 266 w 268"/>
                <a:gd name="T11" fmla="*/ 22 h 134"/>
                <a:gd name="T12" fmla="*/ 260 w 268"/>
                <a:gd name="T13" fmla="*/ 0 h 134"/>
                <a:gd name="T14" fmla="*/ 148 w 268"/>
                <a:gd name="T15" fmla="*/ 4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8" h="134">
                  <a:moveTo>
                    <a:pt x="148" y="44"/>
                  </a:moveTo>
                  <a:cubicBezTo>
                    <a:pt x="75" y="95"/>
                    <a:pt x="23" y="111"/>
                    <a:pt x="0" y="116"/>
                  </a:cubicBezTo>
                  <a:cubicBezTo>
                    <a:pt x="3" y="123"/>
                    <a:pt x="7" y="129"/>
                    <a:pt x="12" y="134"/>
                  </a:cubicBezTo>
                  <a:cubicBezTo>
                    <a:pt x="37" y="132"/>
                    <a:pt x="97" y="123"/>
                    <a:pt x="146" y="91"/>
                  </a:cubicBezTo>
                  <a:cubicBezTo>
                    <a:pt x="193" y="60"/>
                    <a:pt x="237" y="44"/>
                    <a:pt x="268" y="45"/>
                  </a:cubicBezTo>
                  <a:cubicBezTo>
                    <a:pt x="268" y="37"/>
                    <a:pt x="267" y="30"/>
                    <a:pt x="266" y="22"/>
                  </a:cubicBezTo>
                  <a:cubicBezTo>
                    <a:pt x="265" y="15"/>
                    <a:pt x="263" y="7"/>
                    <a:pt x="260" y="0"/>
                  </a:cubicBezTo>
                  <a:cubicBezTo>
                    <a:pt x="237" y="0"/>
                    <a:pt x="201" y="8"/>
                    <a:pt x="148" y="44"/>
                  </a:cubicBezTo>
                  <a:close/>
                </a:path>
              </a:pathLst>
            </a:custGeom>
            <a:solidFill>
              <a:srgbClr val="C7A1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" name="Freeform 348">
              <a:extLst>
                <a:ext uri="{FF2B5EF4-FFF2-40B4-BE49-F238E27FC236}">
                  <a16:creationId xmlns:a16="http://schemas.microsoft.com/office/drawing/2014/main" id="{E54AA7F0-ACD4-40A6-B872-639251E11A7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66799" y="5123522"/>
              <a:ext cx="1603900" cy="820448"/>
            </a:xfrm>
            <a:custGeom>
              <a:avLst/>
              <a:gdLst>
                <a:gd name="T0" fmla="*/ 149 w 276"/>
                <a:gd name="T1" fmla="*/ 42 h 141"/>
                <a:gd name="T2" fmla="*/ 0 w 276"/>
                <a:gd name="T3" fmla="*/ 94 h 141"/>
                <a:gd name="T4" fmla="*/ 0 w 276"/>
                <a:gd name="T5" fmla="*/ 96 h 141"/>
                <a:gd name="T6" fmla="*/ 16 w 276"/>
                <a:gd name="T7" fmla="*/ 141 h 141"/>
                <a:gd name="T8" fmla="*/ 164 w 276"/>
                <a:gd name="T9" fmla="*/ 69 h 141"/>
                <a:gd name="T10" fmla="*/ 276 w 276"/>
                <a:gd name="T11" fmla="*/ 25 h 141"/>
                <a:gd name="T12" fmla="*/ 268 w 276"/>
                <a:gd name="T13" fmla="*/ 5 h 141"/>
                <a:gd name="T14" fmla="*/ 149 w 276"/>
                <a:gd name="T15" fmla="*/ 4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6" h="141">
                  <a:moveTo>
                    <a:pt x="149" y="42"/>
                  </a:moveTo>
                  <a:cubicBezTo>
                    <a:pt x="80" y="90"/>
                    <a:pt x="24" y="95"/>
                    <a:pt x="0" y="94"/>
                  </a:cubicBezTo>
                  <a:cubicBezTo>
                    <a:pt x="0" y="95"/>
                    <a:pt x="0" y="96"/>
                    <a:pt x="0" y="96"/>
                  </a:cubicBezTo>
                  <a:cubicBezTo>
                    <a:pt x="3" y="113"/>
                    <a:pt x="8" y="128"/>
                    <a:pt x="16" y="141"/>
                  </a:cubicBezTo>
                  <a:cubicBezTo>
                    <a:pt x="39" y="136"/>
                    <a:pt x="91" y="120"/>
                    <a:pt x="164" y="69"/>
                  </a:cubicBezTo>
                  <a:cubicBezTo>
                    <a:pt x="217" y="33"/>
                    <a:pt x="253" y="25"/>
                    <a:pt x="276" y="25"/>
                  </a:cubicBezTo>
                  <a:cubicBezTo>
                    <a:pt x="274" y="18"/>
                    <a:pt x="271" y="11"/>
                    <a:pt x="268" y="5"/>
                  </a:cubicBezTo>
                  <a:cubicBezTo>
                    <a:pt x="248" y="1"/>
                    <a:pt x="207" y="0"/>
                    <a:pt x="149" y="42"/>
                  </a:cubicBezTo>
                  <a:close/>
                </a:path>
              </a:pathLst>
            </a:custGeom>
            <a:solidFill>
              <a:srgbClr val="D4AD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7" name="Freeform 349">
              <a:extLst>
                <a:ext uri="{FF2B5EF4-FFF2-40B4-BE49-F238E27FC236}">
                  <a16:creationId xmlns:a16="http://schemas.microsoft.com/office/drawing/2014/main" id="{9BDFCFBF-4781-4508-9E79-7F057E40F17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1322" y="5111553"/>
              <a:ext cx="1488559" cy="633290"/>
            </a:xfrm>
            <a:custGeom>
              <a:avLst/>
              <a:gdLst>
                <a:gd name="T0" fmla="*/ 134 w 256"/>
                <a:gd name="T1" fmla="*/ 47 h 109"/>
                <a:gd name="T2" fmla="*/ 0 w 256"/>
                <a:gd name="T3" fmla="*/ 90 h 109"/>
                <a:gd name="T4" fmla="*/ 10 w 256"/>
                <a:gd name="T5" fmla="*/ 103 h 109"/>
                <a:gd name="T6" fmla="*/ 144 w 256"/>
                <a:gd name="T7" fmla="*/ 74 h 109"/>
                <a:gd name="T8" fmla="*/ 254 w 256"/>
                <a:gd name="T9" fmla="*/ 28 h 109"/>
                <a:gd name="T10" fmla="*/ 256 w 256"/>
                <a:gd name="T11" fmla="*/ 1 h 109"/>
                <a:gd name="T12" fmla="*/ 134 w 256"/>
                <a:gd name="T13" fmla="*/ 4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" h="109">
                  <a:moveTo>
                    <a:pt x="134" y="47"/>
                  </a:moveTo>
                  <a:cubicBezTo>
                    <a:pt x="85" y="79"/>
                    <a:pt x="25" y="88"/>
                    <a:pt x="0" y="90"/>
                  </a:cubicBezTo>
                  <a:cubicBezTo>
                    <a:pt x="3" y="95"/>
                    <a:pt x="7" y="99"/>
                    <a:pt x="10" y="103"/>
                  </a:cubicBezTo>
                  <a:cubicBezTo>
                    <a:pt x="35" y="106"/>
                    <a:pt x="88" y="109"/>
                    <a:pt x="144" y="74"/>
                  </a:cubicBezTo>
                  <a:cubicBezTo>
                    <a:pt x="205" y="36"/>
                    <a:pt x="229" y="24"/>
                    <a:pt x="254" y="28"/>
                  </a:cubicBezTo>
                  <a:cubicBezTo>
                    <a:pt x="255" y="19"/>
                    <a:pt x="256" y="10"/>
                    <a:pt x="256" y="1"/>
                  </a:cubicBezTo>
                  <a:cubicBezTo>
                    <a:pt x="225" y="0"/>
                    <a:pt x="181" y="16"/>
                    <a:pt x="134" y="47"/>
                  </a:cubicBezTo>
                  <a:close/>
                </a:path>
              </a:pathLst>
            </a:custGeom>
            <a:solidFill>
              <a:srgbClr val="B593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8" name="Freeform 350">
              <a:extLst>
                <a:ext uri="{FF2B5EF4-FFF2-40B4-BE49-F238E27FC236}">
                  <a16:creationId xmlns:a16="http://schemas.microsoft.com/office/drawing/2014/main" id="{DF9C3FD0-B0A4-4303-B02F-BD11C5689B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71906" y="5132227"/>
              <a:ext cx="1268757" cy="476600"/>
            </a:xfrm>
            <a:custGeom>
              <a:avLst/>
              <a:gdLst>
                <a:gd name="T0" fmla="*/ 122 w 218"/>
                <a:gd name="T1" fmla="*/ 35 h 82"/>
                <a:gd name="T2" fmla="*/ 0 w 218"/>
                <a:gd name="T3" fmla="*/ 65 h 82"/>
                <a:gd name="T4" fmla="*/ 28 w 218"/>
                <a:gd name="T5" fmla="*/ 82 h 82"/>
                <a:gd name="T6" fmla="*/ 125 w 218"/>
                <a:gd name="T7" fmla="*/ 57 h 82"/>
                <a:gd name="T8" fmla="*/ 211 w 218"/>
                <a:gd name="T9" fmla="*/ 15 h 82"/>
                <a:gd name="T10" fmla="*/ 218 w 218"/>
                <a:gd name="T11" fmla="*/ 0 h 82"/>
                <a:gd name="T12" fmla="*/ 122 w 218"/>
                <a:gd name="T13" fmla="*/ 35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8" h="82">
                  <a:moveTo>
                    <a:pt x="122" y="35"/>
                  </a:moveTo>
                  <a:cubicBezTo>
                    <a:pt x="58" y="63"/>
                    <a:pt x="20" y="66"/>
                    <a:pt x="0" y="65"/>
                  </a:cubicBezTo>
                  <a:cubicBezTo>
                    <a:pt x="9" y="72"/>
                    <a:pt x="18" y="77"/>
                    <a:pt x="28" y="82"/>
                  </a:cubicBezTo>
                  <a:cubicBezTo>
                    <a:pt x="47" y="82"/>
                    <a:pt x="78" y="78"/>
                    <a:pt x="125" y="57"/>
                  </a:cubicBezTo>
                  <a:cubicBezTo>
                    <a:pt x="184" y="30"/>
                    <a:pt x="192" y="17"/>
                    <a:pt x="211" y="15"/>
                  </a:cubicBezTo>
                  <a:cubicBezTo>
                    <a:pt x="214" y="10"/>
                    <a:pt x="216" y="5"/>
                    <a:pt x="218" y="0"/>
                  </a:cubicBezTo>
                  <a:cubicBezTo>
                    <a:pt x="205" y="1"/>
                    <a:pt x="181" y="9"/>
                    <a:pt x="122" y="35"/>
                  </a:cubicBezTo>
                  <a:close/>
                </a:path>
              </a:pathLst>
            </a:custGeom>
            <a:solidFill>
              <a:srgbClr val="8F7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9" name="Freeform 351">
              <a:extLst>
                <a:ext uri="{FF2B5EF4-FFF2-40B4-BE49-F238E27FC236}">
                  <a16:creationId xmlns:a16="http://schemas.microsoft.com/office/drawing/2014/main" id="{5787471F-0F42-4427-A8CD-71CDE691EBF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65161" y="5127875"/>
              <a:ext cx="1418919" cy="552769"/>
            </a:xfrm>
            <a:custGeom>
              <a:avLst/>
              <a:gdLst>
                <a:gd name="T0" fmla="*/ 134 w 244"/>
                <a:gd name="T1" fmla="*/ 50 h 95"/>
                <a:gd name="T2" fmla="*/ 0 w 244"/>
                <a:gd name="T3" fmla="*/ 79 h 95"/>
                <a:gd name="T4" fmla="*/ 19 w 244"/>
                <a:gd name="T5" fmla="*/ 94 h 95"/>
                <a:gd name="T6" fmla="*/ 141 w 244"/>
                <a:gd name="T7" fmla="*/ 64 h 95"/>
                <a:gd name="T8" fmla="*/ 237 w 244"/>
                <a:gd name="T9" fmla="*/ 29 h 95"/>
                <a:gd name="T10" fmla="*/ 244 w 244"/>
                <a:gd name="T11" fmla="*/ 4 h 95"/>
                <a:gd name="T12" fmla="*/ 134 w 244"/>
                <a:gd name="T13" fmla="*/ 5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4" h="95">
                  <a:moveTo>
                    <a:pt x="134" y="50"/>
                  </a:moveTo>
                  <a:cubicBezTo>
                    <a:pt x="78" y="85"/>
                    <a:pt x="25" y="82"/>
                    <a:pt x="0" y="79"/>
                  </a:cubicBezTo>
                  <a:cubicBezTo>
                    <a:pt x="6" y="84"/>
                    <a:pt x="12" y="90"/>
                    <a:pt x="19" y="94"/>
                  </a:cubicBezTo>
                  <a:cubicBezTo>
                    <a:pt x="39" y="95"/>
                    <a:pt x="77" y="92"/>
                    <a:pt x="141" y="64"/>
                  </a:cubicBezTo>
                  <a:cubicBezTo>
                    <a:pt x="200" y="38"/>
                    <a:pt x="224" y="30"/>
                    <a:pt x="237" y="29"/>
                  </a:cubicBezTo>
                  <a:cubicBezTo>
                    <a:pt x="240" y="21"/>
                    <a:pt x="242" y="12"/>
                    <a:pt x="244" y="4"/>
                  </a:cubicBezTo>
                  <a:cubicBezTo>
                    <a:pt x="219" y="0"/>
                    <a:pt x="195" y="12"/>
                    <a:pt x="134" y="50"/>
                  </a:cubicBezTo>
                  <a:close/>
                </a:path>
              </a:pathLst>
            </a:custGeom>
            <a:solidFill>
              <a:srgbClr val="A182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0" name="Freeform 352">
              <a:extLst>
                <a:ext uri="{FF2B5EF4-FFF2-40B4-BE49-F238E27FC236}">
                  <a16:creationId xmlns:a16="http://schemas.microsoft.com/office/drawing/2014/main" id="{5E95C9F4-2D0E-4727-BA60-6009364800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43830" y="5088702"/>
              <a:ext cx="1064189" cy="441780"/>
            </a:xfrm>
            <a:custGeom>
              <a:avLst/>
              <a:gdLst>
                <a:gd name="T0" fmla="*/ 97 w 183"/>
                <a:gd name="T1" fmla="*/ 42 h 76"/>
                <a:gd name="T2" fmla="*/ 0 w 183"/>
                <a:gd name="T3" fmla="*/ 67 h 76"/>
                <a:gd name="T4" fmla="*/ 33 w 183"/>
                <a:gd name="T5" fmla="*/ 76 h 76"/>
                <a:gd name="T6" fmla="*/ 165 w 183"/>
                <a:gd name="T7" fmla="*/ 28 h 76"/>
                <a:gd name="T8" fmla="*/ 183 w 183"/>
                <a:gd name="T9" fmla="*/ 0 h 76"/>
                <a:gd name="T10" fmla="*/ 97 w 183"/>
                <a:gd name="T11" fmla="*/ 42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3" h="76">
                  <a:moveTo>
                    <a:pt x="97" y="42"/>
                  </a:moveTo>
                  <a:cubicBezTo>
                    <a:pt x="50" y="63"/>
                    <a:pt x="19" y="67"/>
                    <a:pt x="0" y="67"/>
                  </a:cubicBezTo>
                  <a:cubicBezTo>
                    <a:pt x="11" y="71"/>
                    <a:pt x="22" y="74"/>
                    <a:pt x="33" y="76"/>
                  </a:cubicBezTo>
                  <a:cubicBezTo>
                    <a:pt x="56" y="72"/>
                    <a:pt x="104" y="60"/>
                    <a:pt x="165" y="28"/>
                  </a:cubicBezTo>
                  <a:cubicBezTo>
                    <a:pt x="172" y="19"/>
                    <a:pt x="178" y="10"/>
                    <a:pt x="183" y="0"/>
                  </a:cubicBezTo>
                  <a:cubicBezTo>
                    <a:pt x="164" y="2"/>
                    <a:pt x="156" y="15"/>
                    <a:pt x="97" y="42"/>
                  </a:cubicBezTo>
                  <a:close/>
                </a:path>
              </a:pathLst>
            </a:custGeom>
            <a:solidFill>
              <a:srgbClr val="786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1" name="Oval 353">
              <a:extLst>
                <a:ext uri="{FF2B5EF4-FFF2-40B4-BE49-F238E27FC236}">
                  <a16:creationId xmlns:a16="http://schemas.microsoft.com/office/drawing/2014/main" id="{ADB099DE-7285-4773-9A5E-C21ECB229D3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9870936" y="492450"/>
              <a:ext cx="1464620" cy="1464620"/>
            </a:xfrm>
            <a:prstGeom prst="ellipse">
              <a:avLst/>
            </a:pr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2" name="Freeform 354">
              <a:extLst>
                <a:ext uri="{FF2B5EF4-FFF2-40B4-BE49-F238E27FC236}">
                  <a16:creationId xmlns:a16="http://schemas.microsoft.com/office/drawing/2014/main" id="{9E559638-B9A6-446F-9D47-8322142484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31106" y="502243"/>
              <a:ext cx="768218" cy="1397156"/>
            </a:xfrm>
            <a:custGeom>
              <a:avLst/>
              <a:gdLst>
                <a:gd name="T0" fmla="*/ 48 w 132"/>
                <a:gd name="T1" fmla="*/ 0 h 240"/>
                <a:gd name="T2" fmla="*/ 9 w 132"/>
                <a:gd name="T3" fmla="*/ 37 h 240"/>
                <a:gd name="T4" fmla="*/ 53 w 132"/>
                <a:gd name="T5" fmla="*/ 90 h 240"/>
                <a:gd name="T6" fmla="*/ 17 w 132"/>
                <a:gd name="T7" fmla="*/ 143 h 240"/>
                <a:gd name="T8" fmla="*/ 46 w 132"/>
                <a:gd name="T9" fmla="*/ 190 h 240"/>
                <a:gd name="T10" fmla="*/ 59 w 132"/>
                <a:gd name="T11" fmla="*/ 237 h 240"/>
                <a:gd name="T12" fmla="*/ 77 w 132"/>
                <a:gd name="T13" fmla="*/ 167 h 240"/>
                <a:gd name="T14" fmla="*/ 55 w 132"/>
                <a:gd name="T15" fmla="*/ 112 h 240"/>
                <a:gd name="T16" fmla="*/ 62 w 132"/>
                <a:gd name="T17" fmla="*/ 94 h 240"/>
                <a:gd name="T18" fmla="*/ 73 w 132"/>
                <a:gd name="T19" fmla="*/ 93 h 240"/>
                <a:gd name="T20" fmla="*/ 77 w 132"/>
                <a:gd name="T21" fmla="*/ 90 h 240"/>
                <a:gd name="T22" fmla="*/ 109 w 132"/>
                <a:gd name="T23" fmla="*/ 61 h 240"/>
                <a:gd name="T24" fmla="*/ 48 w 132"/>
                <a:gd name="T25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2" h="240">
                  <a:moveTo>
                    <a:pt x="48" y="0"/>
                  </a:moveTo>
                  <a:cubicBezTo>
                    <a:pt x="42" y="0"/>
                    <a:pt x="0" y="24"/>
                    <a:pt x="9" y="37"/>
                  </a:cubicBezTo>
                  <a:cubicBezTo>
                    <a:pt x="18" y="51"/>
                    <a:pt x="55" y="73"/>
                    <a:pt x="53" y="90"/>
                  </a:cubicBezTo>
                  <a:cubicBezTo>
                    <a:pt x="51" y="107"/>
                    <a:pt x="13" y="127"/>
                    <a:pt x="17" y="143"/>
                  </a:cubicBezTo>
                  <a:cubicBezTo>
                    <a:pt x="22" y="159"/>
                    <a:pt x="45" y="177"/>
                    <a:pt x="46" y="190"/>
                  </a:cubicBezTo>
                  <a:cubicBezTo>
                    <a:pt x="47" y="203"/>
                    <a:pt x="58" y="240"/>
                    <a:pt x="59" y="237"/>
                  </a:cubicBezTo>
                  <a:cubicBezTo>
                    <a:pt x="60" y="233"/>
                    <a:pt x="65" y="178"/>
                    <a:pt x="77" y="167"/>
                  </a:cubicBezTo>
                  <a:cubicBezTo>
                    <a:pt x="120" y="125"/>
                    <a:pt x="83" y="112"/>
                    <a:pt x="55" y="112"/>
                  </a:cubicBezTo>
                  <a:cubicBezTo>
                    <a:pt x="55" y="112"/>
                    <a:pt x="61" y="102"/>
                    <a:pt x="62" y="94"/>
                  </a:cubicBezTo>
                  <a:cubicBezTo>
                    <a:pt x="73" y="93"/>
                    <a:pt x="73" y="93"/>
                    <a:pt x="73" y="93"/>
                  </a:cubicBezTo>
                  <a:cubicBezTo>
                    <a:pt x="77" y="90"/>
                    <a:pt x="77" y="90"/>
                    <a:pt x="77" y="90"/>
                  </a:cubicBezTo>
                  <a:cubicBezTo>
                    <a:pt x="77" y="90"/>
                    <a:pt x="100" y="74"/>
                    <a:pt x="109" y="61"/>
                  </a:cubicBezTo>
                  <a:cubicBezTo>
                    <a:pt x="117" y="47"/>
                    <a:pt x="132" y="0"/>
                    <a:pt x="48" y="0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3" name="Freeform 355">
              <a:extLst>
                <a:ext uri="{FF2B5EF4-FFF2-40B4-BE49-F238E27FC236}">
                  <a16:creationId xmlns:a16="http://schemas.microsoft.com/office/drawing/2014/main" id="{7921EC87-8463-40AB-9466-EA31E1850F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24901" y="360787"/>
              <a:ext cx="393902" cy="587589"/>
            </a:xfrm>
            <a:custGeom>
              <a:avLst/>
              <a:gdLst>
                <a:gd name="T0" fmla="*/ 55 w 68"/>
                <a:gd name="T1" fmla="*/ 1 h 101"/>
                <a:gd name="T2" fmla="*/ 18 w 68"/>
                <a:gd name="T3" fmla="*/ 50 h 101"/>
                <a:gd name="T4" fmla="*/ 35 w 68"/>
                <a:gd name="T5" fmla="*/ 82 h 101"/>
                <a:gd name="T6" fmla="*/ 35 w 68"/>
                <a:gd name="T7" fmla="*/ 101 h 101"/>
                <a:gd name="T8" fmla="*/ 55 w 68"/>
                <a:gd name="T9" fmla="*/ 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101">
                  <a:moveTo>
                    <a:pt x="55" y="1"/>
                  </a:moveTo>
                  <a:cubicBezTo>
                    <a:pt x="54" y="0"/>
                    <a:pt x="0" y="32"/>
                    <a:pt x="18" y="50"/>
                  </a:cubicBezTo>
                  <a:cubicBezTo>
                    <a:pt x="36" y="69"/>
                    <a:pt x="40" y="77"/>
                    <a:pt x="35" y="82"/>
                  </a:cubicBezTo>
                  <a:cubicBezTo>
                    <a:pt x="29" y="87"/>
                    <a:pt x="35" y="101"/>
                    <a:pt x="35" y="101"/>
                  </a:cubicBezTo>
                  <a:cubicBezTo>
                    <a:pt x="35" y="101"/>
                    <a:pt x="68" y="62"/>
                    <a:pt x="55" y="1"/>
                  </a:cubicBezTo>
                </a:path>
              </a:pathLst>
            </a:custGeom>
            <a:solidFill>
              <a:srgbClr val="577C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4" name="Freeform 356">
              <a:extLst>
                <a:ext uri="{FF2B5EF4-FFF2-40B4-BE49-F238E27FC236}">
                  <a16:creationId xmlns:a16="http://schemas.microsoft.com/office/drawing/2014/main" id="{AD356405-5164-4DFC-A35F-34469BEAF7FE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932959" y="763394"/>
              <a:ext cx="1371041" cy="1016311"/>
            </a:xfrm>
            <a:custGeom>
              <a:avLst/>
              <a:gdLst>
                <a:gd name="T0" fmla="*/ 116 w 236"/>
                <a:gd name="T1" fmla="*/ 51 h 175"/>
                <a:gd name="T2" fmla="*/ 5 w 236"/>
                <a:gd name="T3" fmla="*/ 71 h 175"/>
                <a:gd name="T4" fmla="*/ 44 w 236"/>
                <a:gd name="T5" fmla="*/ 175 h 175"/>
                <a:gd name="T6" fmla="*/ 108 w 236"/>
                <a:gd name="T7" fmla="*/ 150 h 175"/>
                <a:gd name="T8" fmla="*/ 81 w 236"/>
                <a:gd name="T9" fmla="*/ 110 h 175"/>
                <a:gd name="T10" fmla="*/ 117 w 236"/>
                <a:gd name="T11" fmla="*/ 57 h 175"/>
                <a:gd name="T12" fmla="*/ 116 w 236"/>
                <a:gd name="T13" fmla="*/ 51 h 175"/>
                <a:gd name="T14" fmla="*/ 210 w 236"/>
                <a:gd name="T15" fmla="*/ 0 h 175"/>
                <a:gd name="T16" fmla="*/ 170 w 236"/>
                <a:gd name="T17" fmla="*/ 31 h 175"/>
                <a:gd name="T18" fmla="*/ 141 w 236"/>
                <a:gd name="T19" fmla="*/ 57 h 175"/>
                <a:gd name="T20" fmla="*/ 137 w 236"/>
                <a:gd name="T21" fmla="*/ 60 h 175"/>
                <a:gd name="T22" fmla="*/ 126 w 236"/>
                <a:gd name="T23" fmla="*/ 61 h 175"/>
                <a:gd name="T24" fmla="*/ 119 w 236"/>
                <a:gd name="T25" fmla="*/ 79 h 175"/>
                <a:gd name="T26" fmla="*/ 119 w 236"/>
                <a:gd name="T27" fmla="*/ 79 h 175"/>
                <a:gd name="T28" fmla="*/ 150 w 236"/>
                <a:gd name="T29" fmla="*/ 124 h 175"/>
                <a:gd name="T30" fmla="*/ 236 w 236"/>
                <a:gd name="T31" fmla="*/ 38 h 175"/>
                <a:gd name="T32" fmla="*/ 210 w 236"/>
                <a:gd name="T3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6" h="175">
                  <a:moveTo>
                    <a:pt x="116" y="51"/>
                  </a:moveTo>
                  <a:cubicBezTo>
                    <a:pt x="61" y="67"/>
                    <a:pt x="5" y="71"/>
                    <a:pt x="5" y="71"/>
                  </a:cubicBezTo>
                  <a:cubicBezTo>
                    <a:pt x="0" y="135"/>
                    <a:pt x="44" y="175"/>
                    <a:pt x="44" y="175"/>
                  </a:cubicBezTo>
                  <a:cubicBezTo>
                    <a:pt x="67" y="169"/>
                    <a:pt x="89" y="160"/>
                    <a:pt x="108" y="150"/>
                  </a:cubicBezTo>
                  <a:cubicBezTo>
                    <a:pt x="102" y="138"/>
                    <a:pt x="85" y="123"/>
                    <a:pt x="81" y="110"/>
                  </a:cubicBezTo>
                  <a:cubicBezTo>
                    <a:pt x="77" y="94"/>
                    <a:pt x="115" y="74"/>
                    <a:pt x="117" y="57"/>
                  </a:cubicBezTo>
                  <a:cubicBezTo>
                    <a:pt x="117" y="55"/>
                    <a:pt x="117" y="53"/>
                    <a:pt x="116" y="51"/>
                  </a:cubicBezTo>
                  <a:moveTo>
                    <a:pt x="210" y="0"/>
                  </a:moveTo>
                  <a:cubicBezTo>
                    <a:pt x="201" y="13"/>
                    <a:pt x="187" y="23"/>
                    <a:pt x="170" y="31"/>
                  </a:cubicBezTo>
                  <a:cubicBezTo>
                    <a:pt x="161" y="44"/>
                    <a:pt x="141" y="57"/>
                    <a:pt x="141" y="57"/>
                  </a:cubicBezTo>
                  <a:cubicBezTo>
                    <a:pt x="137" y="60"/>
                    <a:pt x="137" y="60"/>
                    <a:pt x="137" y="60"/>
                  </a:cubicBezTo>
                  <a:cubicBezTo>
                    <a:pt x="126" y="61"/>
                    <a:pt x="126" y="61"/>
                    <a:pt x="126" y="61"/>
                  </a:cubicBezTo>
                  <a:cubicBezTo>
                    <a:pt x="125" y="69"/>
                    <a:pt x="119" y="79"/>
                    <a:pt x="119" y="79"/>
                  </a:cubicBezTo>
                  <a:cubicBezTo>
                    <a:pt x="119" y="79"/>
                    <a:pt x="119" y="79"/>
                    <a:pt x="119" y="79"/>
                  </a:cubicBezTo>
                  <a:cubicBezTo>
                    <a:pt x="145" y="79"/>
                    <a:pt x="178" y="90"/>
                    <a:pt x="150" y="124"/>
                  </a:cubicBezTo>
                  <a:cubicBezTo>
                    <a:pt x="205" y="83"/>
                    <a:pt x="236" y="38"/>
                    <a:pt x="236" y="38"/>
                  </a:cubicBezTo>
                  <a:cubicBezTo>
                    <a:pt x="223" y="11"/>
                    <a:pt x="210" y="0"/>
                    <a:pt x="21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5" name="Freeform 357">
              <a:extLst>
                <a:ext uri="{FF2B5EF4-FFF2-40B4-BE49-F238E27FC236}">
                  <a16:creationId xmlns:a16="http://schemas.microsoft.com/office/drawing/2014/main" id="{F1ECDC2D-D8E5-42C2-9830-370CC68DAF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2095" y="870031"/>
              <a:ext cx="585413" cy="692049"/>
            </a:xfrm>
            <a:custGeom>
              <a:avLst/>
              <a:gdLst>
                <a:gd name="T0" fmla="*/ 93 w 101"/>
                <a:gd name="T1" fmla="*/ 0 h 119"/>
                <a:gd name="T2" fmla="*/ 39 w 101"/>
                <a:gd name="T3" fmla="*/ 20 h 119"/>
                <a:gd name="T4" fmla="*/ 40 w 101"/>
                <a:gd name="T5" fmla="*/ 26 h 119"/>
                <a:gd name="T6" fmla="*/ 4 w 101"/>
                <a:gd name="T7" fmla="*/ 79 h 119"/>
                <a:gd name="T8" fmla="*/ 31 w 101"/>
                <a:gd name="T9" fmla="*/ 119 h 119"/>
                <a:gd name="T10" fmla="*/ 73 w 101"/>
                <a:gd name="T11" fmla="*/ 93 h 119"/>
                <a:gd name="T12" fmla="*/ 42 w 101"/>
                <a:gd name="T13" fmla="*/ 48 h 119"/>
                <a:gd name="T14" fmla="*/ 42 w 101"/>
                <a:gd name="T15" fmla="*/ 48 h 119"/>
                <a:gd name="T16" fmla="*/ 49 w 101"/>
                <a:gd name="T17" fmla="*/ 30 h 119"/>
                <a:gd name="T18" fmla="*/ 60 w 101"/>
                <a:gd name="T19" fmla="*/ 29 h 119"/>
                <a:gd name="T20" fmla="*/ 64 w 101"/>
                <a:gd name="T21" fmla="*/ 26 h 119"/>
                <a:gd name="T22" fmla="*/ 93 w 101"/>
                <a:gd name="T23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1" h="119">
                  <a:moveTo>
                    <a:pt x="93" y="0"/>
                  </a:moveTo>
                  <a:cubicBezTo>
                    <a:pt x="77" y="8"/>
                    <a:pt x="58" y="15"/>
                    <a:pt x="39" y="20"/>
                  </a:cubicBezTo>
                  <a:cubicBezTo>
                    <a:pt x="40" y="22"/>
                    <a:pt x="40" y="24"/>
                    <a:pt x="40" y="26"/>
                  </a:cubicBezTo>
                  <a:cubicBezTo>
                    <a:pt x="38" y="43"/>
                    <a:pt x="0" y="63"/>
                    <a:pt x="4" y="79"/>
                  </a:cubicBezTo>
                  <a:cubicBezTo>
                    <a:pt x="8" y="92"/>
                    <a:pt x="25" y="107"/>
                    <a:pt x="31" y="119"/>
                  </a:cubicBezTo>
                  <a:cubicBezTo>
                    <a:pt x="46" y="111"/>
                    <a:pt x="60" y="102"/>
                    <a:pt x="73" y="93"/>
                  </a:cubicBezTo>
                  <a:cubicBezTo>
                    <a:pt x="101" y="59"/>
                    <a:pt x="68" y="48"/>
                    <a:pt x="42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48" y="38"/>
                    <a:pt x="49" y="30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4" y="26"/>
                    <a:pt x="84" y="13"/>
                    <a:pt x="9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6" name="Freeform 358">
              <a:extLst>
                <a:ext uri="{FF2B5EF4-FFF2-40B4-BE49-F238E27FC236}">
                  <a16:creationId xmlns:a16="http://schemas.microsoft.com/office/drawing/2014/main" id="{D0FACB32-FD69-4507-A063-6E7D8EF7DF7D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10287689" y="604527"/>
              <a:ext cx="1092480" cy="924909"/>
            </a:xfrm>
            <a:custGeom>
              <a:avLst/>
              <a:gdLst>
                <a:gd name="T0" fmla="*/ 51 w 188"/>
                <a:gd name="T1" fmla="*/ 116 h 159"/>
                <a:gd name="T2" fmla="*/ 0 w 188"/>
                <a:gd name="T3" fmla="*/ 141 h 159"/>
                <a:gd name="T4" fmla="*/ 39 w 188"/>
                <a:gd name="T5" fmla="*/ 159 h 159"/>
                <a:gd name="T6" fmla="*/ 61 w 188"/>
                <a:gd name="T7" fmla="*/ 152 h 159"/>
                <a:gd name="T8" fmla="*/ 51 w 188"/>
                <a:gd name="T9" fmla="*/ 116 h 159"/>
                <a:gd name="T10" fmla="*/ 147 w 188"/>
                <a:gd name="T11" fmla="*/ 46 h 159"/>
                <a:gd name="T12" fmla="*/ 74 w 188"/>
                <a:gd name="T13" fmla="*/ 103 h 159"/>
                <a:gd name="T14" fmla="*/ 65 w 188"/>
                <a:gd name="T15" fmla="*/ 150 h 159"/>
                <a:gd name="T16" fmla="*/ 162 w 188"/>
                <a:gd name="T17" fmla="*/ 75 h 159"/>
                <a:gd name="T18" fmla="*/ 149 w 188"/>
                <a:gd name="T19" fmla="*/ 60 h 159"/>
                <a:gd name="T20" fmla="*/ 147 w 188"/>
                <a:gd name="T21" fmla="*/ 46 h 159"/>
                <a:gd name="T22" fmla="*/ 187 w 188"/>
                <a:gd name="T23" fmla="*/ 17 h 159"/>
                <a:gd name="T24" fmla="*/ 188 w 188"/>
                <a:gd name="T25" fmla="*/ 21 h 159"/>
                <a:gd name="T26" fmla="*/ 187 w 188"/>
                <a:gd name="T27" fmla="*/ 17 h 159"/>
                <a:gd name="T28" fmla="*/ 180 w 188"/>
                <a:gd name="T29" fmla="*/ 0 h 159"/>
                <a:gd name="T30" fmla="*/ 165 w 188"/>
                <a:gd name="T31" fmla="*/ 24 h 159"/>
                <a:gd name="T32" fmla="*/ 186 w 188"/>
                <a:gd name="T33" fmla="*/ 11 h 159"/>
                <a:gd name="T34" fmla="*/ 180 w 188"/>
                <a:gd name="T35" fmla="*/ 0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8" h="159">
                  <a:moveTo>
                    <a:pt x="51" y="116"/>
                  </a:moveTo>
                  <a:cubicBezTo>
                    <a:pt x="22" y="132"/>
                    <a:pt x="0" y="141"/>
                    <a:pt x="0" y="141"/>
                  </a:cubicBezTo>
                  <a:cubicBezTo>
                    <a:pt x="19" y="155"/>
                    <a:pt x="39" y="159"/>
                    <a:pt x="39" y="159"/>
                  </a:cubicBezTo>
                  <a:cubicBezTo>
                    <a:pt x="46" y="157"/>
                    <a:pt x="53" y="155"/>
                    <a:pt x="61" y="152"/>
                  </a:cubicBezTo>
                  <a:cubicBezTo>
                    <a:pt x="57" y="143"/>
                    <a:pt x="53" y="126"/>
                    <a:pt x="51" y="116"/>
                  </a:cubicBezTo>
                  <a:moveTo>
                    <a:pt x="147" y="46"/>
                  </a:moveTo>
                  <a:cubicBezTo>
                    <a:pt x="125" y="69"/>
                    <a:pt x="99" y="88"/>
                    <a:pt x="74" y="103"/>
                  </a:cubicBezTo>
                  <a:cubicBezTo>
                    <a:pt x="70" y="118"/>
                    <a:pt x="67" y="139"/>
                    <a:pt x="65" y="150"/>
                  </a:cubicBezTo>
                  <a:cubicBezTo>
                    <a:pt x="103" y="134"/>
                    <a:pt x="139" y="100"/>
                    <a:pt x="162" y="75"/>
                  </a:cubicBezTo>
                  <a:cubicBezTo>
                    <a:pt x="159" y="71"/>
                    <a:pt x="155" y="66"/>
                    <a:pt x="149" y="60"/>
                  </a:cubicBezTo>
                  <a:cubicBezTo>
                    <a:pt x="145" y="56"/>
                    <a:pt x="145" y="51"/>
                    <a:pt x="147" y="46"/>
                  </a:cubicBezTo>
                  <a:moveTo>
                    <a:pt x="187" y="17"/>
                  </a:moveTo>
                  <a:cubicBezTo>
                    <a:pt x="187" y="19"/>
                    <a:pt x="188" y="20"/>
                    <a:pt x="188" y="21"/>
                  </a:cubicBezTo>
                  <a:cubicBezTo>
                    <a:pt x="188" y="20"/>
                    <a:pt x="187" y="19"/>
                    <a:pt x="187" y="17"/>
                  </a:cubicBezTo>
                  <a:moveTo>
                    <a:pt x="180" y="0"/>
                  </a:moveTo>
                  <a:cubicBezTo>
                    <a:pt x="176" y="8"/>
                    <a:pt x="171" y="17"/>
                    <a:pt x="165" y="24"/>
                  </a:cubicBezTo>
                  <a:cubicBezTo>
                    <a:pt x="175" y="17"/>
                    <a:pt x="184" y="11"/>
                    <a:pt x="186" y="11"/>
                  </a:cubicBezTo>
                  <a:cubicBezTo>
                    <a:pt x="183" y="2"/>
                    <a:pt x="180" y="0"/>
                    <a:pt x="180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7" name="Freeform 359">
              <a:extLst>
                <a:ext uri="{FF2B5EF4-FFF2-40B4-BE49-F238E27FC236}">
                  <a16:creationId xmlns:a16="http://schemas.microsoft.com/office/drawing/2014/main" id="{C1A761E0-6DF1-4975-9664-B9850FD144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46114" y="1108331"/>
              <a:ext cx="132752" cy="285090"/>
            </a:xfrm>
            <a:custGeom>
              <a:avLst/>
              <a:gdLst>
                <a:gd name="T0" fmla="*/ 23 w 23"/>
                <a:gd name="T1" fmla="*/ 0 h 49"/>
                <a:gd name="T2" fmla="*/ 0 w 23"/>
                <a:gd name="T3" fmla="*/ 13 h 49"/>
                <a:gd name="T4" fmla="*/ 10 w 23"/>
                <a:gd name="T5" fmla="*/ 49 h 49"/>
                <a:gd name="T6" fmla="*/ 14 w 23"/>
                <a:gd name="T7" fmla="*/ 47 h 49"/>
                <a:gd name="T8" fmla="*/ 23 w 23"/>
                <a:gd name="T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9">
                  <a:moveTo>
                    <a:pt x="23" y="0"/>
                  </a:moveTo>
                  <a:cubicBezTo>
                    <a:pt x="15" y="5"/>
                    <a:pt x="8" y="9"/>
                    <a:pt x="0" y="13"/>
                  </a:cubicBezTo>
                  <a:cubicBezTo>
                    <a:pt x="2" y="23"/>
                    <a:pt x="6" y="40"/>
                    <a:pt x="10" y="49"/>
                  </a:cubicBezTo>
                  <a:cubicBezTo>
                    <a:pt x="11" y="49"/>
                    <a:pt x="13" y="48"/>
                    <a:pt x="14" y="47"/>
                  </a:cubicBezTo>
                  <a:cubicBezTo>
                    <a:pt x="16" y="36"/>
                    <a:pt x="19" y="15"/>
                    <a:pt x="23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8" name="Freeform 360">
              <a:extLst>
                <a:ext uri="{FF2B5EF4-FFF2-40B4-BE49-F238E27FC236}">
                  <a16:creationId xmlns:a16="http://schemas.microsoft.com/office/drawing/2014/main" id="{D7CC14AC-87A3-4A73-ADE0-9DDBD64C93A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92257" y="456542"/>
              <a:ext cx="256798" cy="372140"/>
            </a:xfrm>
            <a:custGeom>
              <a:avLst/>
              <a:gdLst>
                <a:gd name="T0" fmla="*/ 41 w 44"/>
                <a:gd name="T1" fmla="*/ 0 h 64"/>
                <a:gd name="T2" fmla="*/ 20 w 44"/>
                <a:gd name="T3" fmla="*/ 13 h 64"/>
                <a:gd name="T4" fmla="*/ 2 w 44"/>
                <a:gd name="T5" fmla="*/ 35 h 64"/>
                <a:gd name="T6" fmla="*/ 4 w 44"/>
                <a:gd name="T7" fmla="*/ 49 h 64"/>
                <a:gd name="T8" fmla="*/ 17 w 44"/>
                <a:gd name="T9" fmla="*/ 64 h 64"/>
                <a:gd name="T10" fmla="*/ 44 w 44"/>
                <a:gd name="T11" fmla="*/ 32 h 64"/>
                <a:gd name="T12" fmla="*/ 43 w 44"/>
                <a:gd name="T13" fmla="*/ 10 h 64"/>
                <a:gd name="T14" fmla="*/ 42 w 44"/>
                <a:gd name="T15" fmla="*/ 6 h 64"/>
                <a:gd name="T16" fmla="*/ 41 w 44"/>
                <a:gd name="T17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" h="64">
                  <a:moveTo>
                    <a:pt x="41" y="0"/>
                  </a:moveTo>
                  <a:cubicBezTo>
                    <a:pt x="39" y="0"/>
                    <a:pt x="30" y="6"/>
                    <a:pt x="20" y="13"/>
                  </a:cubicBezTo>
                  <a:cubicBezTo>
                    <a:pt x="15" y="21"/>
                    <a:pt x="8" y="28"/>
                    <a:pt x="2" y="35"/>
                  </a:cubicBezTo>
                  <a:cubicBezTo>
                    <a:pt x="0" y="40"/>
                    <a:pt x="0" y="45"/>
                    <a:pt x="4" y="49"/>
                  </a:cubicBezTo>
                  <a:cubicBezTo>
                    <a:pt x="10" y="55"/>
                    <a:pt x="14" y="60"/>
                    <a:pt x="17" y="64"/>
                  </a:cubicBezTo>
                  <a:cubicBezTo>
                    <a:pt x="34" y="46"/>
                    <a:pt x="44" y="32"/>
                    <a:pt x="44" y="32"/>
                  </a:cubicBezTo>
                  <a:cubicBezTo>
                    <a:pt x="44" y="23"/>
                    <a:pt x="44" y="16"/>
                    <a:pt x="43" y="10"/>
                  </a:cubicBezTo>
                  <a:cubicBezTo>
                    <a:pt x="43" y="9"/>
                    <a:pt x="42" y="8"/>
                    <a:pt x="42" y="6"/>
                  </a:cubicBezTo>
                  <a:cubicBezTo>
                    <a:pt x="42" y="4"/>
                    <a:pt x="41" y="2"/>
                    <a:pt x="41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49" name="Freeform 361">
              <a:extLst>
                <a:ext uri="{FF2B5EF4-FFF2-40B4-BE49-F238E27FC236}">
                  <a16:creationId xmlns:a16="http://schemas.microsoft.com/office/drawing/2014/main" id="{100C8D97-0A1E-4D4E-9994-C02EF8D0E7FB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658751" y="1146415"/>
              <a:ext cx="1109890" cy="393902"/>
            </a:xfrm>
            <a:custGeom>
              <a:avLst/>
              <a:gdLst>
                <a:gd name="T0" fmla="*/ 86 w 191"/>
                <a:gd name="T1" fmla="*/ 43 h 68"/>
                <a:gd name="T2" fmla="*/ 1 w 191"/>
                <a:gd name="T3" fmla="*/ 61 h 68"/>
                <a:gd name="T4" fmla="*/ 0 w 191"/>
                <a:gd name="T5" fmla="*/ 68 h 68"/>
                <a:gd name="T6" fmla="*/ 97 w 191"/>
                <a:gd name="T7" fmla="*/ 53 h 68"/>
                <a:gd name="T8" fmla="*/ 86 w 191"/>
                <a:gd name="T9" fmla="*/ 43 h 68"/>
                <a:gd name="T10" fmla="*/ 177 w 191"/>
                <a:gd name="T11" fmla="*/ 0 h 68"/>
                <a:gd name="T12" fmla="*/ 166 w 191"/>
                <a:gd name="T13" fmla="*/ 7 h 68"/>
                <a:gd name="T14" fmla="*/ 169 w 191"/>
                <a:gd name="T15" fmla="*/ 25 h 68"/>
                <a:gd name="T16" fmla="*/ 191 w 191"/>
                <a:gd name="T17" fmla="*/ 10 h 68"/>
                <a:gd name="T18" fmla="*/ 177 w 191"/>
                <a:gd name="T19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1" h="68">
                  <a:moveTo>
                    <a:pt x="86" y="43"/>
                  </a:moveTo>
                  <a:cubicBezTo>
                    <a:pt x="62" y="50"/>
                    <a:pt x="34" y="57"/>
                    <a:pt x="1" y="61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68"/>
                    <a:pt x="46" y="66"/>
                    <a:pt x="97" y="53"/>
                  </a:cubicBezTo>
                  <a:cubicBezTo>
                    <a:pt x="94" y="50"/>
                    <a:pt x="90" y="46"/>
                    <a:pt x="86" y="43"/>
                  </a:cubicBezTo>
                  <a:moveTo>
                    <a:pt x="177" y="0"/>
                  </a:moveTo>
                  <a:cubicBezTo>
                    <a:pt x="177" y="0"/>
                    <a:pt x="174" y="2"/>
                    <a:pt x="166" y="7"/>
                  </a:cubicBezTo>
                  <a:cubicBezTo>
                    <a:pt x="169" y="13"/>
                    <a:pt x="170" y="19"/>
                    <a:pt x="169" y="25"/>
                  </a:cubicBezTo>
                  <a:cubicBezTo>
                    <a:pt x="177" y="20"/>
                    <a:pt x="184" y="15"/>
                    <a:pt x="191" y="10"/>
                  </a:cubicBezTo>
                  <a:cubicBezTo>
                    <a:pt x="191" y="10"/>
                    <a:pt x="185" y="5"/>
                    <a:pt x="177" y="0"/>
                  </a:cubicBezTo>
                </a:path>
              </a:pathLst>
            </a:custGeom>
            <a:solidFill>
              <a:srgbClr val="79DB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0" name="Freeform 362">
              <a:extLst>
                <a:ext uri="{FF2B5EF4-FFF2-40B4-BE49-F238E27FC236}">
                  <a16:creationId xmlns:a16="http://schemas.microsoft.com/office/drawing/2014/main" id="{838AC597-C905-4F12-B3B5-A804A12C155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46017" y="1022369"/>
              <a:ext cx="489658" cy="265503"/>
            </a:xfrm>
            <a:custGeom>
              <a:avLst/>
              <a:gdLst>
                <a:gd name="T0" fmla="*/ 80 w 84"/>
                <a:gd name="T1" fmla="*/ 0 h 46"/>
                <a:gd name="T2" fmla="*/ 0 w 84"/>
                <a:gd name="T3" fmla="*/ 36 h 46"/>
                <a:gd name="T4" fmla="*/ 11 w 84"/>
                <a:gd name="T5" fmla="*/ 46 h 46"/>
                <a:gd name="T6" fmla="*/ 83 w 84"/>
                <a:gd name="T7" fmla="*/ 18 h 46"/>
                <a:gd name="T8" fmla="*/ 80 w 84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46">
                  <a:moveTo>
                    <a:pt x="80" y="0"/>
                  </a:moveTo>
                  <a:cubicBezTo>
                    <a:pt x="66" y="9"/>
                    <a:pt x="39" y="23"/>
                    <a:pt x="0" y="36"/>
                  </a:cubicBezTo>
                  <a:cubicBezTo>
                    <a:pt x="4" y="39"/>
                    <a:pt x="8" y="43"/>
                    <a:pt x="11" y="46"/>
                  </a:cubicBezTo>
                  <a:cubicBezTo>
                    <a:pt x="36" y="40"/>
                    <a:pt x="61" y="31"/>
                    <a:pt x="83" y="18"/>
                  </a:cubicBezTo>
                  <a:cubicBezTo>
                    <a:pt x="84" y="12"/>
                    <a:pt x="83" y="6"/>
                    <a:pt x="80" y="0"/>
                  </a:cubicBezTo>
                </a:path>
              </a:pathLst>
            </a:custGeom>
            <a:solidFill>
              <a:srgbClr val="6FB9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1" name="Freeform 363">
              <a:extLst>
                <a:ext uri="{FF2B5EF4-FFF2-40B4-BE49-F238E27FC236}">
                  <a16:creationId xmlns:a16="http://schemas.microsoft.com/office/drawing/2014/main" id="{8F6F429A-C387-4DCF-9DC9-7CBF3FDE7F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5000" y="4002751"/>
              <a:ext cx="1832407" cy="1832407"/>
            </a:xfrm>
            <a:custGeom>
              <a:avLst/>
              <a:gdLst>
                <a:gd name="T0" fmla="*/ 296 w 315"/>
                <a:gd name="T1" fmla="*/ 123 h 315"/>
                <a:gd name="T2" fmla="*/ 123 w 315"/>
                <a:gd name="T3" fmla="*/ 19 h 315"/>
                <a:gd name="T4" fmla="*/ 19 w 315"/>
                <a:gd name="T5" fmla="*/ 192 h 315"/>
                <a:gd name="T6" fmla="*/ 192 w 315"/>
                <a:gd name="T7" fmla="*/ 296 h 315"/>
                <a:gd name="T8" fmla="*/ 296 w 315"/>
                <a:gd name="T9" fmla="*/ 123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5" h="315">
                  <a:moveTo>
                    <a:pt x="296" y="123"/>
                  </a:moveTo>
                  <a:cubicBezTo>
                    <a:pt x="277" y="46"/>
                    <a:pt x="200" y="0"/>
                    <a:pt x="123" y="19"/>
                  </a:cubicBezTo>
                  <a:cubicBezTo>
                    <a:pt x="46" y="38"/>
                    <a:pt x="0" y="115"/>
                    <a:pt x="19" y="192"/>
                  </a:cubicBezTo>
                  <a:cubicBezTo>
                    <a:pt x="38" y="268"/>
                    <a:pt x="115" y="315"/>
                    <a:pt x="192" y="296"/>
                  </a:cubicBezTo>
                  <a:cubicBezTo>
                    <a:pt x="269" y="277"/>
                    <a:pt x="315" y="199"/>
                    <a:pt x="296" y="123"/>
                  </a:cubicBezTo>
                  <a:close/>
                </a:path>
              </a:pathLst>
            </a:custGeom>
            <a:solidFill>
              <a:srgbClr val="6FC8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2" name="Freeform 364">
              <a:extLst>
                <a:ext uri="{FF2B5EF4-FFF2-40B4-BE49-F238E27FC236}">
                  <a16:creationId xmlns:a16="http://schemas.microsoft.com/office/drawing/2014/main" id="{506D0D85-5761-49D4-B0C5-AEC328B23AF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0665" y="5315034"/>
              <a:ext cx="191511" cy="348201"/>
            </a:xfrm>
            <a:custGeom>
              <a:avLst/>
              <a:gdLst>
                <a:gd name="T0" fmla="*/ 23 w 33"/>
                <a:gd name="T1" fmla="*/ 3 h 60"/>
                <a:gd name="T2" fmla="*/ 15 w 33"/>
                <a:gd name="T3" fmla="*/ 45 h 60"/>
                <a:gd name="T4" fmla="*/ 23 w 33"/>
                <a:gd name="T5" fmla="*/ 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60">
                  <a:moveTo>
                    <a:pt x="23" y="3"/>
                  </a:moveTo>
                  <a:cubicBezTo>
                    <a:pt x="7" y="10"/>
                    <a:pt x="0" y="60"/>
                    <a:pt x="15" y="45"/>
                  </a:cubicBezTo>
                  <a:cubicBezTo>
                    <a:pt x="31" y="30"/>
                    <a:pt x="33" y="0"/>
                    <a:pt x="2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3" name="Freeform 365">
              <a:extLst>
                <a:ext uri="{FF2B5EF4-FFF2-40B4-BE49-F238E27FC236}">
                  <a16:creationId xmlns:a16="http://schemas.microsoft.com/office/drawing/2014/main" id="{873BB223-7641-463D-98CE-76D2B965DF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91178" y="5148550"/>
              <a:ext cx="191511" cy="215449"/>
            </a:xfrm>
            <a:custGeom>
              <a:avLst/>
              <a:gdLst>
                <a:gd name="T0" fmla="*/ 3 w 33"/>
                <a:gd name="T1" fmla="*/ 3 h 37"/>
                <a:gd name="T2" fmla="*/ 29 w 33"/>
                <a:gd name="T3" fmla="*/ 19 h 37"/>
                <a:gd name="T4" fmla="*/ 3 w 33"/>
                <a:gd name="T5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3" h="37">
                  <a:moveTo>
                    <a:pt x="3" y="3"/>
                  </a:moveTo>
                  <a:cubicBezTo>
                    <a:pt x="15" y="15"/>
                    <a:pt x="33" y="37"/>
                    <a:pt x="29" y="19"/>
                  </a:cubicBezTo>
                  <a:cubicBezTo>
                    <a:pt x="24" y="0"/>
                    <a:pt x="0" y="0"/>
                    <a:pt x="3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4" name="Freeform 366">
              <a:extLst>
                <a:ext uri="{FF2B5EF4-FFF2-40B4-BE49-F238E27FC236}">
                  <a16:creationId xmlns:a16="http://schemas.microsoft.com/office/drawing/2014/main" id="{CC54E10A-CA59-460E-ADA9-BEF696F1530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6573" y="5216014"/>
              <a:ext cx="139280" cy="202392"/>
            </a:xfrm>
            <a:custGeom>
              <a:avLst/>
              <a:gdLst>
                <a:gd name="T0" fmla="*/ 8 w 24"/>
                <a:gd name="T1" fmla="*/ 5 h 35"/>
                <a:gd name="T2" fmla="*/ 13 w 24"/>
                <a:gd name="T3" fmla="*/ 25 h 35"/>
                <a:gd name="T4" fmla="*/ 8 w 24"/>
                <a:gd name="T5" fmla="*/ 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5">
                  <a:moveTo>
                    <a:pt x="8" y="5"/>
                  </a:moveTo>
                  <a:cubicBezTo>
                    <a:pt x="0" y="11"/>
                    <a:pt x="1" y="35"/>
                    <a:pt x="13" y="25"/>
                  </a:cubicBezTo>
                  <a:cubicBezTo>
                    <a:pt x="24" y="15"/>
                    <a:pt x="16" y="0"/>
                    <a:pt x="8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5" name="Freeform 367">
              <a:extLst>
                <a:ext uri="{FF2B5EF4-FFF2-40B4-BE49-F238E27FC236}">
                  <a16:creationId xmlns:a16="http://schemas.microsoft.com/office/drawing/2014/main" id="{3F907B68-8EE6-45FA-BD62-7BD266EA37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13263" y="4173588"/>
              <a:ext cx="243741" cy="389550"/>
            </a:xfrm>
            <a:custGeom>
              <a:avLst/>
              <a:gdLst>
                <a:gd name="T0" fmla="*/ 17 w 42"/>
                <a:gd name="T1" fmla="*/ 6 h 67"/>
                <a:gd name="T2" fmla="*/ 28 w 42"/>
                <a:gd name="T3" fmla="*/ 47 h 67"/>
                <a:gd name="T4" fmla="*/ 17 w 42"/>
                <a:gd name="T5" fmla="*/ 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2" h="67">
                  <a:moveTo>
                    <a:pt x="17" y="6"/>
                  </a:moveTo>
                  <a:cubicBezTo>
                    <a:pt x="0" y="19"/>
                    <a:pt x="13" y="67"/>
                    <a:pt x="28" y="47"/>
                  </a:cubicBezTo>
                  <a:cubicBezTo>
                    <a:pt x="42" y="27"/>
                    <a:pt x="26" y="0"/>
                    <a:pt x="17" y="6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6" name="Freeform 368">
              <a:extLst>
                <a:ext uri="{FF2B5EF4-FFF2-40B4-BE49-F238E27FC236}">
                  <a16:creationId xmlns:a16="http://schemas.microsoft.com/office/drawing/2014/main" id="{75198D71-EB20-4C74-8730-C2DB885E450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29359" y="4759000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7" name="Freeform 369">
              <a:extLst>
                <a:ext uri="{FF2B5EF4-FFF2-40B4-BE49-F238E27FC236}">
                  <a16:creationId xmlns:a16="http://schemas.microsoft.com/office/drawing/2014/main" id="{E3BB5259-D2DF-41C6-8F11-62EE6A7314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8793" y="4714387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8" name="Freeform 370">
              <a:extLst>
                <a:ext uri="{FF2B5EF4-FFF2-40B4-BE49-F238E27FC236}">
                  <a16:creationId xmlns:a16="http://schemas.microsoft.com/office/drawing/2014/main" id="{31DB2C33-011B-4323-AE5D-5BE07D8447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16204" y="4296546"/>
              <a:ext cx="250269" cy="337320"/>
            </a:xfrm>
            <a:custGeom>
              <a:avLst/>
              <a:gdLst>
                <a:gd name="T0" fmla="*/ 9 w 43"/>
                <a:gd name="T1" fmla="*/ 8 h 58"/>
                <a:gd name="T2" fmla="*/ 42 w 43"/>
                <a:gd name="T3" fmla="*/ 37 h 58"/>
                <a:gd name="T4" fmla="*/ 9 w 43"/>
                <a:gd name="T5" fmla="*/ 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" h="58">
                  <a:moveTo>
                    <a:pt x="9" y="8"/>
                  </a:moveTo>
                  <a:cubicBezTo>
                    <a:pt x="0" y="19"/>
                    <a:pt x="40" y="58"/>
                    <a:pt x="42" y="37"/>
                  </a:cubicBezTo>
                  <a:cubicBezTo>
                    <a:pt x="43" y="16"/>
                    <a:pt x="16" y="0"/>
                    <a:pt x="9" y="8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59" name="Freeform 371">
              <a:extLst>
                <a:ext uri="{FF2B5EF4-FFF2-40B4-BE49-F238E27FC236}">
                  <a16:creationId xmlns:a16="http://schemas.microsoft.com/office/drawing/2014/main" id="{2807C003-7988-4E66-AD9D-8D93B28C8AD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0098" y="4460853"/>
              <a:ext cx="167572" cy="100108"/>
            </a:xfrm>
            <a:custGeom>
              <a:avLst/>
              <a:gdLst>
                <a:gd name="T0" fmla="*/ 19 w 29"/>
                <a:gd name="T1" fmla="*/ 3 h 17"/>
                <a:gd name="T2" fmla="*/ 11 w 29"/>
                <a:gd name="T3" fmla="*/ 13 h 17"/>
                <a:gd name="T4" fmla="*/ 19 w 29"/>
                <a:gd name="T5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" h="17">
                  <a:moveTo>
                    <a:pt x="19" y="3"/>
                  </a:moveTo>
                  <a:cubicBezTo>
                    <a:pt x="9" y="6"/>
                    <a:pt x="0" y="17"/>
                    <a:pt x="11" y="13"/>
                  </a:cubicBezTo>
                  <a:cubicBezTo>
                    <a:pt x="21" y="9"/>
                    <a:pt x="29" y="0"/>
                    <a:pt x="19" y="3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0" name="Freeform 372">
              <a:extLst>
                <a:ext uri="{FF2B5EF4-FFF2-40B4-BE49-F238E27FC236}">
                  <a16:creationId xmlns:a16="http://schemas.microsoft.com/office/drawing/2014/main" id="{D449E778-6AA8-4697-A984-9B84DDBD73A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73973" y="5069117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1" name="Freeform 373">
              <a:extLst>
                <a:ext uri="{FF2B5EF4-FFF2-40B4-BE49-F238E27FC236}">
                  <a16:creationId xmlns:a16="http://schemas.microsoft.com/office/drawing/2014/main" id="{F7977341-4B9E-49A1-97D3-5E7FCFFD87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94647" y="4985331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2" name="Freeform 374">
              <a:extLst>
                <a:ext uri="{FF2B5EF4-FFF2-40B4-BE49-F238E27FC236}">
                  <a16:creationId xmlns:a16="http://schemas.microsoft.com/office/drawing/2014/main" id="{331DAF64-F3CB-4FCD-BDEA-371E8238C6B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27399" y="4741590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3" name="Freeform 375">
              <a:extLst>
                <a:ext uri="{FF2B5EF4-FFF2-40B4-BE49-F238E27FC236}">
                  <a16:creationId xmlns:a16="http://schemas.microsoft.com/office/drawing/2014/main" id="{1429EBC6-7FE7-4224-87C0-AD688602515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41329" y="5008182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4" name="Freeform 376">
              <a:extLst>
                <a:ext uri="{FF2B5EF4-FFF2-40B4-BE49-F238E27FC236}">
                  <a16:creationId xmlns:a16="http://schemas.microsoft.com/office/drawing/2014/main" id="{13E57269-BAEE-4DC0-AE33-65BA25ECA52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41124" y="456966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5" name="Freeform 377">
              <a:extLst>
                <a:ext uri="{FF2B5EF4-FFF2-40B4-BE49-F238E27FC236}">
                  <a16:creationId xmlns:a16="http://schemas.microsoft.com/office/drawing/2014/main" id="{BDF9689F-82EB-4EDB-A47E-D5F19D83333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719" y="4520700"/>
              <a:ext cx="41349" cy="28291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6" name="Freeform 378">
              <a:extLst>
                <a:ext uri="{FF2B5EF4-FFF2-40B4-BE49-F238E27FC236}">
                  <a16:creationId xmlns:a16="http://schemas.microsoft.com/office/drawing/2014/main" id="{070BC149-09F4-4BAA-8768-2C17C9C035E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17724" y="4197526"/>
              <a:ext cx="34820" cy="28291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7" name="Freeform 379">
              <a:extLst>
                <a:ext uri="{FF2B5EF4-FFF2-40B4-BE49-F238E27FC236}">
                  <a16:creationId xmlns:a16="http://schemas.microsoft.com/office/drawing/2014/main" id="{E670B9CD-BD77-4FE4-8E85-4CD6BF49424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34595" y="5168136"/>
              <a:ext cx="47878" cy="41349"/>
            </a:xfrm>
            <a:custGeom>
              <a:avLst/>
              <a:gdLst>
                <a:gd name="T0" fmla="*/ 4 w 8"/>
                <a:gd name="T1" fmla="*/ 1 h 7"/>
                <a:gd name="T2" fmla="*/ 3 w 8"/>
                <a:gd name="T3" fmla="*/ 1 h 7"/>
                <a:gd name="T4" fmla="*/ 4 w 8"/>
                <a:gd name="T5" fmla="*/ 6 h 7"/>
                <a:gd name="T6" fmla="*/ 5 w 8"/>
                <a:gd name="T7" fmla="*/ 6 h 7"/>
                <a:gd name="T8" fmla="*/ 4 w 8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4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1" y="7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8" y="5"/>
                    <a:pt x="7" y="0"/>
                    <a:pt x="4" y="1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8" name="Freeform 380">
              <a:extLst>
                <a:ext uri="{FF2B5EF4-FFF2-40B4-BE49-F238E27FC236}">
                  <a16:creationId xmlns:a16="http://schemas.microsoft.com/office/drawing/2014/main" id="{A48BB30B-9894-45F9-84D2-0A9DFF3667A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0934" y="558053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69" name="Freeform 381">
              <a:extLst>
                <a:ext uri="{FF2B5EF4-FFF2-40B4-BE49-F238E27FC236}">
                  <a16:creationId xmlns:a16="http://schemas.microsoft.com/office/drawing/2014/main" id="{515937F7-E6B1-46DA-B9D2-17E1F160ED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5972" y="4451060"/>
              <a:ext cx="2576687" cy="900970"/>
            </a:xfrm>
            <a:custGeom>
              <a:avLst/>
              <a:gdLst>
                <a:gd name="T0" fmla="*/ 347 w 443"/>
                <a:gd name="T1" fmla="*/ 3 h 155"/>
                <a:gd name="T2" fmla="*/ 349 w 443"/>
                <a:gd name="T3" fmla="*/ 8 h 155"/>
                <a:gd name="T4" fmla="*/ 396 w 443"/>
                <a:gd name="T5" fmla="*/ 19 h 155"/>
                <a:gd name="T6" fmla="*/ 360 w 443"/>
                <a:gd name="T7" fmla="*/ 57 h 155"/>
                <a:gd name="T8" fmla="*/ 228 w 443"/>
                <a:gd name="T9" fmla="*/ 106 h 155"/>
                <a:gd name="T10" fmla="*/ 89 w 443"/>
                <a:gd name="T11" fmla="*/ 125 h 155"/>
                <a:gd name="T12" fmla="*/ 39 w 443"/>
                <a:gd name="T13" fmla="*/ 108 h 155"/>
                <a:gd name="T14" fmla="*/ 76 w 443"/>
                <a:gd name="T15" fmla="*/ 75 h 155"/>
                <a:gd name="T16" fmla="*/ 76 w 443"/>
                <a:gd name="T17" fmla="*/ 71 h 155"/>
                <a:gd name="T18" fmla="*/ 4 w 443"/>
                <a:gd name="T19" fmla="*/ 131 h 155"/>
                <a:gd name="T20" fmla="*/ 103 w 443"/>
                <a:gd name="T21" fmla="*/ 151 h 155"/>
                <a:gd name="T22" fmla="*/ 234 w 443"/>
                <a:gd name="T23" fmla="*/ 129 h 155"/>
                <a:gd name="T24" fmla="*/ 360 w 443"/>
                <a:gd name="T25" fmla="*/ 87 h 155"/>
                <a:gd name="T26" fmla="*/ 439 w 443"/>
                <a:gd name="T27" fmla="*/ 23 h 155"/>
                <a:gd name="T28" fmla="*/ 347 w 443"/>
                <a:gd name="T29" fmla="*/ 3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3" h="155">
                  <a:moveTo>
                    <a:pt x="347" y="3"/>
                  </a:moveTo>
                  <a:cubicBezTo>
                    <a:pt x="347" y="5"/>
                    <a:pt x="348" y="6"/>
                    <a:pt x="349" y="8"/>
                  </a:cubicBezTo>
                  <a:cubicBezTo>
                    <a:pt x="377" y="8"/>
                    <a:pt x="394" y="9"/>
                    <a:pt x="396" y="19"/>
                  </a:cubicBezTo>
                  <a:cubicBezTo>
                    <a:pt x="399" y="29"/>
                    <a:pt x="385" y="43"/>
                    <a:pt x="360" y="57"/>
                  </a:cubicBezTo>
                  <a:cubicBezTo>
                    <a:pt x="329" y="74"/>
                    <a:pt x="282" y="92"/>
                    <a:pt x="228" y="106"/>
                  </a:cubicBezTo>
                  <a:cubicBezTo>
                    <a:pt x="174" y="119"/>
                    <a:pt x="124" y="125"/>
                    <a:pt x="89" y="125"/>
                  </a:cubicBezTo>
                  <a:cubicBezTo>
                    <a:pt x="61" y="124"/>
                    <a:pt x="42" y="118"/>
                    <a:pt x="39" y="108"/>
                  </a:cubicBezTo>
                  <a:cubicBezTo>
                    <a:pt x="37" y="97"/>
                    <a:pt x="52" y="89"/>
                    <a:pt x="76" y="75"/>
                  </a:cubicBezTo>
                  <a:cubicBezTo>
                    <a:pt x="76" y="74"/>
                    <a:pt x="76" y="72"/>
                    <a:pt x="76" y="71"/>
                  </a:cubicBezTo>
                  <a:cubicBezTo>
                    <a:pt x="28" y="93"/>
                    <a:pt x="0" y="115"/>
                    <a:pt x="4" y="131"/>
                  </a:cubicBezTo>
                  <a:cubicBezTo>
                    <a:pt x="8" y="148"/>
                    <a:pt x="47" y="155"/>
                    <a:pt x="103" y="151"/>
                  </a:cubicBezTo>
                  <a:cubicBezTo>
                    <a:pt x="141" y="148"/>
                    <a:pt x="186" y="141"/>
                    <a:pt x="234" y="129"/>
                  </a:cubicBezTo>
                  <a:cubicBezTo>
                    <a:pt x="282" y="117"/>
                    <a:pt x="325" y="102"/>
                    <a:pt x="360" y="87"/>
                  </a:cubicBezTo>
                  <a:cubicBezTo>
                    <a:pt x="412" y="64"/>
                    <a:pt x="443" y="40"/>
                    <a:pt x="439" y="23"/>
                  </a:cubicBezTo>
                  <a:cubicBezTo>
                    <a:pt x="435" y="7"/>
                    <a:pt x="399" y="0"/>
                    <a:pt x="347" y="3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0" name="Freeform 382">
              <a:extLst>
                <a:ext uri="{FF2B5EF4-FFF2-40B4-BE49-F238E27FC236}">
                  <a16:creationId xmlns:a16="http://schemas.microsoft.com/office/drawing/2014/main" id="{63750B5C-00B6-47CB-B9A7-707B116618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53946" y="3287851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8 w 118"/>
                <a:gd name="T3" fmla="*/ 38 h 113"/>
                <a:gd name="T4" fmla="*/ 118 w 118"/>
                <a:gd name="T5" fmla="*/ 43 h 113"/>
                <a:gd name="T6" fmla="*/ 88 w 118"/>
                <a:gd name="T7" fmla="*/ 73 h 113"/>
                <a:gd name="T8" fmla="*/ 96 w 118"/>
                <a:gd name="T9" fmla="*/ 113 h 113"/>
                <a:gd name="T10" fmla="*/ 59 w 118"/>
                <a:gd name="T11" fmla="*/ 94 h 113"/>
                <a:gd name="T12" fmla="*/ 24 w 118"/>
                <a:gd name="T13" fmla="*/ 113 h 113"/>
                <a:gd name="T14" fmla="*/ 30 w 118"/>
                <a:gd name="T15" fmla="*/ 73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8" y="38"/>
                  </a:lnTo>
                  <a:lnTo>
                    <a:pt x="118" y="43"/>
                  </a:lnTo>
                  <a:lnTo>
                    <a:pt x="88" y="73"/>
                  </a:lnTo>
                  <a:lnTo>
                    <a:pt x="96" y="113"/>
                  </a:lnTo>
                  <a:lnTo>
                    <a:pt x="59" y="94"/>
                  </a:lnTo>
                  <a:lnTo>
                    <a:pt x="24" y="113"/>
                  </a:lnTo>
                  <a:lnTo>
                    <a:pt x="30" y="73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1" name="Freeform 383">
              <a:extLst>
                <a:ext uri="{FF2B5EF4-FFF2-40B4-BE49-F238E27FC236}">
                  <a16:creationId xmlns:a16="http://schemas.microsoft.com/office/drawing/2014/main" id="{54712C10-80C2-4884-9030-08112EC822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46974" y="5291095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2" name="Freeform 384">
              <a:extLst>
                <a:ext uri="{FF2B5EF4-FFF2-40B4-BE49-F238E27FC236}">
                  <a16:creationId xmlns:a16="http://schemas.microsoft.com/office/drawing/2014/main" id="{1D0988CB-1075-457B-9AB7-77C19441A34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63846" y="6494564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3" name="Freeform 385">
              <a:extLst>
                <a:ext uri="{FF2B5EF4-FFF2-40B4-BE49-F238E27FC236}">
                  <a16:creationId xmlns:a16="http://schemas.microsoft.com/office/drawing/2014/main" id="{390743F9-B321-44E8-ADFF-728A826947D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50347" y="1007136"/>
              <a:ext cx="150162" cy="152338"/>
            </a:xfrm>
            <a:custGeom>
              <a:avLst/>
              <a:gdLst>
                <a:gd name="T0" fmla="*/ 0 w 69"/>
                <a:gd name="T1" fmla="*/ 32 h 70"/>
                <a:gd name="T2" fmla="*/ 21 w 69"/>
                <a:gd name="T3" fmla="*/ 24 h 70"/>
                <a:gd name="T4" fmla="*/ 29 w 69"/>
                <a:gd name="T5" fmla="*/ 0 h 70"/>
                <a:gd name="T6" fmla="*/ 45 w 69"/>
                <a:gd name="T7" fmla="*/ 19 h 70"/>
                <a:gd name="T8" fmla="*/ 69 w 69"/>
                <a:gd name="T9" fmla="*/ 19 h 70"/>
                <a:gd name="T10" fmla="*/ 53 w 69"/>
                <a:gd name="T11" fmla="*/ 38 h 70"/>
                <a:gd name="T12" fmla="*/ 64 w 69"/>
                <a:gd name="T13" fmla="*/ 62 h 70"/>
                <a:gd name="T14" fmla="*/ 40 w 69"/>
                <a:gd name="T15" fmla="*/ 54 h 70"/>
                <a:gd name="T16" fmla="*/ 21 w 69"/>
                <a:gd name="T17" fmla="*/ 70 h 70"/>
                <a:gd name="T18" fmla="*/ 18 w 69"/>
                <a:gd name="T19" fmla="*/ 46 h 70"/>
                <a:gd name="T20" fmla="*/ 0 w 69"/>
                <a:gd name="T21" fmla="*/ 3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" h="70">
                  <a:moveTo>
                    <a:pt x="0" y="32"/>
                  </a:moveTo>
                  <a:lnTo>
                    <a:pt x="21" y="24"/>
                  </a:lnTo>
                  <a:lnTo>
                    <a:pt x="29" y="0"/>
                  </a:lnTo>
                  <a:lnTo>
                    <a:pt x="45" y="19"/>
                  </a:lnTo>
                  <a:lnTo>
                    <a:pt x="69" y="19"/>
                  </a:lnTo>
                  <a:lnTo>
                    <a:pt x="53" y="38"/>
                  </a:lnTo>
                  <a:lnTo>
                    <a:pt x="64" y="62"/>
                  </a:lnTo>
                  <a:lnTo>
                    <a:pt x="40" y="54"/>
                  </a:lnTo>
                  <a:lnTo>
                    <a:pt x="21" y="70"/>
                  </a:lnTo>
                  <a:lnTo>
                    <a:pt x="18" y="46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4" name="Freeform 386">
              <a:extLst>
                <a:ext uri="{FF2B5EF4-FFF2-40B4-BE49-F238E27FC236}">
                  <a16:creationId xmlns:a16="http://schemas.microsoft.com/office/drawing/2014/main" id="{74918428-0AF0-4104-9DAD-83959D7D7D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2761" y="648053"/>
              <a:ext cx="152338" cy="150162"/>
            </a:xfrm>
            <a:custGeom>
              <a:avLst/>
              <a:gdLst>
                <a:gd name="T0" fmla="*/ 0 w 70"/>
                <a:gd name="T1" fmla="*/ 32 h 69"/>
                <a:gd name="T2" fmla="*/ 24 w 70"/>
                <a:gd name="T3" fmla="*/ 24 h 69"/>
                <a:gd name="T4" fmla="*/ 30 w 70"/>
                <a:gd name="T5" fmla="*/ 0 h 69"/>
                <a:gd name="T6" fmla="*/ 46 w 70"/>
                <a:gd name="T7" fmla="*/ 19 h 69"/>
                <a:gd name="T8" fmla="*/ 70 w 70"/>
                <a:gd name="T9" fmla="*/ 19 h 69"/>
                <a:gd name="T10" fmla="*/ 56 w 70"/>
                <a:gd name="T11" fmla="*/ 37 h 69"/>
                <a:gd name="T12" fmla="*/ 64 w 70"/>
                <a:gd name="T13" fmla="*/ 61 h 69"/>
                <a:gd name="T14" fmla="*/ 40 w 70"/>
                <a:gd name="T15" fmla="*/ 53 h 69"/>
                <a:gd name="T16" fmla="*/ 22 w 70"/>
                <a:gd name="T17" fmla="*/ 69 h 69"/>
                <a:gd name="T18" fmla="*/ 22 w 70"/>
                <a:gd name="T19" fmla="*/ 45 h 69"/>
                <a:gd name="T20" fmla="*/ 0 w 70"/>
                <a:gd name="T21" fmla="*/ 32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0" y="32"/>
                  </a:moveTo>
                  <a:lnTo>
                    <a:pt x="24" y="24"/>
                  </a:lnTo>
                  <a:lnTo>
                    <a:pt x="30" y="0"/>
                  </a:lnTo>
                  <a:lnTo>
                    <a:pt x="46" y="19"/>
                  </a:lnTo>
                  <a:lnTo>
                    <a:pt x="70" y="19"/>
                  </a:lnTo>
                  <a:lnTo>
                    <a:pt x="56" y="37"/>
                  </a:lnTo>
                  <a:lnTo>
                    <a:pt x="64" y="61"/>
                  </a:lnTo>
                  <a:lnTo>
                    <a:pt x="40" y="53"/>
                  </a:lnTo>
                  <a:lnTo>
                    <a:pt x="22" y="69"/>
                  </a:lnTo>
                  <a:lnTo>
                    <a:pt x="22" y="45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5" name="Freeform 387">
              <a:extLst>
                <a:ext uri="{FF2B5EF4-FFF2-40B4-BE49-F238E27FC236}">
                  <a16:creationId xmlns:a16="http://schemas.microsoft.com/office/drawing/2014/main" id="{D4CEDBFB-46C4-49B5-8811-07976D2B9B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23703" y="46319"/>
              <a:ext cx="145809" cy="150162"/>
            </a:xfrm>
            <a:custGeom>
              <a:avLst/>
              <a:gdLst>
                <a:gd name="T0" fmla="*/ 0 w 67"/>
                <a:gd name="T1" fmla="*/ 10 h 69"/>
                <a:gd name="T2" fmla="*/ 24 w 67"/>
                <a:gd name="T3" fmla="*/ 16 h 69"/>
                <a:gd name="T4" fmla="*/ 43 w 67"/>
                <a:gd name="T5" fmla="*/ 0 h 69"/>
                <a:gd name="T6" fmla="*/ 45 w 67"/>
                <a:gd name="T7" fmla="*/ 24 h 69"/>
                <a:gd name="T8" fmla="*/ 67 w 67"/>
                <a:gd name="T9" fmla="*/ 34 h 69"/>
                <a:gd name="T10" fmla="*/ 45 w 67"/>
                <a:gd name="T11" fmla="*/ 45 h 69"/>
                <a:gd name="T12" fmla="*/ 40 w 67"/>
                <a:gd name="T13" fmla="*/ 69 h 69"/>
                <a:gd name="T14" fmla="*/ 24 w 67"/>
                <a:gd name="T15" fmla="*/ 50 h 69"/>
                <a:gd name="T16" fmla="*/ 0 w 67"/>
                <a:gd name="T17" fmla="*/ 53 h 69"/>
                <a:gd name="T18" fmla="*/ 11 w 67"/>
                <a:gd name="T19" fmla="*/ 32 h 69"/>
                <a:gd name="T20" fmla="*/ 0 w 67"/>
                <a:gd name="T21" fmla="*/ 1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69">
                  <a:moveTo>
                    <a:pt x="0" y="10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4"/>
                  </a:lnTo>
                  <a:lnTo>
                    <a:pt x="45" y="45"/>
                  </a:lnTo>
                  <a:lnTo>
                    <a:pt x="40" y="69"/>
                  </a:lnTo>
                  <a:lnTo>
                    <a:pt x="24" y="50"/>
                  </a:lnTo>
                  <a:lnTo>
                    <a:pt x="0" y="53"/>
                  </a:lnTo>
                  <a:lnTo>
                    <a:pt x="11" y="32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6" name="Freeform 388">
              <a:extLst>
                <a:ext uri="{FF2B5EF4-FFF2-40B4-BE49-F238E27FC236}">
                  <a16:creationId xmlns:a16="http://schemas.microsoft.com/office/drawing/2014/main" id="{300E51F0-23B2-417B-83B9-787FE110EA5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0639" y="2230191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5 w 67"/>
                <a:gd name="T3" fmla="*/ 18 h 72"/>
                <a:gd name="T4" fmla="*/ 43 w 67"/>
                <a:gd name="T5" fmla="*/ 0 h 72"/>
                <a:gd name="T6" fmla="*/ 46 w 67"/>
                <a:gd name="T7" fmla="*/ 26 h 72"/>
                <a:gd name="T8" fmla="*/ 67 w 67"/>
                <a:gd name="T9" fmla="*/ 37 h 72"/>
                <a:gd name="T10" fmla="*/ 46 w 67"/>
                <a:gd name="T11" fmla="*/ 48 h 72"/>
                <a:gd name="T12" fmla="*/ 41 w 67"/>
                <a:gd name="T13" fmla="*/ 72 h 72"/>
                <a:gd name="T14" fmla="*/ 25 w 67"/>
                <a:gd name="T15" fmla="*/ 53 h 72"/>
                <a:gd name="T16" fmla="*/ 0 w 67"/>
                <a:gd name="T17" fmla="*/ 56 h 72"/>
                <a:gd name="T18" fmla="*/ 11 w 67"/>
                <a:gd name="T19" fmla="*/ 34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5" y="18"/>
                  </a:lnTo>
                  <a:lnTo>
                    <a:pt x="43" y="0"/>
                  </a:lnTo>
                  <a:lnTo>
                    <a:pt x="46" y="26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1" y="72"/>
                  </a:lnTo>
                  <a:lnTo>
                    <a:pt x="25" y="53"/>
                  </a:lnTo>
                  <a:lnTo>
                    <a:pt x="0" y="56"/>
                  </a:lnTo>
                  <a:lnTo>
                    <a:pt x="11" y="34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7" name="Freeform 389">
              <a:extLst>
                <a:ext uri="{FF2B5EF4-FFF2-40B4-BE49-F238E27FC236}">
                  <a16:creationId xmlns:a16="http://schemas.microsoft.com/office/drawing/2014/main" id="{2B17BEC9-AEAF-46B1-9E3B-A032172C5E9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13489" y="5293271"/>
              <a:ext cx="152338" cy="152338"/>
            </a:xfrm>
            <a:custGeom>
              <a:avLst/>
              <a:gdLst>
                <a:gd name="T0" fmla="*/ 3 w 70"/>
                <a:gd name="T1" fmla="*/ 11 h 70"/>
                <a:gd name="T2" fmla="*/ 27 w 70"/>
                <a:gd name="T3" fmla="*/ 16 h 70"/>
                <a:gd name="T4" fmla="*/ 46 w 70"/>
                <a:gd name="T5" fmla="*/ 0 h 70"/>
                <a:gd name="T6" fmla="*/ 46 w 70"/>
                <a:gd name="T7" fmla="*/ 24 h 70"/>
                <a:gd name="T8" fmla="*/ 70 w 70"/>
                <a:gd name="T9" fmla="*/ 35 h 70"/>
                <a:gd name="T10" fmla="*/ 46 w 70"/>
                <a:gd name="T11" fmla="*/ 46 h 70"/>
                <a:gd name="T12" fmla="*/ 41 w 70"/>
                <a:gd name="T13" fmla="*/ 70 h 70"/>
                <a:gd name="T14" fmla="*/ 24 w 70"/>
                <a:gd name="T15" fmla="*/ 51 h 70"/>
                <a:gd name="T16" fmla="*/ 0 w 70"/>
                <a:gd name="T17" fmla="*/ 54 h 70"/>
                <a:gd name="T18" fmla="*/ 14 w 70"/>
                <a:gd name="T19" fmla="*/ 32 h 70"/>
                <a:gd name="T20" fmla="*/ 3 w 70"/>
                <a:gd name="T21" fmla="*/ 11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70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6" y="24"/>
                  </a:lnTo>
                  <a:lnTo>
                    <a:pt x="70" y="35"/>
                  </a:lnTo>
                  <a:lnTo>
                    <a:pt x="46" y="46"/>
                  </a:lnTo>
                  <a:lnTo>
                    <a:pt x="41" y="70"/>
                  </a:lnTo>
                  <a:lnTo>
                    <a:pt x="24" y="51"/>
                  </a:lnTo>
                  <a:lnTo>
                    <a:pt x="0" y="54"/>
                  </a:lnTo>
                  <a:lnTo>
                    <a:pt x="14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8" name="Freeform 390">
              <a:extLst>
                <a:ext uri="{FF2B5EF4-FFF2-40B4-BE49-F238E27FC236}">
                  <a16:creationId xmlns:a16="http://schemas.microsoft.com/office/drawing/2014/main" id="{FB0426DE-EFCE-4EDB-8C58-16C1345DDCE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68640" y="3031053"/>
              <a:ext cx="145809" cy="156690"/>
            </a:xfrm>
            <a:custGeom>
              <a:avLst/>
              <a:gdLst>
                <a:gd name="T0" fmla="*/ 0 w 67"/>
                <a:gd name="T1" fmla="*/ 14 h 72"/>
                <a:gd name="T2" fmla="*/ 24 w 67"/>
                <a:gd name="T3" fmla="*/ 16 h 72"/>
                <a:gd name="T4" fmla="*/ 43 w 67"/>
                <a:gd name="T5" fmla="*/ 0 h 72"/>
                <a:gd name="T6" fmla="*/ 45 w 67"/>
                <a:gd name="T7" fmla="*/ 24 h 72"/>
                <a:gd name="T8" fmla="*/ 67 w 67"/>
                <a:gd name="T9" fmla="*/ 38 h 72"/>
                <a:gd name="T10" fmla="*/ 45 w 67"/>
                <a:gd name="T11" fmla="*/ 48 h 72"/>
                <a:gd name="T12" fmla="*/ 40 w 67"/>
                <a:gd name="T13" fmla="*/ 72 h 72"/>
                <a:gd name="T14" fmla="*/ 24 w 67"/>
                <a:gd name="T15" fmla="*/ 54 h 72"/>
                <a:gd name="T16" fmla="*/ 0 w 67"/>
                <a:gd name="T17" fmla="*/ 56 h 72"/>
                <a:gd name="T18" fmla="*/ 10 w 67"/>
                <a:gd name="T19" fmla="*/ 35 h 72"/>
                <a:gd name="T20" fmla="*/ 0 w 67"/>
                <a:gd name="T21" fmla="*/ 14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4"/>
                  </a:moveTo>
                  <a:lnTo>
                    <a:pt x="24" y="16"/>
                  </a:lnTo>
                  <a:lnTo>
                    <a:pt x="43" y="0"/>
                  </a:lnTo>
                  <a:lnTo>
                    <a:pt x="45" y="24"/>
                  </a:lnTo>
                  <a:lnTo>
                    <a:pt x="67" y="38"/>
                  </a:lnTo>
                  <a:lnTo>
                    <a:pt x="45" y="48"/>
                  </a:lnTo>
                  <a:lnTo>
                    <a:pt x="40" y="72"/>
                  </a:lnTo>
                  <a:lnTo>
                    <a:pt x="24" y="54"/>
                  </a:lnTo>
                  <a:lnTo>
                    <a:pt x="0" y="56"/>
                  </a:lnTo>
                  <a:lnTo>
                    <a:pt x="10" y="35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79" name="Freeform 391">
              <a:extLst>
                <a:ext uri="{FF2B5EF4-FFF2-40B4-BE49-F238E27FC236}">
                  <a16:creationId xmlns:a16="http://schemas.microsoft.com/office/drawing/2014/main" id="{13D6B6C1-FB8D-4BA4-AB12-6B55E3839D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307920" y="4136591"/>
              <a:ext cx="152338" cy="150162"/>
            </a:xfrm>
            <a:custGeom>
              <a:avLst/>
              <a:gdLst>
                <a:gd name="T0" fmla="*/ 3 w 70"/>
                <a:gd name="T1" fmla="*/ 11 h 69"/>
                <a:gd name="T2" fmla="*/ 27 w 70"/>
                <a:gd name="T3" fmla="*/ 16 h 69"/>
                <a:gd name="T4" fmla="*/ 46 w 70"/>
                <a:gd name="T5" fmla="*/ 0 h 69"/>
                <a:gd name="T6" fmla="*/ 48 w 70"/>
                <a:gd name="T7" fmla="*/ 24 h 69"/>
                <a:gd name="T8" fmla="*/ 70 w 70"/>
                <a:gd name="T9" fmla="*/ 35 h 69"/>
                <a:gd name="T10" fmla="*/ 46 w 70"/>
                <a:gd name="T11" fmla="*/ 45 h 69"/>
                <a:gd name="T12" fmla="*/ 43 w 70"/>
                <a:gd name="T13" fmla="*/ 69 h 69"/>
                <a:gd name="T14" fmla="*/ 24 w 70"/>
                <a:gd name="T15" fmla="*/ 51 h 69"/>
                <a:gd name="T16" fmla="*/ 0 w 70"/>
                <a:gd name="T17" fmla="*/ 53 h 69"/>
                <a:gd name="T18" fmla="*/ 13 w 70"/>
                <a:gd name="T19" fmla="*/ 32 h 69"/>
                <a:gd name="T20" fmla="*/ 3 w 70"/>
                <a:gd name="T21" fmla="*/ 1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9">
                  <a:moveTo>
                    <a:pt x="3" y="11"/>
                  </a:moveTo>
                  <a:lnTo>
                    <a:pt x="27" y="16"/>
                  </a:lnTo>
                  <a:lnTo>
                    <a:pt x="46" y="0"/>
                  </a:lnTo>
                  <a:lnTo>
                    <a:pt x="48" y="24"/>
                  </a:lnTo>
                  <a:lnTo>
                    <a:pt x="70" y="35"/>
                  </a:lnTo>
                  <a:lnTo>
                    <a:pt x="46" y="45"/>
                  </a:lnTo>
                  <a:lnTo>
                    <a:pt x="43" y="69"/>
                  </a:lnTo>
                  <a:lnTo>
                    <a:pt x="24" y="51"/>
                  </a:lnTo>
                  <a:lnTo>
                    <a:pt x="0" y="53"/>
                  </a:lnTo>
                  <a:lnTo>
                    <a:pt x="13" y="32"/>
                  </a:lnTo>
                  <a:lnTo>
                    <a:pt x="3" y="11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0" name="Freeform 392">
              <a:extLst>
                <a:ext uri="{FF2B5EF4-FFF2-40B4-BE49-F238E27FC236}">
                  <a16:creationId xmlns:a16="http://schemas.microsoft.com/office/drawing/2014/main" id="{2AB1B311-57A3-45CF-9369-10203CDCCF9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92599" y="6090869"/>
              <a:ext cx="145809" cy="156690"/>
            </a:xfrm>
            <a:custGeom>
              <a:avLst/>
              <a:gdLst>
                <a:gd name="T0" fmla="*/ 0 w 67"/>
                <a:gd name="T1" fmla="*/ 13 h 72"/>
                <a:gd name="T2" fmla="*/ 24 w 67"/>
                <a:gd name="T3" fmla="*/ 19 h 72"/>
                <a:gd name="T4" fmla="*/ 43 w 67"/>
                <a:gd name="T5" fmla="*/ 0 h 72"/>
                <a:gd name="T6" fmla="*/ 46 w 67"/>
                <a:gd name="T7" fmla="*/ 27 h 72"/>
                <a:gd name="T8" fmla="*/ 67 w 67"/>
                <a:gd name="T9" fmla="*/ 37 h 72"/>
                <a:gd name="T10" fmla="*/ 46 w 67"/>
                <a:gd name="T11" fmla="*/ 48 h 72"/>
                <a:gd name="T12" fmla="*/ 40 w 67"/>
                <a:gd name="T13" fmla="*/ 72 h 72"/>
                <a:gd name="T14" fmla="*/ 24 w 67"/>
                <a:gd name="T15" fmla="*/ 53 h 72"/>
                <a:gd name="T16" fmla="*/ 0 w 67"/>
                <a:gd name="T17" fmla="*/ 56 h 72"/>
                <a:gd name="T18" fmla="*/ 11 w 67"/>
                <a:gd name="T19" fmla="*/ 35 h 72"/>
                <a:gd name="T20" fmla="*/ 0 w 67"/>
                <a:gd name="T21" fmla="*/ 1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72">
                  <a:moveTo>
                    <a:pt x="0" y="13"/>
                  </a:moveTo>
                  <a:lnTo>
                    <a:pt x="24" y="19"/>
                  </a:lnTo>
                  <a:lnTo>
                    <a:pt x="43" y="0"/>
                  </a:lnTo>
                  <a:lnTo>
                    <a:pt x="46" y="27"/>
                  </a:lnTo>
                  <a:lnTo>
                    <a:pt x="67" y="37"/>
                  </a:lnTo>
                  <a:lnTo>
                    <a:pt x="46" y="48"/>
                  </a:lnTo>
                  <a:lnTo>
                    <a:pt x="40" y="72"/>
                  </a:lnTo>
                  <a:lnTo>
                    <a:pt x="24" y="53"/>
                  </a:lnTo>
                  <a:lnTo>
                    <a:pt x="0" y="56"/>
                  </a:lnTo>
                  <a:lnTo>
                    <a:pt x="11" y="35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1" name="Freeform 393">
              <a:extLst>
                <a:ext uri="{FF2B5EF4-FFF2-40B4-BE49-F238E27FC236}">
                  <a16:creationId xmlns:a16="http://schemas.microsoft.com/office/drawing/2014/main" id="{FEEF7B16-385B-42DF-BCB5-4BFE8F80AAC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85825" y="1212791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2 h 112"/>
                <a:gd name="T8" fmla="*/ 118 w 118"/>
                <a:gd name="T9" fmla="*/ 69 h 112"/>
                <a:gd name="T10" fmla="*/ 77 w 118"/>
                <a:gd name="T11" fmla="*/ 77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2"/>
                  </a:lnTo>
                  <a:lnTo>
                    <a:pt x="118" y="69"/>
                  </a:lnTo>
                  <a:lnTo>
                    <a:pt x="77" y="77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2" name="Freeform 394">
              <a:extLst>
                <a:ext uri="{FF2B5EF4-FFF2-40B4-BE49-F238E27FC236}">
                  <a16:creationId xmlns:a16="http://schemas.microsoft.com/office/drawing/2014/main" id="{BFB4F19A-3E3A-400E-8AD9-6D99CC02CE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63275" y="1583843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8 w 117"/>
                <a:gd name="T3" fmla="*/ 21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9 h 112"/>
                <a:gd name="T10" fmla="*/ 77 w 117"/>
                <a:gd name="T11" fmla="*/ 74 h 112"/>
                <a:gd name="T12" fmla="*/ 61 w 117"/>
                <a:gd name="T13" fmla="*/ 112 h 112"/>
                <a:gd name="T14" fmla="*/ 42 w 117"/>
                <a:gd name="T15" fmla="*/ 77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8" y="21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9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2" y="77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3" name="Freeform 395">
              <a:extLst>
                <a:ext uri="{FF2B5EF4-FFF2-40B4-BE49-F238E27FC236}">
                  <a16:creationId xmlns:a16="http://schemas.microsoft.com/office/drawing/2014/main" id="{9BF0667B-017C-4DC3-BB3E-5D9299586C4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68219" y="72434"/>
              <a:ext cx="256798" cy="243741"/>
            </a:xfrm>
            <a:custGeom>
              <a:avLst/>
              <a:gdLst>
                <a:gd name="T0" fmla="*/ 19 w 118"/>
                <a:gd name="T1" fmla="*/ 2 h 112"/>
                <a:gd name="T2" fmla="*/ 56 w 118"/>
                <a:gd name="T3" fmla="*/ 21 h 112"/>
                <a:gd name="T4" fmla="*/ 91 w 118"/>
                <a:gd name="T5" fmla="*/ 0 h 112"/>
                <a:gd name="T6" fmla="*/ 86 w 118"/>
                <a:gd name="T7" fmla="*/ 40 h 112"/>
                <a:gd name="T8" fmla="*/ 118 w 118"/>
                <a:gd name="T9" fmla="*/ 69 h 112"/>
                <a:gd name="T10" fmla="*/ 78 w 118"/>
                <a:gd name="T11" fmla="*/ 75 h 112"/>
                <a:gd name="T12" fmla="*/ 59 w 118"/>
                <a:gd name="T13" fmla="*/ 112 h 112"/>
                <a:gd name="T14" fmla="*/ 40 w 118"/>
                <a:gd name="T15" fmla="*/ 77 h 112"/>
                <a:gd name="T16" fmla="*/ 0 w 118"/>
                <a:gd name="T17" fmla="*/ 72 h 112"/>
                <a:gd name="T18" fmla="*/ 27 w 118"/>
                <a:gd name="T19" fmla="*/ 42 h 112"/>
                <a:gd name="T20" fmla="*/ 19 w 118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8" y="69"/>
                  </a:lnTo>
                  <a:lnTo>
                    <a:pt x="78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2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4" name="Freeform 396">
              <a:extLst>
                <a:ext uri="{FF2B5EF4-FFF2-40B4-BE49-F238E27FC236}">
                  <a16:creationId xmlns:a16="http://schemas.microsoft.com/office/drawing/2014/main" id="{DCAB233A-BC7F-4F78-8BC3-66479DED17E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0477" y="4317220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9 w 117"/>
                <a:gd name="T3" fmla="*/ 18 h 112"/>
                <a:gd name="T4" fmla="*/ 93 w 117"/>
                <a:gd name="T5" fmla="*/ 0 h 112"/>
                <a:gd name="T6" fmla="*/ 88 w 117"/>
                <a:gd name="T7" fmla="*/ 40 h 112"/>
                <a:gd name="T8" fmla="*/ 117 w 117"/>
                <a:gd name="T9" fmla="*/ 66 h 112"/>
                <a:gd name="T10" fmla="*/ 77 w 117"/>
                <a:gd name="T11" fmla="*/ 74 h 112"/>
                <a:gd name="T12" fmla="*/ 61 w 117"/>
                <a:gd name="T13" fmla="*/ 112 h 112"/>
                <a:gd name="T14" fmla="*/ 43 w 117"/>
                <a:gd name="T15" fmla="*/ 74 h 112"/>
                <a:gd name="T16" fmla="*/ 0 w 117"/>
                <a:gd name="T17" fmla="*/ 72 h 112"/>
                <a:gd name="T18" fmla="*/ 29 w 117"/>
                <a:gd name="T19" fmla="*/ 42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9" y="18"/>
                  </a:lnTo>
                  <a:lnTo>
                    <a:pt x="93" y="0"/>
                  </a:lnTo>
                  <a:lnTo>
                    <a:pt x="88" y="40"/>
                  </a:lnTo>
                  <a:lnTo>
                    <a:pt x="117" y="66"/>
                  </a:lnTo>
                  <a:lnTo>
                    <a:pt x="77" y="74"/>
                  </a:lnTo>
                  <a:lnTo>
                    <a:pt x="61" y="112"/>
                  </a:lnTo>
                  <a:lnTo>
                    <a:pt x="43" y="74"/>
                  </a:lnTo>
                  <a:lnTo>
                    <a:pt x="0" y="72"/>
                  </a:lnTo>
                  <a:lnTo>
                    <a:pt x="29" y="42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5" name="Freeform 397">
              <a:extLst>
                <a:ext uri="{FF2B5EF4-FFF2-40B4-BE49-F238E27FC236}">
                  <a16:creationId xmlns:a16="http://schemas.microsoft.com/office/drawing/2014/main" id="{2789D9E8-FE59-4E80-AAF0-0AD93D19150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14233" y="622144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6" name="Freeform 398">
              <a:extLst>
                <a:ext uri="{FF2B5EF4-FFF2-40B4-BE49-F238E27FC236}">
                  <a16:creationId xmlns:a16="http://schemas.microsoft.com/office/drawing/2014/main" id="{C9D79EBF-C9E5-429F-9712-EB07065F1D2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53816" y="5834071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7" name="Freeform 399">
              <a:extLst>
                <a:ext uri="{FF2B5EF4-FFF2-40B4-BE49-F238E27FC236}">
                  <a16:creationId xmlns:a16="http://schemas.microsoft.com/office/drawing/2014/main" id="{A4D22C82-64A7-4B6B-8C1E-77F6D4E7A27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10001" y="6483682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19 h 56"/>
                <a:gd name="T4" fmla="*/ 58 w 58"/>
                <a:gd name="T5" fmla="*/ 32 h 56"/>
                <a:gd name="T6" fmla="*/ 37 w 58"/>
                <a:gd name="T7" fmla="*/ 38 h 56"/>
                <a:gd name="T8" fmla="*/ 29 w 58"/>
                <a:gd name="T9" fmla="*/ 56 h 56"/>
                <a:gd name="T10" fmla="*/ 18 w 58"/>
                <a:gd name="T11" fmla="*/ 38 h 56"/>
                <a:gd name="T12" fmla="*/ 0 w 58"/>
                <a:gd name="T13" fmla="*/ 35 h 56"/>
                <a:gd name="T14" fmla="*/ 13 w 58"/>
                <a:gd name="T15" fmla="*/ 22 h 56"/>
                <a:gd name="T16" fmla="*/ 10 w 58"/>
                <a:gd name="T17" fmla="*/ 0 h 56"/>
                <a:gd name="T18" fmla="*/ 26 w 58"/>
                <a:gd name="T19" fmla="*/ 8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19"/>
                  </a:lnTo>
                  <a:lnTo>
                    <a:pt x="58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10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8" name="Freeform 400">
              <a:extLst>
                <a:ext uri="{FF2B5EF4-FFF2-40B4-BE49-F238E27FC236}">
                  <a16:creationId xmlns:a16="http://schemas.microsoft.com/office/drawing/2014/main" id="{6269F505-1E4D-4966-83BD-E536A59F12D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37042" y="5959205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40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40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89" name="Freeform 401">
              <a:extLst>
                <a:ext uri="{FF2B5EF4-FFF2-40B4-BE49-F238E27FC236}">
                  <a16:creationId xmlns:a16="http://schemas.microsoft.com/office/drawing/2014/main" id="{D97AE68A-D23F-45D7-9142-09DEF2485D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75709" y="297675"/>
              <a:ext cx="128399" cy="121870"/>
            </a:xfrm>
            <a:custGeom>
              <a:avLst/>
              <a:gdLst>
                <a:gd name="T0" fmla="*/ 46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8 w 59"/>
                <a:gd name="T7" fmla="*/ 37 h 56"/>
                <a:gd name="T8" fmla="*/ 30 w 59"/>
                <a:gd name="T9" fmla="*/ 56 h 56"/>
                <a:gd name="T10" fmla="*/ 19 w 59"/>
                <a:gd name="T11" fmla="*/ 37 h 56"/>
                <a:gd name="T12" fmla="*/ 0 w 59"/>
                <a:gd name="T13" fmla="*/ 34 h 56"/>
                <a:gd name="T14" fmla="*/ 14 w 59"/>
                <a:gd name="T15" fmla="*/ 18 h 56"/>
                <a:gd name="T16" fmla="*/ 11 w 59"/>
                <a:gd name="T17" fmla="*/ 0 h 56"/>
                <a:gd name="T18" fmla="*/ 30 w 59"/>
                <a:gd name="T19" fmla="*/ 8 h 56"/>
                <a:gd name="T20" fmla="*/ 46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6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8" y="37"/>
                  </a:lnTo>
                  <a:lnTo>
                    <a:pt x="30" y="56"/>
                  </a:lnTo>
                  <a:lnTo>
                    <a:pt x="19" y="37"/>
                  </a:lnTo>
                  <a:lnTo>
                    <a:pt x="0" y="34"/>
                  </a:lnTo>
                  <a:lnTo>
                    <a:pt x="14" y="18"/>
                  </a:lnTo>
                  <a:lnTo>
                    <a:pt x="11" y="0"/>
                  </a:lnTo>
                  <a:lnTo>
                    <a:pt x="30" y="8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0" name="Freeform 402">
              <a:extLst>
                <a:ext uri="{FF2B5EF4-FFF2-40B4-BE49-F238E27FC236}">
                  <a16:creationId xmlns:a16="http://schemas.microsoft.com/office/drawing/2014/main" id="{E2CC6189-62A6-4832-B1DA-415EDC2F73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69191" y="3634964"/>
              <a:ext cx="126223" cy="121870"/>
            </a:xfrm>
            <a:custGeom>
              <a:avLst/>
              <a:gdLst>
                <a:gd name="T0" fmla="*/ 45 w 58"/>
                <a:gd name="T1" fmla="*/ 0 h 56"/>
                <a:gd name="T2" fmla="*/ 42 w 58"/>
                <a:gd name="T3" fmla="*/ 22 h 56"/>
                <a:gd name="T4" fmla="*/ 58 w 58"/>
                <a:gd name="T5" fmla="*/ 35 h 56"/>
                <a:gd name="T6" fmla="*/ 37 w 58"/>
                <a:gd name="T7" fmla="*/ 38 h 56"/>
                <a:gd name="T8" fmla="*/ 29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3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5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5" y="0"/>
                  </a:moveTo>
                  <a:lnTo>
                    <a:pt x="42" y="22"/>
                  </a:lnTo>
                  <a:lnTo>
                    <a:pt x="58" y="35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3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1" name="Freeform 403">
              <a:extLst>
                <a:ext uri="{FF2B5EF4-FFF2-40B4-BE49-F238E27FC236}">
                  <a16:creationId xmlns:a16="http://schemas.microsoft.com/office/drawing/2014/main" id="{BE43AFAF-056E-4FD5-B55C-F2C3327ACEB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89649" y="4402094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18 h 56"/>
                <a:gd name="T4" fmla="*/ 59 w 59"/>
                <a:gd name="T5" fmla="*/ 32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18 h 56"/>
                <a:gd name="T16" fmla="*/ 11 w 59"/>
                <a:gd name="T17" fmla="*/ 0 h 56"/>
                <a:gd name="T18" fmla="*/ 29 w 59"/>
                <a:gd name="T19" fmla="*/ 8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18"/>
                  </a:lnTo>
                  <a:lnTo>
                    <a:pt x="59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18"/>
                  </a:lnTo>
                  <a:lnTo>
                    <a:pt x="11" y="0"/>
                  </a:lnTo>
                  <a:lnTo>
                    <a:pt x="29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2" name="Freeform 404">
              <a:extLst>
                <a:ext uri="{FF2B5EF4-FFF2-40B4-BE49-F238E27FC236}">
                  <a16:creationId xmlns:a16="http://schemas.microsoft.com/office/drawing/2014/main" id="{893E0D64-69FF-4BA7-B978-E96299A93BB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50790" y="6803592"/>
              <a:ext cx="126223" cy="121870"/>
            </a:xfrm>
            <a:custGeom>
              <a:avLst/>
              <a:gdLst>
                <a:gd name="T0" fmla="*/ 48 w 58"/>
                <a:gd name="T1" fmla="*/ 0 h 56"/>
                <a:gd name="T2" fmla="*/ 45 w 58"/>
                <a:gd name="T3" fmla="*/ 22 h 56"/>
                <a:gd name="T4" fmla="*/ 58 w 58"/>
                <a:gd name="T5" fmla="*/ 35 h 56"/>
                <a:gd name="T6" fmla="*/ 40 w 58"/>
                <a:gd name="T7" fmla="*/ 38 h 56"/>
                <a:gd name="T8" fmla="*/ 32 w 58"/>
                <a:gd name="T9" fmla="*/ 56 h 56"/>
                <a:gd name="T10" fmla="*/ 21 w 58"/>
                <a:gd name="T11" fmla="*/ 40 h 56"/>
                <a:gd name="T12" fmla="*/ 0 w 58"/>
                <a:gd name="T13" fmla="*/ 38 h 56"/>
                <a:gd name="T14" fmla="*/ 16 w 58"/>
                <a:gd name="T15" fmla="*/ 22 h 56"/>
                <a:gd name="T16" fmla="*/ 10 w 58"/>
                <a:gd name="T17" fmla="*/ 3 h 56"/>
                <a:gd name="T18" fmla="*/ 29 w 58"/>
                <a:gd name="T19" fmla="*/ 11 h 56"/>
                <a:gd name="T20" fmla="*/ 48 w 58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48" y="0"/>
                  </a:moveTo>
                  <a:lnTo>
                    <a:pt x="45" y="22"/>
                  </a:lnTo>
                  <a:lnTo>
                    <a:pt x="58" y="35"/>
                  </a:lnTo>
                  <a:lnTo>
                    <a:pt x="40" y="38"/>
                  </a:lnTo>
                  <a:lnTo>
                    <a:pt x="32" y="56"/>
                  </a:lnTo>
                  <a:lnTo>
                    <a:pt x="21" y="40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0" y="3"/>
                  </a:lnTo>
                  <a:lnTo>
                    <a:pt x="29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3" name="Freeform 405">
              <a:extLst>
                <a:ext uri="{FF2B5EF4-FFF2-40B4-BE49-F238E27FC236}">
                  <a16:creationId xmlns:a16="http://schemas.microsoft.com/office/drawing/2014/main" id="{7ACE2649-A7B4-4210-B7C7-D50CC6B2BFD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690306" y="5515248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9 h 56"/>
                <a:gd name="T4" fmla="*/ 56 w 56"/>
                <a:gd name="T5" fmla="*/ 32 h 56"/>
                <a:gd name="T6" fmla="*/ 37 w 56"/>
                <a:gd name="T7" fmla="*/ 38 h 56"/>
                <a:gd name="T8" fmla="*/ 29 w 56"/>
                <a:gd name="T9" fmla="*/ 56 h 56"/>
                <a:gd name="T10" fmla="*/ 18 w 56"/>
                <a:gd name="T11" fmla="*/ 38 h 56"/>
                <a:gd name="T12" fmla="*/ 0 w 56"/>
                <a:gd name="T13" fmla="*/ 35 h 56"/>
                <a:gd name="T14" fmla="*/ 13 w 56"/>
                <a:gd name="T15" fmla="*/ 22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9"/>
                  </a:lnTo>
                  <a:lnTo>
                    <a:pt x="56" y="32"/>
                  </a:lnTo>
                  <a:lnTo>
                    <a:pt x="37" y="38"/>
                  </a:lnTo>
                  <a:lnTo>
                    <a:pt x="29" y="56"/>
                  </a:lnTo>
                  <a:lnTo>
                    <a:pt x="18" y="38"/>
                  </a:lnTo>
                  <a:lnTo>
                    <a:pt x="0" y="35"/>
                  </a:lnTo>
                  <a:lnTo>
                    <a:pt x="13" y="22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4" name="Freeform 406">
              <a:extLst>
                <a:ext uri="{FF2B5EF4-FFF2-40B4-BE49-F238E27FC236}">
                  <a16:creationId xmlns:a16="http://schemas.microsoft.com/office/drawing/2014/main" id="{9ADE2885-686F-4EE1-995A-22EAA9DF35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43712" y="2669794"/>
              <a:ext cx="128399" cy="121870"/>
            </a:xfrm>
            <a:custGeom>
              <a:avLst/>
              <a:gdLst>
                <a:gd name="T0" fmla="*/ 48 w 59"/>
                <a:gd name="T1" fmla="*/ 0 h 56"/>
                <a:gd name="T2" fmla="*/ 46 w 59"/>
                <a:gd name="T3" fmla="*/ 22 h 56"/>
                <a:gd name="T4" fmla="*/ 59 w 59"/>
                <a:gd name="T5" fmla="*/ 35 h 56"/>
                <a:gd name="T6" fmla="*/ 40 w 59"/>
                <a:gd name="T7" fmla="*/ 38 h 56"/>
                <a:gd name="T8" fmla="*/ 30 w 59"/>
                <a:gd name="T9" fmla="*/ 56 h 56"/>
                <a:gd name="T10" fmla="*/ 22 w 59"/>
                <a:gd name="T11" fmla="*/ 38 h 56"/>
                <a:gd name="T12" fmla="*/ 0 w 59"/>
                <a:gd name="T13" fmla="*/ 38 h 56"/>
                <a:gd name="T14" fmla="*/ 16 w 59"/>
                <a:gd name="T15" fmla="*/ 22 h 56"/>
                <a:gd name="T16" fmla="*/ 11 w 59"/>
                <a:gd name="T17" fmla="*/ 3 h 56"/>
                <a:gd name="T18" fmla="*/ 30 w 59"/>
                <a:gd name="T19" fmla="*/ 11 h 56"/>
                <a:gd name="T20" fmla="*/ 48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8" y="0"/>
                  </a:moveTo>
                  <a:lnTo>
                    <a:pt x="46" y="22"/>
                  </a:lnTo>
                  <a:lnTo>
                    <a:pt x="59" y="35"/>
                  </a:lnTo>
                  <a:lnTo>
                    <a:pt x="40" y="38"/>
                  </a:lnTo>
                  <a:lnTo>
                    <a:pt x="30" y="56"/>
                  </a:lnTo>
                  <a:lnTo>
                    <a:pt x="22" y="38"/>
                  </a:lnTo>
                  <a:lnTo>
                    <a:pt x="0" y="38"/>
                  </a:lnTo>
                  <a:lnTo>
                    <a:pt x="16" y="22"/>
                  </a:lnTo>
                  <a:lnTo>
                    <a:pt x="11" y="3"/>
                  </a:lnTo>
                  <a:lnTo>
                    <a:pt x="30" y="11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5" name="Freeform 407">
              <a:extLst>
                <a:ext uri="{FF2B5EF4-FFF2-40B4-BE49-F238E27FC236}">
                  <a16:creationId xmlns:a16="http://schemas.microsoft.com/office/drawing/2014/main" id="{15E357A7-EBFC-4F60-8CF8-20D9A297D2C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201242" y="-7000"/>
              <a:ext cx="128399" cy="121870"/>
            </a:xfrm>
            <a:custGeom>
              <a:avLst/>
              <a:gdLst>
                <a:gd name="T0" fmla="*/ 45 w 59"/>
                <a:gd name="T1" fmla="*/ 0 h 56"/>
                <a:gd name="T2" fmla="*/ 43 w 59"/>
                <a:gd name="T3" fmla="*/ 21 h 56"/>
                <a:gd name="T4" fmla="*/ 59 w 59"/>
                <a:gd name="T5" fmla="*/ 34 h 56"/>
                <a:gd name="T6" fmla="*/ 37 w 59"/>
                <a:gd name="T7" fmla="*/ 37 h 56"/>
                <a:gd name="T8" fmla="*/ 29 w 59"/>
                <a:gd name="T9" fmla="*/ 56 h 56"/>
                <a:gd name="T10" fmla="*/ 21 w 59"/>
                <a:gd name="T11" fmla="*/ 37 h 56"/>
                <a:gd name="T12" fmla="*/ 0 w 59"/>
                <a:gd name="T13" fmla="*/ 34 h 56"/>
                <a:gd name="T14" fmla="*/ 13 w 59"/>
                <a:gd name="T15" fmla="*/ 21 h 56"/>
                <a:gd name="T16" fmla="*/ 10 w 59"/>
                <a:gd name="T17" fmla="*/ 0 h 56"/>
                <a:gd name="T18" fmla="*/ 29 w 59"/>
                <a:gd name="T19" fmla="*/ 10 h 56"/>
                <a:gd name="T20" fmla="*/ 45 w 59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45" y="0"/>
                  </a:moveTo>
                  <a:lnTo>
                    <a:pt x="43" y="21"/>
                  </a:lnTo>
                  <a:lnTo>
                    <a:pt x="59" y="34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10" y="0"/>
                  </a:lnTo>
                  <a:lnTo>
                    <a:pt x="29" y="10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6" name="Freeform 408">
              <a:extLst>
                <a:ext uri="{FF2B5EF4-FFF2-40B4-BE49-F238E27FC236}">
                  <a16:creationId xmlns:a16="http://schemas.microsoft.com/office/drawing/2014/main" id="{518BD76D-38DF-4A6E-8EEC-EA73027990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2264" y="5654529"/>
              <a:ext cx="121870" cy="121870"/>
            </a:xfrm>
            <a:custGeom>
              <a:avLst/>
              <a:gdLst>
                <a:gd name="T0" fmla="*/ 45 w 56"/>
                <a:gd name="T1" fmla="*/ 0 h 56"/>
                <a:gd name="T2" fmla="*/ 42 w 56"/>
                <a:gd name="T3" fmla="*/ 18 h 56"/>
                <a:gd name="T4" fmla="*/ 56 w 56"/>
                <a:gd name="T5" fmla="*/ 32 h 56"/>
                <a:gd name="T6" fmla="*/ 37 w 56"/>
                <a:gd name="T7" fmla="*/ 37 h 56"/>
                <a:gd name="T8" fmla="*/ 29 w 56"/>
                <a:gd name="T9" fmla="*/ 56 h 56"/>
                <a:gd name="T10" fmla="*/ 18 w 56"/>
                <a:gd name="T11" fmla="*/ 37 h 56"/>
                <a:gd name="T12" fmla="*/ 0 w 56"/>
                <a:gd name="T13" fmla="*/ 34 h 56"/>
                <a:gd name="T14" fmla="*/ 13 w 56"/>
                <a:gd name="T15" fmla="*/ 21 h 56"/>
                <a:gd name="T16" fmla="*/ 8 w 56"/>
                <a:gd name="T17" fmla="*/ 0 h 56"/>
                <a:gd name="T18" fmla="*/ 26 w 56"/>
                <a:gd name="T19" fmla="*/ 8 h 56"/>
                <a:gd name="T20" fmla="*/ 45 w 56"/>
                <a:gd name="T21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45" y="0"/>
                  </a:moveTo>
                  <a:lnTo>
                    <a:pt x="42" y="18"/>
                  </a:lnTo>
                  <a:lnTo>
                    <a:pt x="56" y="32"/>
                  </a:lnTo>
                  <a:lnTo>
                    <a:pt x="37" y="37"/>
                  </a:lnTo>
                  <a:lnTo>
                    <a:pt x="29" y="56"/>
                  </a:lnTo>
                  <a:lnTo>
                    <a:pt x="18" y="37"/>
                  </a:lnTo>
                  <a:lnTo>
                    <a:pt x="0" y="34"/>
                  </a:lnTo>
                  <a:lnTo>
                    <a:pt x="13" y="21"/>
                  </a:lnTo>
                  <a:lnTo>
                    <a:pt x="8" y="0"/>
                  </a:lnTo>
                  <a:lnTo>
                    <a:pt x="26" y="8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7" name="Freeform 409">
              <a:extLst>
                <a:ext uri="{FF2B5EF4-FFF2-40B4-BE49-F238E27FC236}">
                  <a16:creationId xmlns:a16="http://schemas.microsoft.com/office/drawing/2014/main" id="{E7B612AC-B621-4D9A-8748-DFE273AABD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71680" y="4530493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4 h 56"/>
                <a:gd name="T4" fmla="*/ 46 w 59"/>
                <a:gd name="T5" fmla="*/ 56 h 56"/>
                <a:gd name="T6" fmla="*/ 30 w 59"/>
                <a:gd name="T7" fmla="*/ 45 h 56"/>
                <a:gd name="T8" fmla="*/ 11 w 59"/>
                <a:gd name="T9" fmla="*/ 53 h 56"/>
                <a:gd name="T10" fmla="*/ 14 w 59"/>
                <a:gd name="T11" fmla="*/ 34 h 56"/>
                <a:gd name="T12" fmla="*/ 0 w 59"/>
                <a:gd name="T13" fmla="*/ 18 h 56"/>
                <a:gd name="T14" fmla="*/ 22 w 59"/>
                <a:gd name="T15" fmla="*/ 18 h 56"/>
                <a:gd name="T16" fmla="*/ 30 w 59"/>
                <a:gd name="T17" fmla="*/ 0 h 56"/>
                <a:gd name="T18" fmla="*/ 38 w 59"/>
                <a:gd name="T19" fmla="*/ 18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4"/>
                  </a:lnTo>
                  <a:lnTo>
                    <a:pt x="46" y="56"/>
                  </a:lnTo>
                  <a:lnTo>
                    <a:pt x="30" y="45"/>
                  </a:lnTo>
                  <a:lnTo>
                    <a:pt x="11" y="53"/>
                  </a:lnTo>
                  <a:lnTo>
                    <a:pt x="14" y="34"/>
                  </a:lnTo>
                  <a:lnTo>
                    <a:pt x="0" y="18"/>
                  </a:lnTo>
                  <a:lnTo>
                    <a:pt x="22" y="18"/>
                  </a:lnTo>
                  <a:lnTo>
                    <a:pt x="30" y="0"/>
                  </a:lnTo>
                  <a:lnTo>
                    <a:pt x="38" y="18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8" name="Freeform 410">
              <a:extLst>
                <a:ext uri="{FF2B5EF4-FFF2-40B4-BE49-F238E27FC236}">
                  <a16:creationId xmlns:a16="http://schemas.microsoft.com/office/drawing/2014/main" id="{FDE29E13-D2E4-4169-B19D-5998594E55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49270" y="2064795"/>
              <a:ext cx="128399" cy="121870"/>
            </a:xfrm>
            <a:custGeom>
              <a:avLst/>
              <a:gdLst>
                <a:gd name="T0" fmla="*/ 59 w 59"/>
                <a:gd name="T1" fmla="*/ 21 h 56"/>
                <a:gd name="T2" fmla="*/ 43 w 59"/>
                <a:gd name="T3" fmla="*/ 35 h 56"/>
                <a:gd name="T4" fmla="*/ 48 w 59"/>
                <a:gd name="T5" fmla="*/ 56 h 56"/>
                <a:gd name="T6" fmla="*/ 29 w 59"/>
                <a:gd name="T7" fmla="*/ 45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1 h 56"/>
                <a:gd name="T14" fmla="*/ 21 w 59"/>
                <a:gd name="T15" fmla="*/ 19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1"/>
                  </a:moveTo>
                  <a:lnTo>
                    <a:pt x="43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99" name="Freeform 411">
              <a:extLst>
                <a:ext uri="{FF2B5EF4-FFF2-40B4-BE49-F238E27FC236}">
                  <a16:creationId xmlns:a16="http://schemas.microsoft.com/office/drawing/2014/main" id="{B6CCC60F-F7E6-45E5-AD5E-746B8B7B8DD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32830" y="3716573"/>
              <a:ext cx="128399" cy="121870"/>
            </a:xfrm>
            <a:custGeom>
              <a:avLst/>
              <a:gdLst>
                <a:gd name="T0" fmla="*/ 59 w 59"/>
                <a:gd name="T1" fmla="*/ 24 h 56"/>
                <a:gd name="T2" fmla="*/ 46 w 59"/>
                <a:gd name="T3" fmla="*/ 37 h 56"/>
                <a:gd name="T4" fmla="*/ 48 w 59"/>
                <a:gd name="T5" fmla="*/ 56 h 56"/>
                <a:gd name="T6" fmla="*/ 30 w 59"/>
                <a:gd name="T7" fmla="*/ 48 h 56"/>
                <a:gd name="T8" fmla="*/ 11 w 59"/>
                <a:gd name="T9" fmla="*/ 56 h 56"/>
                <a:gd name="T10" fmla="*/ 16 w 59"/>
                <a:gd name="T11" fmla="*/ 37 h 56"/>
                <a:gd name="T12" fmla="*/ 0 w 59"/>
                <a:gd name="T13" fmla="*/ 21 h 56"/>
                <a:gd name="T14" fmla="*/ 22 w 59"/>
                <a:gd name="T15" fmla="*/ 19 h 56"/>
                <a:gd name="T16" fmla="*/ 32 w 59"/>
                <a:gd name="T17" fmla="*/ 0 h 56"/>
                <a:gd name="T18" fmla="*/ 40 w 59"/>
                <a:gd name="T19" fmla="*/ 19 h 56"/>
                <a:gd name="T20" fmla="*/ 59 w 59"/>
                <a:gd name="T21" fmla="*/ 24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4"/>
                  </a:moveTo>
                  <a:lnTo>
                    <a:pt x="46" y="37"/>
                  </a:lnTo>
                  <a:lnTo>
                    <a:pt x="48" y="56"/>
                  </a:lnTo>
                  <a:lnTo>
                    <a:pt x="30" y="48"/>
                  </a:lnTo>
                  <a:lnTo>
                    <a:pt x="11" y="56"/>
                  </a:lnTo>
                  <a:lnTo>
                    <a:pt x="16" y="37"/>
                  </a:lnTo>
                  <a:lnTo>
                    <a:pt x="0" y="21"/>
                  </a:lnTo>
                  <a:lnTo>
                    <a:pt x="22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0" name="Freeform 412">
              <a:extLst>
                <a:ext uri="{FF2B5EF4-FFF2-40B4-BE49-F238E27FC236}">
                  <a16:creationId xmlns:a16="http://schemas.microsoft.com/office/drawing/2014/main" id="{2B5ED42B-CC6B-4C9C-8EF2-75D49BB98A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75504" y="200832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7 h 56"/>
                <a:gd name="T4" fmla="*/ 45 w 56"/>
                <a:gd name="T5" fmla="*/ 56 h 56"/>
                <a:gd name="T6" fmla="*/ 26 w 56"/>
                <a:gd name="T7" fmla="*/ 45 h 56"/>
                <a:gd name="T8" fmla="*/ 10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7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10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1" name="Freeform 413">
              <a:extLst>
                <a:ext uri="{FF2B5EF4-FFF2-40B4-BE49-F238E27FC236}">
                  <a16:creationId xmlns:a16="http://schemas.microsoft.com/office/drawing/2014/main" id="{22E66A6A-BF5F-49AA-920D-3731FA4EF2E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66142" y="6832971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6 w 59"/>
                <a:gd name="T3" fmla="*/ 35 h 56"/>
                <a:gd name="T4" fmla="*/ 48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6 w 59"/>
                <a:gd name="T11" fmla="*/ 35 h 56"/>
                <a:gd name="T12" fmla="*/ 0 w 59"/>
                <a:gd name="T13" fmla="*/ 22 h 56"/>
                <a:gd name="T14" fmla="*/ 22 w 59"/>
                <a:gd name="T15" fmla="*/ 19 h 56"/>
                <a:gd name="T16" fmla="*/ 30 w 59"/>
                <a:gd name="T17" fmla="*/ 0 h 56"/>
                <a:gd name="T18" fmla="*/ 40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6" y="35"/>
                  </a:lnTo>
                  <a:lnTo>
                    <a:pt x="48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6" y="35"/>
                  </a:lnTo>
                  <a:lnTo>
                    <a:pt x="0" y="22"/>
                  </a:lnTo>
                  <a:lnTo>
                    <a:pt x="22" y="19"/>
                  </a:lnTo>
                  <a:lnTo>
                    <a:pt x="30" y="0"/>
                  </a:lnTo>
                  <a:lnTo>
                    <a:pt x="40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2" name="Freeform 414">
              <a:extLst>
                <a:ext uri="{FF2B5EF4-FFF2-40B4-BE49-F238E27FC236}">
                  <a16:creationId xmlns:a16="http://schemas.microsoft.com/office/drawing/2014/main" id="{7A054A81-8A31-4333-9DC4-608F0B1F80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74071" y="419546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6 w 59"/>
                <a:gd name="T5" fmla="*/ 56 h 56"/>
                <a:gd name="T6" fmla="*/ 30 w 59"/>
                <a:gd name="T7" fmla="*/ 46 h 56"/>
                <a:gd name="T8" fmla="*/ 11 w 59"/>
                <a:gd name="T9" fmla="*/ 56 h 56"/>
                <a:gd name="T10" fmla="*/ 14 w 59"/>
                <a:gd name="T11" fmla="*/ 35 h 56"/>
                <a:gd name="T12" fmla="*/ 0 w 59"/>
                <a:gd name="T13" fmla="*/ 22 h 56"/>
                <a:gd name="T14" fmla="*/ 19 w 59"/>
                <a:gd name="T15" fmla="*/ 19 h 56"/>
                <a:gd name="T16" fmla="*/ 30 w 59"/>
                <a:gd name="T17" fmla="*/ 0 h 56"/>
                <a:gd name="T18" fmla="*/ 38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6" y="56"/>
                  </a:lnTo>
                  <a:lnTo>
                    <a:pt x="30" y="46"/>
                  </a:lnTo>
                  <a:lnTo>
                    <a:pt x="11" y="56"/>
                  </a:lnTo>
                  <a:lnTo>
                    <a:pt x="14" y="35"/>
                  </a:lnTo>
                  <a:lnTo>
                    <a:pt x="0" y="22"/>
                  </a:lnTo>
                  <a:lnTo>
                    <a:pt x="19" y="19"/>
                  </a:lnTo>
                  <a:lnTo>
                    <a:pt x="30" y="0"/>
                  </a:lnTo>
                  <a:lnTo>
                    <a:pt x="38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3" name="Freeform 415">
              <a:extLst>
                <a:ext uri="{FF2B5EF4-FFF2-40B4-BE49-F238E27FC236}">
                  <a16:creationId xmlns:a16="http://schemas.microsoft.com/office/drawing/2014/main" id="{19395E54-0F27-405C-ABF8-2E176B1CC4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37807" y="356435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30 w 59"/>
                <a:gd name="T7" fmla="*/ 46 h 54"/>
                <a:gd name="T8" fmla="*/ 11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30 w 59"/>
                <a:gd name="T17" fmla="*/ 0 h 54"/>
                <a:gd name="T18" fmla="*/ 38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30" y="46"/>
                  </a:lnTo>
                  <a:lnTo>
                    <a:pt x="11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30" y="0"/>
                  </a:lnTo>
                  <a:lnTo>
                    <a:pt x="38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4" name="Freeform 416">
              <a:extLst>
                <a:ext uri="{FF2B5EF4-FFF2-40B4-BE49-F238E27FC236}">
                  <a16:creationId xmlns:a16="http://schemas.microsoft.com/office/drawing/2014/main" id="{5E50BA0C-A13C-4000-BEFA-809A217AEDC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41965" y="69169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7 w 59"/>
                <a:gd name="T3" fmla="*/ 40 h 56"/>
                <a:gd name="T4" fmla="*/ 27 w 59"/>
                <a:gd name="T5" fmla="*/ 56 h 56"/>
                <a:gd name="T6" fmla="*/ 19 w 59"/>
                <a:gd name="T7" fmla="*/ 38 h 56"/>
                <a:gd name="T8" fmla="*/ 0 w 59"/>
                <a:gd name="T9" fmla="*/ 32 h 56"/>
                <a:gd name="T10" fmla="*/ 16 w 59"/>
                <a:gd name="T11" fmla="*/ 22 h 56"/>
                <a:gd name="T12" fmla="*/ 13 w 59"/>
                <a:gd name="T13" fmla="*/ 0 h 56"/>
                <a:gd name="T14" fmla="*/ 29 w 59"/>
                <a:gd name="T15" fmla="*/ 11 h 56"/>
                <a:gd name="T16" fmla="*/ 48 w 59"/>
                <a:gd name="T17" fmla="*/ 3 h 56"/>
                <a:gd name="T18" fmla="*/ 45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8"/>
                  </a:lnTo>
                  <a:lnTo>
                    <a:pt x="0" y="32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5" name="Freeform 417">
              <a:extLst>
                <a:ext uri="{FF2B5EF4-FFF2-40B4-BE49-F238E27FC236}">
                  <a16:creationId xmlns:a16="http://schemas.microsoft.com/office/drawing/2014/main" id="{1815F60C-CDD4-4115-ABF3-7507B1D0F7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6375" y="604528"/>
              <a:ext cx="128399" cy="121870"/>
            </a:xfrm>
            <a:custGeom>
              <a:avLst/>
              <a:gdLst>
                <a:gd name="T0" fmla="*/ 59 w 59"/>
                <a:gd name="T1" fmla="*/ 38 h 56"/>
                <a:gd name="T2" fmla="*/ 38 w 59"/>
                <a:gd name="T3" fmla="*/ 38 h 56"/>
                <a:gd name="T4" fmla="*/ 27 w 59"/>
                <a:gd name="T5" fmla="*/ 56 h 56"/>
                <a:gd name="T6" fmla="*/ 22 w 59"/>
                <a:gd name="T7" fmla="*/ 38 h 56"/>
                <a:gd name="T8" fmla="*/ 0 w 59"/>
                <a:gd name="T9" fmla="*/ 32 h 56"/>
                <a:gd name="T10" fmla="*/ 16 w 59"/>
                <a:gd name="T11" fmla="*/ 19 h 56"/>
                <a:gd name="T12" fmla="*/ 14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2 h 56"/>
                <a:gd name="T20" fmla="*/ 59 w 59"/>
                <a:gd name="T21" fmla="*/ 3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8"/>
                  </a:moveTo>
                  <a:lnTo>
                    <a:pt x="38" y="38"/>
                  </a:lnTo>
                  <a:lnTo>
                    <a:pt x="27" y="56"/>
                  </a:lnTo>
                  <a:lnTo>
                    <a:pt x="22" y="38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4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2"/>
                  </a:lnTo>
                  <a:lnTo>
                    <a:pt x="59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6" name="Freeform 418">
              <a:extLst>
                <a:ext uri="{FF2B5EF4-FFF2-40B4-BE49-F238E27FC236}">
                  <a16:creationId xmlns:a16="http://schemas.microsoft.com/office/drawing/2014/main" id="{4F6213D4-7417-4B1B-9027-A7E9E03C3C8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00852" y="357511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7 w 59"/>
                <a:gd name="T3" fmla="*/ 40 h 56"/>
                <a:gd name="T4" fmla="*/ 27 w 59"/>
                <a:gd name="T5" fmla="*/ 56 h 56"/>
                <a:gd name="T6" fmla="*/ 21 w 59"/>
                <a:gd name="T7" fmla="*/ 37 h 56"/>
                <a:gd name="T8" fmla="*/ 0 w 59"/>
                <a:gd name="T9" fmla="*/ 34 h 56"/>
                <a:gd name="T10" fmla="*/ 16 w 59"/>
                <a:gd name="T11" fmla="*/ 21 h 56"/>
                <a:gd name="T12" fmla="*/ 13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5 w 59"/>
                <a:gd name="T19" fmla="*/ 24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21" y="37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5" y="24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7" name="Freeform 419">
              <a:extLst>
                <a:ext uri="{FF2B5EF4-FFF2-40B4-BE49-F238E27FC236}">
                  <a16:creationId xmlns:a16="http://schemas.microsoft.com/office/drawing/2014/main" id="{FBAF833D-A5BF-4F68-9B8B-7BCADAF0A77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30879" y="541514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8" name="Freeform 420">
              <a:extLst>
                <a:ext uri="{FF2B5EF4-FFF2-40B4-BE49-F238E27FC236}">
                  <a16:creationId xmlns:a16="http://schemas.microsoft.com/office/drawing/2014/main" id="{4B735CE7-85CE-4392-9A12-030E609F929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017369" y="6688251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09" name="Freeform 421">
              <a:extLst>
                <a:ext uri="{FF2B5EF4-FFF2-40B4-BE49-F238E27FC236}">
                  <a16:creationId xmlns:a16="http://schemas.microsoft.com/office/drawing/2014/main" id="{0569C473-059C-476D-B085-A36DF9BA687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14623" y="6732864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40 w 59"/>
                <a:gd name="T3" fmla="*/ 40 h 56"/>
                <a:gd name="T4" fmla="*/ 30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9 h 56"/>
                <a:gd name="T12" fmla="*/ 16 w 59"/>
                <a:gd name="T13" fmla="*/ 0 h 56"/>
                <a:gd name="T14" fmla="*/ 32 w 59"/>
                <a:gd name="T15" fmla="*/ 11 h 56"/>
                <a:gd name="T16" fmla="*/ 51 w 59"/>
                <a:gd name="T17" fmla="*/ 3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40" y="40"/>
                  </a:lnTo>
                  <a:lnTo>
                    <a:pt x="30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6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0" name="Freeform 422">
              <a:extLst>
                <a:ext uri="{FF2B5EF4-FFF2-40B4-BE49-F238E27FC236}">
                  <a16:creationId xmlns:a16="http://schemas.microsoft.com/office/drawing/2014/main" id="{7432768A-F5F2-4590-AE4C-5E3F1A13E8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2653" y="1564257"/>
              <a:ext cx="128399" cy="121870"/>
            </a:xfrm>
            <a:custGeom>
              <a:avLst/>
              <a:gdLst>
                <a:gd name="T0" fmla="*/ 59 w 59"/>
                <a:gd name="T1" fmla="*/ 37 h 56"/>
                <a:gd name="T2" fmla="*/ 38 w 59"/>
                <a:gd name="T3" fmla="*/ 37 h 56"/>
                <a:gd name="T4" fmla="*/ 27 w 59"/>
                <a:gd name="T5" fmla="*/ 56 h 56"/>
                <a:gd name="T6" fmla="*/ 22 w 59"/>
                <a:gd name="T7" fmla="*/ 37 h 56"/>
                <a:gd name="T8" fmla="*/ 0 w 59"/>
                <a:gd name="T9" fmla="*/ 32 h 56"/>
                <a:gd name="T10" fmla="*/ 16 w 59"/>
                <a:gd name="T11" fmla="*/ 18 h 56"/>
                <a:gd name="T12" fmla="*/ 14 w 59"/>
                <a:gd name="T13" fmla="*/ 0 h 56"/>
                <a:gd name="T14" fmla="*/ 32 w 59"/>
                <a:gd name="T15" fmla="*/ 10 h 56"/>
                <a:gd name="T16" fmla="*/ 51 w 59"/>
                <a:gd name="T17" fmla="*/ 2 h 56"/>
                <a:gd name="T18" fmla="*/ 46 w 59"/>
                <a:gd name="T19" fmla="*/ 21 h 56"/>
                <a:gd name="T20" fmla="*/ 59 w 59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37"/>
                  </a:moveTo>
                  <a:lnTo>
                    <a:pt x="38" y="37"/>
                  </a:lnTo>
                  <a:lnTo>
                    <a:pt x="27" y="56"/>
                  </a:lnTo>
                  <a:lnTo>
                    <a:pt x="22" y="37"/>
                  </a:lnTo>
                  <a:lnTo>
                    <a:pt x="0" y="32"/>
                  </a:lnTo>
                  <a:lnTo>
                    <a:pt x="16" y="18"/>
                  </a:lnTo>
                  <a:lnTo>
                    <a:pt x="14" y="0"/>
                  </a:lnTo>
                  <a:lnTo>
                    <a:pt x="32" y="10"/>
                  </a:lnTo>
                  <a:lnTo>
                    <a:pt x="51" y="2"/>
                  </a:lnTo>
                  <a:lnTo>
                    <a:pt x="46" y="21"/>
                  </a:lnTo>
                  <a:lnTo>
                    <a:pt x="59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1" name="Freeform 423">
              <a:extLst>
                <a:ext uri="{FF2B5EF4-FFF2-40B4-BE49-F238E27FC236}">
                  <a16:creationId xmlns:a16="http://schemas.microsoft.com/office/drawing/2014/main" id="{7E84A928-D45C-40B2-881C-E038A36602E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0630" y="3269353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2" name="Freeform 424">
              <a:extLst>
                <a:ext uri="{FF2B5EF4-FFF2-40B4-BE49-F238E27FC236}">
                  <a16:creationId xmlns:a16="http://schemas.microsoft.com/office/drawing/2014/main" id="{76F61581-0832-4815-8D9E-6AD40D316C8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56250" y="3764452"/>
              <a:ext cx="128399" cy="126223"/>
            </a:xfrm>
            <a:custGeom>
              <a:avLst/>
              <a:gdLst>
                <a:gd name="T0" fmla="*/ 59 w 59"/>
                <a:gd name="T1" fmla="*/ 40 h 58"/>
                <a:gd name="T2" fmla="*/ 40 w 59"/>
                <a:gd name="T3" fmla="*/ 40 h 58"/>
                <a:gd name="T4" fmla="*/ 29 w 59"/>
                <a:gd name="T5" fmla="*/ 58 h 58"/>
                <a:gd name="T6" fmla="*/ 21 w 59"/>
                <a:gd name="T7" fmla="*/ 40 h 58"/>
                <a:gd name="T8" fmla="*/ 0 w 59"/>
                <a:gd name="T9" fmla="*/ 34 h 58"/>
                <a:gd name="T10" fmla="*/ 16 w 59"/>
                <a:gd name="T11" fmla="*/ 21 h 58"/>
                <a:gd name="T12" fmla="*/ 16 w 59"/>
                <a:gd name="T13" fmla="*/ 0 h 58"/>
                <a:gd name="T14" fmla="*/ 32 w 59"/>
                <a:gd name="T15" fmla="*/ 13 h 58"/>
                <a:gd name="T16" fmla="*/ 51 w 59"/>
                <a:gd name="T17" fmla="*/ 5 h 58"/>
                <a:gd name="T18" fmla="*/ 45 w 59"/>
                <a:gd name="T19" fmla="*/ 24 h 58"/>
                <a:gd name="T20" fmla="*/ 59 w 59"/>
                <a:gd name="T21" fmla="*/ 4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8">
                  <a:moveTo>
                    <a:pt x="59" y="40"/>
                  </a:moveTo>
                  <a:lnTo>
                    <a:pt x="40" y="40"/>
                  </a:lnTo>
                  <a:lnTo>
                    <a:pt x="29" y="58"/>
                  </a:lnTo>
                  <a:lnTo>
                    <a:pt x="21" y="40"/>
                  </a:lnTo>
                  <a:lnTo>
                    <a:pt x="0" y="34"/>
                  </a:lnTo>
                  <a:lnTo>
                    <a:pt x="16" y="21"/>
                  </a:lnTo>
                  <a:lnTo>
                    <a:pt x="16" y="0"/>
                  </a:lnTo>
                  <a:lnTo>
                    <a:pt x="32" y="13"/>
                  </a:lnTo>
                  <a:lnTo>
                    <a:pt x="51" y="5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3" name="Freeform 425">
              <a:extLst>
                <a:ext uri="{FF2B5EF4-FFF2-40B4-BE49-F238E27FC236}">
                  <a16:creationId xmlns:a16="http://schemas.microsoft.com/office/drawing/2014/main" id="{997DD310-BC41-4BAB-B453-7485105994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8579" y="6572909"/>
              <a:ext cx="121870" cy="121870"/>
            </a:xfrm>
            <a:custGeom>
              <a:avLst/>
              <a:gdLst>
                <a:gd name="T0" fmla="*/ 56 w 56"/>
                <a:gd name="T1" fmla="*/ 37 h 56"/>
                <a:gd name="T2" fmla="*/ 37 w 56"/>
                <a:gd name="T3" fmla="*/ 40 h 56"/>
                <a:gd name="T4" fmla="*/ 27 w 56"/>
                <a:gd name="T5" fmla="*/ 56 h 56"/>
                <a:gd name="T6" fmla="*/ 19 w 56"/>
                <a:gd name="T7" fmla="*/ 37 h 56"/>
                <a:gd name="T8" fmla="*/ 0 w 56"/>
                <a:gd name="T9" fmla="*/ 32 h 56"/>
                <a:gd name="T10" fmla="*/ 16 w 56"/>
                <a:gd name="T11" fmla="*/ 19 h 56"/>
                <a:gd name="T12" fmla="*/ 13 w 56"/>
                <a:gd name="T13" fmla="*/ 0 h 56"/>
                <a:gd name="T14" fmla="*/ 29 w 56"/>
                <a:gd name="T15" fmla="*/ 11 h 56"/>
                <a:gd name="T16" fmla="*/ 48 w 56"/>
                <a:gd name="T17" fmla="*/ 3 h 56"/>
                <a:gd name="T18" fmla="*/ 43 w 56"/>
                <a:gd name="T19" fmla="*/ 21 h 56"/>
                <a:gd name="T20" fmla="*/ 56 w 56"/>
                <a:gd name="T21" fmla="*/ 3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37"/>
                  </a:moveTo>
                  <a:lnTo>
                    <a:pt x="37" y="40"/>
                  </a:lnTo>
                  <a:lnTo>
                    <a:pt x="27" y="56"/>
                  </a:lnTo>
                  <a:lnTo>
                    <a:pt x="19" y="37"/>
                  </a:lnTo>
                  <a:lnTo>
                    <a:pt x="0" y="32"/>
                  </a:lnTo>
                  <a:lnTo>
                    <a:pt x="16" y="19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3" y="21"/>
                  </a:lnTo>
                  <a:lnTo>
                    <a:pt x="56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4" name="Freeform 426">
              <a:extLst>
                <a:ext uri="{FF2B5EF4-FFF2-40B4-BE49-F238E27FC236}">
                  <a16:creationId xmlns:a16="http://schemas.microsoft.com/office/drawing/2014/main" id="{5A229DF0-B662-4908-B706-5F948DB17D9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03580" y="4925483"/>
              <a:ext cx="126223" cy="121870"/>
            </a:xfrm>
            <a:custGeom>
              <a:avLst/>
              <a:gdLst>
                <a:gd name="T0" fmla="*/ 58 w 58"/>
                <a:gd name="T1" fmla="*/ 21 h 56"/>
                <a:gd name="T2" fmla="*/ 45 w 58"/>
                <a:gd name="T3" fmla="*/ 35 h 56"/>
                <a:gd name="T4" fmla="*/ 48 w 58"/>
                <a:gd name="T5" fmla="*/ 56 h 56"/>
                <a:gd name="T6" fmla="*/ 29 w 58"/>
                <a:gd name="T7" fmla="*/ 45 h 56"/>
                <a:gd name="T8" fmla="*/ 10 w 58"/>
                <a:gd name="T9" fmla="*/ 56 h 56"/>
                <a:gd name="T10" fmla="*/ 16 w 58"/>
                <a:gd name="T11" fmla="*/ 35 h 56"/>
                <a:gd name="T12" fmla="*/ 0 w 58"/>
                <a:gd name="T13" fmla="*/ 21 h 56"/>
                <a:gd name="T14" fmla="*/ 21 w 58"/>
                <a:gd name="T15" fmla="*/ 19 h 56"/>
                <a:gd name="T16" fmla="*/ 32 w 58"/>
                <a:gd name="T17" fmla="*/ 0 h 56"/>
                <a:gd name="T18" fmla="*/ 40 w 58"/>
                <a:gd name="T19" fmla="*/ 19 h 56"/>
                <a:gd name="T20" fmla="*/ 58 w 58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6">
                  <a:moveTo>
                    <a:pt x="58" y="21"/>
                  </a:moveTo>
                  <a:lnTo>
                    <a:pt x="45" y="35"/>
                  </a:lnTo>
                  <a:lnTo>
                    <a:pt x="48" y="56"/>
                  </a:lnTo>
                  <a:lnTo>
                    <a:pt x="29" y="45"/>
                  </a:lnTo>
                  <a:lnTo>
                    <a:pt x="10" y="56"/>
                  </a:lnTo>
                  <a:lnTo>
                    <a:pt x="16" y="35"/>
                  </a:lnTo>
                  <a:lnTo>
                    <a:pt x="0" y="21"/>
                  </a:lnTo>
                  <a:lnTo>
                    <a:pt x="21" y="19"/>
                  </a:lnTo>
                  <a:lnTo>
                    <a:pt x="32" y="0"/>
                  </a:lnTo>
                  <a:lnTo>
                    <a:pt x="40" y="19"/>
                  </a:lnTo>
                  <a:lnTo>
                    <a:pt x="58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5" name="Freeform 427">
              <a:extLst>
                <a:ext uri="{FF2B5EF4-FFF2-40B4-BE49-F238E27FC236}">
                  <a16:creationId xmlns:a16="http://schemas.microsoft.com/office/drawing/2014/main" id="{5A28E541-3ED3-48DE-BB52-79DBCD2AF0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06833" y="4364009"/>
              <a:ext cx="121870" cy="121870"/>
            </a:xfrm>
            <a:custGeom>
              <a:avLst/>
              <a:gdLst>
                <a:gd name="T0" fmla="*/ 56 w 56"/>
                <a:gd name="T1" fmla="*/ 21 h 56"/>
                <a:gd name="T2" fmla="*/ 42 w 56"/>
                <a:gd name="T3" fmla="*/ 34 h 56"/>
                <a:gd name="T4" fmla="*/ 45 w 56"/>
                <a:gd name="T5" fmla="*/ 56 h 56"/>
                <a:gd name="T6" fmla="*/ 26 w 56"/>
                <a:gd name="T7" fmla="*/ 45 h 56"/>
                <a:gd name="T8" fmla="*/ 8 w 56"/>
                <a:gd name="T9" fmla="*/ 56 h 56"/>
                <a:gd name="T10" fmla="*/ 13 w 56"/>
                <a:gd name="T11" fmla="*/ 34 h 56"/>
                <a:gd name="T12" fmla="*/ 0 w 56"/>
                <a:gd name="T13" fmla="*/ 21 h 56"/>
                <a:gd name="T14" fmla="*/ 18 w 56"/>
                <a:gd name="T15" fmla="*/ 18 h 56"/>
                <a:gd name="T16" fmla="*/ 29 w 56"/>
                <a:gd name="T17" fmla="*/ 0 h 56"/>
                <a:gd name="T18" fmla="*/ 37 w 56"/>
                <a:gd name="T19" fmla="*/ 18 h 56"/>
                <a:gd name="T20" fmla="*/ 56 w 56"/>
                <a:gd name="T21" fmla="*/ 21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" h="56">
                  <a:moveTo>
                    <a:pt x="56" y="21"/>
                  </a:moveTo>
                  <a:lnTo>
                    <a:pt x="42" y="34"/>
                  </a:lnTo>
                  <a:lnTo>
                    <a:pt x="45" y="56"/>
                  </a:lnTo>
                  <a:lnTo>
                    <a:pt x="26" y="45"/>
                  </a:lnTo>
                  <a:lnTo>
                    <a:pt x="8" y="56"/>
                  </a:lnTo>
                  <a:lnTo>
                    <a:pt x="13" y="34"/>
                  </a:lnTo>
                  <a:lnTo>
                    <a:pt x="0" y="21"/>
                  </a:lnTo>
                  <a:lnTo>
                    <a:pt x="18" y="18"/>
                  </a:lnTo>
                  <a:lnTo>
                    <a:pt x="29" y="0"/>
                  </a:lnTo>
                  <a:lnTo>
                    <a:pt x="37" y="18"/>
                  </a:lnTo>
                  <a:lnTo>
                    <a:pt x="56" y="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6" name="Freeform 428">
              <a:extLst>
                <a:ext uri="{FF2B5EF4-FFF2-40B4-BE49-F238E27FC236}">
                  <a16:creationId xmlns:a16="http://schemas.microsoft.com/office/drawing/2014/main" id="{BD4723A8-6A85-4A48-A0DB-595F0DC33C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41556" y="2345532"/>
              <a:ext cx="128399" cy="117518"/>
            </a:xfrm>
            <a:custGeom>
              <a:avLst/>
              <a:gdLst>
                <a:gd name="T0" fmla="*/ 59 w 59"/>
                <a:gd name="T1" fmla="*/ 22 h 54"/>
                <a:gd name="T2" fmla="*/ 43 w 59"/>
                <a:gd name="T3" fmla="*/ 35 h 54"/>
                <a:gd name="T4" fmla="*/ 48 w 59"/>
                <a:gd name="T5" fmla="*/ 54 h 54"/>
                <a:gd name="T6" fmla="*/ 29 w 59"/>
                <a:gd name="T7" fmla="*/ 46 h 54"/>
                <a:gd name="T8" fmla="*/ 10 w 59"/>
                <a:gd name="T9" fmla="*/ 54 h 54"/>
                <a:gd name="T10" fmla="*/ 13 w 59"/>
                <a:gd name="T11" fmla="*/ 35 h 54"/>
                <a:gd name="T12" fmla="*/ 0 w 59"/>
                <a:gd name="T13" fmla="*/ 19 h 54"/>
                <a:gd name="T14" fmla="*/ 21 w 59"/>
                <a:gd name="T15" fmla="*/ 16 h 54"/>
                <a:gd name="T16" fmla="*/ 29 w 59"/>
                <a:gd name="T17" fmla="*/ 0 h 54"/>
                <a:gd name="T18" fmla="*/ 37 w 59"/>
                <a:gd name="T19" fmla="*/ 16 h 54"/>
                <a:gd name="T20" fmla="*/ 59 w 59"/>
                <a:gd name="T21" fmla="*/ 2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4">
                  <a:moveTo>
                    <a:pt x="59" y="22"/>
                  </a:moveTo>
                  <a:lnTo>
                    <a:pt x="43" y="35"/>
                  </a:lnTo>
                  <a:lnTo>
                    <a:pt x="48" y="54"/>
                  </a:lnTo>
                  <a:lnTo>
                    <a:pt x="29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21" y="16"/>
                  </a:lnTo>
                  <a:lnTo>
                    <a:pt x="29" y="0"/>
                  </a:lnTo>
                  <a:lnTo>
                    <a:pt x="37" y="16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7" name="Freeform 429">
              <a:extLst>
                <a:ext uri="{FF2B5EF4-FFF2-40B4-BE49-F238E27FC236}">
                  <a16:creationId xmlns:a16="http://schemas.microsoft.com/office/drawing/2014/main" id="{CC994C04-525B-4949-90EC-27EE7B5F97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227852" y="5779664"/>
              <a:ext cx="128399" cy="121870"/>
            </a:xfrm>
            <a:custGeom>
              <a:avLst/>
              <a:gdLst>
                <a:gd name="T0" fmla="*/ 59 w 59"/>
                <a:gd name="T1" fmla="*/ 22 h 56"/>
                <a:gd name="T2" fmla="*/ 43 w 59"/>
                <a:gd name="T3" fmla="*/ 35 h 56"/>
                <a:gd name="T4" fmla="*/ 45 w 59"/>
                <a:gd name="T5" fmla="*/ 56 h 56"/>
                <a:gd name="T6" fmla="*/ 27 w 59"/>
                <a:gd name="T7" fmla="*/ 46 h 56"/>
                <a:gd name="T8" fmla="*/ 10 w 59"/>
                <a:gd name="T9" fmla="*/ 54 h 56"/>
                <a:gd name="T10" fmla="*/ 13 w 59"/>
                <a:gd name="T11" fmla="*/ 35 h 56"/>
                <a:gd name="T12" fmla="*/ 0 w 59"/>
                <a:gd name="T13" fmla="*/ 19 h 56"/>
                <a:gd name="T14" fmla="*/ 19 w 59"/>
                <a:gd name="T15" fmla="*/ 16 h 56"/>
                <a:gd name="T16" fmla="*/ 29 w 59"/>
                <a:gd name="T17" fmla="*/ 0 h 56"/>
                <a:gd name="T18" fmla="*/ 37 w 59"/>
                <a:gd name="T19" fmla="*/ 19 h 56"/>
                <a:gd name="T20" fmla="*/ 59 w 59"/>
                <a:gd name="T21" fmla="*/ 2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6">
                  <a:moveTo>
                    <a:pt x="59" y="22"/>
                  </a:moveTo>
                  <a:lnTo>
                    <a:pt x="43" y="35"/>
                  </a:lnTo>
                  <a:lnTo>
                    <a:pt x="45" y="56"/>
                  </a:lnTo>
                  <a:lnTo>
                    <a:pt x="27" y="46"/>
                  </a:lnTo>
                  <a:lnTo>
                    <a:pt x="10" y="54"/>
                  </a:lnTo>
                  <a:lnTo>
                    <a:pt x="13" y="35"/>
                  </a:lnTo>
                  <a:lnTo>
                    <a:pt x="0" y="19"/>
                  </a:lnTo>
                  <a:lnTo>
                    <a:pt x="19" y="16"/>
                  </a:lnTo>
                  <a:lnTo>
                    <a:pt x="29" y="0"/>
                  </a:lnTo>
                  <a:lnTo>
                    <a:pt x="37" y="19"/>
                  </a:lnTo>
                  <a:lnTo>
                    <a:pt x="59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8" name="Freeform 430">
              <a:extLst>
                <a:ext uri="{FF2B5EF4-FFF2-40B4-BE49-F238E27FC236}">
                  <a16:creationId xmlns:a16="http://schemas.microsoft.com/office/drawing/2014/main" id="{D60BE861-FC6A-4BAD-B80F-A075B0E20DD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82366" y="328143"/>
              <a:ext cx="256798" cy="245917"/>
            </a:xfrm>
            <a:custGeom>
              <a:avLst/>
              <a:gdLst>
                <a:gd name="T0" fmla="*/ 59 w 118"/>
                <a:gd name="T1" fmla="*/ 0 h 113"/>
                <a:gd name="T2" fmla="*/ 75 w 118"/>
                <a:gd name="T3" fmla="*/ 38 h 113"/>
                <a:gd name="T4" fmla="*/ 118 w 118"/>
                <a:gd name="T5" fmla="*/ 43 h 113"/>
                <a:gd name="T6" fmla="*/ 88 w 118"/>
                <a:gd name="T7" fmla="*/ 72 h 113"/>
                <a:gd name="T8" fmla="*/ 94 w 118"/>
                <a:gd name="T9" fmla="*/ 113 h 113"/>
                <a:gd name="T10" fmla="*/ 59 w 118"/>
                <a:gd name="T11" fmla="*/ 94 h 113"/>
                <a:gd name="T12" fmla="*/ 21 w 118"/>
                <a:gd name="T13" fmla="*/ 113 h 113"/>
                <a:gd name="T14" fmla="*/ 30 w 118"/>
                <a:gd name="T15" fmla="*/ 72 h 113"/>
                <a:gd name="T16" fmla="*/ 0 w 118"/>
                <a:gd name="T17" fmla="*/ 43 h 113"/>
                <a:gd name="T18" fmla="*/ 40 w 118"/>
                <a:gd name="T19" fmla="*/ 38 h 113"/>
                <a:gd name="T20" fmla="*/ 59 w 118"/>
                <a:gd name="T2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59" y="0"/>
                  </a:moveTo>
                  <a:lnTo>
                    <a:pt x="75" y="38"/>
                  </a:lnTo>
                  <a:lnTo>
                    <a:pt x="118" y="43"/>
                  </a:lnTo>
                  <a:lnTo>
                    <a:pt x="88" y="72"/>
                  </a:lnTo>
                  <a:lnTo>
                    <a:pt x="94" y="113"/>
                  </a:lnTo>
                  <a:lnTo>
                    <a:pt x="59" y="94"/>
                  </a:lnTo>
                  <a:lnTo>
                    <a:pt x="21" y="113"/>
                  </a:lnTo>
                  <a:lnTo>
                    <a:pt x="30" y="72"/>
                  </a:lnTo>
                  <a:lnTo>
                    <a:pt x="0" y="43"/>
                  </a:lnTo>
                  <a:lnTo>
                    <a:pt x="40" y="38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19" name="Freeform 431">
              <a:extLst>
                <a:ext uri="{FF2B5EF4-FFF2-40B4-BE49-F238E27FC236}">
                  <a16:creationId xmlns:a16="http://schemas.microsoft.com/office/drawing/2014/main" id="{E9749822-43D4-47C4-BC59-07906051714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48042" y="5237777"/>
              <a:ext cx="256798" cy="250269"/>
            </a:xfrm>
            <a:custGeom>
              <a:avLst/>
              <a:gdLst>
                <a:gd name="T0" fmla="*/ 32 w 118"/>
                <a:gd name="T1" fmla="*/ 0 h 115"/>
                <a:gd name="T2" fmla="*/ 67 w 118"/>
                <a:gd name="T3" fmla="*/ 24 h 115"/>
                <a:gd name="T4" fmla="*/ 104 w 118"/>
                <a:gd name="T5" fmla="*/ 10 h 115"/>
                <a:gd name="T6" fmla="*/ 91 w 118"/>
                <a:gd name="T7" fmla="*/ 48 h 115"/>
                <a:gd name="T8" fmla="*/ 118 w 118"/>
                <a:gd name="T9" fmla="*/ 80 h 115"/>
                <a:gd name="T10" fmla="*/ 78 w 118"/>
                <a:gd name="T11" fmla="*/ 82 h 115"/>
                <a:gd name="T12" fmla="*/ 54 w 118"/>
                <a:gd name="T13" fmla="*/ 115 h 115"/>
                <a:gd name="T14" fmla="*/ 40 w 118"/>
                <a:gd name="T15" fmla="*/ 77 h 115"/>
                <a:gd name="T16" fmla="*/ 0 w 118"/>
                <a:gd name="T17" fmla="*/ 66 h 115"/>
                <a:gd name="T18" fmla="*/ 35 w 118"/>
                <a:gd name="T19" fmla="*/ 42 h 115"/>
                <a:gd name="T20" fmla="*/ 32 w 118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5">
                  <a:moveTo>
                    <a:pt x="32" y="0"/>
                  </a:moveTo>
                  <a:lnTo>
                    <a:pt x="67" y="24"/>
                  </a:lnTo>
                  <a:lnTo>
                    <a:pt x="104" y="10"/>
                  </a:lnTo>
                  <a:lnTo>
                    <a:pt x="91" y="48"/>
                  </a:lnTo>
                  <a:lnTo>
                    <a:pt x="118" y="80"/>
                  </a:lnTo>
                  <a:lnTo>
                    <a:pt x="78" y="82"/>
                  </a:lnTo>
                  <a:lnTo>
                    <a:pt x="54" y="115"/>
                  </a:lnTo>
                  <a:lnTo>
                    <a:pt x="40" y="77"/>
                  </a:lnTo>
                  <a:lnTo>
                    <a:pt x="0" y="66"/>
                  </a:lnTo>
                  <a:lnTo>
                    <a:pt x="35" y="42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0" name="Freeform 432">
              <a:extLst>
                <a:ext uri="{FF2B5EF4-FFF2-40B4-BE49-F238E27FC236}">
                  <a16:creationId xmlns:a16="http://schemas.microsoft.com/office/drawing/2014/main" id="{78D30781-5BD8-4FE7-8C2D-0C1A9AEEA4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57758" y="1002783"/>
              <a:ext cx="250269" cy="248093"/>
            </a:xfrm>
            <a:custGeom>
              <a:avLst/>
              <a:gdLst>
                <a:gd name="T0" fmla="*/ 29 w 115"/>
                <a:gd name="T1" fmla="*/ 0 h 114"/>
                <a:gd name="T2" fmla="*/ 64 w 115"/>
                <a:gd name="T3" fmla="*/ 21 h 114"/>
                <a:gd name="T4" fmla="*/ 101 w 115"/>
                <a:gd name="T5" fmla="*/ 8 h 114"/>
                <a:gd name="T6" fmla="*/ 91 w 115"/>
                <a:gd name="T7" fmla="*/ 48 h 114"/>
                <a:gd name="T8" fmla="*/ 115 w 115"/>
                <a:gd name="T9" fmla="*/ 80 h 114"/>
                <a:gd name="T10" fmla="*/ 75 w 115"/>
                <a:gd name="T11" fmla="*/ 80 h 114"/>
                <a:gd name="T12" fmla="*/ 53 w 115"/>
                <a:gd name="T13" fmla="*/ 114 h 114"/>
                <a:gd name="T14" fmla="*/ 40 w 115"/>
                <a:gd name="T15" fmla="*/ 74 h 114"/>
                <a:gd name="T16" fmla="*/ 0 w 115"/>
                <a:gd name="T17" fmla="*/ 64 h 114"/>
                <a:gd name="T18" fmla="*/ 32 w 115"/>
                <a:gd name="T19" fmla="*/ 40 h 114"/>
                <a:gd name="T20" fmla="*/ 29 w 115"/>
                <a:gd name="T21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4">
                  <a:moveTo>
                    <a:pt x="29" y="0"/>
                  </a:moveTo>
                  <a:lnTo>
                    <a:pt x="64" y="21"/>
                  </a:lnTo>
                  <a:lnTo>
                    <a:pt x="101" y="8"/>
                  </a:lnTo>
                  <a:lnTo>
                    <a:pt x="91" y="48"/>
                  </a:lnTo>
                  <a:lnTo>
                    <a:pt x="115" y="80"/>
                  </a:lnTo>
                  <a:lnTo>
                    <a:pt x="75" y="80"/>
                  </a:lnTo>
                  <a:lnTo>
                    <a:pt x="53" y="114"/>
                  </a:lnTo>
                  <a:lnTo>
                    <a:pt x="40" y="74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1" name="Freeform 433">
              <a:extLst>
                <a:ext uri="{FF2B5EF4-FFF2-40B4-BE49-F238E27FC236}">
                  <a16:creationId xmlns:a16="http://schemas.microsoft.com/office/drawing/2014/main" id="{9A031CEA-4CBE-4F42-A6B4-C42500D6B3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772572" y="2731818"/>
              <a:ext cx="254622" cy="250269"/>
            </a:xfrm>
            <a:custGeom>
              <a:avLst/>
              <a:gdLst>
                <a:gd name="T0" fmla="*/ 32 w 117"/>
                <a:gd name="T1" fmla="*/ 0 h 115"/>
                <a:gd name="T2" fmla="*/ 64 w 117"/>
                <a:gd name="T3" fmla="*/ 24 h 115"/>
                <a:gd name="T4" fmla="*/ 104 w 117"/>
                <a:gd name="T5" fmla="*/ 8 h 115"/>
                <a:gd name="T6" fmla="*/ 90 w 117"/>
                <a:gd name="T7" fmla="*/ 48 h 115"/>
                <a:gd name="T8" fmla="*/ 117 w 117"/>
                <a:gd name="T9" fmla="*/ 80 h 115"/>
                <a:gd name="T10" fmla="*/ 74 w 117"/>
                <a:gd name="T11" fmla="*/ 80 h 115"/>
                <a:gd name="T12" fmla="*/ 53 w 117"/>
                <a:gd name="T13" fmla="*/ 115 h 115"/>
                <a:gd name="T14" fmla="*/ 40 w 117"/>
                <a:gd name="T15" fmla="*/ 75 h 115"/>
                <a:gd name="T16" fmla="*/ 0 w 117"/>
                <a:gd name="T17" fmla="*/ 64 h 115"/>
                <a:gd name="T18" fmla="*/ 32 w 117"/>
                <a:gd name="T19" fmla="*/ 40 h 115"/>
                <a:gd name="T20" fmla="*/ 32 w 117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5">
                  <a:moveTo>
                    <a:pt x="32" y="0"/>
                  </a:moveTo>
                  <a:lnTo>
                    <a:pt x="64" y="24"/>
                  </a:lnTo>
                  <a:lnTo>
                    <a:pt x="104" y="8"/>
                  </a:lnTo>
                  <a:lnTo>
                    <a:pt x="90" y="48"/>
                  </a:lnTo>
                  <a:lnTo>
                    <a:pt x="117" y="80"/>
                  </a:lnTo>
                  <a:lnTo>
                    <a:pt x="74" y="80"/>
                  </a:lnTo>
                  <a:lnTo>
                    <a:pt x="53" y="115"/>
                  </a:lnTo>
                  <a:lnTo>
                    <a:pt x="40" y="75"/>
                  </a:lnTo>
                  <a:lnTo>
                    <a:pt x="0" y="64"/>
                  </a:lnTo>
                  <a:lnTo>
                    <a:pt x="32" y="40"/>
                  </a:lnTo>
                  <a:lnTo>
                    <a:pt x="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2" name="Freeform 434">
              <a:extLst>
                <a:ext uri="{FF2B5EF4-FFF2-40B4-BE49-F238E27FC236}">
                  <a16:creationId xmlns:a16="http://schemas.microsoft.com/office/drawing/2014/main" id="{573CEB76-3BEE-45F7-AC0D-E18B9520B9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3110" y="6218180"/>
              <a:ext cx="250269" cy="250269"/>
            </a:xfrm>
            <a:custGeom>
              <a:avLst/>
              <a:gdLst>
                <a:gd name="T0" fmla="*/ 30 w 115"/>
                <a:gd name="T1" fmla="*/ 0 h 115"/>
                <a:gd name="T2" fmla="*/ 64 w 115"/>
                <a:gd name="T3" fmla="*/ 25 h 115"/>
                <a:gd name="T4" fmla="*/ 102 w 115"/>
                <a:gd name="T5" fmla="*/ 11 h 115"/>
                <a:gd name="T6" fmla="*/ 91 w 115"/>
                <a:gd name="T7" fmla="*/ 49 h 115"/>
                <a:gd name="T8" fmla="*/ 115 w 115"/>
                <a:gd name="T9" fmla="*/ 81 h 115"/>
                <a:gd name="T10" fmla="*/ 75 w 115"/>
                <a:gd name="T11" fmla="*/ 83 h 115"/>
                <a:gd name="T12" fmla="*/ 54 w 115"/>
                <a:gd name="T13" fmla="*/ 115 h 115"/>
                <a:gd name="T14" fmla="*/ 40 w 115"/>
                <a:gd name="T15" fmla="*/ 78 h 115"/>
                <a:gd name="T16" fmla="*/ 0 w 115"/>
                <a:gd name="T17" fmla="*/ 67 h 115"/>
                <a:gd name="T18" fmla="*/ 32 w 115"/>
                <a:gd name="T19" fmla="*/ 43 h 115"/>
                <a:gd name="T20" fmla="*/ 30 w 115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5">
                  <a:moveTo>
                    <a:pt x="30" y="0"/>
                  </a:moveTo>
                  <a:lnTo>
                    <a:pt x="64" y="25"/>
                  </a:lnTo>
                  <a:lnTo>
                    <a:pt x="102" y="11"/>
                  </a:lnTo>
                  <a:lnTo>
                    <a:pt x="91" y="49"/>
                  </a:lnTo>
                  <a:lnTo>
                    <a:pt x="115" y="81"/>
                  </a:lnTo>
                  <a:lnTo>
                    <a:pt x="75" y="83"/>
                  </a:lnTo>
                  <a:lnTo>
                    <a:pt x="54" y="115"/>
                  </a:lnTo>
                  <a:lnTo>
                    <a:pt x="40" y="78"/>
                  </a:lnTo>
                  <a:lnTo>
                    <a:pt x="0" y="67"/>
                  </a:lnTo>
                  <a:lnTo>
                    <a:pt x="32" y="43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3" name="Freeform 435">
              <a:extLst>
                <a:ext uri="{FF2B5EF4-FFF2-40B4-BE49-F238E27FC236}">
                  <a16:creationId xmlns:a16="http://schemas.microsoft.com/office/drawing/2014/main" id="{F526C663-4834-4413-A876-DA6C3149A12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643496" y="6386839"/>
              <a:ext cx="256798" cy="245917"/>
            </a:xfrm>
            <a:custGeom>
              <a:avLst/>
              <a:gdLst>
                <a:gd name="T0" fmla="*/ 19 w 118"/>
                <a:gd name="T1" fmla="*/ 3 h 113"/>
                <a:gd name="T2" fmla="*/ 56 w 118"/>
                <a:gd name="T3" fmla="*/ 22 h 113"/>
                <a:gd name="T4" fmla="*/ 91 w 118"/>
                <a:gd name="T5" fmla="*/ 0 h 113"/>
                <a:gd name="T6" fmla="*/ 86 w 118"/>
                <a:gd name="T7" fmla="*/ 41 h 113"/>
                <a:gd name="T8" fmla="*/ 118 w 118"/>
                <a:gd name="T9" fmla="*/ 67 h 113"/>
                <a:gd name="T10" fmla="*/ 78 w 118"/>
                <a:gd name="T11" fmla="*/ 75 h 113"/>
                <a:gd name="T12" fmla="*/ 59 w 118"/>
                <a:gd name="T13" fmla="*/ 113 h 113"/>
                <a:gd name="T14" fmla="*/ 40 w 118"/>
                <a:gd name="T15" fmla="*/ 78 h 113"/>
                <a:gd name="T16" fmla="*/ 0 w 118"/>
                <a:gd name="T17" fmla="*/ 73 h 113"/>
                <a:gd name="T18" fmla="*/ 27 w 118"/>
                <a:gd name="T19" fmla="*/ 43 h 113"/>
                <a:gd name="T20" fmla="*/ 19 w 118"/>
                <a:gd name="T21" fmla="*/ 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8" h="113">
                  <a:moveTo>
                    <a:pt x="19" y="3"/>
                  </a:moveTo>
                  <a:lnTo>
                    <a:pt x="56" y="22"/>
                  </a:lnTo>
                  <a:lnTo>
                    <a:pt x="91" y="0"/>
                  </a:lnTo>
                  <a:lnTo>
                    <a:pt x="86" y="41"/>
                  </a:lnTo>
                  <a:lnTo>
                    <a:pt x="118" y="67"/>
                  </a:lnTo>
                  <a:lnTo>
                    <a:pt x="78" y="75"/>
                  </a:lnTo>
                  <a:lnTo>
                    <a:pt x="59" y="113"/>
                  </a:lnTo>
                  <a:lnTo>
                    <a:pt x="40" y="78"/>
                  </a:lnTo>
                  <a:lnTo>
                    <a:pt x="0" y="73"/>
                  </a:lnTo>
                  <a:lnTo>
                    <a:pt x="27" y="43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4" name="Freeform 436">
              <a:extLst>
                <a:ext uri="{FF2B5EF4-FFF2-40B4-BE49-F238E27FC236}">
                  <a16:creationId xmlns:a16="http://schemas.microsoft.com/office/drawing/2014/main" id="{F8EC9A7E-A19B-4467-8413-BCB1D183CB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63750" y="2210604"/>
              <a:ext cx="646348" cy="604999"/>
            </a:xfrm>
            <a:custGeom>
              <a:avLst/>
              <a:gdLst>
                <a:gd name="T0" fmla="*/ 111 w 111"/>
                <a:gd name="T1" fmla="*/ 23 h 104"/>
                <a:gd name="T2" fmla="*/ 3 w 111"/>
                <a:gd name="T3" fmla="*/ 58 h 104"/>
                <a:gd name="T4" fmla="*/ 111 w 111"/>
                <a:gd name="T5" fmla="*/ 2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1" h="104">
                  <a:moveTo>
                    <a:pt x="111" y="23"/>
                  </a:moveTo>
                  <a:cubicBezTo>
                    <a:pt x="111" y="23"/>
                    <a:pt x="48" y="104"/>
                    <a:pt x="3" y="58"/>
                  </a:cubicBezTo>
                  <a:cubicBezTo>
                    <a:pt x="3" y="58"/>
                    <a:pt x="0" y="0"/>
                    <a:pt x="111" y="23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5" name="Freeform 437">
              <a:extLst>
                <a:ext uri="{FF2B5EF4-FFF2-40B4-BE49-F238E27FC236}">
                  <a16:creationId xmlns:a16="http://schemas.microsoft.com/office/drawing/2014/main" id="{B0BBC0A4-1795-4A63-AB0F-380FFCE4930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14892" y="2292214"/>
              <a:ext cx="524478" cy="480953"/>
            </a:xfrm>
            <a:custGeom>
              <a:avLst/>
              <a:gdLst>
                <a:gd name="T0" fmla="*/ 90 w 90"/>
                <a:gd name="T1" fmla="*/ 18 h 83"/>
                <a:gd name="T2" fmla="*/ 3 w 90"/>
                <a:gd name="T3" fmla="*/ 47 h 83"/>
                <a:gd name="T4" fmla="*/ 90 w 90"/>
                <a:gd name="T5" fmla="*/ 1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83">
                  <a:moveTo>
                    <a:pt x="90" y="18"/>
                  </a:moveTo>
                  <a:cubicBezTo>
                    <a:pt x="90" y="18"/>
                    <a:pt x="39" y="83"/>
                    <a:pt x="3" y="47"/>
                  </a:cubicBezTo>
                  <a:cubicBezTo>
                    <a:pt x="3" y="47"/>
                    <a:pt x="0" y="0"/>
                    <a:pt x="90" y="18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6" name="Freeform 438">
              <a:extLst>
                <a:ext uri="{FF2B5EF4-FFF2-40B4-BE49-F238E27FC236}">
                  <a16:creationId xmlns:a16="http://schemas.microsoft.com/office/drawing/2014/main" id="{593B7ACC-3F1F-4CF8-B076-056CC680AD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21636" y="2638238"/>
              <a:ext cx="174100" cy="278561"/>
            </a:xfrm>
            <a:custGeom>
              <a:avLst/>
              <a:gdLst>
                <a:gd name="T0" fmla="*/ 43 w 80"/>
                <a:gd name="T1" fmla="*/ 0 h 128"/>
                <a:gd name="T2" fmla="*/ 80 w 80"/>
                <a:gd name="T3" fmla="*/ 115 h 128"/>
                <a:gd name="T4" fmla="*/ 38 w 80"/>
                <a:gd name="T5" fmla="*/ 128 h 128"/>
                <a:gd name="T6" fmla="*/ 0 w 80"/>
                <a:gd name="T7" fmla="*/ 14 h 128"/>
                <a:gd name="T8" fmla="*/ 43 w 80"/>
                <a:gd name="T9" fmla="*/ 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28">
                  <a:moveTo>
                    <a:pt x="43" y="0"/>
                  </a:moveTo>
                  <a:lnTo>
                    <a:pt x="80" y="115"/>
                  </a:lnTo>
                  <a:lnTo>
                    <a:pt x="38" y="128"/>
                  </a:lnTo>
                  <a:lnTo>
                    <a:pt x="0" y="14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2859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7" name="Freeform 439">
              <a:extLst>
                <a:ext uri="{FF2B5EF4-FFF2-40B4-BE49-F238E27FC236}">
                  <a16:creationId xmlns:a16="http://schemas.microsoft.com/office/drawing/2014/main" id="{C6DE4D54-D64D-4149-BE28-F283FAFEC0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590188" y="2523985"/>
              <a:ext cx="539711" cy="511420"/>
            </a:xfrm>
            <a:custGeom>
              <a:avLst/>
              <a:gdLst>
                <a:gd name="T0" fmla="*/ 0 w 93"/>
                <a:gd name="T1" fmla="*/ 16 h 88"/>
                <a:gd name="T2" fmla="*/ 93 w 93"/>
                <a:gd name="T3" fmla="*/ 76 h 88"/>
                <a:gd name="T4" fmla="*/ 46 w 93"/>
                <a:gd name="T5" fmla="*/ 0 h 88"/>
                <a:gd name="T6" fmla="*/ 0 w 93"/>
                <a:gd name="T7" fmla="*/ 1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88">
                  <a:moveTo>
                    <a:pt x="0" y="16"/>
                  </a:moveTo>
                  <a:cubicBezTo>
                    <a:pt x="36" y="88"/>
                    <a:pt x="93" y="76"/>
                    <a:pt x="93" y="76"/>
                  </a:cubicBezTo>
                  <a:cubicBezTo>
                    <a:pt x="46" y="0"/>
                    <a:pt x="46" y="0"/>
                    <a:pt x="46" y="0"/>
                  </a:cubicBezTo>
                  <a:lnTo>
                    <a:pt x="0" y="16"/>
                  </a:ln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8" name="Freeform 440">
              <a:extLst>
                <a:ext uri="{FF2B5EF4-FFF2-40B4-BE49-F238E27FC236}">
                  <a16:creationId xmlns:a16="http://schemas.microsoft.com/office/drawing/2014/main" id="{4D8D86EA-6C2C-49A2-9797-096887F374F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36213" y="3516358"/>
              <a:ext cx="115342" cy="243741"/>
            </a:xfrm>
            <a:custGeom>
              <a:avLst/>
              <a:gdLst>
                <a:gd name="T0" fmla="*/ 11 w 20"/>
                <a:gd name="T1" fmla="*/ 42 h 42"/>
                <a:gd name="T2" fmla="*/ 20 w 20"/>
                <a:gd name="T3" fmla="*/ 0 h 42"/>
                <a:gd name="T4" fmla="*/ 8 w 20"/>
                <a:gd name="T5" fmla="*/ 3 h 42"/>
                <a:gd name="T6" fmla="*/ 0 w 20"/>
                <a:gd name="T7" fmla="*/ 42 h 42"/>
                <a:gd name="T8" fmla="*/ 11 w 20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2">
                  <a:moveTo>
                    <a:pt x="11" y="42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4" y="42"/>
                    <a:pt x="7" y="42"/>
                    <a:pt x="11" y="42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29" name="Freeform 441">
              <a:extLst>
                <a:ext uri="{FF2B5EF4-FFF2-40B4-BE49-F238E27FC236}">
                  <a16:creationId xmlns:a16="http://schemas.microsoft.com/office/drawing/2014/main" id="{12F74482-61DA-4C15-BE60-6AD306A5E5C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99217" y="3864559"/>
              <a:ext cx="232859" cy="139280"/>
            </a:xfrm>
            <a:custGeom>
              <a:avLst/>
              <a:gdLst>
                <a:gd name="T0" fmla="*/ 35 w 40"/>
                <a:gd name="T1" fmla="*/ 24 h 24"/>
                <a:gd name="T2" fmla="*/ 40 w 40"/>
                <a:gd name="T3" fmla="*/ 0 h 24"/>
                <a:gd name="T4" fmla="*/ 0 w 40"/>
                <a:gd name="T5" fmla="*/ 13 h 24"/>
                <a:gd name="T6" fmla="*/ 35 w 4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4">
                  <a:moveTo>
                    <a:pt x="35" y="24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18"/>
                    <a:pt x="24" y="21"/>
                    <a:pt x="35" y="24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0" name="Freeform 442">
              <a:extLst>
                <a:ext uri="{FF2B5EF4-FFF2-40B4-BE49-F238E27FC236}">
                  <a16:creationId xmlns:a16="http://schemas.microsoft.com/office/drawing/2014/main" id="{79BE059A-77BF-4112-A686-00EACD99E4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34586" y="2910270"/>
              <a:ext cx="879207" cy="517949"/>
            </a:xfrm>
            <a:custGeom>
              <a:avLst/>
              <a:gdLst>
                <a:gd name="T0" fmla="*/ 151 w 151"/>
                <a:gd name="T1" fmla="*/ 25 h 89"/>
                <a:gd name="T2" fmla="*/ 137 w 151"/>
                <a:gd name="T3" fmla="*/ 0 h 89"/>
                <a:gd name="T4" fmla="*/ 9 w 151"/>
                <a:gd name="T5" fmla="*/ 42 h 89"/>
                <a:gd name="T6" fmla="*/ 0 w 151"/>
                <a:gd name="T7" fmla="*/ 87 h 89"/>
                <a:gd name="T8" fmla="*/ 151 w 151"/>
                <a:gd name="T9" fmla="*/ 2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1" h="89">
                  <a:moveTo>
                    <a:pt x="151" y="25"/>
                  </a:moveTo>
                  <a:cubicBezTo>
                    <a:pt x="137" y="0"/>
                    <a:pt x="137" y="0"/>
                    <a:pt x="137" y="0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92" y="89"/>
                    <a:pt x="151" y="25"/>
                    <a:pt x="151" y="25"/>
                  </a:cubicBezTo>
                  <a:close/>
                </a:path>
              </a:pathLst>
            </a:custGeom>
            <a:solidFill>
              <a:srgbClr val="3AC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1" name="Freeform 443">
              <a:extLst>
                <a:ext uri="{FF2B5EF4-FFF2-40B4-BE49-F238E27FC236}">
                  <a16:creationId xmlns:a16="http://schemas.microsoft.com/office/drawing/2014/main" id="{0DEB52E7-175F-4A46-940D-7461A2BFE7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81914" y="3729631"/>
              <a:ext cx="69640" cy="163219"/>
            </a:xfrm>
            <a:custGeom>
              <a:avLst/>
              <a:gdLst>
                <a:gd name="T0" fmla="*/ 6 w 12"/>
                <a:gd name="T1" fmla="*/ 28 h 28"/>
                <a:gd name="T2" fmla="*/ 12 w 12"/>
                <a:gd name="T3" fmla="*/ 0 h 28"/>
                <a:gd name="T4" fmla="*/ 5 w 12"/>
                <a:gd name="T5" fmla="*/ 2 h 28"/>
                <a:gd name="T6" fmla="*/ 0 w 12"/>
                <a:gd name="T7" fmla="*/ 26 h 28"/>
                <a:gd name="T8" fmla="*/ 6 w 12"/>
                <a:gd name="T9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28">
                  <a:moveTo>
                    <a:pt x="6" y="2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27"/>
                    <a:pt x="4" y="27"/>
                    <a:pt x="6" y="28"/>
                  </a:cubicBez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2" name="Freeform 444">
              <a:extLst>
                <a:ext uri="{FF2B5EF4-FFF2-40B4-BE49-F238E27FC236}">
                  <a16:creationId xmlns:a16="http://schemas.microsoft.com/office/drawing/2014/main" id="{EE96CA21-526F-492C-B994-478F378D8E1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51447" y="3464127"/>
              <a:ext cx="76169" cy="261151"/>
            </a:xfrm>
            <a:custGeom>
              <a:avLst/>
              <a:gdLst>
                <a:gd name="T0" fmla="*/ 4 w 13"/>
                <a:gd name="T1" fmla="*/ 45 h 45"/>
                <a:gd name="T2" fmla="*/ 13 w 13"/>
                <a:gd name="T3" fmla="*/ 0 h 45"/>
                <a:gd name="T4" fmla="*/ 9 w 13"/>
                <a:gd name="T5" fmla="*/ 2 h 45"/>
                <a:gd name="T6" fmla="*/ 0 w 13"/>
                <a:gd name="T7" fmla="*/ 44 h 45"/>
                <a:gd name="T8" fmla="*/ 4 w 13"/>
                <a:gd name="T9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5">
                  <a:moveTo>
                    <a:pt x="4" y="45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" y="44"/>
                    <a:pt x="2" y="44"/>
                    <a:pt x="4" y="45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3" name="Freeform 445">
              <a:extLst>
                <a:ext uri="{FF2B5EF4-FFF2-40B4-BE49-F238E27FC236}">
                  <a16:creationId xmlns:a16="http://schemas.microsoft.com/office/drawing/2014/main" id="{FFCAC487-D0AC-4C6B-A87F-F5FED84CBA5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24244" y="3615377"/>
              <a:ext cx="156690" cy="226331"/>
            </a:xfrm>
            <a:custGeom>
              <a:avLst/>
              <a:gdLst>
                <a:gd name="T0" fmla="*/ 19 w 27"/>
                <a:gd name="T1" fmla="*/ 39 h 39"/>
                <a:gd name="T2" fmla="*/ 27 w 27"/>
                <a:gd name="T3" fmla="*/ 0 h 39"/>
                <a:gd name="T4" fmla="*/ 6 w 27"/>
                <a:gd name="T5" fmla="*/ 7 h 39"/>
                <a:gd name="T6" fmla="*/ 0 w 27"/>
                <a:gd name="T7" fmla="*/ 36 h 39"/>
                <a:gd name="T8" fmla="*/ 19 w 27"/>
                <a:gd name="T9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9">
                  <a:moveTo>
                    <a:pt x="19" y="39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6" y="37"/>
                    <a:pt x="13" y="38"/>
                    <a:pt x="19" y="39"/>
                  </a:cubicBez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4" name="Freeform 446">
              <a:extLst>
                <a:ext uri="{FF2B5EF4-FFF2-40B4-BE49-F238E27FC236}">
                  <a16:creationId xmlns:a16="http://schemas.microsoft.com/office/drawing/2014/main" id="{D187EBD0-5E69-44E6-8334-EB7B9FC0C18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993884" y="3706780"/>
              <a:ext cx="39173" cy="169748"/>
            </a:xfrm>
            <a:custGeom>
              <a:avLst/>
              <a:gdLst>
                <a:gd name="T0" fmla="*/ 2 w 18"/>
                <a:gd name="T1" fmla="*/ 78 h 78"/>
                <a:gd name="T2" fmla="*/ 18 w 18"/>
                <a:gd name="T3" fmla="*/ 0 h 78"/>
                <a:gd name="T4" fmla="*/ 16 w 18"/>
                <a:gd name="T5" fmla="*/ 3 h 78"/>
                <a:gd name="T6" fmla="*/ 0 w 18"/>
                <a:gd name="T7" fmla="*/ 78 h 78"/>
                <a:gd name="T8" fmla="*/ 2 w 18"/>
                <a:gd name="T9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8">
                  <a:moveTo>
                    <a:pt x="2" y="78"/>
                  </a:moveTo>
                  <a:lnTo>
                    <a:pt x="18" y="0"/>
                  </a:lnTo>
                  <a:lnTo>
                    <a:pt x="16" y="3"/>
                  </a:lnTo>
                  <a:lnTo>
                    <a:pt x="0" y="78"/>
                  </a:lnTo>
                  <a:lnTo>
                    <a:pt x="2" y="78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5" name="Freeform 447">
              <a:extLst>
                <a:ext uri="{FF2B5EF4-FFF2-40B4-BE49-F238E27FC236}">
                  <a16:creationId xmlns:a16="http://schemas.microsoft.com/office/drawing/2014/main" id="{C82F263F-AA40-4ED9-B7C0-48F21527D3D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6" name="Freeform 448">
              <a:extLst>
                <a:ext uri="{FF2B5EF4-FFF2-40B4-BE49-F238E27FC236}">
                  <a16:creationId xmlns:a16="http://schemas.microsoft.com/office/drawing/2014/main" id="{65DF90C7-7DBB-473D-A51C-F23D070F3F4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21 w 59"/>
                <a:gd name="T1" fmla="*/ 5 h 60"/>
                <a:gd name="T2" fmla="*/ 4 w 59"/>
                <a:gd name="T3" fmla="*/ 38 h 60"/>
                <a:gd name="T4" fmla="*/ 38 w 59"/>
                <a:gd name="T5" fmla="*/ 55 h 60"/>
                <a:gd name="T6" fmla="*/ 54 w 59"/>
                <a:gd name="T7" fmla="*/ 22 h 60"/>
                <a:gd name="T8" fmla="*/ 21 w 59"/>
                <a:gd name="T9" fmla="*/ 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21" y="5"/>
                  </a:moveTo>
                  <a:cubicBezTo>
                    <a:pt x="7" y="10"/>
                    <a:pt x="0" y="24"/>
                    <a:pt x="4" y="38"/>
                  </a:cubicBezTo>
                  <a:cubicBezTo>
                    <a:pt x="9" y="52"/>
                    <a:pt x="24" y="60"/>
                    <a:pt x="38" y="55"/>
                  </a:cubicBezTo>
                  <a:cubicBezTo>
                    <a:pt x="51" y="51"/>
                    <a:pt x="59" y="36"/>
                    <a:pt x="54" y="22"/>
                  </a:cubicBezTo>
                  <a:cubicBezTo>
                    <a:pt x="50" y="8"/>
                    <a:pt x="35" y="0"/>
                    <a:pt x="21" y="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7" name="Freeform 449">
              <a:extLst>
                <a:ext uri="{FF2B5EF4-FFF2-40B4-BE49-F238E27FC236}">
                  <a16:creationId xmlns:a16="http://schemas.microsoft.com/office/drawing/2014/main" id="{F6C65AEB-E5FA-4215-9148-576430C7EA1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18 w 48"/>
                <a:gd name="T1" fmla="*/ 4 h 48"/>
                <a:gd name="T2" fmla="*/ 4 w 48"/>
                <a:gd name="T3" fmla="*/ 31 h 48"/>
                <a:gd name="T4" fmla="*/ 31 w 48"/>
                <a:gd name="T5" fmla="*/ 44 h 48"/>
                <a:gd name="T6" fmla="*/ 45 w 48"/>
                <a:gd name="T7" fmla="*/ 17 h 48"/>
                <a:gd name="T8" fmla="*/ 18 w 48"/>
                <a:gd name="T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cubicBezTo>
                    <a:pt x="6" y="8"/>
                    <a:pt x="0" y="20"/>
                    <a:pt x="4" y="31"/>
                  </a:cubicBezTo>
                  <a:cubicBezTo>
                    <a:pt x="8" y="42"/>
                    <a:pt x="20" y="48"/>
                    <a:pt x="31" y="44"/>
                  </a:cubicBezTo>
                  <a:cubicBezTo>
                    <a:pt x="42" y="41"/>
                    <a:pt x="48" y="29"/>
                    <a:pt x="45" y="17"/>
                  </a:cubicBezTo>
                  <a:cubicBezTo>
                    <a:pt x="41" y="6"/>
                    <a:pt x="29" y="0"/>
                    <a:pt x="18" y="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8" name="Freeform 450">
              <a:extLst>
                <a:ext uri="{FF2B5EF4-FFF2-40B4-BE49-F238E27FC236}">
                  <a16:creationId xmlns:a16="http://schemas.microsoft.com/office/drawing/2014/main" id="{9F2CF09A-BE94-4BF0-9BC4-4C523FA225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15 w 40"/>
                <a:gd name="T1" fmla="*/ 3 h 40"/>
                <a:gd name="T2" fmla="*/ 3 w 40"/>
                <a:gd name="T3" fmla="*/ 26 h 40"/>
                <a:gd name="T4" fmla="*/ 26 w 40"/>
                <a:gd name="T5" fmla="*/ 37 h 40"/>
                <a:gd name="T6" fmla="*/ 37 w 40"/>
                <a:gd name="T7" fmla="*/ 15 h 40"/>
                <a:gd name="T8" fmla="*/ 15 w 40"/>
                <a:gd name="T9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15" y="3"/>
                  </a:moveTo>
                  <a:cubicBezTo>
                    <a:pt x="5" y="6"/>
                    <a:pt x="0" y="16"/>
                    <a:pt x="3" y="26"/>
                  </a:cubicBezTo>
                  <a:cubicBezTo>
                    <a:pt x="6" y="35"/>
                    <a:pt x="16" y="40"/>
                    <a:pt x="26" y="37"/>
                  </a:cubicBezTo>
                  <a:cubicBezTo>
                    <a:pt x="35" y="34"/>
                    <a:pt x="40" y="24"/>
                    <a:pt x="37" y="15"/>
                  </a:cubicBezTo>
                  <a:cubicBezTo>
                    <a:pt x="34" y="5"/>
                    <a:pt x="24" y="0"/>
                    <a:pt x="15" y="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9" name="Freeform 451">
              <a:extLst>
                <a:ext uri="{FF2B5EF4-FFF2-40B4-BE49-F238E27FC236}">
                  <a16:creationId xmlns:a16="http://schemas.microsoft.com/office/drawing/2014/main" id="{63BE17E8-76A5-4EB3-BF64-3DF5561617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66034" y="2737258"/>
              <a:ext cx="620233" cy="282913"/>
            </a:xfrm>
            <a:custGeom>
              <a:avLst/>
              <a:gdLst>
                <a:gd name="T0" fmla="*/ 107 w 107"/>
                <a:gd name="T1" fmla="*/ 0 h 49"/>
                <a:gd name="T2" fmla="*/ 0 w 107"/>
                <a:gd name="T3" fmla="*/ 35 h 49"/>
                <a:gd name="T4" fmla="*/ 107 w 107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9">
                  <a:moveTo>
                    <a:pt x="107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59" y="49"/>
                    <a:pt x="107" y="0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0" name="Freeform 452">
              <a:extLst>
                <a:ext uri="{FF2B5EF4-FFF2-40B4-BE49-F238E27FC236}">
                  <a16:creationId xmlns:a16="http://schemas.microsoft.com/office/drawing/2014/main" id="{1CE3C903-1781-4B7C-9232-15851FADB0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19137" y="2655648"/>
              <a:ext cx="350377" cy="602823"/>
            </a:xfrm>
            <a:custGeom>
              <a:avLst/>
              <a:gdLst>
                <a:gd name="T0" fmla="*/ 14 w 60"/>
                <a:gd name="T1" fmla="*/ 104 h 104"/>
                <a:gd name="T2" fmla="*/ 53 w 60"/>
                <a:gd name="T3" fmla="*/ 0 h 104"/>
                <a:gd name="T4" fmla="*/ 60 w 60"/>
                <a:gd name="T5" fmla="*/ 88 h 104"/>
                <a:gd name="T6" fmla="*/ 14 w 60"/>
                <a:gd name="T7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" h="104">
                  <a:moveTo>
                    <a:pt x="14" y="104"/>
                  </a:moveTo>
                  <a:cubicBezTo>
                    <a:pt x="0" y="24"/>
                    <a:pt x="53" y="0"/>
                    <a:pt x="53" y="0"/>
                  </a:cubicBezTo>
                  <a:cubicBezTo>
                    <a:pt x="60" y="88"/>
                    <a:pt x="60" y="88"/>
                    <a:pt x="60" y="88"/>
                  </a:cubicBezTo>
                  <a:lnTo>
                    <a:pt x="14" y="104"/>
                  </a:lnTo>
                  <a:close/>
                </a:path>
              </a:pathLst>
            </a:custGeom>
            <a:solidFill>
              <a:srgbClr val="A7A9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1" name="Freeform 453">
              <a:extLst>
                <a:ext uri="{FF2B5EF4-FFF2-40B4-BE49-F238E27FC236}">
                  <a16:creationId xmlns:a16="http://schemas.microsoft.com/office/drawing/2014/main" id="{40D1FFE4-DF15-48A4-A0FF-74789034E6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3974" y="3602320"/>
              <a:ext cx="237212" cy="193687"/>
            </a:xfrm>
            <a:custGeom>
              <a:avLst/>
              <a:gdLst>
                <a:gd name="T0" fmla="*/ 8 w 41"/>
                <a:gd name="T1" fmla="*/ 0 h 33"/>
                <a:gd name="T2" fmla="*/ 41 w 41"/>
                <a:gd name="T3" fmla="*/ 30 h 33"/>
                <a:gd name="T4" fmla="*/ 29 w 41"/>
                <a:gd name="T5" fmla="*/ 33 h 33"/>
                <a:gd name="T6" fmla="*/ 0 w 41"/>
                <a:gd name="T7" fmla="*/ 7 h 33"/>
                <a:gd name="T8" fmla="*/ 8 w 41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33">
                  <a:moveTo>
                    <a:pt x="8" y="0"/>
                  </a:moveTo>
                  <a:cubicBezTo>
                    <a:pt x="41" y="30"/>
                    <a:pt x="41" y="30"/>
                    <a:pt x="41" y="30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5"/>
                    <a:pt x="5" y="3"/>
                    <a:pt x="8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2" name="Freeform 454">
              <a:extLst>
                <a:ext uri="{FF2B5EF4-FFF2-40B4-BE49-F238E27FC236}">
                  <a16:creationId xmlns:a16="http://schemas.microsoft.com/office/drawing/2014/main" id="{3CC1F2D6-07FB-4BF6-B4C5-63D50A08C58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20871" y="3849325"/>
              <a:ext cx="232859" cy="169748"/>
            </a:xfrm>
            <a:custGeom>
              <a:avLst/>
              <a:gdLst>
                <a:gd name="T0" fmla="*/ 21 w 40"/>
                <a:gd name="T1" fmla="*/ 0 h 29"/>
                <a:gd name="T2" fmla="*/ 40 w 40"/>
                <a:gd name="T3" fmla="*/ 16 h 29"/>
                <a:gd name="T4" fmla="*/ 0 w 40"/>
                <a:gd name="T5" fmla="*/ 29 h 29"/>
                <a:gd name="T6" fmla="*/ 21 w 40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29">
                  <a:moveTo>
                    <a:pt x="21" y="0"/>
                  </a:moveTo>
                  <a:cubicBezTo>
                    <a:pt x="40" y="16"/>
                    <a:pt x="40" y="16"/>
                    <a:pt x="40" y="16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7" y="18"/>
                    <a:pt x="14" y="8"/>
                    <a:pt x="21" y="0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3" name="Freeform 455">
              <a:extLst>
                <a:ext uri="{FF2B5EF4-FFF2-40B4-BE49-F238E27FC236}">
                  <a16:creationId xmlns:a16="http://schemas.microsoft.com/office/drawing/2014/main" id="{AE3B1D01-CDE8-4372-B249-56B2A658563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35351" y="3031053"/>
              <a:ext cx="942319" cy="504891"/>
            </a:xfrm>
            <a:custGeom>
              <a:avLst/>
              <a:gdLst>
                <a:gd name="T0" fmla="*/ 159 w 162"/>
                <a:gd name="T1" fmla="*/ 16 h 87"/>
                <a:gd name="T2" fmla="*/ 162 w 162"/>
                <a:gd name="T3" fmla="*/ 45 h 87"/>
                <a:gd name="T4" fmla="*/ 34 w 162"/>
                <a:gd name="T5" fmla="*/ 87 h 87"/>
                <a:gd name="T6" fmla="*/ 0 w 162"/>
                <a:gd name="T7" fmla="*/ 57 h 87"/>
                <a:gd name="T8" fmla="*/ 159 w 162"/>
                <a:gd name="T9" fmla="*/ 16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" h="87">
                  <a:moveTo>
                    <a:pt x="159" y="16"/>
                  </a:moveTo>
                  <a:cubicBezTo>
                    <a:pt x="162" y="45"/>
                    <a:pt x="162" y="45"/>
                    <a:pt x="162" y="45"/>
                  </a:cubicBezTo>
                  <a:cubicBezTo>
                    <a:pt x="34" y="87"/>
                    <a:pt x="34" y="87"/>
                    <a:pt x="34" y="8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73" y="0"/>
                    <a:pt x="159" y="16"/>
                    <a:pt x="159" y="16"/>
                  </a:cubicBezTo>
                  <a:close/>
                </a:path>
              </a:pathLst>
            </a:custGeom>
            <a:solidFill>
              <a:srgbClr val="3A82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4" name="Freeform 456">
              <a:extLst>
                <a:ext uri="{FF2B5EF4-FFF2-40B4-BE49-F238E27FC236}">
                  <a16:creationId xmlns:a16="http://schemas.microsoft.com/office/drawing/2014/main" id="{456EB77B-A7D2-45D9-B76D-B70468F4477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05638" y="3788390"/>
              <a:ext cx="152338" cy="128399"/>
            </a:xfrm>
            <a:custGeom>
              <a:avLst/>
              <a:gdLst>
                <a:gd name="T0" fmla="*/ 5 w 26"/>
                <a:gd name="T1" fmla="*/ 0 h 22"/>
                <a:gd name="T2" fmla="*/ 26 w 26"/>
                <a:gd name="T3" fmla="*/ 20 h 22"/>
                <a:gd name="T4" fmla="*/ 19 w 26"/>
                <a:gd name="T5" fmla="*/ 22 h 22"/>
                <a:gd name="T6" fmla="*/ 0 w 26"/>
                <a:gd name="T7" fmla="*/ 6 h 22"/>
                <a:gd name="T8" fmla="*/ 5 w 26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2">
                  <a:moveTo>
                    <a:pt x="5" y="0"/>
                  </a:moveTo>
                  <a:cubicBezTo>
                    <a:pt x="26" y="20"/>
                    <a:pt x="26" y="20"/>
                    <a:pt x="26" y="20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2" y="4"/>
                    <a:pt x="3" y="2"/>
                    <a:pt x="5" y="0"/>
                  </a:cubicBezTo>
                  <a:close/>
                </a:path>
              </a:pathLst>
            </a:custGeom>
            <a:solidFill>
              <a:srgbClr val="1014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5" name="Freeform 457">
              <a:extLst>
                <a:ext uri="{FF2B5EF4-FFF2-40B4-BE49-F238E27FC236}">
                  <a16:creationId xmlns:a16="http://schemas.microsoft.com/office/drawing/2014/main" id="{A4A4D595-D8AB-4E7F-AE99-5E9558E3B1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570764"/>
              <a:ext cx="215449" cy="187158"/>
            </a:xfrm>
            <a:custGeom>
              <a:avLst/>
              <a:gdLst>
                <a:gd name="T0" fmla="*/ 3 w 37"/>
                <a:gd name="T1" fmla="*/ 0 h 32"/>
                <a:gd name="T2" fmla="*/ 37 w 37"/>
                <a:gd name="T3" fmla="*/ 30 h 32"/>
                <a:gd name="T4" fmla="*/ 33 w 37"/>
                <a:gd name="T5" fmla="*/ 32 h 32"/>
                <a:gd name="T6" fmla="*/ 0 w 37"/>
                <a:gd name="T7" fmla="*/ 2 h 32"/>
                <a:gd name="T8" fmla="*/ 3 w 37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32">
                  <a:moveTo>
                    <a:pt x="3" y="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2" y="1"/>
                    <a:pt x="3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6" name="Freeform 458">
              <a:extLst>
                <a:ext uri="{FF2B5EF4-FFF2-40B4-BE49-F238E27FC236}">
                  <a16:creationId xmlns:a16="http://schemas.microsoft.com/office/drawing/2014/main" id="{2186A80D-B788-4B68-859F-11F99ABC03B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8794" y="3678489"/>
              <a:ext cx="248093" cy="191511"/>
            </a:xfrm>
            <a:custGeom>
              <a:avLst/>
              <a:gdLst>
                <a:gd name="T0" fmla="*/ 14 w 43"/>
                <a:gd name="T1" fmla="*/ 0 h 33"/>
                <a:gd name="T2" fmla="*/ 43 w 43"/>
                <a:gd name="T3" fmla="*/ 26 h 33"/>
                <a:gd name="T4" fmla="*/ 22 w 43"/>
                <a:gd name="T5" fmla="*/ 33 h 33"/>
                <a:gd name="T6" fmla="*/ 0 w 43"/>
                <a:gd name="T7" fmla="*/ 14 h 33"/>
                <a:gd name="T8" fmla="*/ 14 w 4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3">
                  <a:moveTo>
                    <a:pt x="14" y="0"/>
                  </a:moveTo>
                  <a:cubicBezTo>
                    <a:pt x="43" y="26"/>
                    <a:pt x="43" y="26"/>
                    <a:pt x="43" y="26"/>
                  </a:cubicBezTo>
                  <a:cubicBezTo>
                    <a:pt x="22" y="33"/>
                    <a:pt x="22" y="33"/>
                    <a:pt x="22" y="3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5" y="9"/>
                    <a:pt x="9" y="5"/>
                    <a:pt x="14" y="0"/>
                  </a:cubicBezTo>
                  <a:close/>
                </a:path>
              </a:pathLst>
            </a:custGeom>
            <a:solidFill>
              <a:srgbClr val="A82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7" name="Freeform 459">
              <a:extLst>
                <a:ext uri="{FF2B5EF4-FFF2-40B4-BE49-F238E27FC236}">
                  <a16:creationId xmlns:a16="http://schemas.microsoft.com/office/drawing/2014/main" id="{F2FFD6AE-D4C3-46B7-886D-4FF7E93EB05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813254" y="3776420"/>
              <a:ext cx="126223" cy="117518"/>
            </a:xfrm>
            <a:custGeom>
              <a:avLst/>
              <a:gdLst>
                <a:gd name="T0" fmla="*/ 0 w 58"/>
                <a:gd name="T1" fmla="*/ 0 h 54"/>
                <a:gd name="T2" fmla="*/ 58 w 58"/>
                <a:gd name="T3" fmla="*/ 51 h 54"/>
                <a:gd name="T4" fmla="*/ 56 w 58"/>
                <a:gd name="T5" fmla="*/ 54 h 54"/>
                <a:gd name="T6" fmla="*/ 0 w 58"/>
                <a:gd name="T7" fmla="*/ 0 h 54"/>
                <a:gd name="T8" fmla="*/ 0 w 58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4">
                  <a:moveTo>
                    <a:pt x="0" y="0"/>
                  </a:moveTo>
                  <a:lnTo>
                    <a:pt x="58" y="51"/>
                  </a:lnTo>
                  <a:lnTo>
                    <a:pt x="56" y="5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8" name="Freeform 460">
              <a:extLst>
                <a:ext uri="{FF2B5EF4-FFF2-40B4-BE49-F238E27FC236}">
                  <a16:creationId xmlns:a16="http://schemas.microsoft.com/office/drawing/2014/main" id="{3F4E8972-A960-44E2-A4AE-5BB34F589AC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49" name="Freeform 461">
              <a:extLst>
                <a:ext uri="{FF2B5EF4-FFF2-40B4-BE49-F238E27FC236}">
                  <a16:creationId xmlns:a16="http://schemas.microsoft.com/office/drawing/2014/main" id="{A986F902-4D96-4FF9-925C-202FA521E72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670710" y="3327023"/>
              <a:ext cx="341672" cy="348201"/>
            </a:xfrm>
            <a:custGeom>
              <a:avLst/>
              <a:gdLst>
                <a:gd name="T0" fmla="*/ 38 w 59"/>
                <a:gd name="T1" fmla="*/ 55 h 60"/>
                <a:gd name="T2" fmla="*/ 4 w 59"/>
                <a:gd name="T3" fmla="*/ 38 h 60"/>
                <a:gd name="T4" fmla="*/ 21 w 59"/>
                <a:gd name="T5" fmla="*/ 5 h 60"/>
                <a:gd name="T6" fmla="*/ 54 w 59"/>
                <a:gd name="T7" fmla="*/ 22 h 60"/>
                <a:gd name="T8" fmla="*/ 38 w 59"/>
                <a:gd name="T9" fmla="*/ 55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60">
                  <a:moveTo>
                    <a:pt x="38" y="55"/>
                  </a:moveTo>
                  <a:cubicBezTo>
                    <a:pt x="24" y="60"/>
                    <a:pt x="9" y="52"/>
                    <a:pt x="4" y="38"/>
                  </a:cubicBezTo>
                  <a:cubicBezTo>
                    <a:pt x="0" y="24"/>
                    <a:pt x="7" y="10"/>
                    <a:pt x="21" y="5"/>
                  </a:cubicBezTo>
                  <a:cubicBezTo>
                    <a:pt x="35" y="0"/>
                    <a:pt x="50" y="8"/>
                    <a:pt x="54" y="22"/>
                  </a:cubicBezTo>
                  <a:cubicBezTo>
                    <a:pt x="59" y="36"/>
                    <a:pt x="51" y="51"/>
                    <a:pt x="38" y="55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0" name="Freeform 462">
              <a:extLst>
                <a:ext uri="{FF2B5EF4-FFF2-40B4-BE49-F238E27FC236}">
                  <a16:creationId xmlns:a16="http://schemas.microsoft.com/office/drawing/2014/main" id="{30740B11-E0E7-4414-BC84-4E85BCCD23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02265" y="3365108"/>
              <a:ext cx="278561" cy="278561"/>
            </a:xfrm>
            <a:custGeom>
              <a:avLst/>
              <a:gdLst>
                <a:gd name="T0" fmla="*/ 31 w 48"/>
                <a:gd name="T1" fmla="*/ 44 h 48"/>
                <a:gd name="T2" fmla="*/ 4 w 48"/>
                <a:gd name="T3" fmla="*/ 31 h 48"/>
                <a:gd name="T4" fmla="*/ 18 w 48"/>
                <a:gd name="T5" fmla="*/ 4 h 48"/>
                <a:gd name="T6" fmla="*/ 45 w 48"/>
                <a:gd name="T7" fmla="*/ 17 h 48"/>
                <a:gd name="T8" fmla="*/ 31 w 48"/>
                <a:gd name="T9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48">
                  <a:moveTo>
                    <a:pt x="31" y="44"/>
                  </a:moveTo>
                  <a:cubicBezTo>
                    <a:pt x="20" y="48"/>
                    <a:pt x="8" y="42"/>
                    <a:pt x="4" y="31"/>
                  </a:cubicBezTo>
                  <a:cubicBezTo>
                    <a:pt x="0" y="20"/>
                    <a:pt x="6" y="8"/>
                    <a:pt x="18" y="4"/>
                  </a:cubicBezTo>
                  <a:cubicBezTo>
                    <a:pt x="29" y="0"/>
                    <a:pt x="41" y="6"/>
                    <a:pt x="45" y="17"/>
                  </a:cubicBezTo>
                  <a:cubicBezTo>
                    <a:pt x="48" y="29"/>
                    <a:pt x="42" y="41"/>
                    <a:pt x="31" y="44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1" name="Freeform 463">
              <a:extLst>
                <a:ext uri="{FF2B5EF4-FFF2-40B4-BE49-F238E27FC236}">
                  <a16:creationId xmlns:a16="http://schemas.microsoft.com/office/drawing/2014/main" id="{6AFD65E4-CA37-4017-B62D-BAB8C442BC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26204" y="3386870"/>
              <a:ext cx="232859" cy="232859"/>
            </a:xfrm>
            <a:custGeom>
              <a:avLst/>
              <a:gdLst>
                <a:gd name="T0" fmla="*/ 26 w 40"/>
                <a:gd name="T1" fmla="*/ 37 h 40"/>
                <a:gd name="T2" fmla="*/ 3 w 40"/>
                <a:gd name="T3" fmla="*/ 26 h 40"/>
                <a:gd name="T4" fmla="*/ 15 w 40"/>
                <a:gd name="T5" fmla="*/ 3 h 40"/>
                <a:gd name="T6" fmla="*/ 37 w 40"/>
                <a:gd name="T7" fmla="*/ 15 h 40"/>
                <a:gd name="T8" fmla="*/ 26 w 40"/>
                <a:gd name="T9" fmla="*/ 37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6" y="37"/>
                  </a:moveTo>
                  <a:cubicBezTo>
                    <a:pt x="16" y="40"/>
                    <a:pt x="6" y="35"/>
                    <a:pt x="3" y="26"/>
                  </a:cubicBezTo>
                  <a:cubicBezTo>
                    <a:pt x="0" y="16"/>
                    <a:pt x="5" y="6"/>
                    <a:pt x="15" y="3"/>
                  </a:cubicBezTo>
                  <a:cubicBezTo>
                    <a:pt x="24" y="0"/>
                    <a:pt x="34" y="5"/>
                    <a:pt x="37" y="15"/>
                  </a:cubicBezTo>
                  <a:cubicBezTo>
                    <a:pt x="40" y="24"/>
                    <a:pt x="35" y="34"/>
                    <a:pt x="26" y="37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2" name="Freeform 464">
              <a:extLst>
                <a:ext uri="{FF2B5EF4-FFF2-40B4-BE49-F238E27FC236}">
                  <a16:creationId xmlns:a16="http://schemas.microsoft.com/office/drawing/2014/main" id="{EE92F530-FCD2-4B1E-8ED1-25053ADF5C6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293129" y="2744875"/>
              <a:ext cx="620233" cy="267679"/>
            </a:xfrm>
            <a:custGeom>
              <a:avLst/>
              <a:gdLst>
                <a:gd name="T0" fmla="*/ 107 w 107"/>
                <a:gd name="T1" fmla="*/ 11 h 46"/>
                <a:gd name="T2" fmla="*/ 0 w 107"/>
                <a:gd name="T3" fmla="*/ 46 h 46"/>
                <a:gd name="T4" fmla="*/ 107 w 107"/>
                <a:gd name="T5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7" h="46">
                  <a:moveTo>
                    <a:pt x="107" y="11"/>
                  </a:moveTo>
                  <a:cubicBezTo>
                    <a:pt x="0" y="46"/>
                    <a:pt x="0" y="46"/>
                    <a:pt x="0" y="46"/>
                  </a:cubicBezTo>
                  <a:cubicBezTo>
                    <a:pt x="0" y="46"/>
                    <a:pt x="40" y="0"/>
                    <a:pt x="107" y="11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3" name="Freeform 465">
              <a:extLst>
                <a:ext uri="{FF2B5EF4-FFF2-40B4-BE49-F238E27FC236}">
                  <a16:creationId xmlns:a16="http://schemas.microsoft.com/office/drawing/2014/main" id="{341AEFD1-287F-4947-910F-D790F640D42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971689" y="1443475"/>
              <a:ext cx="628938" cy="628938"/>
            </a:xfrm>
            <a:custGeom>
              <a:avLst/>
              <a:gdLst>
                <a:gd name="T0" fmla="*/ 108 w 108"/>
                <a:gd name="T1" fmla="*/ 108 h 108"/>
                <a:gd name="T2" fmla="*/ 11 w 108"/>
                <a:gd name="T3" fmla="*/ 39 h 108"/>
                <a:gd name="T4" fmla="*/ 108 w 108"/>
                <a:gd name="T5" fmla="*/ 10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8">
                  <a:moveTo>
                    <a:pt x="108" y="108"/>
                  </a:moveTo>
                  <a:cubicBezTo>
                    <a:pt x="108" y="108"/>
                    <a:pt x="0" y="105"/>
                    <a:pt x="11" y="39"/>
                  </a:cubicBezTo>
                  <a:cubicBezTo>
                    <a:pt x="11" y="39"/>
                    <a:pt x="58" y="0"/>
                    <a:pt x="108" y="108"/>
                  </a:cubicBezTo>
                  <a:close/>
                </a:path>
              </a:pathLst>
            </a:custGeom>
            <a:solidFill>
              <a:srgbClr val="FFC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4" name="Freeform 466">
              <a:extLst>
                <a:ext uri="{FF2B5EF4-FFF2-40B4-BE49-F238E27FC236}">
                  <a16:creationId xmlns:a16="http://schemas.microsoft.com/office/drawing/2014/main" id="{68BC8B33-E074-406E-802C-8893DA6CBA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43505" y="1523996"/>
              <a:ext cx="500539" cy="504891"/>
            </a:xfrm>
            <a:custGeom>
              <a:avLst/>
              <a:gdLst>
                <a:gd name="T0" fmla="*/ 86 w 86"/>
                <a:gd name="T1" fmla="*/ 87 h 87"/>
                <a:gd name="T2" fmla="*/ 9 w 86"/>
                <a:gd name="T3" fmla="*/ 31 h 87"/>
                <a:gd name="T4" fmla="*/ 86 w 86"/>
                <a:gd name="T5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7">
                  <a:moveTo>
                    <a:pt x="86" y="87"/>
                  </a:moveTo>
                  <a:cubicBezTo>
                    <a:pt x="86" y="87"/>
                    <a:pt x="0" y="84"/>
                    <a:pt x="9" y="31"/>
                  </a:cubicBezTo>
                  <a:cubicBezTo>
                    <a:pt x="9" y="31"/>
                    <a:pt x="47" y="0"/>
                    <a:pt x="86" y="87"/>
                  </a:cubicBezTo>
                  <a:close/>
                </a:path>
              </a:pathLst>
            </a:custGeom>
            <a:solidFill>
              <a:srgbClr val="FFE38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5" name="Freeform 467">
              <a:extLst>
                <a:ext uri="{FF2B5EF4-FFF2-40B4-BE49-F238E27FC236}">
                  <a16:creationId xmlns:a16="http://schemas.microsoft.com/office/drawing/2014/main" id="{1FB3B175-A2B7-4FB4-84F1-22CFC4558A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07705" y="1836289"/>
              <a:ext cx="239388" cy="280737"/>
            </a:xfrm>
            <a:custGeom>
              <a:avLst/>
              <a:gdLst>
                <a:gd name="T0" fmla="*/ 110 w 110"/>
                <a:gd name="T1" fmla="*/ 27 h 129"/>
                <a:gd name="T2" fmla="*/ 38 w 110"/>
                <a:gd name="T3" fmla="*/ 129 h 129"/>
                <a:gd name="T4" fmla="*/ 0 w 110"/>
                <a:gd name="T5" fmla="*/ 102 h 129"/>
                <a:gd name="T6" fmla="*/ 73 w 110"/>
                <a:gd name="T7" fmla="*/ 0 h 129"/>
                <a:gd name="T8" fmla="*/ 110 w 110"/>
                <a:gd name="T9" fmla="*/ 27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129">
                  <a:moveTo>
                    <a:pt x="110" y="27"/>
                  </a:moveTo>
                  <a:lnTo>
                    <a:pt x="38" y="129"/>
                  </a:lnTo>
                  <a:lnTo>
                    <a:pt x="0" y="102"/>
                  </a:lnTo>
                  <a:lnTo>
                    <a:pt x="73" y="0"/>
                  </a:lnTo>
                  <a:lnTo>
                    <a:pt x="110" y="27"/>
                  </a:lnTo>
                  <a:close/>
                </a:path>
              </a:pathLst>
            </a:custGeom>
            <a:solidFill>
              <a:srgbClr val="9C24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6" name="Freeform 468">
              <a:extLst>
                <a:ext uri="{FF2B5EF4-FFF2-40B4-BE49-F238E27FC236}">
                  <a16:creationId xmlns:a16="http://schemas.microsoft.com/office/drawing/2014/main" id="{2D0433B3-BCFD-46F4-BE57-E36F85E80DB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50142" y="1872197"/>
              <a:ext cx="470071" cy="674639"/>
            </a:xfrm>
            <a:custGeom>
              <a:avLst/>
              <a:gdLst>
                <a:gd name="T0" fmla="*/ 39 w 81"/>
                <a:gd name="T1" fmla="*/ 0 h 116"/>
                <a:gd name="T2" fmla="*/ 46 w 81"/>
                <a:gd name="T3" fmla="*/ 116 h 116"/>
                <a:gd name="T4" fmla="*/ 81 w 81"/>
                <a:gd name="T5" fmla="*/ 30 h 116"/>
                <a:gd name="T6" fmla="*/ 39 w 81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116">
                  <a:moveTo>
                    <a:pt x="39" y="0"/>
                  </a:moveTo>
                  <a:cubicBezTo>
                    <a:pt x="0" y="75"/>
                    <a:pt x="46" y="116"/>
                    <a:pt x="46" y="116"/>
                  </a:cubicBezTo>
                  <a:cubicBezTo>
                    <a:pt x="81" y="30"/>
                    <a:pt x="81" y="30"/>
                    <a:pt x="81" y="30"/>
                  </a:cubicBezTo>
                  <a:lnTo>
                    <a:pt x="39" y="0"/>
                  </a:ln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7" name="Freeform 469">
              <a:extLst>
                <a:ext uri="{FF2B5EF4-FFF2-40B4-BE49-F238E27FC236}">
                  <a16:creationId xmlns:a16="http://schemas.microsoft.com/office/drawing/2014/main" id="{D87EB15A-7470-4B16-AEEA-F4072951F4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2813" y="2754669"/>
              <a:ext cx="272032" cy="152338"/>
            </a:xfrm>
            <a:custGeom>
              <a:avLst/>
              <a:gdLst>
                <a:gd name="T0" fmla="*/ 6 w 47"/>
                <a:gd name="T1" fmla="*/ 26 h 26"/>
                <a:gd name="T2" fmla="*/ 47 w 47"/>
                <a:gd name="T3" fmla="*/ 7 h 26"/>
                <a:gd name="T4" fmla="*/ 37 w 47"/>
                <a:gd name="T5" fmla="*/ 0 h 26"/>
                <a:gd name="T6" fmla="*/ 0 w 47"/>
                <a:gd name="T7" fmla="*/ 17 h 26"/>
                <a:gd name="T8" fmla="*/ 6 w 47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6">
                  <a:moveTo>
                    <a:pt x="6" y="26"/>
                  </a:moveTo>
                  <a:cubicBezTo>
                    <a:pt x="47" y="7"/>
                    <a:pt x="47" y="7"/>
                    <a:pt x="47" y="7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2" y="20"/>
                    <a:pt x="4" y="23"/>
                    <a:pt x="6" y="26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8" name="Freeform 470">
              <a:extLst>
                <a:ext uri="{FF2B5EF4-FFF2-40B4-BE49-F238E27FC236}">
                  <a16:creationId xmlns:a16="http://schemas.microsoft.com/office/drawing/2014/main" id="{56E9A9E0-883D-4034-A9E2-8738FFB2A04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08038" y="2903742"/>
              <a:ext cx="208921" cy="208921"/>
            </a:xfrm>
            <a:custGeom>
              <a:avLst/>
              <a:gdLst>
                <a:gd name="T0" fmla="*/ 12 w 36"/>
                <a:gd name="T1" fmla="*/ 36 h 36"/>
                <a:gd name="T2" fmla="*/ 36 w 36"/>
                <a:gd name="T3" fmla="*/ 25 h 36"/>
                <a:gd name="T4" fmla="*/ 0 w 36"/>
                <a:gd name="T5" fmla="*/ 0 h 36"/>
                <a:gd name="T6" fmla="*/ 12 w 3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6">
                  <a:moveTo>
                    <a:pt x="12" y="36"/>
                  </a:moveTo>
                  <a:cubicBezTo>
                    <a:pt x="36" y="25"/>
                    <a:pt x="36" y="25"/>
                    <a:pt x="36" y="2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13"/>
                    <a:pt x="8" y="25"/>
                    <a:pt x="12" y="36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59" name="Freeform 471">
              <a:extLst>
                <a:ext uri="{FF2B5EF4-FFF2-40B4-BE49-F238E27FC236}">
                  <a16:creationId xmlns:a16="http://schemas.microsoft.com/office/drawing/2014/main" id="{D10E1B75-AE98-4BAB-9EFC-6F07C9D594F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82139" y="2142053"/>
              <a:ext cx="918380" cy="639819"/>
            </a:xfrm>
            <a:custGeom>
              <a:avLst/>
              <a:gdLst>
                <a:gd name="T0" fmla="*/ 146 w 158"/>
                <a:gd name="T1" fmla="*/ 110 h 110"/>
                <a:gd name="T2" fmla="*/ 158 w 158"/>
                <a:gd name="T3" fmla="*/ 82 h 110"/>
                <a:gd name="T4" fmla="*/ 43 w 158"/>
                <a:gd name="T5" fmla="*/ 0 h 110"/>
                <a:gd name="T6" fmla="*/ 0 w 158"/>
                <a:gd name="T7" fmla="*/ 20 h 110"/>
                <a:gd name="T8" fmla="*/ 146 w 158"/>
                <a:gd name="T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8" h="110">
                  <a:moveTo>
                    <a:pt x="146" y="110"/>
                  </a:moveTo>
                  <a:cubicBezTo>
                    <a:pt x="158" y="82"/>
                    <a:pt x="158" y="82"/>
                    <a:pt x="158" y="82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5" y="99"/>
                    <a:pt x="146" y="110"/>
                    <a:pt x="146" y="110"/>
                  </a:cubicBez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0" name="Freeform 472">
              <a:extLst>
                <a:ext uri="{FF2B5EF4-FFF2-40B4-BE49-F238E27FC236}">
                  <a16:creationId xmlns:a16="http://schemas.microsoft.com/office/drawing/2014/main" id="{3A53D7B8-EF37-4323-BB8D-B53632C4688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15763" y="2907007"/>
              <a:ext cx="174100" cy="97932"/>
            </a:xfrm>
            <a:custGeom>
              <a:avLst/>
              <a:gdLst>
                <a:gd name="T0" fmla="*/ 3 w 30"/>
                <a:gd name="T1" fmla="*/ 17 h 17"/>
                <a:gd name="T2" fmla="*/ 30 w 30"/>
                <a:gd name="T3" fmla="*/ 5 h 17"/>
                <a:gd name="T4" fmla="*/ 24 w 30"/>
                <a:gd name="T5" fmla="*/ 0 h 17"/>
                <a:gd name="T6" fmla="*/ 0 w 30"/>
                <a:gd name="T7" fmla="*/ 11 h 17"/>
                <a:gd name="T8" fmla="*/ 3 w 30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7">
                  <a:moveTo>
                    <a:pt x="3" y="17"/>
                  </a:moveTo>
                  <a:cubicBezTo>
                    <a:pt x="30" y="5"/>
                    <a:pt x="30" y="5"/>
                    <a:pt x="30" y="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3"/>
                    <a:pt x="2" y="15"/>
                    <a:pt x="3" y="17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1" name="Freeform 473">
              <a:extLst>
                <a:ext uri="{FF2B5EF4-FFF2-40B4-BE49-F238E27FC236}">
                  <a16:creationId xmlns:a16="http://schemas.microsoft.com/office/drawing/2014/main" id="{F29D20F7-AE15-4BE4-ACAE-20367F7632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40898" y="2733994"/>
              <a:ext cx="261151" cy="134928"/>
            </a:xfrm>
            <a:custGeom>
              <a:avLst/>
              <a:gdLst>
                <a:gd name="T0" fmla="*/ 2 w 45"/>
                <a:gd name="T1" fmla="*/ 23 h 23"/>
                <a:gd name="T2" fmla="*/ 45 w 45"/>
                <a:gd name="T3" fmla="*/ 3 h 23"/>
                <a:gd name="T4" fmla="*/ 41 w 45"/>
                <a:gd name="T5" fmla="*/ 0 h 23"/>
                <a:gd name="T6" fmla="*/ 0 w 45"/>
                <a:gd name="T7" fmla="*/ 19 h 23"/>
                <a:gd name="T8" fmla="*/ 2 w 45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2" y="23"/>
                  </a:moveTo>
                  <a:cubicBezTo>
                    <a:pt x="45" y="3"/>
                    <a:pt x="45" y="3"/>
                    <a:pt x="45" y="3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2"/>
                    <a:pt x="2" y="23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2" name="Freeform 474">
              <a:extLst>
                <a:ext uri="{FF2B5EF4-FFF2-40B4-BE49-F238E27FC236}">
                  <a16:creationId xmlns:a16="http://schemas.microsoft.com/office/drawing/2014/main" id="{22CFCC90-18BA-466F-B9B9-DA0414D38B6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36437" y="2799282"/>
              <a:ext cx="272032" cy="180629"/>
            </a:xfrm>
            <a:custGeom>
              <a:avLst/>
              <a:gdLst>
                <a:gd name="T0" fmla="*/ 10 w 47"/>
                <a:gd name="T1" fmla="*/ 31 h 31"/>
                <a:gd name="T2" fmla="*/ 47 w 47"/>
                <a:gd name="T3" fmla="*/ 14 h 31"/>
                <a:gd name="T4" fmla="*/ 28 w 47"/>
                <a:gd name="T5" fmla="*/ 0 h 31"/>
                <a:gd name="T6" fmla="*/ 0 w 47"/>
                <a:gd name="T7" fmla="*/ 12 h 31"/>
                <a:gd name="T8" fmla="*/ 10 w 47"/>
                <a:gd name="T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0" y="31"/>
                  </a:moveTo>
                  <a:cubicBezTo>
                    <a:pt x="47" y="14"/>
                    <a:pt x="47" y="14"/>
                    <a:pt x="47" y="14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6" y="25"/>
                    <a:pt x="10" y="31"/>
                  </a:cubicBezTo>
                  <a:close/>
                </a:path>
              </a:pathLst>
            </a:custGeom>
            <a:solidFill>
              <a:srgbClr val="3642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3" name="Freeform 475">
              <a:extLst>
                <a:ext uri="{FF2B5EF4-FFF2-40B4-BE49-F238E27FC236}">
                  <a16:creationId xmlns:a16="http://schemas.microsoft.com/office/drawing/2014/main" id="{51D7564F-F83D-47D8-9E9B-8561F20276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35349" y="2909183"/>
              <a:ext cx="163219" cy="69640"/>
            </a:xfrm>
            <a:custGeom>
              <a:avLst/>
              <a:gdLst>
                <a:gd name="T0" fmla="*/ 0 w 75"/>
                <a:gd name="T1" fmla="*/ 32 h 32"/>
                <a:gd name="T2" fmla="*/ 75 w 75"/>
                <a:gd name="T3" fmla="*/ 0 h 32"/>
                <a:gd name="T4" fmla="*/ 72 w 75"/>
                <a:gd name="T5" fmla="*/ 0 h 32"/>
                <a:gd name="T6" fmla="*/ 0 w 75"/>
                <a:gd name="T7" fmla="*/ 32 h 32"/>
                <a:gd name="T8" fmla="*/ 0 w 75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32">
                  <a:moveTo>
                    <a:pt x="0" y="32"/>
                  </a:moveTo>
                  <a:lnTo>
                    <a:pt x="75" y="0"/>
                  </a:lnTo>
                  <a:lnTo>
                    <a:pt x="72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4" name="Freeform 476">
              <a:extLst>
                <a:ext uri="{FF2B5EF4-FFF2-40B4-BE49-F238E27FC236}">
                  <a16:creationId xmlns:a16="http://schemas.microsoft.com/office/drawing/2014/main" id="{5CE0C0D4-C238-46E2-B675-2573E56106C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5" name="Freeform 477">
              <a:extLst>
                <a:ext uri="{FF2B5EF4-FFF2-40B4-BE49-F238E27FC236}">
                  <a16:creationId xmlns:a16="http://schemas.microsoft.com/office/drawing/2014/main" id="{B05DB02C-41B2-4DF1-974B-71121D71EF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48 w 63"/>
                <a:gd name="T1" fmla="*/ 8 h 62"/>
                <a:gd name="T2" fmla="*/ 9 w 63"/>
                <a:gd name="T3" fmla="*/ 15 h 62"/>
                <a:gd name="T4" fmla="*/ 15 w 63"/>
                <a:gd name="T5" fmla="*/ 54 h 62"/>
                <a:gd name="T6" fmla="*/ 54 w 63"/>
                <a:gd name="T7" fmla="*/ 47 h 62"/>
                <a:gd name="T8" fmla="*/ 48 w 63"/>
                <a:gd name="T9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48" y="8"/>
                  </a:moveTo>
                  <a:cubicBezTo>
                    <a:pt x="35" y="0"/>
                    <a:pt x="18" y="2"/>
                    <a:pt x="9" y="15"/>
                  </a:cubicBezTo>
                  <a:cubicBezTo>
                    <a:pt x="0" y="27"/>
                    <a:pt x="3" y="45"/>
                    <a:pt x="15" y="54"/>
                  </a:cubicBezTo>
                  <a:cubicBezTo>
                    <a:pt x="28" y="62"/>
                    <a:pt x="45" y="60"/>
                    <a:pt x="54" y="47"/>
                  </a:cubicBezTo>
                  <a:cubicBezTo>
                    <a:pt x="63" y="35"/>
                    <a:pt x="60" y="17"/>
                    <a:pt x="48" y="8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6" name="Freeform 478">
              <a:extLst>
                <a:ext uri="{FF2B5EF4-FFF2-40B4-BE49-F238E27FC236}">
                  <a16:creationId xmlns:a16="http://schemas.microsoft.com/office/drawing/2014/main" id="{39E75D53-74A1-4D9B-ABC9-DFBD3C6B96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39 w 51"/>
                <a:gd name="T1" fmla="*/ 7 h 50"/>
                <a:gd name="T2" fmla="*/ 7 w 51"/>
                <a:gd name="T3" fmla="*/ 12 h 50"/>
                <a:gd name="T4" fmla="*/ 13 w 51"/>
                <a:gd name="T5" fmla="*/ 43 h 50"/>
                <a:gd name="T6" fmla="*/ 44 w 51"/>
                <a:gd name="T7" fmla="*/ 38 h 50"/>
                <a:gd name="T8" fmla="*/ 39 w 51"/>
                <a:gd name="T9" fmla="*/ 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39" y="7"/>
                  </a:moveTo>
                  <a:cubicBezTo>
                    <a:pt x="28" y="0"/>
                    <a:pt x="15" y="2"/>
                    <a:pt x="7" y="12"/>
                  </a:cubicBezTo>
                  <a:cubicBezTo>
                    <a:pt x="0" y="22"/>
                    <a:pt x="3" y="36"/>
                    <a:pt x="13" y="43"/>
                  </a:cubicBezTo>
                  <a:cubicBezTo>
                    <a:pt x="23" y="50"/>
                    <a:pt x="37" y="48"/>
                    <a:pt x="44" y="38"/>
                  </a:cubicBezTo>
                  <a:cubicBezTo>
                    <a:pt x="51" y="28"/>
                    <a:pt x="49" y="14"/>
                    <a:pt x="39" y="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7" name="Freeform 479">
              <a:extLst>
                <a:ext uri="{FF2B5EF4-FFF2-40B4-BE49-F238E27FC236}">
                  <a16:creationId xmlns:a16="http://schemas.microsoft.com/office/drawing/2014/main" id="{A9043154-6741-4DFA-BADB-0844E81C5B8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32 w 43"/>
                <a:gd name="T1" fmla="*/ 6 h 42"/>
                <a:gd name="T2" fmla="*/ 6 w 43"/>
                <a:gd name="T3" fmla="*/ 10 h 42"/>
                <a:gd name="T4" fmla="*/ 11 w 43"/>
                <a:gd name="T5" fmla="*/ 36 h 42"/>
                <a:gd name="T6" fmla="*/ 37 w 43"/>
                <a:gd name="T7" fmla="*/ 32 h 42"/>
                <a:gd name="T8" fmla="*/ 32 w 43"/>
                <a:gd name="T9" fmla="*/ 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32" y="6"/>
                  </a:moveTo>
                  <a:cubicBezTo>
                    <a:pt x="24" y="0"/>
                    <a:pt x="12" y="2"/>
                    <a:pt x="6" y="10"/>
                  </a:cubicBezTo>
                  <a:cubicBezTo>
                    <a:pt x="0" y="19"/>
                    <a:pt x="2" y="30"/>
                    <a:pt x="11" y="36"/>
                  </a:cubicBezTo>
                  <a:cubicBezTo>
                    <a:pt x="19" y="42"/>
                    <a:pt x="31" y="40"/>
                    <a:pt x="37" y="32"/>
                  </a:cubicBezTo>
                  <a:cubicBezTo>
                    <a:pt x="43" y="23"/>
                    <a:pt x="41" y="12"/>
                    <a:pt x="32" y="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8" name="Freeform 480">
              <a:extLst>
                <a:ext uri="{FF2B5EF4-FFF2-40B4-BE49-F238E27FC236}">
                  <a16:creationId xmlns:a16="http://schemas.microsoft.com/office/drawing/2014/main" id="{53FCE276-C593-4C44-B489-A78338A6E18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25" y="58"/>
                    <a:pt x="96" y="68"/>
                  </a:cubicBezTo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9" name="Freeform 481">
              <a:extLst>
                <a:ext uri="{FF2B5EF4-FFF2-40B4-BE49-F238E27FC236}">
                  <a16:creationId xmlns:a16="http://schemas.microsoft.com/office/drawing/2014/main" id="{E48B7CB7-A3E9-4031-BDD5-971ECB9EC5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1627368"/>
              <a:ext cx="652877" cy="528830"/>
            </a:xfrm>
            <a:custGeom>
              <a:avLst/>
              <a:gdLst>
                <a:gd name="T0" fmla="*/ 0 w 112"/>
                <a:gd name="T1" fmla="*/ 61 h 91"/>
                <a:gd name="T2" fmla="*/ 112 w 112"/>
                <a:gd name="T3" fmla="*/ 30 h 91"/>
                <a:gd name="T4" fmla="*/ 42 w 112"/>
                <a:gd name="T5" fmla="*/ 91 h 91"/>
                <a:gd name="T6" fmla="*/ 0 w 112"/>
                <a:gd name="T7" fmla="*/ 6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2" h="91">
                  <a:moveTo>
                    <a:pt x="0" y="61"/>
                  </a:moveTo>
                  <a:cubicBezTo>
                    <a:pt x="58" y="0"/>
                    <a:pt x="112" y="30"/>
                    <a:pt x="112" y="30"/>
                  </a:cubicBezTo>
                  <a:cubicBezTo>
                    <a:pt x="42" y="91"/>
                    <a:pt x="42" y="91"/>
                    <a:pt x="42" y="91"/>
                  </a:cubicBezTo>
                  <a:lnTo>
                    <a:pt x="0" y="61"/>
                  </a:lnTo>
                  <a:close/>
                </a:path>
              </a:pathLst>
            </a:custGeom>
            <a:solidFill>
              <a:srgbClr val="2730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0" name="Freeform 482">
              <a:extLst>
                <a:ext uri="{FF2B5EF4-FFF2-40B4-BE49-F238E27FC236}">
                  <a16:creationId xmlns:a16="http://schemas.microsoft.com/office/drawing/2014/main" id="{4B7E1910-BCF6-4295-8B3A-4BAC50A69AA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20115" y="2569687"/>
              <a:ext cx="89226" cy="278561"/>
            </a:xfrm>
            <a:custGeom>
              <a:avLst/>
              <a:gdLst>
                <a:gd name="T0" fmla="*/ 15 w 15"/>
                <a:gd name="T1" fmla="*/ 3 h 48"/>
                <a:gd name="T2" fmla="*/ 10 w 15"/>
                <a:gd name="T3" fmla="*/ 48 h 48"/>
                <a:gd name="T4" fmla="*/ 0 w 15"/>
                <a:gd name="T5" fmla="*/ 41 h 48"/>
                <a:gd name="T6" fmla="*/ 4 w 15"/>
                <a:gd name="T7" fmla="*/ 0 h 48"/>
                <a:gd name="T8" fmla="*/ 15 w 15"/>
                <a:gd name="T9" fmla="*/ 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48">
                  <a:moveTo>
                    <a:pt x="15" y="3"/>
                  </a:moveTo>
                  <a:cubicBezTo>
                    <a:pt x="10" y="48"/>
                    <a:pt x="10" y="48"/>
                    <a:pt x="10" y="48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1"/>
                    <a:pt x="11" y="2"/>
                    <a:pt x="15" y="3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1" name="Freeform 483">
              <a:extLst>
                <a:ext uri="{FF2B5EF4-FFF2-40B4-BE49-F238E27FC236}">
                  <a16:creationId xmlns:a16="http://schemas.microsoft.com/office/drawing/2014/main" id="{BCB90432-719E-47D2-9049-96E9515AD86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367778" y="2926593"/>
              <a:ext cx="219802" cy="152338"/>
            </a:xfrm>
            <a:custGeom>
              <a:avLst/>
              <a:gdLst>
                <a:gd name="T0" fmla="*/ 38 w 38"/>
                <a:gd name="T1" fmla="*/ 0 h 26"/>
                <a:gd name="T2" fmla="*/ 36 w 38"/>
                <a:gd name="T3" fmla="*/ 26 h 26"/>
                <a:gd name="T4" fmla="*/ 0 w 38"/>
                <a:gd name="T5" fmla="*/ 1 h 26"/>
                <a:gd name="T6" fmla="*/ 38 w 38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26">
                  <a:moveTo>
                    <a:pt x="38" y="0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4" y="0"/>
                    <a:pt x="26" y="0"/>
                    <a:pt x="38" y="0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2" name="Freeform 484">
              <a:extLst>
                <a:ext uri="{FF2B5EF4-FFF2-40B4-BE49-F238E27FC236}">
                  <a16:creationId xmlns:a16="http://schemas.microsoft.com/office/drawing/2014/main" id="{1863EBB3-7596-4E39-AD4D-30AB9E42DAA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25448" y="1898312"/>
              <a:ext cx="796510" cy="748632"/>
            </a:xfrm>
            <a:custGeom>
              <a:avLst/>
              <a:gdLst>
                <a:gd name="T0" fmla="*/ 137 w 137"/>
                <a:gd name="T1" fmla="*/ 109 h 129"/>
                <a:gd name="T2" fmla="*/ 115 w 137"/>
                <a:gd name="T3" fmla="*/ 129 h 129"/>
                <a:gd name="T4" fmla="*/ 0 w 137"/>
                <a:gd name="T5" fmla="*/ 47 h 129"/>
                <a:gd name="T6" fmla="*/ 5 w 137"/>
                <a:gd name="T7" fmla="*/ 0 h 129"/>
                <a:gd name="T8" fmla="*/ 137 w 137"/>
                <a:gd name="T9" fmla="*/ 10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129">
                  <a:moveTo>
                    <a:pt x="137" y="109"/>
                  </a:moveTo>
                  <a:cubicBezTo>
                    <a:pt x="115" y="129"/>
                    <a:pt x="115" y="129"/>
                    <a:pt x="115" y="129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98" y="26"/>
                    <a:pt x="137" y="109"/>
                    <a:pt x="137" y="109"/>
                  </a:cubicBezTo>
                  <a:close/>
                </a:path>
              </a:pathLst>
            </a:custGeom>
            <a:solidFill>
              <a:srgbClr val="BF2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3" name="Freeform 485">
              <a:extLst>
                <a:ext uri="{FF2B5EF4-FFF2-40B4-BE49-F238E27FC236}">
                  <a16:creationId xmlns:a16="http://schemas.microsoft.com/office/drawing/2014/main" id="{0C53A844-AF6B-4440-93E2-99269962C2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5709" y="2787313"/>
              <a:ext cx="52230" cy="180629"/>
            </a:xfrm>
            <a:custGeom>
              <a:avLst/>
              <a:gdLst>
                <a:gd name="T0" fmla="*/ 9 w 9"/>
                <a:gd name="T1" fmla="*/ 1 h 31"/>
                <a:gd name="T2" fmla="*/ 6 w 9"/>
                <a:gd name="T3" fmla="*/ 31 h 31"/>
                <a:gd name="T4" fmla="*/ 0 w 9"/>
                <a:gd name="T5" fmla="*/ 26 h 31"/>
                <a:gd name="T6" fmla="*/ 2 w 9"/>
                <a:gd name="T7" fmla="*/ 0 h 31"/>
                <a:gd name="T8" fmla="*/ 9 w 9"/>
                <a:gd name="T9" fmla="*/ 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31">
                  <a:moveTo>
                    <a:pt x="9" y="1"/>
                  </a:moveTo>
                  <a:cubicBezTo>
                    <a:pt x="6" y="31"/>
                    <a:pt x="6" y="31"/>
                    <a:pt x="6" y="31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5" y="1"/>
                    <a:pt x="7" y="1"/>
                    <a:pt x="9" y="1"/>
                  </a:cubicBezTo>
                  <a:close/>
                </a:path>
              </a:pathLst>
            </a:custGeom>
            <a:solidFill>
              <a:srgbClr val="EBEB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4" name="Freeform 486">
              <a:extLst>
                <a:ext uri="{FF2B5EF4-FFF2-40B4-BE49-F238E27FC236}">
                  <a16:creationId xmlns:a16="http://schemas.microsoft.com/office/drawing/2014/main" id="{F00C98D8-5A76-4630-95F0-333A45AB722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56024" y="2529426"/>
              <a:ext cx="52230" cy="278561"/>
            </a:xfrm>
            <a:custGeom>
              <a:avLst/>
              <a:gdLst>
                <a:gd name="T0" fmla="*/ 9 w 9"/>
                <a:gd name="T1" fmla="*/ 1 h 48"/>
                <a:gd name="T2" fmla="*/ 4 w 9"/>
                <a:gd name="T3" fmla="*/ 48 h 48"/>
                <a:gd name="T4" fmla="*/ 0 w 9"/>
                <a:gd name="T5" fmla="*/ 45 h 48"/>
                <a:gd name="T6" fmla="*/ 5 w 9"/>
                <a:gd name="T7" fmla="*/ 0 h 48"/>
                <a:gd name="T8" fmla="*/ 9 w 9"/>
                <a:gd name="T9" fmla="*/ 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8">
                  <a:moveTo>
                    <a:pt x="9" y="1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0" y="45"/>
                    <a:pt x="0" y="45"/>
                    <a:pt x="0" y="45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7" y="0"/>
                    <a:pt x="9" y="1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5" name="Freeform 487">
              <a:extLst>
                <a:ext uri="{FF2B5EF4-FFF2-40B4-BE49-F238E27FC236}">
                  <a16:creationId xmlns:a16="http://schemas.microsoft.com/office/drawing/2014/main" id="{C70EB8C1-E97A-4588-800E-A76DEB793D1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68973" y="2668707"/>
              <a:ext cx="132752" cy="254622"/>
            </a:xfrm>
            <a:custGeom>
              <a:avLst/>
              <a:gdLst>
                <a:gd name="T0" fmla="*/ 23 w 23"/>
                <a:gd name="T1" fmla="*/ 3 h 44"/>
                <a:gd name="T2" fmla="*/ 19 w 23"/>
                <a:gd name="T3" fmla="*/ 44 h 44"/>
                <a:gd name="T4" fmla="*/ 0 w 23"/>
                <a:gd name="T5" fmla="*/ 30 h 44"/>
                <a:gd name="T6" fmla="*/ 2 w 23"/>
                <a:gd name="T7" fmla="*/ 0 h 44"/>
                <a:gd name="T8" fmla="*/ 23 w 23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4">
                  <a:moveTo>
                    <a:pt x="23" y="3"/>
                  </a:moveTo>
                  <a:cubicBezTo>
                    <a:pt x="19" y="44"/>
                    <a:pt x="19" y="44"/>
                    <a:pt x="19" y="44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0" y="1"/>
                    <a:pt x="16" y="2"/>
                    <a:pt x="23" y="3"/>
                  </a:cubicBezTo>
                  <a:close/>
                </a:path>
              </a:pathLst>
            </a:custGeom>
            <a:solidFill>
              <a:srgbClr val="2831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6" name="Freeform 488">
              <a:extLst>
                <a:ext uri="{FF2B5EF4-FFF2-40B4-BE49-F238E27FC236}">
                  <a16:creationId xmlns:a16="http://schemas.microsoft.com/office/drawing/2014/main" id="{8C77B4BB-5E25-44A8-AD1C-20FA46C039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86383" y="2773167"/>
              <a:ext cx="17410" cy="174100"/>
            </a:xfrm>
            <a:custGeom>
              <a:avLst/>
              <a:gdLst>
                <a:gd name="T0" fmla="*/ 8 w 8"/>
                <a:gd name="T1" fmla="*/ 0 h 80"/>
                <a:gd name="T2" fmla="*/ 3 w 8"/>
                <a:gd name="T3" fmla="*/ 80 h 80"/>
                <a:gd name="T4" fmla="*/ 0 w 8"/>
                <a:gd name="T5" fmla="*/ 80 h 80"/>
                <a:gd name="T6" fmla="*/ 8 w 8"/>
                <a:gd name="T7" fmla="*/ 0 h 80"/>
                <a:gd name="T8" fmla="*/ 8 w 8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0">
                  <a:moveTo>
                    <a:pt x="8" y="0"/>
                  </a:moveTo>
                  <a:lnTo>
                    <a:pt x="3" y="80"/>
                  </a:lnTo>
                  <a:lnTo>
                    <a:pt x="0" y="8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034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7" name="Freeform 489">
              <a:extLst>
                <a:ext uri="{FF2B5EF4-FFF2-40B4-BE49-F238E27FC236}">
                  <a16:creationId xmlns:a16="http://schemas.microsoft.com/office/drawing/2014/main" id="{F1AEF0D3-D417-403C-9B5A-64C336230F8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8" name="Freeform 490">
              <a:extLst>
                <a:ext uri="{FF2B5EF4-FFF2-40B4-BE49-F238E27FC236}">
                  <a16:creationId xmlns:a16="http://schemas.microsoft.com/office/drawing/2014/main" id="{44D90CAB-40B4-4CBE-8E6B-60688064161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2346" y="2441288"/>
              <a:ext cx="367787" cy="361258"/>
            </a:xfrm>
            <a:custGeom>
              <a:avLst/>
              <a:gdLst>
                <a:gd name="T0" fmla="*/ 15 w 63"/>
                <a:gd name="T1" fmla="*/ 54 h 62"/>
                <a:gd name="T2" fmla="*/ 9 w 63"/>
                <a:gd name="T3" fmla="*/ 15 h 62"/>
                <a:gd name="T4" fmla="*/ 48 w 63"/>
                <a:gd name="T5" fmla="*/ 8 h 62"/>
                <a:gd name="T6" fmla="*/ 54 w 63"/>
                <a:gd name="T7" fmla="*/ 47 h 62"/>
                <a:gd name="T8" fmla="*/ 15 w 63"/>
                <a:gd name="T9" fmla="*/ 54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2">
                  <a:moveTo>
                    <a:pt x="15" y="54"/>
                  </a:moveTo>
                  <a:cubicBezTo>
                    <a:pt x="3" y="45"/>
                    <a:pt x="0" y="27"/>
                    <a:pt x="9" y="15"/>
                  </a:cubicBezTo>
                  <a:cubicBezTo>
                    <a:pt x="18" y="2"/>
                    <a:pt x="35" y="0"/>
                    <a:pt x="48" y="8"/>
                  </a:cubicBezTo>
                  <a:cubicBezTo>
                    <a:pt x="60" y="17"/>
                    <a:pt x="63" y="35"/>
                    <a:pt x="54" y="47"/>
                  </a:cubicBezTo>
                  <a:cubicBezTo>
                    <a:pt x="45" y="60"/>
                    <a:pt x="28" y="62"/>
                    <a:pt x="15" y="54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79" name="Freeform 491">
              <a:extLst>
                <a:ext uri="{FF2B5EF4-FFF2-40B4-BE49-F238E27FC236}">
                  <a16:creationId xmlns:a16="http://schemas.microsoft.com/office/drawing/2014/main" id="{69F735D0-F837-41DC-ADC9-5291B1E6E6D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07166" y="2476108"/>
              <a:ext cx="298147" cy="291618"/>
            </a:xfrm>
            <a:custGeom>
              <a:avLst/>
              <a:gdLst>
                <a:gd name="T0" fmla="*/ 13 w 51"/>
                <a:gd name="T1" fmla="*/ 43 h 50"/>
                <a:gd name="T2" fmla="*/ 7 w 51"/>
                <a:gd name="T3" fmla="*/ 12 h 50"/>
                <a:gd name="T4" fmla="*/ 39 w 51"/>
                <a:gd name="T5" fmla="*/ 7 h 50"/>
                <a:gd name="T6" fmla="*/ 44 w 51"/>
                <a:gd name="T7" fmla="*/ 38 h 50"/>
                <a:gd name="T8" fmla="*/ 13 w 51"/>
                <a:gd name="T9" fmla="*/ 4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50">
                  <a:moveTo>
                    <a:pt x="13" y="43"/>
                  </a:moveTo>
                  <a:cubicBezTo>
                    <a:pt x="3" y="36"/>
                    <a:pt x="0" y="22"/>
                    <a:pt x="7" y="12"/>
                  </a:cubicBezTo>
                  <a:cubicBezTo>
                    <a:pt x="15" y="2"/>
                    <a:pt x="28" y="0"/>
                    <a:pt x="39" y="7"/>
                  </a:cubicBezTo>
                  <a:cubicBezTo>
                    <a:pt x="49" y="14"/>
                    <a:pt x="51" y="28"/>
                    <a:pt x="44" y="38"/>
                  </a:cubicBezTo>
                  <a:cubicBezTo>
                    <a:pt x="37" y="48"/>
                    <a:pt x="23" y="50"/>
                    <a:pt x="13" y="43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0" name="Freeform 492">
              <a:extLst>
                <a:ext uri="{FF2B5EF4-FFF2-40B4-BE49-F238E27FC236}">
                  <a16:creationId xmlns:a16="http://schemas.microsoft.com/office/drawing/2014/main" id="{B17657E6-294F-4E44-9565-D809ADC4C8C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631105" y="2500047"/>
              <a:ext cx="250269" cy="243741"/>
            </a:xfrm>
            <a:custGeom>
              <a:avLst/>
              <a:gdLst>
                <a:gd name="T0" fmla="*/ 11 w 43"/>
                <a:gd name="T1" fmla="*/ 36 h 42"/>
                <a:gd name="T2" fmla="*/ 6 w 43"/>
                <a:gd name="T3" fmla="*/ 10 h 42"/>
                <a:gd name="T4" fmla="*/ 32 w 43"/>
                <a:gd name="T5" fmla="*/ 6 h 42"/>
                <a:gd name="T6" fmla="*/ 37 w 43"/>
                <a:gd name="T7" fmla="*/ 32 h 42"/>
                <a:gd name="T8" fmla="*/ 11 w 43"/>
                <a:gd name="T9" fmla="*/ 36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2">
                  <a:moveTo>
                    <a:pt x="11" y="36"/>
                  </a:moveTo>
                  <a:cubicBezTo>
                    <a:pt x="2" y="30"/>
                    <a:pt x="0" y="19"/>
                    <a:pt x="6" y="10"/>
                  </a:cubicBezTo>
                  <a:cubicBezTo>
                    <a:pt x="12" y="2"/>
                    <a:pt x="24" y="0"/>
                    <a:pt x="32" y="6"/>
                  </a:cubicBezTo>
                  <a:cubicBezTo>
                    <a:pt x="41" y="12"/>
                    <a:pt x="43" y="23"/>
                    <a:pt x="37" y="32"/>
                  </a:cubicBezTo>
                  <a:cubicBezTo>
                    <a:pt x="31" y="40"/>
                    <a:pt x="19" y="42"/>
                    <a:pt x="11" y="36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1" name="Freeform 493">
              <a:extLst>
                <a:ext uri="{FF2B5EF4-FFF2-40B4-BE49-F238E27FC236}">
                  <a16:creationId xmlns:a16="http://schemas.microsoft.com/office/drawing/2014/main" id="{3AFD1D2F-0DAA-4B91-A5AE-8E505FFB35E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78110" y="1863492"/>
              <a:ext cx="559298" cy="393902"/>
            </a:xfrm>
            <a:custGeom>
              <a:avLst/>
              <a:gdLst>
                <a:gd name="T0" fmla="*/ 96 w 96"/>
                <a:gd name="T1" fmla="*/ 68 h 68"/>
                <a:gd name="T2" fmla="*/ 0 w 96"/>
                <a:gd name="T3" fmla="*/ 0 h 68"/>
                <a:gd name="T4" fmla="*/ 96 w 96"/>
                <a:gd name="T5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6" h="68">
                  <a:moveTo>
                    <a:pt x="96" y="6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64" y="4"/>
                    <a:pt x="96" y="68"/>
                  </a:cubicBezTo>
                </a:path>
              </a:pathLst>
            </a:custGeom>
            <a:solidFill>
              <a:srgbClr val="151A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2" name="Freeform 494">
              <a:extLst>
                <a:ext uri="{FF2B5EF4-FFF2-40B4-BE49-F238E27FC236}">
                  <a16:creationId xmlns:a16="http://schemas.microsoft.com/office/drawing/2014/main" id="{49E668F1-C498-44DB-8D7C-F8CCC767F7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51758" y="593309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3" name="Freeform 495">
              <a:extLst>
                <a:ext uri="{FF2B5EF4-FFF2-40B4-BE49-F238E27FC236}">
                  <a16:creationId xmlns:a16="http://schemas.microsoft.com/office/drawing/2014/main" id="{706AD0FC-9FD6-4B0C-8796-51284A340B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693107" y="599620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4" name="Freeform 496">
              <a:extLst>
                <a:ext uri="{FF2B5EF4-FFF2-40B4-BE49-F238E27FC236}">
                  <a16:creationId xmlns:a16="http://schemas.microsoft.com/office/drawing/2014/main" id="{B3104FD4-9ED9-4EE2-AA81-9FBAABF04A9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0148" y="6125689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5" name="Freeform 497">
              <a:extLst>
                <a:ext uri="{FF2B5EF4-FFF2-40B4-BE49-F238E27FC236}">
                  <a16:creationId xmlns:a16="http://schemas.microsoft.com/office/drawing/2014/main" id="{C38C7BA6-B440-4E07-803A-8473F70F619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32829" y="6236678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6" name="Freeform 498">
              <a:extLst>
                <a:ext uri="{FF2B5EF4-FFF2-40B4-BE49-F238E27FC236}">
                  <a16:creationId xmlns:a16="http://schemas.microsoft.com/office/drawing/2014/main" id="{B079C0A9-61A7-4641-9E34-93344914028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85393" y="5680645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7" name="Freeform 499">
              <a:extLst>
                <a:ext uri="{FF2B5EF4-FFF2-40B4-BE49-F238E27FC236}">
                  <a16:creationId xmlns:a16="http://schemas.microsoft.com/office/drawing/2014/main" id="{118C0E8B-EF61-4ADE-8F1A-6E722C9922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18468" y="5898270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8" name="Freeform 500">
              <a:extLst>
                <a:ext uri="{FF2B5EF4-FFF2-40B4-BE49-F238E27FC236}">
                  <a16:creationId xmlns:a16="http://schemas.microsoft.com/office/drawing/2014/main" id="{424DA291-98B8-4018-921A-67324D90D3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195832" y="5929826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89" name="Freeform 501">
              <a:extLst>
                <a:ext uri="{FF2B5EF4-FFF2-40B4-BE49-F238E27FC236}">
                  <a16:creationId xmlns:a16="http://schemas.microsoft.com/office/drawing/2014/main" id="{82A29831-D865-4FFB-BA2F-4FF598537F3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40122" y="5924385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0" name="Freeform 502">
              <a:extLst>
                <a:ext uri="{FF2B5EF4-FFF2-40B4-BE49-F238E27FC236}">
                  <a16:creationId xmlns:a16="http://schemas.microsoft.com/office/drawing/2014/main" id="{AFC9C555-908F-4E2B-B981-EFB785B54D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43279" y="5851481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1" name="Freeform 503">
              <a:extLst>
                <a:ext uri="{FF2B5EF4-FFF2-40B4-BE49-F238E27FC236}">
                  <a16:creationId xmlns:a16="http://schemas.microsoft.com/office/drawing/2014/main" id="{D24BAD77-E629-42F3-95DF-D5534862A36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71129" y="5902623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2" name="Freeform 504">
              <a:extLst>
                <a:ext uri="{FF2B5EF4-FFF2-40B4-BE49-F238E27FC236}">
                  <a16:creationId xmlns:a16="http://schemas.microsoft.com/office/drawing/2014/main" id="{810A4EEB-EAF3-4D67-B16C-846913B2AEB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55895" y="5691526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3" name="Freeform 505">
              <a:extLst>
                <a:ext uri="{FF2B5EF4-FFF2-40B4-BE49-F238E27FC236}">
                  <a16:creationId xmlns:a16="http://schemas.microsoft.com/office/drawing/2014/main" id="{7407B758-F449-4396-A0F0-E6BD1647DCD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08243" y="5575096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4" name="Freeform 506">
              <a:extLst>
                <a:ext uri="{FF2B5EF4-FFF2-40B4-BE49-F238E27FC236}">
                  <a16:creationId xmlns:a16="http://schemas.microsoft.com/office/drawing/2014/main" id="{FB341CDD-498D-4E6F-BEEA-8265A49626E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023908" y="572961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5" name="Freeform 507">
              <a:extLst>
                <a:ext uri="{FF2B5EF4-FFF2-40B4-BE49-F238E27FC236}">
                  <a16:creationId xmlns:a16="http://schemas.microsoft.com/office/drawing/2014/main" id="{BDE3E202-B238-407A-916D-51E11AE72F2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253503" y="5698055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6" name="Freeform 508">
              <a:extLst>
                <a:ext uri="{FF2B5EF4-FFF2-40B4-BE49-F238E27FC236}">
                  <a16:creationId xmlns:a16="http://schemas.microsoft.com/office/drawing/2014/main" id="{E7A328C9-90AD-4E2F-BB55-C72DBCAACF9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40122" y="5767695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7" name="Freeform 509">
              <a:extLst>
                <a:ext uri="{FF2B5EF4-FFF2-40B4-BE49-F238E27FC236}">
                  <a16:creationId xmlns:a16="http://schemas.microsoft.com/office/drawing/2014/main" id="{36AF95D0-784D-4BE0-8D08-52BCF02B33B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51984" y="5707848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8" name="Freeform 510">
              <a:extLst>
                <a:ext uri="{FF2B5EF4-FFF2-40B4-BE49-F238E27FC236}">
                  <a16:creationId xmlns:a16="http://schemas.microsoft.com/office/drawing/2014/main" id="{10CA52B3-116D-4345-A145-C317464ABEE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64600" y="5839511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99" name="Freeform 511">
              <a:extLst>
                <a:ext uri="{FF2B5EF4-FFF2-40B4-BE49-F238E27FC236}">
                  <a16:creationId xmlns:a16="http://schemas.microsoft.com/office/drawing/2014/main" id="{2B03B41D-1B04-4C5E-9445-90E49E1B0C9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0" name="Freeform 512">
              <a:extLst>
                <a:ext uri="{FF2B5EF4-FFF2-40B4-BE49-F238E27FC236}">
                  <a16:creationId xmlns:a16="http://schemas.microsoft.com/office/drawing/2014/main" id="{D66D94BB-EE3E-4E34-B824-28A4AC22A38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1" name="Freeform 513">
              <a:extLst>
                <a:ext uri="{FF2B5EF4-FFF2-40B4-BE49-F238E27FC236}">
                  <a16:creationId xmlns:a16="http://schemas.microsoft.com/office/drawing/2014/main" id="{93A1F191-6D1C-4F36-93AD-81C2C2CE51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2" name="Freeform 514">
              <a:extLst>
                <a:ext uri="{FF2B5EF4-FFF2-40B4-BE49-F238E27FC236}">
                  <a16:creationId xmlns:a16="http://schemas.microsoft.com/office/drawing/2014/main" id="{370D50DB-7FFF-4CDA-BFDA-E408C3759E4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50788" y="5804691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3" name="Freeform 515">
              <a:extLst>
                <a:ext uri="{FF2B5EF4-FFF2-40B4-BE49-F238E27FC236}">
                  <a16:creationId xmlns:a16="http://schemas.microsoft.com/office/drawing/2014/main" id="{58FBB112-F33B-44B9-9EF0-F6130CE95F9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4" name="Freeform 516">
              <a:extLst>
                <a:ext uri="{FF2B5EF4-FFF2-40B4-BE49-F238E27FC236}">
                  <a16:creationId xmlns:a16="http://schemas.microsoft.com/office/drawing/2014/main" id="{0C80D277-5FE5-4737-B716-B42F8D95827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695294" y="5749197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5" name="Freeform 517">
              <a:extLst>
                <a:ext uri="{FF2B5EF4-FFF2-40B4-BE49-F238E27FC236}">
                  <a16:creationId xmlns:a16="http://schemas.microsoft.com/office/drawing/2014/main" id="{2AA58A09-23B2-4F11-87FD-AC2039104A5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31202" y="5778576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6" name="Freeform 519">
              <a:extLst>
                <a:ext uri="{FF2B5EF4-FFF2-40B4-BE49-F238E27FC236}">
                  <a16:creationId xmlns:a16="http://schemas.microsoft.com/office/drawing/2014/main" id="{E815AA96-C6D3-4EB5-BB2B-E0F1228650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750789" y="5804692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7" name="Freeform 520">
              <a:extLst>
                <a:ext uri="{FF2B5EF4-FFF2-40B4-BE49-F238E27FC236}">
                  <a16:creationId xmlns:a16="http://schemas.microsoft.com/office/drawing/2014/main" id="{22855314-6115-4DAB-8277-980116F8834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77337" y="2224750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8" name="Freeform 521">
              <a:extLst>
                <a:ext uri="{FF2B5EF4-FFF2-40B4-BE49-F238E27FC236}">
                  <a16:creationId xmlns:a16="http://schemas.microsoft.com/office/drawing/2014/main" id="{29016085-0320-49AC-B5EB-7A10397BAC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84102" y="198753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09" name="Freeform 522">
              <a:extLst>
                <a:ext uri="{FF2B5EF4-FFF2-40B4-BE49-F238E27FC236}">
                  <a16:creationId xmlns:a16="http://schemas.microsoft.com/office/drawing/2014/main" id="{349D276A-365A-4806-8EB2-44AFFB2C3A9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498776" y="1835200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0" name="Freeform 523">
              <a:extLst>
                <a:ext uri="{FF2B5EF4-FFF2-40B4-BE49-F238E27FC236}">
                  <a16:creationId xmlns:a16="http://schemas.microsoft.com/office/drawing/2014/main" id="{2CA45DFE-74F0-46C6-8B04-DD438DB7EC6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027606" y="718781"/>
              <a:ext cx="28292" cy="41350"/>
            </a:xfrm>
            <a:custGeom>
              <a:avLst/>
              <a:gdLst>
                <a:gd name="T0" fmla="*/ 5 w 5"/>
                <a:gd name="T1" fmla="*/ 4 h 7"/>
                <a:gd name="T2" fmla="*/ 5 w 5"/>
                <a:gd name="T3" fmla="*/ 3 h 7"/>
                <a:gd name="T4" fmla="*/ 0 w 5"/>
                <a:gd name="T5" fmla="*/ 3 h 7"/>
                <a:gd name="T6" fmla="*/ 0 w 5"/>
                <a:gd name="T7" fmla="*/ 4 h 7"/>
                <a:gd name="T8" fmla="*/ 5 w 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7">
                  <a:moveTo>
                    <a:pt x="5" y="4"/>
                  </a:moveTo>
                  <a:cubicBezTo>
                    <a:pt x="5" y="4"/>
                    <a:pt x="5" y="3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7"/>
                    <a:pt x="5" y="7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1" name="Freeform 524">
              <a:extLst>
                <a:ext uri="{FF2B5EF4-FFF2-40B4-BE49-F238E27FC236}">
                  <a16:creationId xmlns:a16="http://schemas.microsoft.com/office/drawing/2014/main" id="{0EE24EFD-3173-46AC-935F-B058828C5DE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25440" y="164925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2" name="Freeform 525">
              <a:extLst>
                <a:ext uri="{FF2B5EF4-FFF2-40B4-BE49-F238E27FC236}">
                  <a16:creationId xmlns:a16="http://schemas.microsoft.com/office/drawing/2014/main" id="{927EEBD6-18B2-419F-83CC-E9525031716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891589" y="127928"/>
              <a:ext cx="28292" cy="47878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3" name="Freeform 526">
              <a:extLst>
                <a:ext uri="{FF2B5EF4-FFF2-40B4-BE49-F238E27FC236}">
                  <a16:creationId xmlns:a16="http://schemas.microsoft.com/office/drawing/2014/main" id="{DA9FBDD5-FD07-4632-BEF5-44274F3DB53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512922" y="83303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4" name="Freeform 527">
              <a:extLst>
                <a:ext uri="{FF2B5EF4-FFF2-40B4-BE49-F238E27FC236}">
                  <a16:creationId xmlns:a16="http://schemas.microsoft.com/office/drawing/2014/main" id="{CD153DCE-C26C-415F-86EE-A702B7049E6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14441" y="3349875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5" name="Freeform 528">
              <a:extLst>
                <a:ext uri="{FF2B5EF4-FFF2-40B4-BE49-F238E27FC236}">
                  <a16:creationId xmlns:a16="http://schemas.microsoft.com/office/drawing/2014/main" id="{4B1896EC-0E7B-4208-AF54-D84F656844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72446" y="281886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6" name="Freeform 529">
              <a:extLst>
                <a:ext uri="{FF2B5EF4-FFF2-40B4-BE49-F238E27FC236}">
                  <a16:creationId xmlns:a16="http://schemas.microsoft.com/office/drawing/2014/main" id="{CFDD16A7-ED6A-412E-93FC-BDCD406BC6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408471" y="431395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7" name="Freeform 530">
              <a:extLst>
                <a:ext uri="{FF2B5EF4-FFF2-40B4-BE49-F238E27FC236}">
                  <a16:creationId xmlns:a16="http://schemas.microsoft.com/office/drawing/2014/main" id="{2035F261-7596-44A1-AEC8-A0953A02214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81926" y="3317231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8" name="Freeform 532">
              <a:extLst>
                <a:ext uri="{FF2B5EF4-FFF2-40B4-BE49-F238E27FC236}">
                  <a16:creationId xmlns:a16="http://schemas.microsoft.com/office/drawing/2014/main" id="{8F14E203-9DEC-4556-BAA2-6D5ECD5B9E2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335093" y="201256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19" name="Freeform 533">
              <a:extLst>
                <a:ext uri="{FF2B5EF4-FFF2-40B4-BE49-F238E27FC236}">
                  <a16:creationId xmlns:a16="http://schemas.microsoft.com/office/drawing/2014/main" id="{E0317342-E822-4045-9681-C6ABBABCCC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843259" y="498968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0" name="Freeform 534">
              <a:extLst>
                <a:ext uri="{FF2B5EF4-FFF2-40B4-BE49-F238E27FC236}">
                  <a16:creationId xmlns:a16="http://schemas.microsoft.com/office/drawing/2014/main" id="{E36F9091-CF77-4634-ABCE-E89B1835F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366638" y="3879793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1" name="Freeform 535">
              <a:extLst>
                <a:ext uri="{FF2B5EF4-FFF2-40B4-BE49-F238E27FC236}">
                  <a16:creationId xmlns:a16="http://schemas.microsoft.com/office/drawing/2014/main" id="{3CFEB51F-6C30-4806-AAA7-7677F2A62A2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82906" y="4574018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2" name="Freeform 536">
              <a:extLst>
                <a:ext uri="{FF2B5EF4-FFF2-40B4-BE49-F238E27FC236}">
                  <a16:creationId xmlns:a16="http://schemas.microsoft.com/office/drawing/2014/main" id="{A7D150AC-4C63-4A57-8C88-2FA57226364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244154" y="420079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3" name="Freeform 537">
              <a:extLst>
                <a:ext uri="{FF2B5EF4-FFF2-40B4-BE49-F238E27FC236}">
                  <a16:creationId xmlns:a16="http://schemas.microsoft.com/office/drawing/2014/main" id="{ED1EEA4E-28A0-4F68-BF85-8AEA6CFF1CB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3406" y="4967920"/>
              <a:ext cx="41350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4" name="Freeform 538">
              <a:extLst>
                <a:ext uri="{FF2B5EF4-FFF2-40B4-BE49-F238E27FC236}">
                  <a16:creationId xmlns:a16="http://schemas.microsoft.com/office/drawing/2014/main" id="{75A57849-7192-49FD-8002-D9C05787087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82992" y="6238854"/>
              <a:ext cx="36997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5" name="Freeform 539">
              <a:extLst>
                <a:ext uri="{FF2B5EF4-FFF2-40B4-BE49-F238E27FC236}">
                  <a16:creationId xmlns:a16="http://schemas.microsoft.com/office/drawing/2014/main" id="{D08837D9-1F6B-4CEE-B014-6A765CC3E4D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321411" y="6484771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6" name="Freeform 540">
              <a:extLst>
                <a:ext uri="{FF2B5EF4-FFF2-40B4-BE49-F238E27FC236}">
                  <a16:creationId xmlns:a16="http://schemas.microsoft.com/office/drawing/2014/main" id="{5FD29075-85B0-42CD-AA8A-DB581D5285B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759927" y="68471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7" name="Freeform 541">
              <a:extLst>
                <a:ext uri="{FF2B5EF4-FFF2-40B4-BE49-F238E27FC236}">
                  <a16:creationId xmlns:a16="http://schemas.microsoft.com/office/drawing/2014/main" id="{CD2D2DF3-F077-4CB4-9F39-58DE5AD509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152762" y="6832972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8" name="Freeform 542">
              <a:extLst>
                <a:ext uri="{FF2B5EF4-FFF2-40B4-BE49-F238E27FC236}">
                  <a16:creationId xmlns:a16="http://schemas.microsoft.com/office/drawing/2014/main" id="{DB87EB97-D393-4109-849C-8E5E206D4E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060271" y="61637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29" name="Freeform 543">
              <a:extLst>
                <a:ext uri="{FF2B5EF4-FFF2-40B4-BE49-F238E27FC236}">
                  <a16:creationId xmlns:a16="http://schemas.microsoft.com/office/drawing/2014/main" id="{08E47EE1-27EC-4A68-B0FF-4CB910A1CD5A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71701" y="574484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0" name="Freeform 544">
              <a:extLst>
                <a:ext uri="{FF2B5EF4-FFF2-40B4-BE49-F238E27FC236}">
                  <a16:creationId xmlns:a16="http://schemas.microsoft.com/office/drawing/2014/main" id="{378BB8DB-0279-4B96-9B77-B319FF4C0EB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533617" y="6673017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1" name="Freeform 545">
              <a:extLst>
                <a:ext uri="{FF2B5EF4-FFF2-40B4-BE49-F238E27FC236}">
                  <a16:creationId xmlns:a16="http://schemas.microsoft.com/office/drawing/2014/main" id="{9AAC30BD-D217-48D2-945F-5125040DAFD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21153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2" name="Freeform 546">
              <a:extLst>
                <a:ext uri="{FF2B5EF4-FFF2-40B4-BE49-F238E27FC236}">
                  <a16:creationId xmlns:a16="http://schemas.microsoft.com/office/drawing/2014/main" id="{50B13890-4CBC-425C-A6AD-8DF5F92AA5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096782" y="670457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3" name="Freeform 547">
              <a:extLst>
                <a:ext uri="{FF2B5EF4-FFF2-40B4-BE49-F238E27FC236}">
                  <a16:creationId xmlns:a16="http://schemas.microsoft.com/office/drawing/2014/main" id="{02757EA7-0673-4676-BD5B-982610A82EF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937313" y="3768803"/>
              <a:ext cx="30468" cy="45702"/>
            </a:xfrm>
            <a:custGeom>
              <a:avLst/>
              <a:gdLst>
                <a:gd name="T0" fmla="*/ 5 w 5"/>
                <a:gd name="T1" fmla="*/ 4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4 h 8"/>
                <a:gd name="T8" fmla="*/ 5 w 5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4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5" y="8"/>
                    <a:pt x="5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4" name="Freeform 548">
              <a:extLst>
                <a:ext uri="{FF2B5EF4-FFF2-40B4-BE49-F238E27FC236}">
                  <a16:creationId xmlns:a16="http://schemas.microsoft.com/office/drawing/2014/main" id="{15365569-6C2D-4EFB-83DC-2D841BC4BB2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30084" y="17437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5" name="Freeform 549">
              <a:extLst>
                <a:ext uri="{FF2B5EF4-FFF2-40B4-BE49-F238E27FC236}">
                  <a16:creationId xmlns:a16="http://schemas.microsoft.com/office/drawing/2014/main" id="{42870939-93B5-4CA0-9BA3-31A6A85A053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42267" y="4001664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6" name="Freeform 550">
              <a:extLst>
                <a:ext uri="{FF2B5EF4-FFF2-40B4-BE49-F238E27FC236}">
                  <a16:creationId xmlns:a16="http://schemas.microsoft.com/office/drawing/2014/main" id="{AAED3C60-6461-48D7-B5CF-3E2BD12C5B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2234" y="169265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7" name="Freeform 551">
              <a:extLst>
                <a:ext uri="{FF2B5EF4-FFF2-40B4-BE49-F238E27FC236}">
                  <a16:creationId xmlns:a16="http://schemas.microsoft.com/office/drawing/2014/main" id="{21FE9945-ABAB-4C7C-9C8F-8E18B8EC93D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817134" y="117362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8" name="Freeform 552">
              <a:extLst>
                <a:ext uri="{FF2B5EF4-FFF2-40B4-BE49-F238E27FC236}">
                  <a16:creationId xmlns:a16="http://schemas.microsoft.com/office/drawing/2014/main" id="{28D7FFF9-4F7A-4393-8236-FB834B9B9E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10928" y="37493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39" name="Freeform 553">
              <a:extLst>
                <a:ext uri="{FF2B5EF4-FFF2-40B4-BE49-F238E27FC236}">
                  <a16:creationId xmlns:a16="http://schemas.microsoft.com/office/drawing/2014/main" id="{D4DE552C-CAF9-42A1-9B11-24B73E4FEEF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12726" y="99190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0" name="Freeform 554">
              <a:extLst>
                <a:ext uri="{FF2B5EF4-FFF2-40B4-BE49-F238E27FC236}">
                  <a16:creationId xmlns:a16="http://schemas.microsoft.com/office/drawing/2014/main" id="{42344BBD-4C4F-4C6D-B21B-513204D8DF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879642" y="46416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1" name="Freeform 555">
              <a:extLst>
                <a:ext uri="{FF2B5EF4-FFF2-40B4-BE49-F238E27FC236}">
                  <a16:creationId xmlns:a16="http://schemas.microsoft.com/office/drawing/2014/main" id="{9CB5F183-1A49-4BE5-B759-8949E304421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561413" y="6808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2" name="Freeform 556">
              <a:extLst>
                <a:ext uri="{FF2B5EF4-FFF2-40B4-BE49-F238E27FC236}">
                  <a16:creationId xmlns:a16="http://schemas.microsoft.com/office/drawing/2014/main" id="{C41792A5-9E4E-4B7F-875E-9D9B8709E98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00704" y="8658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3" name="Freeform 557">
              <a:extLst>
                <a:ext uri="{FF2B5EF4-FFF2-40B4-BE49-F238E27FC236}">
                  <a16:creationId xmlns:a16="http://schemas.microsoft.com/office/drawing/2014/main" id="{E2D6E0BB-70CC-47C4-89A2-6DCD8D7E10A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18674" y="4087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4" name="Freeform 558">
              <a:extLst>
                <a:ext uri="{FF2B5EF4-FFF2-40B4-BE49-F238E27FC236}">
                  <a16:creationId xmlns:a16="http://schemas.microsoft.com/office/drawing/2014/main" id="{5F6B3EF7-BE35-4FE9-A35F-F54A2269D2F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88314" y="97666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5" name="Freeform 559">
              <a:extLst>
                <a:ext uri="{FF2B5EF4-FFF2-40B4-BE49-F238E27FC236}">
                  <a16:creationId xmlns:a16="http://schemas.microsoft.com/office/drawing/2014/main" id="{449ACBE5-DB5D-4DCF-A18A-2AD490AE78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738809" y="45110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6" name="Freeform 560">
              <a:extLst>
                <a:ext uri="{FF2B5EF4-FFF2-40B4-BE49-F238E27FC236}">
                  <a16:creationId xmlns:a16="http://schemas.microsoft.com/office/drawing/2014/main" id="{D1B0D27B-C2ED-4E63-BDAE-E4C84902714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97235" y="11704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7" name="Freeform 561">
              <a:extLst>
                <a:ext uri="{FF2B5EF4-FFF2-40B4-BE49-F238E27FC236}">
                  <a16:creationId xmlns:a16="http://schemas.microsoft.com/office/drawing/2014/main" id="{D7052A65-793F-42F5-91F5-FCA540C5D8A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8855" y="959258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8" name="Freeform 562">
              <a:extLst>
                <a:ext uri="{FF2B5EF4-FFF2-40B4-BE49-F238E27FC236}">
                  <a16:creationId xmlns:a16="http://schemas.microsoft.com/office/drawing/2014/main" id="{92813C08-971A-4C3D-9662-D91A12E7B78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45995" y="1494617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49" name="Freeform 563">
              <a:extLst>
                <a:ext uri="{FF2B5EF4-FFF2-40B4-BE49-F238E27FC236}">
                  <a16:creationId xmlns:a16="http://schemas.microsoft.com/office/drawing/2014/main" id="{AFF728A7-69C2-41EF-97BC-1F5095F39D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418900" y="309525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0" name="Freeform 564">
              <a:extLst>
                <a:ext uri="{FF2B5EF4-FFF2-40B4-BE49-F238E27FC236}">
                  <a16:creationId xmlns:a16="http://schemas.microsoft.com/office/drawing/2014/main" id="{465D0DF7-8D2D-4A1E-A11D-2318435B8E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98774" y="474920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1" name="Freeform 565">
              <a:extLst>
                <a:ext uri="{FF2B5EF4-FFF2-40B4-BE49-F238E27FC236}">
                  <a16:creationId xmlns:a16="http://schemas.microsoft.com/office/drawing/2014/main" id="{22424DD9-EABF-4898-BC71-5C1411C9A7F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75590" y="444453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2" name="Freeform 566">
              <a:extLst>
                <a:ext uri="{FF2B5EF4-FFF2-40B4-BE49-F238E27FC236}">
                  <a16:creationId xmlns:a16="http://schemas.microsoft.com/office/drawing/2014/main" id="{CECB23F3-9FDE-4371-86B9-43D663F6021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45554" y="760132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3" name="Freeform 567">
              <a:extLst>
                <a:ext uri="{FF2B5EF4-FFF2-40B4-BE49-F238E27FC236}">
                  <a16:creationId xmlns:a16="http://schemas.microsoft.com/office/drawing/2014/main" id="{E3CE9593-7499-460A-B808-3BC45A7142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978208" y="223684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4" name="Freeform 568">
              <a:extLst>
                <a:ext uri="{FF2B5EF4-FFF2-40B4-BE49-F238E27FC236}">
                  <a16:creationId xmlns:a16="http://schemas.microsoft.com/office/drawing/2014/main" id="{9DBBD6B0-E9EA-4077-93BB-DF6707E4183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131634" y="105175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5" name="Freeform 569">
              <a:extLst>
                <a:ext uri="{FF2B5EF4-FFF2-40B4-BE49-F238E27FC236}">
                  <a16:creationId xmlns:a16="http://schemas.microsoft.com/office/drawing/2014/main" id="{5FC6622B-9DA2-4B6D-B22A-AB8C62E06FF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18263" y="63282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6" name="Freeform 570">
              <a:extLst>
                <a:ext uri="{FF2B5EF4-FFF2-40B4-BE49-F238E27FC236}">
                  <a16:creationId xmlns:a16="http://schemas.microsoft.com/office/drawing/2014/main" id="{27FAFF0F-9988-4F39-9D4F-2430EAD2602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418920" y="107254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7" name="Freeform 571">
              <a:extLst>
                <a:ext uri="{FF2B5EF4-FFF2-40B4-BE49-F238E27FC236}">
                  <a16:creationId xmlns:a16="http://schemas.microsoft.com/office/drawing/2014/main" id="{2CB7636E-A972-4395-BE45-1EEFD8E6BF6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78433" y="87667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4 h 8"/>
                <a:gd name="T4" fmla="*/ 0 w 5"/>
                <a:gd name="T5" fmla="*/ 4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5"/>
                    <a:pt x="5" y="4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8" name="Freeform 572">
              <a:extLst>
                <a:ext uri="{FF2B5EF4-FFF2-40B4-BE49-F238E27FC236}">
                  <a16:creationId xmlns:a16="http://schemas.microsoft.com/office/drawing/2014/main" id="{42A8072E-97E6-4D45-87A1-A38B73C4D8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40144" y="581678"/>
              <a:ext cx="28292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59" name="Freeform 573">
              <a:extLst>
                <a:ext uri="{FF2B5EF4-FFF2-40B4-BE49-F238E27FC236}">
                  <a16:creationId xmlns:a16="http://schemas.microsoft.com/office/drawing/2014/main" id="{353C8054-325C-4B2B-8B13-669A653D30E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41782" y="298764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0" name="Freeform 574">
              <a:extLst>
                <a:ext uri="{FF2B5EF4-FFF2-40B4-BE49-F238E27FC236}">
                  <a16:creationId xmlns:a16="http://schemas.microsoft.com/office/drawing/2014/main" id="{08CD6E5D-EF6A-47AC-81DF-E6C41539FA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86180" y="1020194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1" name="Freeform 575">
              <a:extLst>
                <a:ext uri="{FF2B5EF4-FFF2-40B4-BE49-F238E27FC236}">
                  <a16:creationId xmlns:a16="http://schemas.microsoft.com/office/drawing/2014/main" id="{A3835FEF-7B76-4699-BCF9-2B86153ED7A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0856" y="1616488"/>
              <a:ext cx="30468" cy="45702"/>
            </a:xfrm>
            <a:custGeom>
              <a:avLst/>
              <a:gdLst>
                <a:gd name="T0" fmla="*/ 5 w 5"/>
                <a:gd name="T1" fmla="*/ 5 h 8"/>
                <a:gd name="T2" fmla="*/ 5 w 5"/>
                <a:gd name="T3" fmla="*/ 3 h 8"/>
                <a:gd name="T4" fmla="*/ 0 w 5"/>
                <a:gd name="T5" fmla="*/ 3 h 8"/>
                <a:gd name="T6" fmla="*/ 0 w 5"/>
                <a:gd name="T7" fmla="*/ 5 h 8"/>
                <a:gd name="T8" fmla="*/ 5 w 5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5" y="5"/>
                  </a:move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2" name="Freeform 576">
              <a:extLst>
                <a:ext uri="{FF2B5EF4-FFF2-40B4-BE49-F238E27FC236}">
                  <a16:creationId xmlns:a16="http://schemas.microsoft.com/office/drawing/2014/main" id="{3C646BD3-8B2A-437E-B917-87104EF3967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5918" y="2525075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3" name="Freeform 577">
              <a:extLst>
                <a:ext uri="{FF2B5EF4-FFF2-40B4-BE49-F238E27FC236}">
                  <a16:creationId xmlns:a16="http://schemas.microsoft.com/office/drawing/2014/main" id="{48936DCE-FF2A-4254-A4D8-7B13D202B6B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937967" y="24206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4" name="Freeform 578">
              <a:extLst>
                <a:ext uri="{FF2B5EF4-FFF2-40B4-BE49-F238E27FC236}">
                  <a16:creationId xmlns:a16="http://schemas.microsoft.com/office/drawing/2014/main" id="{26C1FE69-9BE2-4A72-85C7-C44F9BEE6D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95315" y="1074600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5" name="Freeform 579">
              <a:extLst>
                <a:ext uri="{FF2B5EF4-FFF2-40B4-BE49-F238E27FC236}">
                  <a16:creationId xmlns:a16="http://schemas.microsoft.com/office/drawing/2014/main" id="{6CE9E11B-57FD-4F06-8CC8-7A1882D9EFA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76149" y="2200812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6" name="Freeform 580">
              <a:extLst>
                <a:ext uri="{FF2B5EF4-FFF2-40B4-BE49-F238E27FC236}">
                  <a16:creationId xmlns:a16="http://schemas.microsoft.com/office/drawing/2014/main" id="{7FBC1A0F-6833-4846-9267-8C201E22D0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85393" y="191790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7" name="Freeform 581">
              <a:extLst>
                <a:ext uri="{FF2B5EF4-FFF2-40B4-BE49-F238E27FC236}">
                  <a16:creationId xmlns:a16="http://schemas.microsoft.com/office/drawing/2014/main" id="{0A9E607E-2541-42FF-A165-17345E7580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067444" y="1841730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8" name="Freeform 582">
              <a:extLst>
                <a:ext uri="{FF2B5EF4-FFF2-40B4-BE49-F238E27FC236}">
                  <a16:creationId xmlns:a16="http://schemas.microsoft.com/office/drawing/2014/main" id="{D9948935-4DCC-4DF7-8783-3F058F9D2E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838937" y="3019084"/>
              <a:ext cx="39173" cy="30468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9" name="Freeform 583">
              <a:extLst>
                <a:ext uri="{FF2B5EF4-FFF2-40B4-BE49-F238E27FC236}">
                  <a16:creationId xmlns:a16="http://schemas.microsoft.com/office/drawing/2014/main" id="{046D030C-C77A-457A-91EE-63AB23BEE2F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65484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0" name="Freeform 584">
              <a:extLst>
                <a:ext uri="{FF2B5EF4-FFF2-40B4-BE49-F238E27FC236}">
                  <a16:creationId xmlns:a16="http://schemas.microsoft.com/office/drawing/2014/main" id="{F0202541-1925-4AC6-B8BA-A3029D6B5EA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45898" y="2594715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1" name="Freeform 585">
              <a:extLst>
                <a:ext uri="{FF2B5EF4-FFF2-40B4-BE49-F238E27FC236}">
                  <a16:creationId xmlns:a16="http://schemas.microsoft.com/office/drawing/2014/main" id="{D5291DEB-2CE8-471D-B57D-DF0584B10A5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05539" y="321277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2" name="Freeform 586">
              <a:extLst>
                <a:ext uri="{FF2B5EF4-FFF2-40B4-BE49-F238E27FC236}">
                  <a16:creationId xmlns:a16="http://schemas.microsoft.com/office/drawing/2014/main" id="{B61F929F-6349-47B2-A639-FF29923F8A5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54732" y="3043023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3" name="Freeform 587">
              <a:extLst>
                <a:ext uri="{FF2B5EF4-FFF2-40B4-BE49-F238E27FC236}">
                  <a16:creationId xmlns:a16="http://schemas.microsoft.com/office/drawing/2014/main" id="{1C669356-789A-4778-8DDD-1AE1041CC68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7015" y="381341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4" name="Freeform 588">
              <a:extLst>
                <a:ext uri="{FF2B5EF4-FFF2-40B4-BE49-F238E27FC236}">
                  <a16:creationId xmlns:a16="http://schemas.microsoft.com/office/drawing/2014/main" id="{E531A307-4C4C-43A7-ABBB-9C742F98D2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3274" y="5079999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5" name="Freeform 589">
              <a:extLst>
                <a:ext uri="{FF2B5EF4-FFF2-40B4-BE49-F238E27FC236}">
                  <a16:creationId xmlns:a16="http://schemas.microsoft.com/office/drawing/2014/main" id="{E84AD6BE-DDED-463B-B33D-6210F7369ED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841125" y="6064754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6" name="Freeform 590">
              <a:extLst>
                <a:ext uri="{FF2B5EF4-FFF2-40B4-BE49-F238E27FC236}">
                  <a16:creationId xmlns:a16="http://schemas.microsoft.com/office/drawing/2014/main" id="{592D5D19-C481-42F0-B611-70603730E46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2816" y="6663224"/>
              <a:ext cx="30468" cy="45702"/>
            </a:xfrm>
            <a:custGeom>
              <a:avLst/>
              <a:gdLst>
                <a:gd name="T0" fmla="*/ 0 w 5"/>
                <a:gd name="T1" fmla="*/ 3 h 8"/>
                <a:gd name="T2" fmla="*/ 0 w 5"/>
                <a:gd name="T3" fmla="*/ 5 h 8"/>
                <a:gd name="T4" fmla="*/ 5 w 5"/>
                <a:gd name="T5" fmla="*/ 5 h 8"/>
                <a:gd name="T6" fmla="*/ 5 w 5"/>
                <a:gd name="T7" fmla="*/ 3 h 8"/>
                <a:gd name="T8" fmla="*/ 0 w 5"/>
                <a:gd name="T9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8">
                  <a:moveTo>
                    <a:pt x="0" y="3"/>
                  </a:moveTo>
                  <a:cubicBezTo>
                    <a:pt x="0" y="4"/>
                    <a:pt x="0" y="4"/>
                    <a:pt x="0" y="5"/>
                  </a:cubicBezTo>
                  <a:cubicBezTo>
                    <a:pt x="0" y="8"/>
                    <a:pt x="5" y="8"/>
                    <a:pt x="5" y="5"/>
                  </a:cubicBezTo>
                  <a:cubicBezTo>
                    <a:pt x="5" y="4"/>
                    <a:pt x="5" y="4"/>
                    <a:pt x="5" y="3"/>
                  </a:cubicBezTo>
                  <a:cubicBezTo>
                    <a:pt x="5" y="0"/>
                    <a:pt x="0" y="0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7" name="Freeform 591">
              <a:extLst>
                <a:ext uri="{FF2B5EF4-FFF2-40B4-BE49-F238E27FC236}">
                  <a16:creationId xmlns:a16="http://schemas.microsoft.com/office/drawing/2014/main" id="{4DE9576F-E61F-4BF2-A074-2D7840B693E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571259" y="6618611"/>
              <a:ext cx="39173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8" name="Freeform 592">
              <a:extLst>
                <a:ext uri="{FF2B5EF4-FFF2-40B4-BE49-F238E27FC236}">
                  <a16:creationId xmlns:a16="http://schemas.microsoft.com/office/drawing/2014/main" id="{56D18E15-292E-44BD-B225-EBA6F2AC8D0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270935" y="597008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79" name="Freeform 593">
              <a:extLst>
                <a:ext uri="{FF2B5EF4-FFF2-40B4-BE49-F238E27FC236}">
                  <a16:creationId xmlns:a16="http://schemas.microsoft.com/office/drawing/2014/main" id="{A6BC0A2F-844C-4D65-96AD-62FACB9E34C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99344" y="589500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0" name="Freeform 594">
              <a:extLst>
                <a:ext uri="{FF2B5EF4-FFF2-40B4-BE49-F238E27FC236}">
                  <a16:creationId xmlns:a16="http://schemas.microsoft.com/office/drawing/2014/main" id="{49EB7B8A-9171-4B73-960B-E567AFAD81DE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471140" y="6495653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1" name="Freeform 595">
              <a:extLst>
                <a:ext uri="{FF2B5EF4-FFF2-40B4-BE49-F238E27FC236}">
                  <a16:creationId xmlns:a16="http://schemas.microsoft.com/office/drawing/2014/main" id="{83BFE79D-3968-409D-B308-900601EC825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236104" y="591894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2" name="Freeform 596">
              <a:extLst>
                <a:ext uri="{FF2B5EF4-FFF2-40B4-BE49-F238E27FC236}">
                  <a16:creationId xmlns:a16="http://schemas.microsoft.com/office/drawing/2014/main" id="{F98E44A5-B179-4EDA-B3C2-814A696DDEA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119674" y="66033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3" name="Freeform 597">
              <a:extLst>
                <a:ext uri="{FF2B5EF4-FFF2-40B4-BE49-F238E27FC236}">
                  <a16:creationId xmlns:a16="http://schemas.microsoft.com/office/drawing/2014/main" id="{5CF8845C-3685-44BD-8F0B-254E4D5A7DC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3305735" y="6807946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4" name="Freeform 598">
              <a:extLst>
                <a:ext uri="{FF2B5EF4-FFF2-40B4-BE49-F238E27FC236}">
                  <a16:creationId xmlns:a16="http://schemas.microsoft.com/office/drawing/2014/main" id="{4FFDB5B7-DF0A-4E7E-A5E0-15A71CF7E3F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71248" y="5235601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5" name="Freeform 599">
              <a:extLst>
                <a:ext uri="{FF2B5EF4-FFF2-40B4-BE49-F238E27FC236}">
                  <a16:creationId xmlns:a16="http://schemas.microsoft.com/office/drawing/2014/main" id="{E5C6F8AA-3970-4FEB-AE48-5BA0BCA1A80C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2595187" y="4473911"/>
              <a:ext cx="39173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6" name="Freeform 600">
              <a:extLst>
                <a:ext uri="{FF2B5EF4-FFF2-40B4-BE49-F238E27FC236}">
                  <a16:creationId xmlns:a16="http://schemas.microsoft.com/office/drawing/2014/main" id="{FD85E255-5A10-4E0B-BEDA-B76FB61F505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78628" y="585256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7" name="Freeform 601">
              <a:extLst>
                <a:ext uri="{FF2B5EF4-FFF2-40B4-BE49-F238E27FC236}">
                  <a16:creationId xmlns:a16="http://schemas.microsoft.com/office/drawing/2014/main" id="{3C5F673B-8F00-4561-9114-3D570E7049DD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55778" y="6741569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8" name="Freeform 602">
              <a:extLst>
                <a:ext uri="{FF2B5EF4-FFF2-40B4-BE49-F238E27FC236}">
                  <a16:creationId xmlns:a16="http://schemas.microsoft.com/office/drawing/2014/main" id="{80BEABCD-A8B2-4A1E-BBA1-BB8FAA1E0D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08654" y="6656696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89" name="Freeform 603">
              <a:extLst>
                <a:ext uri="{FF2B5EF4-FFF2-40B4-BE49-F238E27FC236}">
                  <a16:creationId xmlns:a16="http://schemas.microsoft.com/office/drawing/2014/main" id="{2FB50C10-BBA7-4303-8C29-FC59E455FA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26829" y="6224709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0" name="Freeform 604">
              <a:extLst>
                <a:ext uri="{FF2B5EF4-FFF2-40B4-BE49-F238E27FC236}">
                  <a16:creationId xmlns:a16="http://schemas.microsoft.com/office/drawing/2014/main" id="{6FAF7AAC-1625-49C8-9C08-DA0901E4B4B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03430" y="5136581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1" name="Freeform 605">
              <a:extLst>
                <a:ext uri="{FF2B5EF4-FFF2-40B4-BE49-F238E27FC236}">
                  <a16:creationId xmlns:a16="http://schemas.microsoft.com/office/drawing/2014/main" id="{36931117-41BF-41A7-8F23-C13C95941ED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703968" y="5241042"/>
              <a:ext cx="41350" cy="28292"/>
            </a:xfrm>
            <a:custGeom>
              <a:avLst/>
              <a:gdLst>
                <a:gd name="T0" fmla="*/ 3 w 7"/>
                <a:gd name="T1" fmla="*/ 5 h 5"/>
                <a:gd name="T2" fmla="*/ 3 w 7"/>
                <a:gd name="T3" fmla="*/ 0 h 5"/>
                <a:gd name="T4" fmla="*/ 3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3" y="5"/>
                  </a:moveTo>
                  <a:cubicBezTo>
                    <a:pt x="7" y="5"/>
                    <a:pt x="7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2" name="Freeform 606">
              <a:extLst>
                <a:ext uri="{FF2B5EF4-FFF2-40B4-BE49-F238E27FC236}">
                  <a16:creationId xmlns:a16="http://schemas.microsoft.com/office/drawing/2014/main" id="{D0FB8C56-225C-4569-8F28-DC71741B5BE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912899" y="550763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3" name="Freeform 607">
              <a:extLst>
                <a:ext uri="{FF2B5EF4-FFF2-40B4-BE49-F238E27FC236}">
                  <a16:creationId xmlns:a16="http://schemas.microsoft.com/office/drawing/2014/main" id="{4B82EF72-B788-438A-A48E-03AFEA8B784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6137043" y="579598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4" name="Freeform 608">
              <a:extLst>
                <a:ext uri="{FF2B5EF4-FFF2-40B4-BE49-F238E27FC236}">
                  <a16:creationId xmlns:a16="http://schemas.microsoft.com/office/drawing/2014/main" id="{E02C2BEA-84E6-490B-9CB6-0167EB43EC4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710972" y="6710014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5" name="Freeform 609">
              <a:extLst>
                <a:ext uri="{FF2B5EF4-FFF2-40B4-BE49-F238E27FC236}">
                  <a16:creationId xmlns:a16="http://schemas.microsoft.com/office/drawing/2014/main" id="{A0B909F4-1C58-4D0F-9A7A-FAF670D755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1961230" y="4099594"/>
              <a:ext cx="45702" cy="30468"/>
            </a:xfrm>
            <a:custGeom>
              <a:avLst/>
              <a:gdLst>
                <a:gd name="T0" fmla="*/ 4 w 8"/>
                <a:gd name="T1" fmla="*/ 5 h 5"/>
                <a:gd name="T2" fmla="*/ 5 w 8"/>
                <a:gd name="T3" fmla="*/ 5 h 5"/>
                <a:gd name="T4" fmla="*/ 5 w 8"/>
                <a:gd name="T5" fmla="*/ 0 h 5"/>
                <a:gd name="T6" fmla="*/ 4 w 8"/>
                <a:gd name="T7" fmla="*/ 0 h 5"/>
                <a:gd name="T8" fmla="*/ 4 w 8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">
                  <a:moveTo>
                    <a:pt x="4" y="5"/>
                  </a:moveTo>
                  <a:cubicBezTo>
                    <a:pt x="4" y="5"/>
                    <a:pt x="4" y="5"/>
                    <a:pt x="5" y="5"/>
                  </a:cubicBezTo>
                  <a:cubicBezTo>
                    <a:pt x="8" y="5"/>
                    <a:pt x="8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6" name="Freeform 610">
              <a:extLst>
                <a:ext uri="{FF2B5EF4-FFF2-40B4-BE49-F238E27FC236}">
                  <a16:creationId xmlns:a16="http://schemas.microsoft.com/office/drawing/2014/main" id="{F8D32983-8968-41DC-8589-F546907F424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10349713" y="2087646"/>
              <a:ext cx="58760" cy="41350"/>
            </a:xfrm>
            <a:custGeom>
              <a:avLst/>
              <a:gdLst>
                <a:gd name="T0" fmla="*/ 3 w 10"/>
                <a:gd name="T1" fmla="*/ 6 h 7"/>
                <a:gd name="T2" fmla="*/ 8 w 10"/>
                <a:gd name="T3" fmla="*/ 4 h 7"/>
                <a:gd name="T4" fmla="*/ 10 w 10"/>
                <a:gd name="T5" fmla="*/ 2 h 7"/>
                <a:gd name="T6" fmla="*/ 7 w 10"/>
                <a:gd name="T7" fmla="*/ 0 h 7"/>
                <a:gd name="T8" fmla="*/ 3 w 10"/>
                <a:gd name="T9" fmla="*/ 2 h 7"/>
                <a:gd name="T10" fmla="*/ 1 w 10"/>
                <a:gd name="T11" fmla="*/ 2 h 7"/>
                <a:gd name="T12" fmla="*/ 0 w 10"/>
                <a:gd name="T13" fmla="*/ 5 h 7"/>
                <a:gd name="T14" fmla="*/ 3 w 10"/>
                <a:gd name="T1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7">
                  <a:moveTo>
                    <a:pt x="3" y="6"/>
                  </a:moveTo>
                  <a:cubicBezTo>
                    <a:pt x="3" y="6"/>
                    <a:pt x="5" y="6"/>
                    <a:pt x="8" y="4"/>
                  </a:cubicBezTo>
                  <a:cubicBezTo>
                    <a:pt x="9" y="4"/>
                    <a:pt x="10" y="3"/>
                    <a:pt x="10" y="2"/>
                  </a:cubicBezTo>
                  <a:cubicBezTo>
                    <a:pt x="9" y="1"/>
                    <a:pt x="8" y="0"/>
                    <a:pt x="7" y="0"/>
                  </a:cubicBezTo>
                  <a:cubicBezTo>
                    <a:pt x="5" y="1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1" y="6"/>
                    <a:pt x="2" y="7"/>
                    <a:pt x="3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7" name="Freeform 612">
              <a:extLst>
                <a:ext uri="{FF2B5EF4-FFF2-40B4-BE49-F238E27FC236}">
                  <a16:creationId xmlns:a16="http://schemas.microsoft.com/office/drawing/2014/main" id="{22F9ABC2-C830-40B8-92A1-4FDB4B474FF7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962942" y="638260"/>
              <a:ext cx="28292" cy="58760"/>
            </a:xfrm>
            <a:custGeom>
              <a:avLst/>
              <a:gdLst>
                <a:gd name="T0" fmla="*/ 5 w 5"/>
                <a:gd name="T1" fmla="*/ 8 h 10"/>
                <a:gd name="T2" fmla="*/ 5 w 5"/>
                <a:gd name="T3" fmla="*/ 2 h 10"/>
                <a:gd name="T4" fmla="*/ 2 w 5"/>
                <a:gd name="T5" fmla="*/ 0 h 10"/>
                <a:gd name="T6" fmla="*/ 1 w 5"/>
                <a:gd name="T7" fmla="*/ 3 h 10"/>
                <a:gd name="T8" fmla="*/ 1 w 5"/>
                <a:gd name="T9" fmla="*/ 8 h 10"/>
                <a:gd name="T10" fmla="*/ 3 w 5"/>
                <a:gd name="T11" fmla="*/ 10 h 10"/>
                <a:gd name="T12" fmla="*/ 5 w 5"/>
                <a:gd name="T13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0">
                  <a:moveTo>
                    <a:pt x="5" y="8"/>
                  </a:moveTo>
                  <a:cubicBezTo>
                    <a:pt x="5" y="6"/>
                    <a:pt x="5" y="4"/>
                    <a:pt x="5" y="2"/>
                  </a:cubicBezTo>
                  <a:cubicBezTo>
                    <a:pt x="4" y="1"/>
                    <a:pt x="4" y="0"/>
                    <a:pt x="2" y="0"/>
                  </a:cubicBezTo>
                  <a:cubicBezTo>
                    <a:pt x="1" y="0"/>
                    <a:pt x="0" y="1"/>
                    <a:pt x="1" y="3"/>
                  </a:cubicBezTo>
                  <a:cubicBezTo>
                    <a:pt x="1" y="5"/>
                    <a:pt x="1" y="6"/>
                    <a:pt x="1" y="8"/>
                  </a:cubicBezTo>
                  <a:cubicBezTo>
                    <a:pt x="1" y="10"/>
                    <a:pt x="1" y="10"/>
                    <a:pt x="3" y="10"/>
                  </a:cubicBezTo>
                  <a:cubicBezTo>
                    <a:pt x="4" y="10"/>
                    <a:pt x="5" y="10"/>
                    <a:pt x="5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8" name="Freeform 613">
              <a:extLst>
                <a:ext uri="{FF2B5EF4-FFF2-40B4-BE49-F238E27FC236}">
                  <a16:creationId xmlns:a16="http://schemas.microsoft.com/office/drawing/2014/main" id="{DC2B2039-9E19-4F86-89FB-FD3D453C3CB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6218653" y="4360746"/>
              <a:ext cx="587589" cy="4302458"/>
            </a:xfrm>
            <a:custGeom>
              <a:avLst/>
              <a:gdLst>
                <a:gd name="T0" fmla="*/ 38 w 101"/>
                <a:gd name="T1" fmla="*/ 739 h 740"/>
                <a:gd name="T2" fmla="*/ 52 w 101"/>
                <a:gd name="T3" fmla="*/ 705 h 740"/>
                <a:gd name="T4" fmla="*/ 56 w 101"/>
                <a:gd name="T5" fmla="*/ 707 h 740"/>
                <a:gd name="T6" fmla="*/ 57 w 101"/>
                <a:gd name="T7" fmla="*/ 695 h 740"/>
                <a:gd name="T8" fmla="*/ 64 w 101"/>
                <a:gd name="T9" fmla="*/ 682 h 740"/>
                <a:gd name="T10" fmla="*/ 67 w 101"/>
                <a:gd name="T11" fmla="*/ 675 h 740"/>
                <a:gd name="T12" fmla="*/ 70 w 101"/>
                <a:gd name="T13" fmla="*/ 661 h 740"/>
                <a:gd name="T14" fmla="*/ 78 w 101"/>
                <a:gd name="T15" fmla="*/ 651 h 740"/>
                <a:gd name="T16" fmla="*/ 84 w 101"/>
                <a:gd name="T17" fmla="*/ 615 h 740"/>
                <a:gd name="T18" fmla="*/ 87 w 101"/>
                <a:gd name="T19" fmla="*/ 616 h 740"/>
                <a:gd name="T20" fmla="*/ 86 w 101"/>
                <a:gd name="T21" fmla="*/ 604 h 740"/>
                <a:gd name="T22" fmla="*/ 91 w 101"/>
                <a:gd name="T23" fmla="*/ 590 h 740"/>
                <a:gd name="T24" fmla="*/ 92 w 101"/>
                <a:gd name="T25" fmla="*/ 582 h 740"/>
                <a:gd name="T26" fmla="*/ 92 w 101"/>
                <a:gd name="T27" fmla="*/ 568 h 740"/>
                <a:gd name="T28" fmla="*/ 98 w 101"/>
                <a:gd name="T29" fmla="*/ 557 h 740"/>
                <a:gd name="T30" fmla="*/ 97 w 101"/>
                <a:gd name="T31" fmla="*/ 521 h 740"/>
                <a:gd name="T32" fmla="*/ 101 w 101"/>
                <a:gd name="T33" fmla="*/ 521 h 740"/>
                <a:gd name="T34" fmla="*/ 97 w 101"/>
                <a:gd name="T35" fmla="*/ 501 h 740"/>
                <a:gd name="T36" fmla="*/ 101 w 101"/>
                <a:gd name="T37" fmla="*/ 501 h 740"/>
                <a:gd name="T38" fmla="*/ 96 w 101"/>
                <a:gd name="T39" fmla="*/ 473 h 740"/>
                <a:gd name="T40" fmla="*/ 100 w 101"/>
                <a:gd name="T41" fmla="*/ 473 h 740"/>
                <a:gd name="T42" fmla="*/ 95 w 101"/>
                <a:gd name="T43" fmla="*/ 461 h 740"/>
                <a:gd name="T44" fmla="*/ 96 w 101"/>
                <a:gd name="T45" fmla="*/ 447 h 740"/>
                <a:gd name="T46" fmla="*/ 95 w 101"/>
                <a:gd name="T47" fmla="*/ 439 h 740"/>
                <a:gd name="T48" fmla="*/ 91 w 101"/>
                <a:gd name="T49" fmla="*/ 426 h 740"/>
                <a:gd name="T50" fmla="*/ 92 w 101"/>
                <a:gd name="T51" fmla="*/ 413 h 740"/>
                <a:gd name="T52" fmla="*/ 79 w 101"/>
                <a:gd name="T53" fmla="*/ 379 h 740"/>
                <a:gd name="T54" fmla="*/ 83 w 101"/>
                <a:gd name="T55" fmla="*/ 378 h 740"/>
                <a:gd name="T56" fmla="*/ 76 w 101"/>
                <a:gd name="T57" fmla="*/ 368 h 740"/>
                <a:gd name="T58" fmla="*/ 73 w 101"/>
                <a:gd name="T59" fmla="*/ 354 h 740"/>
                <a:gd name="T60" fmla="*/ 70 w 101"/>
                <a:gd name="T61" fmla="*/ 347 h 740"/>
                <a:gd name="T62" fmla="*/ 62 w 101"/>
                <a:gd name="T63" fmla="*/ 335 h 740"/>
                <a:gd name="T64" fmla="*/ 61 w 101"/>
                <a:gd name="T65" fmla="*/ 322 h 740"/>
                <a:gd name="T66" fmla="*/ 39 w 101"/>
                <a:gd name="T67" fmla="*/ 293 h 740"/>
                <a:gd name="T68" fmla="*/ 49 w 101"/>
                <a:gd name="T69" fmla="*/ 301 h 740"/>
                <a:gd name="T70" fmla="*/ 39 w 101"/>
                <a:gd name="T71" fmla="*/ 293 h 740"/>
                <a:gd name="T72" fmla="*/ 36 w 101"/>
                <a:gd name="T73" fmla="*/ 281 h 740"/>
                <a:gd name="T74" fmla="*/ 17 w 101"/>
                <a:gd name="T75" fmla="*/ 250 h 740"/>
                <a:gd name="T76" fmla="*/ 21 w 101"/>
                <a:gd name="T77" fmla="*/ 249 h 740"/>
                <a:gd name="T78" fmla="*/ 13 w 101"/>
                <a:gd name="T79" fmla="*/ 239 h 740"/>
                <a:gd name="T80" fmla="*/ 10 w 101"/>
                <a:gd name="T81" fmla="*/ 225 h 740"/>
                <a:gd name="T82" fmla="*/ 8 w 101"/>
                <a:gd name="T83" fmla="*/ 217 h 740"/>
                <a:gd name="T84" fmla="*/ 4 w 101"/>
                <a:gd name="T85" fmla="*/ 204 h 740"/>
                <a:gd name="T86" fmla="*/ 6 w 101"/>
                <a:gd name="T87" fmla="*/ 191 h 740"/>
                <a:gd name="T88" fmla="*/ 0 w 101"/>
                <a:gd name="T89" fmla="*/ 155 h 740"/>
                <a:gd name="T90" fmla="*/ 4 w 101"/>
                <a:gd name="T91" fmla="*/ 167 h 740"/>
                <a:gd name="T92" fmla="*/ 0 w 101"/>
                <a:gd name="T93" fmla="*/ 155 h 740"/>
                <a:gd name="T94" fmla="*/ 5 w 101"/>
                <a:gd name="T95" fmla="*/ 144 h 740"/>
                <a:gd name="T96" fmla="*/ 8 w 101"/>
                <a:gd name="T97" fmla="*/ 108 h 740"/>
                <a:gd name="T98" fmla="*/ 12 w 101"/>
                <a:gd name="T99" fmla="*/ 109 h 740"/>
                <a:gd name="T100" fmla="*/ 11 w 101"/>
                <a:gd name="T101" fmla="*/ 96 h 740"/>
                <a:gd name="T102" fmla="*/ 17 w 101"/>
                <a:gd name="T103" fmla="*/ 83 h 740"/>
                <a:gd name="T104" fmla="*/ 20 w 101"/>
                <a:gd name="T105" fmla="*/ 76 h 740"/>
                <a:gd name="T106" fmla="*/ 24 w 101"/>
                <a:gd name="T107" fmla="*/ 62 h 740"/>
                <a:gd name="T108" fmla="*/ 33 w 101"/>
                <a:gd name="T109" fmla="*/ 53 h 740"/>
                <a:gd name="T110" fmla="*/ 48 w 101"/>
                <a:gd name="T111" fmla="*/ 20 h 740"/>
                <a:gd name="T112" fmla="*/ 51 w 101"/>
                <a:gd name="T113" fmla="*/ 22 h 740"/>
                <a:gd name="T114" fmla="*/ 55 w 101"/>
                <a:gd name="T115" fmla="*/ 10 h 740"/>
                <a:gd name="T116" fmla="*/ 65 w 101"/>
                <a:gd name="T117" fmla="*/ 4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01" h="740">
                  <a:moveTo>
                    <a:pt x="41" y="727"/>
                  </a:moveTo>
                  <a:cubicBezTo>
                    <a:pt x="39" y="730"/>
                    <a:pt x="37" y="733"/>
                    <a:pt x="35" y="737"/>
                  </a:cubicBezTo>
                  <a:cubicBezTo>
                    <a:pt x="34" y="738"/>
                    <a:pt x="34" y="739"/>
                    <a:pt x="35" y="739"/>
                  </a:cubicBezTo>
                  <a:cubicBezTo>
                    <a:pt x="36" y="740"/>
                    <a:pt x="38" y="740"/>
                    <a:pt x="38" y="739"/>
                  </a:cubicBezTo>
                  <a:cubicBezTo>
                    <a:pt x="40" y="736"/>
                    <a:pt x="42" y="732"/>
                    <a:pt x="44" y="729"/>
                  </a:cubicBezTo>
                  <a:cubicBezTo>
                    <a:pt x="45" y="728"/>
                    <a:pt x="45" y="726"/>
                    <a:pt x="44" y="726"/>
                  </a:cubicBezTo>
                  <a:cubicBezTo>
                    <a:pt x="43" y="725"/>
                    <a:pt x="42" y="726"/>
                    <a:pt x="41" y="727"/>
                  </a:cubicBezTo>
                  <a:close/>
                  <a:moveTo>
                    <a:pt x="52" y="705"/>
                  </a:moveTo>
                  <a:cubicBezTo>
                    <a:pt x="50" y="709"/>
                    <a:pt x="49" y="713"/>
                    <a:pt x="47" y="716"/>
                  </a:cubicBezTo>
                  <a:cubicBezTo>
                    <a:pt x="46" y="717"/>
                    <a:pt x="47" y="718"/>
                    <a:pt x="48" y="719"/>
                  </a:cubicBezTo>
                  <a:cubicBezTo>
                    <a:pt x="49" y="719"/>
                    <a:pt x="50" y="719"/>
                    <a:pt x="50" y="718"/>
                  </a:cubicBezTo>
                  <a:cubicBezTo>
                    <a:pt x="52" y="714"/>
                    <a:pt x="54" y="711"/>
                    <a:pt x="56" y="707"/>
                  </a:cubicBezTo>
                  <a:cubicBezTo>
                    <a:pt x="56" y="706"/>
                    <a:pt x="56" y="705"/>
                    <a:pt x="55" y="704"/>
                  </a:cubicBezTo>
                  <a:cubicBezTo>
                    <a:pt x="54" y="704"/>
                    <a:pt x="53" y="704"/>
                    <a:pt x="52" y="705"/>
                  </a:cubicBezTo>
                  <a:close/>
                  <a:moveTo>
                    <a:pt x="62" y="684"/>
                  </a:moveTo>
                  <a:cubicBezTo>
                    <a:pt x="60" y="687"/>
                    <a:pt x="59" y="691"/>
                    <a:pt x="57" y="695"/>
                  </a:cubicBezTo>
                  <a:cubicBezTo>
                    <a:pt x="57" y="696"/>
                    <a:pt x="57" y="697"/>
                    <a:pt x="58" y="697"/>
                  </a:cubicBezTo>
                  <a:cubicBezTo>
                    <a:pt x="59" y="698"/>
                    <a:pt x="60" y="697"/>
                    <a:pt x="61" y="696"/>
                  </a:cubicBezTo>
                  <a:cubicBezTo>
                    <a:pt x="62" y="693"/>
                    <a:pt x="64" y="689"/>
                    <a:pt x="66" y="685"/>
                  </a:cubicBezTo>
                  <a:cubicBezTo>
                    <a:pt x="66" y="684"/>
                    <a:pt x="65" y="683"/>
                    <a:pt x="64" y="682"/>
                  </a:cubicBezTo>
                  <a:cubicBezTo>
                    <a:pt x="63" y="682"/>
                    <a:pt x="62" y="683"/>
                    <a:pt x="62" y="684"/>
                  </a:cubicBezTo>
                  <a:close/>
                  <a:moveTo>
                    <a:pt x="70" y="661"/>
                  </a:moveTo>
                  <a:cubicBezTo>
                    <a:pt x="69" y="665"/>
                    <a:pt x="68" y="669"/>
                    <a:pt x="66" y="672"/>
                  </a:cubicBezTo>
                  <a:cubicBezTo>
                    <a:pt x="66" y="673"/>
                    <a:pt x="66" y="675"/>
                    <a:pt x="67" y="675"/>
                  </a:cubicBezTo>
                  <a:cubicBezTo>
                    <a:pt x="68" y="675"/>
                    <a:pt x="70" y="675"/>
                    <a:pt x="70" y="674"/>
                  </a:cubicBezTo>
                  <a:cubicBezTo>
                    <a:pt x="71" y="670"/>
                    <a:pt x="73" y="666"/>
                    <a:pt x="74" y="663"/>
                  </a:cubicBezTo>
                  <a:cubicBezTo>
                    <a:pt x="74" y="661"/>
                    <a:pt x="74" y="660"/>
                    <a:pt x="73" y="660"/>
                  </a:cubicBezTo>
                  <a:cubicBezTo>
                    <a:pt x="72" y="660"/>
                    <a:pt x="71" y="660"/>
                    <a:pt x="70" y="661"/>
                  </a:cubicBezTo>
                  <a:close/>
                  <a:moveTo>
                    <a:pt x="77" y="638"/>
                  </a:moveTo>
                  <a:cubicBezTo>
                    <a:pt x="76" y="642"/>
                    <a:pt x="75" y="646"/>
                    <a:pt x="74" y="650"/>
                  </a:cubicBezTo>
                  <a:cubicBezTo>
                    <a:pt x="74" y="651"/>
                    <a:pt x="74" y="652"/>
                    <a:pt x="75" y="652"/>
                  </a:cubicBezTo>
                  <a:cubicBezTo>
                    <a:pt x="76" y="653"/>
                    <a:pt x="77" y="652"/>
                    <a:pt x="78" y="651"/>
                  </a:cubicBezTo>
                  <a:cubicBezTo>
                    <a:pt x="79" y="647"/>
                    <a:pt x="80" y="643"/>
                    <a:pt x="81" y="640"/>
                  </a:cubicBezTo>
                  <a:cubicBezTo>
                    <a:pt x="82" y="638"/>
                    <a:pt x="81" y="637"/>
                    <a:pt x="80" y="637"/>
                  </a:cubicBezTo>
                  <a:cubicBezTo>
                    <a:pt x="79" y="637"/>
                    <a:pt x="78" y="637"/>
                    <a:pt x="77" y="638"/>
                  </a:cubicBezTo>
                  <a:close/>
                  <a:moveTo>
                    <a:pt x="84" y="615"/>
                  </a:moveTo>
                  <a:cubicBezTo>
                    <a:pt x="83" y="619"/>
                    <a:pt x="82" y="623"/>
                    <a:pt x="81" y="627"/>
                  </a:cubicBezTo>
                  <a:cubicBezTo>
                    <a:pt x="80" y="628"/>
                    <a:pt x="81" y="629"/>
                    <a:pt x="82" y="629"/>
                  </a:cubicBezTo>
                  <a:cubicBezTo>
                    <a:pt x="83" y="630"/>
                    <a:pt x="84" y="629"/>
                    <a:pt x="84" y="628"/>
                  </a:cubicBezTo>
                  <a:cubicBezTo>
                    <a:pt x="85" y="624"/>
                    <a:pt x="86" y="620"/>
                    <a:pt x="87" y="616"/>
                  </a:cubicBezTo>
                  <a:cubicBezTo>
                    <a:pt x="88" y="615"/>
                    <a:pt x="87" y="614"/>
                    <a:pt x="86" y="614"/>
                  </a:cubicBezTo>
                  <a:cubicBezTo>
                    <a:pt x="85" y="614"/>
                    <a:pt x="84" y="614"/>
                    <a:pt x="84" y="615"/>
                  </a:cubicBezTo>
                  <a:close/>
                  <a:moveTo>
                    <a:pt x="89" y="592"/>
                  </a:moveTo>
                  <a:cubicBezTo>
                    <a:pt x="88" y="596"/>
                    <a:pt x="87" y="600"/>
                    <a:pt x="86" y="604"/>
                  </a:cubicBezTo>
                  <a:cubicBezTo>
                    <a:pt x="86" y="605"/>
                    <a:pt x="87" y="606"/>
                    <a:pt x="88" y="606"/>
                  </a:cubicBezTo>
                  <a:cubicBezTo>
                    <a:pt x="89" y="606"/>
                    <a:pt x="90" y="606"/>
                    <a:pt x="90" y="604"/>
                  </a:cubicBezTo>
                  <a:cubicBezTo>
                    <a:pt x="91" y="601"/>
                    <a:pt x="92" y="597"/>
                    <a:pt x="92" y="593"/>
                  </a:cubicBezTo>
                  <a:cubicBezTo>
                    <a:pt x="93" y="592"/>
                    <a:pt x="92" y="591"/>
                    <a:pt x="91" y="590"/>
                  </a:cubicBezTo>
                  <a:cubicBezTo>
                    <a:pt x="90" y="590"/>
                    <a:pt x="89" y="591"/>
                    <a:pt x="89" y="592"/>
                  </a:cubicBezTo>
                  <a:close/>
                  <a:moveTo>
                    <a:pt x="92" y="568"/>
                  </a:moveTo>
                  <a:cubicBezTo>
                    <a:pt x="92" y="572"/>
                    <a:pt x="91" y="576"/>
                    <a:pt x="91" y="580"/>
                  </a:cubicBezTo>
                  <a:cubicBezTo>
                    <a:pt x="90" y="581"/>
                    <a:pt x="91" y="582"/>
                    <a:pt x="92" y="582"/>
                  </a:cubicBezTo>
                  <a:cubicBezTo>
                    <a:pt x="93" y="583"/>
                    <a:pt x="94" y="582"/>
                    <a:pt x="95" y="581"/>
                  </a:cubicBezTo>
                  <a:cubicBezTo>
                    <a:pt x="95" y="577"/>
                    <a:pt x="96" y="573"/>
                    <a:pt x="96" y="569"/>
                  </a:cubicBezTo>
                  <a:cubicBezTo>
                    <a:pt x="97" y="568"/>
                    <a:pt x="96" y="567"/>
                    <a:pt x="95" y="567"/>
                  </a:cubicBezTo>
                  <a:cubicBezTo>
                    <a:pt x="94" y="566"/>
                    <a:pt x="93" y="567"/>
                    <a:pt x="92" y="568"/>
                  </a:cubicBezTo>
                  <a:close/>
                  <a:moveTo>
                    <a:pt x="95" y="545"/>
                  </a:moveTo>
                  <a:cubicBezTo>
                    <a:pt x="95" y="549"/>
                    <a:pt x="94" y="553"/>
                    <a:pt x="94" y="556"/>
                  </a:cubicBezTo>
                  <a:cubicBezTo>
                    <a:pt x="94" y="558"/>
                    <a:pt x="95" y="559"/>
                    <a:pt x="96" y="559"/>
                  </a:cubicBezTo>
                  <a:cubicBezTo>
                    <a:pt x="97" y="559"/>
                    <a:pt x="98" y="558"/>
                    <a:pt x="98" y="557"/>
                  </a:cubicBezTo>
                  <a:cubicBezTo>
                    <a:pt x="98" y="553"/>
                    <a:pt x="99" y="549"/>
                    <a:pt x="99" y="545"/>
                  </a:cubicBezTo>
                  <a:cubicBezTo>
                    <a:pt x="99" y="544"/>
                    <a:pt x="98" y="543"/>
                    <a:pt x="97" y="543"/>
                  </a:cubicBezTo>
                  <a:cubicBezTo>
                    <a:pt x="96" y="543"/>
                    <a:pt x="95" y="543"/>
                    <a:pt x="95" y="545"/>
                  </a:cubicBezTo>
                  <a:close/>
                  <a:moveTo>
                    <a:pt x="97" y="521"/>
                  </a:moveTo>
                  <a:cubicBezTo>
                    <a:pt x="97" y="525"/>
                    <a:pt x="96" y="529"/>
                    <a:pt x="96" y="533"/>
                  </a:cubicBezTo>
                  <a:cubicBezTo>
                    <a:pt x="96" y="534"/>
                    <a:pt x="97" y="535"/>
                    <a:pt x="98" y="535"/>
                  </a:cubicBezTo>
                  <a:cubicBezTo>
                    <a:pt x="99" y="535"/>
                    <a:pt x="100" y="534"/>
                    <a:pt x="100" y="533"/>
                  </a:cubicBezTo>
                  <a:cubicBezTo>
                    <a:pt x="100" y="529"/>
                    <a:pt x="101" y="525"/>
                    <a:pt x="101" y="521"/>
                  </a:cubicBezTo>
                  <a:cubicBezTo>
                    <a:pt x="101" y="520"/>
                    <a:pt x="100" y="519"/>
                    <a:pt x="99" y="519"/>
                  </a:cubicBezTo>
                  <a:cubicBezTo>
                    <a:pt x="98" y="519"/>
                    <a:pt x="97" y="520"/>
                    <a:pt x="97" y="521"/>
                  </a:cubicBezTo>
                  <a:close/>
                  <a:moveTo>
                    <a:pt x="97" y="497"/>
                  </a:moveTo>
                  <a:cubicBezTo>
                    <a:pt x="97" y="498"/>
                    <a:pt x="97" y="499"/>
                    <a:pt x="97" y="501"/>
                  </a:cubicBezTo>
                  <a:cubicBezTo>
                    <a:pt x="97" y="503"/>
                    <a:pt x="97" y="506"/>
                    <a:pt x="97" y="509"/>
                  </a:cubicBezTo>
                  <a:cubicBezTo>
                    <a:pt x="97" y="510"/>
                    <a:pt x="98" y="511"/>
                    <a:pt x="99" y="511"/>
                  </a:cubicBezTo>
                  <a:cubicBezTo>
                    <a:pt x="100" y="511"/>
                    <a:pt x="101" y="510"/>
                    <a:pt x="101" y="509"/>
                  </a:cubicBezTo>
                  <a:cubicBezTo>
                    <a:pt x="101" y="506"/>
                    <a:pt x="101" y="503"/>
                    <a:pt x="101" y="501"/>
                  </a:cubicBezTo>
                  <a:cubicBezTo>
                    <a:pt x="101" y="499"/>
                    <a:pt x="101" y="498"/>
                    <a:pt x="101" y="497"/>
                  </a:cubicBezTo>
                  <a:cubicBezTo>
                    <a:pt x="101" y="496"/>
                    <a:pt x="100" y="495"/>
                    <a:pt x="99" y="495"/>
                  </a:cubicBezTo>
                  <a:cubicBezTo>
                    <a:pt x="98" y="495"/>
                    <a:pt x="97" y="496"/>
                    <a:pt x="97" y="497"/>
                  </a:cubicBezTo>
                  <a:close/>
                  <a:moveTo>
                    <a:pt x="96" y="473"/>
                  </a:moveTo>
                  <a:cubicBezTo>
                    <a:pt x="97" y="477"/>
                    <a:pt x="97" y="481"/>
                    <a:pt x="97" y="485"/>
                  </a:cubicBezTo>
                  <a:cubicBezTo>
                    <a:pt x="97" y="486"/>
                    <a:pt x="98" y="487"/>
                    <a:pt x="99" y="487"/>
                  </a:cubicBezTo>
                  <a:cubicBezTo>
                    <a:pt x="100" y="487"/>
                    <a:pt x="101" y="486"/>
                    <a:pt x="101" y="485"/>
                  </a:cubicBezTo>
                  <a:cubicBezTo>
                    <a:pt x="101" y="481"/>
                    <a:pt x="101" y="477"/>
                    <a:pt x="100" y="473"/>
                  </a:cubicBezTo>
                  <a:cubicBezTo>
                    <a:pt x="100" y="472"/>
                    <a:pt x="99" y="471"/>
                    <a:pt x="98" y="471"/>
                  </a:cubicBezTo>
                  <a:cubicBezTo>
                    <a:pt x="97" y="471"/>
                    <a:pt x="96" y="472"/>
                    <a:pt x="96" y="473"/>
                  </a:cubicBezTo>
                  <a:close/>
                  <a:moveTo>
                    <a:pt x="94" y="449"/>
                  </a:moveTo>
                  <a:cubicBezTo>
                    <a:pt x="95" y="453"/>
                    <a:pt x="95" y="457"/>
                    <a:pt x="95" y="461"/>
                  </a:cubicBezTo>
                  <a:cubicBezTo>
                    <a:pt x="96" y="462"/>
                    <a:pt x="97" y="463"/>
                    <a:pt x="98" y="463"/>
                  </a:cubicBezTo>
                  <a:cubicBezTo>
                    <a:pt x="99" y="463"/>
                    <a:pt x="100" y="462"/>
                    <a:pt x="99" y="461"/>
                  </a:cubicBezTo>
                  <a:cubicBezTo>
                    <a:pt x="99" y="457"/>
                    <a:pt x="99" y="453"/>
                    <a:pt x="98" y="449"/>
                  </a:cubicBezTo>
                  <a:cubicBezTo>
                    <a:pt x="98" y="448"/>
                    <a:pt x="97" y="447"/>
                    <a:pt x="96" y="447"/>
                  </a:cubicBezTo>
                  <a:cubicBezTo>
                    <a:pt x="95" y="447"/>
                    <a:pt x="94" y="448"/>
                    <a:pt x="94" y="449"/>
                  </a:cubicBezTo>
                  <a:close/>
                  <a:moveTo>
                    <a:pt x="91" y="426"/>
                  </a:moveTo>
                  <a:cubicBezTo>
                    <a:pt x="91" y="429"/>
                    <a:pt x="92" y="433"/>
                    <a:pt x="93" y="437"/>
                  </a:cubicBezTo>
                  <a:cubicBezTo>
                    <a:pt x="93" y="438"/>
                    <a:pt x="94" y="439"/>
                    <a:pt x="95" y="439"/>
                  </a:cubicBezTo>
                  <a:cubicBezTo>
                    <a:pt x="96" y="439"/>
                    <a:pt x="97" y="438"/>
                    <a:pt x="97" y="437"/>
                  </a:cubicBezTo>
                  <a:cubicBezTo>
                    <a:pt x="96" y="433"/>
                    <a:pt x="95" y="429"/>
                    <a:pt x="95" y="425"/>
                  </a:cubicBezTo>
                  <a:cubicBezTo>
                    <a:pt x="94" y="424"/>
                    <a:pt x="93" y="423"/>
                    <a:pt x="92" y="423"/>
                  </a:cubicBezTo>
                  <a:cubicBezTo>
                    <a:pt x="91" y="423"/>
                    <a:pt x="91" y="424"/>
                    <a:pt x="91" y="426"/>
                  </a:cubicBezTo>
                  <a:close/>
                  <a:moveTo>
                    <a:pt x="86" y="402"/>
                  </a:moveTo>
                  <a:cubicBezTo>
                    <a:pt x="87" y="406"/>
                    <a:pt x="88" y="410"/>
                    <a:pt x="88" y="414"/>
                  </a:cubicBezTo>
                  <a:cubicBezTo>
                    <a:pt x="89" y="415"/>
                    <a:pt x="90" y="416"/>
                    <a:pt x="91" y="415"/>
                  </a:cubicBezTo>
                  <a:cubicBezTo>
                    <a:pt x="92" y="415"/>
                    <a:pt x="93" y="414"/>
                    <a:pt x="92" y="413"/>
                  </a:cubicBezTo>
                  <a:cubicBezTo>
                    <a:pt x="92" y="409"/>
                    <a:pt x="91" y="405"/>
                    <a:pt x="90" y="401"/>
                  </a:cubicBezTo>
                  <a:cubicBezTo>
                    <a:pt x="89" y="400"/>
                    <a:pt x="88" y="399"/>
                    <a:pt x="87" y="400"/>
                  </a:cubicBezTo>
                  <a:cubicBezTo>
                    <a:pt x="86" y="400"/>
                    <a:pt x="86" y="401"/>
                    <a:pt x="86" y="402"/>
                  </a:cubicBezTo>
                  <a:close/>
                  <a:moveTo>
                    <a:pt x="79" y="379"/>
                  </a:moveTo>
                  <a:cubicBezTo>
                    <a:pt x="81" y="383"/>
                    <a:pt x="82" y="387"/>
                    <a:pt x="83" y="391"/>
                  </a:cubicBezTo>
                  <a:cubicBezTo>
                    <a:pt x="83" y="392"/>
                    <a:pt x="84" y="392"/>
                    <a:pt x="85" y="392"/>
                  </a:cubicBezTo>
                  <a:cubicBezTo>
                    <a:pt x="86" y="392"/>
                    <a:pt x="87" y="391"/>
                    <a:pt x="87" y="390"/>
                  </a:cubicBezTo>
                  <a:cubicBezTo>
                    <a:pt x="86" y="386"/>
                    <a:pt x="85" y="382"/>
                    <a:pt x="83" y="378"/>
                  </a:cubicBezTo>
                  <a:cubicBezTo>
                    <a:pt x="83" y="377"/>
                    <a:pt x="82" y="376"/>
                    <a:pt x="81" y="377"/>
                  </a:cubicBezTo>
                  <a:cubicBezTo>
                    <a:pt x="80" y="377"/>
                    <a:pt x="79" y="378"/>
                    <a:pt x="79" y="379"/>
                  </a:cubicBezTo>
                  <a:close/>
                  <a:moveTo>
                    <a:pt x="72" y="357"/>
                  </a:moveTo>
                  <a:cubicBezTo>
                    <a:pt x="73" y="360"/>
                    <a:pt x="74" y="364"/>
                    <a:pt x="76" y="368"/>
                  </a:cubicBezTo>
                  <a:cubicBezTo>
                    <a:pt x="76" y="369"/>
                    <a:pt x="77" y="369"/>
                    <a:pt x="78" y="369"/>
                  </a:cubicBezTo>
                  <a:cubicBezTo>
                    <a:pt x="79" y="369"/>
                    <a:pt x="80" y="368"/>
                    <a:pt x="80" y="366"/>
                  </a:cubicBezTo>
                  <a:cubicBezTo>
                    <a:pt x="78" y="363"/>
                    <a:pt x="77" y="359"/>
                    <a:pt x="75" y="355"/>
                  </a:cubicBezTo>
                  <a:cubicBezTo>
                    <a:pt x="75" y="354"/>
                    <a:pt x="74" y="354"/>
                    <a:pt x="73" y="354"/>
                  </a:cubicBezTo>
                  <a:cubicBezTo>
                    <a:pt x="72" y="354"/>
                    <a:pt x="71" y="356"/>
                    <a:pt x="72" y="357"/>
                  </a:cubicBezTo>
                  <a:close/>
                  <a:moveTo>
                    <a:pt x="62" y="335"/>
                  </a:moveTo>
                  <a:cubicBezTo>
                    <a:pt x="64" y="338"/>
                    <a:pt x="66" y="342"/>
                    <a:pt x="67" y="346"/>
                  </a:cubicBezTo>
                  <a:cubicBezTo>
                    <a:pt x="68" y="347"/>
                    <a:pt x="69" y="347"/>
                    <a:pt x="70" y="347"/>
                  </a:cubicBezTo>
                  <a:cubicBezTo>
                    <a:pt x="71" y="346"/>
                    <a:pt x="71" y="345"/>
                    <a:pt x="71" y="344"/>
                  </a:cubicBezTo>
                  <a:cubicBezTo>
                    <a:pt x="69" y="340"/>
                    <a:pt x="68" y="337"/>
                    <a:pt x="66" y="333"/>
                  </a:cubicBezTo>
                  <a:cubicBezTo>
                    <a:pt x="65" y="332"/>
                    <a:pt x="64" y="332"/>
                    <a:pt x="63" y="332"/>
                  </a:cubicBezTo>
                  <a:cubicBezTo>
                    <a:pt x="62" y="332"/>
                    <a:pt x="62" y="334"/>
                    <a:pt x="62" y="335"/>
                  </a:cubicBezTo>
                  <a:close/>
                  <a:moveTo>
                    <a:pt x="51" y="313"/>
                  </a:moveTo>
                  <a:cubicBezTo>
                    <a:pt x="53" y="317"/>
                    <a:pt x="55" y="320"/>
                    <a:pt x="57" y="324"/>
                  </a:cubicBezTo>
                  <a:cubicBezTo>
                    <a:pt x="57" y="325"/>
                    <a:pt x="59" y="325"/>
                    <a:pt x="60" y="325"/>
                  </a:cubicBezTo>
                  <a:cubicBezTo>
                    <a:pt x="61" y="324"/>
                    <a:pt x="61" y="323"/>
                    <a:pt x="61" y="322"/>
                  </a:cubicBezTo>
                  <a:cubicBezTo>
                    <a:pt x="59" y="319"/>
                    <a:pt x="57" y="315"/>
                    <a:pt x="55" y="311"/>
                  </a:cubicBezTo>
                  <a:cubicBezTo>
                    <a:pt x="54" y="311"/>
                    <a:pt x="53" y="310"/>
                    <a:pt x="52" y="311"/>
                  </a:cubicBezTo>
                  <a:cubicBezTo>
                    <a:pt x="51" y="311"/>
                    <a:pt x="51" y="312"/>
                    <a:pt x="51" y="313"/>
                  </a:cubicBezTo>
                  <a:close/>
                  <a:moveTo>
                    <a:pt x="39" y="293"/>
                  </a:moveTo>
                  <a:cubicBezTo>
                    <a:pt x="39" y="294"/>
                    <a:pt x="40" y="295"/>
                    <a:pt x="40" y="295"/>
                  </a:cubicBezTo>
                  <a:cubicBezTo>
                    <a:pt x="42" y="298"/>
                    <a:pt x="44" y="301"/>
                    <a:pt x="45" y="303"/>
                  </a:cubicBezTo>
                  <a:cubicBezTo>
                    <a:pt x="46" y="304"/>
                    <a:pt x="47" y="304"/>
                    <a:pt x="48" y="304"/>
                  </a:cubicBezTo>
                  <a:cubicBezTo>
                    <a:pt x="49" y="303"/>
                    <a:pt x="49" y="302"/>
                    <a:pt x="49" y="301"/>
                  </a:cubicBezTo>
                  <a:cubicBezTo>
                    <a:pt x="47" y="298"/>
                    <a:pt x="46" y="296"/>
                    <a:pt x="44" y="293"/>
                  </a:cubicBezTo>
                  <a:cubicBezTo>
                    <a:pt x="43" y="292"/>
                    <a:pt x="43" y="292"/>
                    <a:pt x="42" y="291"/>
                  </a:cubicBezTo>
                  <a:cubicBezTo>
                    <a:pt x="42" y="290"/>
                    <a:pt x="41" y="290"/>
                    <a:pt x="40" y="290"/>
                  </a:cubicBezTo>
                  <a:cubicBezTo>
                    <a:pt x="39" y="291"/>
                    <a:pt x="38" y="292"/>
                    <a:pt x="39" y="293"/>
                  </a:cubicBezTo>
                  <a:close/>
                  <a:moveTo>
                    <a:pt x="27" y="272"/>
                  </a:moveTo>
                  <a:cubicBezTo>
                    <a:pt x="29" y="276"/>
                    <a:pt x="31" y="279"/>
                    <a:pt x="33" y="283"/>
                  </a:cubicBezTo>
                  <a:cubicBezTo>
                    <a:pt x="33" y="284"/>
                    <a:pt x="34" y="284"/>
                    <a:pt x="35" y="283"/>
                  </a:cubicBezTo>
                  <a:cubicBezTo>
                    <a:pt x="36" y="283"/>
                    <a:pt x="37" y="282"/>
                    <a:pt x="36" y="281"/>
                  </a:cubicBezTo>
                  <a:cubicBezTo>
                    <a:pt x="34" y="277"/>
                    <a:pt x="32" y="274"/>
                    <a:pt x="30" y="270"/>
                  </a:cubicBezTo>
                  <a:cubicBezTo>
                    <a:pt x="30" y="269"/>
                    <a:pt x="29" y="269"/>
                    <a:pt x="28" y="269"/>
                  </a:cubicBezTo>
                  <a:cubicBezTo>
                    <a:pt x="27" y="270"/>
                    <a:pt x="26" y="271"/>
                    <a:pt x="27" y="272"/>
                  </a:cubicBezTo>
                  <a:close/>
                  <a:moveTo>
                    <a:pt x="17" y="250"/>
                  </a:moveTo>
                  <a:cubicBezTo>
                    <a:pt x="18" y="254"/>
                    <a:pt x="20" y="257"/>
                    <a:pt x="22" y="261"/>
                  </a:cubicBezTo>
                  <a:cubicBezTo>
                    <a:pt x="22" y="262"/>
                    <a:pt x="23" y="263"/>
                    <a:pt x="24" y="262"/>
                  </a:cubicBezTo>
                  <a:cubicBezTo>
                    <a:pt x="25" y="262"/>
                    <a:pt x="26" y="261"/>
                    <a:pt x="25" y="260"/>
                  </a:cubicBezTo>
                  <a:cubicBezTo>
                    <a:pt x="24" y="256"/>
                    <a:pt x="22" y="252"/>
                    <a:pt x="21" y="249"/>
                  </a:cubicBezTo>
                  <a:cubicBezTo>
                    <a:pt x="20" y="248"/>
                    <a:pt x="19" y="247"/>
                    <a:pt x="18" y="247"/>
                  </a:cubicBezTo>
                  <a:cubicBezTo>
                    <a:pt x="17" y="248"/>
                    <a:pt x="16" y="249"/>
                    <a:pt x="17" y="250"/>
                  </a:cubicBezTo>
                  <a:close/>
                  <a:moveTo>
                    <a:pt x="9" y="227"/>
                  </a:moveTo>
                  <a:cubicBezTo>
                    <a:pt x="10" y="231"/>
                    <a:pt x="11" y="235"/>
                    <a:pt x="13" y="239"/>
                  </a:cubicBezTo>
                  <a:cubicBezTo>
                    <a:pt x="13" y="240"/>
                    <a:pt x="14" y="240"/>
                    <a:pt x="15" y="240"/>
                  </a:cubicBezTo>
                  <a:cubicBezTo>
                    <a:pt x="16" y="240"/>
                    <a:pt x="17" y="238"/>
                    <a:pt x="16" y="237"/>
                  </a:cubicBezTo>
                  <a:cubicBezTo>
                    <a:pt x="15" y="234"/>
                    <a:pt x="14" y="230"/>
                    <a:pt x="13" y="226"/>
                  </a:cubicBezTo>
                  <a:cubicBezTo>
                    <a:pt x="12" y="225"/>
                    <a:pt x="11" y="224"/>
                    <a:pt x="10" y="225"/>
                  </a:cubicBezTo>
                  <a:cubicBezTo>
                    <a:pt x="9" y="225"/>
                    <a:pt x="9" y="226"/>
                    <a:pt x="9" y="227"/>
                  </a:cubicBezTo>
                  <a:close/>
                  <a:moveTo>
                    <a:pt x="4" y="204"/>
                  </a:moveTo>
                  <a:cubicBezTo>
                    <a:pt x="4" y="208"/>
                    <a:pt x="5" y="212"/>
                    <a:pt x="6" y="215"/>
                  </a:cubicBezTo>
                  <a:cubicBezTo>
                    <a:pt x="6" y="217"/>
                    <a:pt x="7" y="217"/>
                    <a:pt x="8" y="217"/>
                  </a:cubicBezTo>
                  <a:cubicBezTo>
                    <a:pt x="9" y="217"/>
                    <a:pt x="10" y="216"/>
                    <a:pt x="10" y="215"/>
                  </a:cubicBezTo>
                  <a:cubicBezTo>
                    <a:pt x="9" y="211"/>
                    <a:pt x="8" y="207"/>
                    <a:pt x="7" y="203"/>
                  </a:cubicBezTo>
                  <a:cubicBezTo>
                    <a:pt x="7" y="202"/>
                    <a:pt x="6" y="201"/>
                    <a:pt x="5" y="201"/>
                  </a:cubicBezTo>
                  <a:cubicBezTo>
                    <a:pt x="4" y="201"/>
                    <a:pt x="3" y="203"/>
                    <a:pt x="4" y="204"/>
                  </a:cubicBezTo>
                  <a:close/>
                  <a:moveTo>
                    <a:pt x="1" y="180"/>
                  </a:moveTo>
                  <a:cubicBezTo>
                    <a:pt x="1" y="184"/>
                    <a:pt x="1" y="188"/>
                    <a:pt x="2" y="192"/>
                  </a:cubicBezTo>
                  <a:cubicBezTo>
                    <a:pt x="2" y="193"/>
                    <a:pt x="3" y="194"/>
                    <a:pt x="4" y="193"/>
                  </a:cubicBezTo>
                  <a:cubicBezTo>
                    <a:pt x="5" y="193"/>
                    <a:pt x="6" y="192"/>
                    <a:pt x="6" y="191"/>
                  </a:cubicBezTo>
                  <a:cubicBezTo>
                    <a:pt x="5" y="187"/>
                    <a:pt x="5" y="183"/>
                    <a:pt x="5" y="179"/>
                  </a:cubicBezTo>
                  <a:cubicBezTo>
                    <a:pt x="5" y="178"/>
                    <a:pt x="4" y="177"/>
                    <a:pt x="3" y="177"/>
                  </a:cubicBezTo>
                  <a:cubicBezTo>
                    <a:pt x="1" y="178"/>
                    <a:pt x="1" y="178"/>
                    <a:pt x="1" y="180"/>
                  </a:cubicBezTo>
                  <a:close/>
                  <a:moveTo>
                    <a:pt x="0" y="155"/>
                  </a:moveTo>
                  <a:cubicBezTo>
                    <a:pt x="0" y="159"/>
                    <a:pt x="0" y="162"/>
                    <a:pt x="0" y="166"/>
                  </a:cubicBezTo>
                  <a:cubicBezTo>
                    <a:pt x="0" y="166"/>
                    <a:pt x="0" y="167"/>
                    <a:pt x="0" y="167"/>
                  </a:cubicBezTo>
                  <a:cubicBezTo>
                    <a:pt x="0" y="169"/>
                    <a:pt x="1" y="169"/>
                    <a:pt x="2" y="169"/>
                  </a:cubicBezTo>
                  <a:cubicBezTo>
                    <a:pt x="3" y="169"/>
                    <a:pt x="4" y="169"/>
                    <a:pt x="4" y="167"/>
                  </a:cubicBezTo>
                  <a:cubicBezTo>
                    <a:pt x="4" y="167"/>
                    <a:pt x="4" y="166"/>
                    <a:pt x="4" y="166"/>
                  </a:cubicBezTo>
                  <a:cubicBezTo>
                    <a:pt x="4" y="162"/>
                    <a:pt x="4" y="159"/>
                    <a:pt x="4" y="156"/>
                  </a:cubicBezTo>
                  <a:cubicBezTo>
                    <a:pt x="5" y="154"/>
                    <a:pt x="4" y="154"/>
                    <a:pt x="3" y="153"/>
                  </a:cubicBezTo>
                  <a:cubicBezTo>
                    <a:pt x="1" y="153"/>
                    <a:pt x="1" y="154"/>
                    <a:pt x="0" y="155"/>
                  </a:cubicBezTo>
                  <a:close/>
                  <a:moveTo>
                    <a:pt x="3" y="131"/>
                  </a:moveTo>
                  <a:cubicBezTo>
                    <a:pt x="2" y="135"/>
                    <a:pt x="2" y="139"/>
                    <a:pt x="1" y="143"/>
                  </a:cubicBezTo>
                  <a:cubicBezTo>
                    <a:pt x="1" y="144"/>
                    <a:pt x="2" y="145"/>
                    <a:pt x="3" y="145"/>
                  </a:cubicBezTo>
                  <a:cubicBezTo>
                    <a:pt x="4" y="146"/>
                    <a:pt x="5" y="145"/>
                    <a:pt x="5" y="144"/>
                  </a:cubicBezTo>
                  <a:cubicBezTo>
                    <a:pt x="6" y="140"/>
                    <a:pt x="6" y="136"/>
                    <a:pt x="7" y="132"/>
                  </a:cubicBezTo>
                  <a:cubicBezTo>
                    <a:pt x="7" y="131"/>
                    <a:pt x="6" y="130"/>
                    <a:pt x="5" y="130"/>
                  </a:cubicBezTo>
                  <a:cubicBezTo>
                    <a:pt x="4" y="129"/>
                    <a:pt x="3" y="130"/>
                    <a:pt x="3" y="131"/>
                  </a:cubicBezTo>
                  <a:close/>
                  <a:moveTo>
                    <a:pt x="8" y="108"/>
                  </a:moveTo>
                  <a:cubicBezTo>
                    <a:pt x="7" y="111"/>
                    <a:pt x="6" y="115"/>
                    <a:pt x="5" y="119"/>
                  </a:cubicBezTo>
                  <a:cubicBezTo>
                    <a:pt x="5" y="120"/>
                    <a:pt x="5" y="122"/>
                    <a:pt x="7" y="122"/>
                  </a:cubicBezTo>
                  <a:cubicBezTo>
                    <a:pt x="8" y="122"/>
                    <a:pt x="9" y="121"/>
                    <a:pt x="9" y="120"/>
                  </a:cubicBezTo>
                  <a:cubicBezTo>
                    <a:pt x="10" y="116"/>
                    <a:pt x="11" y="112"/>
                    <a:pt x="12" y="109"/>
                  </a:cubicBezTo>
                  <a:cubicBezTo>
                    <a:pt x="12" y="108"/>
                    <a:pt x="11" y="106"/>
                    <a:pt x="10" y="106"/>
                  </a:cubicBezTo>
                  <a:cubicBezTo>
                    <a:pt x="9" y="106"/>
                    <a:pt x="8" y="107"/>
                    <a:pt x="8" y="108"/>
                  </a:cubicBezTo>
                  <a:close/>
                  <a:moveTo>
                    <a:pt x="15" y="84"/>
                  </a:moveTo>
                  <a:cubicBezTo>
                    <a:pt x="13" y="88"/>
                    <a:pt x="12" y="92"/>
                    <a:pt x="11" y="96"/>
                  </a:cubicBezTo>
                  <a:cubicBezTo>
                    <a:pt x="11" y="97"/>
                    <a:pt x="11" y="98"/>
                    <a:pt x="12" y="98"/>
                  </a:cubicBezTo>
                  <a:cubicBezTo>
                    <a:pt x="13" y="99"/>
                    <a:pt x="14" y="98"/>
                    <a:pt x="15" y="97"/>
                  </a:cubicBezTo>
                  <a:cubicBezTo>
                    <a:pt x="16" y="93"/>
                    <a:pt x="17" y="90"/>
                    <a:pt x="19" y="86"/>
                  </a:cubicBezTo>
                  <a:cubicBezTo>
                    <a:pt x="19" y="85"/>
                    <a:pt x="18" y="84"/>
                    <a:pt x="17" y="83"/>
                  </a:cubicBezTo>
                  <a:cubicBezTo>
                    <a:pt x="16" y="83"/>
                    <a:pt x="15" y="83"/>
                    <a:pt x="15" y="84"/>
                  </a:cubicBezTo>
                  <a:close/>
                  <a:moveTo>
                    <a:pt x="24" y="62"/>
                  </a:moveTo>
                  <a:cubicBezTo>
                    <a:pt x="22" y="66"/>
                    <a:pt x="21" y="69"/>
                    <a:pt x="19" y="73"/>
                  </a:cubicBezTo>
                  <a:cubicBezTo>
                    <a:pt x="19" y="74"/>
                    <a:pt x="19" y="75"/>
                    <a:pt x="20" y="76"/>
                  </a:cubicBezTo>
                  <a:cubicBezTo>
                    <a:pt x="21" y="76"/>
                    <a:pt x="22" y="76"/>
                    <a:pt x="23" y="75"/>
                  </a:cubicBezTo>
                  <a:cubicBezTo>
                    <a:pt x="24" y="71"/>
                    <a:pt x="26" y="67"/>
                    <a:pt x="28" y="64"/>
                  </a:cubicBezTo>
                  <a:cubicBezTo>
                    <a:pt x="28" y="63"/>
                    <a:pt x="28" y="62"/>
                    <a:pt x="27" y="61"/>
                  </a:cubicBezTo>
                  <a:cubicBezTo>
                    <a:pt x="26" y="61"/>
                    <a:pt x="24" y="61"/>
                    <a:pt x="24" y="62"/>
                  </a:cubicBezTo>
                  <a:close/>
                  <a:moveTo>
                    <a:pt x="35" y="41"/>
                  </a:moveTo>
                  <a:cubicBezTo>
                    <a:pt x="33" y="44"/>
                    <a:pt x="31" y="47"/>
                    <a:pt x="29" y="51"/>
                  </a:cubicBezTo>
                  <a:cubicBezTo>
                    <a:pt x="29" y="52"/>
                    <a:pt x="29" y="53"/>
                    <a:pt x="30" y="54"/>
                  </a:cubicBezTo>
                  <a:cubicBezTo>
                    <a:pt x="31" y="54"/>
                    <a:pt x="32" y="54"/>
                    <a:pt x="33" y="53"/>
                  </a:cubicBezTo>
                  <a:cubicBezTo>
                    <a:pt x="35" y="49"/>
                    <a:pt x="37" y="46"/>
                    <a:pt x="38" y="43"/>
                  </a:cubicBezTo>
                  <a:cubicBezTo>
                    <a:pt x="39" y="42"/>
                    <a:pt x="39" y="40"/>
                    <a:pt x="38" y="40"/>
                  </a:cubicBezTo>
                  <a:cubicBezTo>
                    <a:pt x="37" y="39"/>
                    <a:pt x="36" y="40"/>
                    <a:pt x="35" y="41"/>
                  </a:cubicBezTo>
                  <a:close/>
                  <a:moveTo>
                    <a:pt x="48" y="20"/>
                  </a:moveTo>
                  <a:cubicBezTo>
                    <a:pt x="46" y="23"/>
                    <a:pt x="43" y="26"/>
                    <a:pt x="41" y="30"/>
                  </a:cubicBezTo>
                  <a:cubicBezTo>
                    <a:pt x="41" y="31"/>
                    <a:pt x="41" y="32"/>
                    <a:pt x="42" y="33"/>
                  </a:cubicBezTo>
                  <a:cubicBezTo>
                    <a:pt x="43" y="34"/>
                    <a:pt x="44" y="33"/>
                    <a:pt x="45" y="32"/>
                  </a:cubicBezTo>
                  <a:cubicBezTo>
                    <a:pt x="47" y="29"/>
                    <a:pt x="49" y="25"/>
                    <a:pt x="51" y="22"/>
                  </a:cubicBezTo>
                  <a:cubicBezTo>
                    <a:pt x="52" y="21"/>
                    <a:pt x="51" y="20"/>
                    <a:pt x="51" y="20"/>
                  </a:cubicBezTo>
                  <a:cubicBezTo>
                    <a:pt x="50" y="19"/>
                    <a:pt x="48" y="19"/>
                    <a:pt x="48" y="20"/>
                  </a:cubicBezTo>
                  <a:close/>
                  <a:moveTo>
                    <a:pt x="63" y="1"/>
                  </a:moveTo>
                  <a:cubicBezTo>
                    <a:pt x="63" y="1"/>
                    <a:pt x="60" y="4"/>
                    <a:pt x="55" y="10"/>
                  </a:cubicBezTo>
                  <a:cubicBezTo>
                    <a:pt x="54" y="11"/>
                    <a:pt x="54" y="12"/>
                    <a:pt x="55" y="13"/>
                  </a:cubicBezTo>
                  <a:cubicBezTo>
                    <a:pt x="56" y="14"/>
                    <a:pt x="57" y="14"/>
                    <a:pt x="58" y="13"/>
                  </a:cubicBezTo>
                  <a:cubicBezTo>
                    <a:pt x="60" y="10"/>
                    <a:pt x="62" y="7"/>
                    <a:pt x="64" y="6"/>
                  </a:cubicBezTo>
                  <a:cubicBezTo>
                    <a:pt x="64" y="5"/>
                    <a:pt x="65" y="4"/>
                    <a:pt x="65" y="4"/>
                  </a:cubicBezTo>
                  <a:cubicBezTo>
                    <a:pt x="65" y="4"/>
                    <a:pt x="66" y="3"/>
                    <a:pt x="66" y="3"/>
                  </a:cubicBezTo>
                  <a:cubicBezTo>
                    <a:pt x="66" y="3"/>
                    <a:pt x="66" y="1"/>
                    <a:pt x="65" y="1"/>
                  </a:cubicBezTo>
                  <a:cubicBezTo>
                    <a:pt x="65" y="0"/>
                    <a:pt x="63" y="0"/>
                    <a:pt x="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9" name="Freeform 614">
              <a:extLst>
                <a:ext uri="{FF2B5EF4-FFF2-40B4-BE49-F238E27FC236}">
                  <a16:creationId xmlns:a16="http://schemas.microsoft.com/office/drawing/2014/main" id="{D266AE14-418C-4B41-BDEF-6C59879F8A36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3427605" y="-593499"/>
              <a:ext cx="983668" cy="2894420"/>
            </a:xfrm>
            <a:custGeom>
              <a:avLst/>
              <a:gdLst>
                <a:gd name="T0" fmla="*/ 128 w 169"/>
                <a:gd name="T1" fmla="*/ 488 h 498"/>
                <a:gd name="T2" fmla="*/ 132 w 169"/>
                <a:gd name="T3" fmla="*/ 479 h 498"/>
                <a:gd name="T4" fmla="*/ 148 w 169"/>
                <a:gd name="T5" fmla="*/ 445 h 498"/>
                <a:gd name="T6" fmla="*/ 151 w 169"/>
                <a:gd name="T7" fmla="*/ 443 h 498"/>
                <a:gd name="T8" fmla="*/ 156 w 169"/>
                <a:gd name="T9" fmla="*/ 435 h 498"/>
                <a:gd name="T10" fmla="*/ 159 w 169"/>
                <a:gd name="T11" fmla="*/ 411 h 498"/>
                <a:gd name="T12" fmla="*/ 161 w 169"/>
                <a:gd name="T13" fmla="*/ 399 h 498"/>
                <a:gd name="T14" fmla="*/ 168 w 169"/>
                <a:gd name="T15" fmla="*/ 376 h 498"/>
                <a:gd name="T16" fmla="*/ 165 w 169"/>
                <a:gd name="T17" fmla="*/ 363 h 498"/>
                <a:gd name="T18" fmla="*/ 167 w 169"/>
                <a:gd name="T19" fmla="*/ 349 h 498"/>
                <a:gd name="T20" fmla="*/ 168 w 169"/>
                <a:gd name="T21" fmla="*/ 339 h 498"/>
                <a:gd name="T22" fmla="*/ 162 w 169"/>
                <a:gd name="T23" fmla="*/ 316 h 498"/>
                <a:gd name="T24" fmla="*/ 160 w 169"/>
                <a:gd name="T25" fmla="*/ 304 h 498"/>
                <a:gd name="T26" fmla="*/ 160 w 169"/>
                <a:gd name="T27" fmla="*/ 280 h 498"/>
                <a:gd name="T28" fmla="*/ 155 w 169"/>
                <a:gd name="T29" fmla="*/ 270 h 498"/>
                <a:gd name="T30" fmla="*/ 143 w 169"/>
                <a:gd name="T31" fmla="*/ 234 h 498"/>
                <a:gd name="T32" fmla="*/ 145 w 169"/>
                <a:gd name="T33" fmla="*/ 232 h 498"/>
                <a:gd name="T34" fmla="*/ 143 w 169"/>
                <a:gd name="T35" fmla="*/ 222 h 498"/>
                <a:gd name="T36" fmla="*/ 132 w 169"/>
                <a:gd name="T37" fmla="*/ 200 h 498"/>
                <a:gd name="T38" fmla="*/ 128 w 169"/>
                <a:gd name="T39" fmla="*/ 189 h 498"/>
                <a:gd name="T40" fmla="*/ 122 w 169"/>
                <a:gd name="T41" fmla="*/ 165 h 498"/>
                <a:gd name="T42" fmla="*/ 117 w 169"/>
                <a:gd name="T43" fmla="*/ 157 h 498"/>
                <a:gd name="T44" fmla="*/ 100 w 169"/>
                <a:gd name="T45" fmla="*/ 123 h 498"/>
                <a:gd name="T46" fmla="*/ 101 w 169"/>
                <a:gd name="T47" fmla="*/ 120 h 498"/>
                <a:gd name="T48" fmla="*/ 99 w 169"/>
                <a:gd name="T49" fmla="*/ 110 h 498"/>
                <a:gd name="T50" fmla="*/ 86 w 169"/>
                <a:gd name="T51" fmla="*/ 89 h 498"/>
                <a:gd name="T52" fmla="*/ 83 w 169"/>
                <a:gd name="T53" fmla="*/ 78 h 498"/>
                <a:gd name="T54" fmla="*/ 84 w 169"/>
                <a:gd name="T55" fmla="*/ 65 h 498"/>
                <a:gd name="T56" fmla="*/ 85 w 169"/>
                <a:gd name="T57" fmla="*/ 29 h 498"/>
                <a:gd name="T58" fmla="*/ 88 w 169"/>
                <a:gd name="T59" fmla="*/ 28 h 498"/>
                <a:gd name="T60" fmla="*/ 95 w 169"/>
                <a:gd name="T61" fmla="*/ 21 h 498"/>
                <a:gd name="T62" fmla="*/ 112 w 169"/>
                <a:gd name="T63" fmla="*/ 4 h 498"/>
                <a:gd name="T64" fmla="*/ 124 w 169"/>
                <a:gd name="T65" fmla="*/ 1 h 498"/>
                <a:gd name="T66" fmla="*/ 147 w 169"/>
                <a:gd name="T67" fmla="*/ 7 h 498"/>
                <a:gd name="T68" fmla="*/ 156 w 169"/>
                <a:gd name="T69" fmla="*/ 10 h 498"/>
                <a:gd name="T70" fmla="*/ 166 w 169"/>
                <a:gd name="T71" fmla="*/ 45 h 498"/>
                <a:gd name="T72" fmla="*/ 163 w 169"/>
                <a:gd name="T73" fmla="*/ 42 h 498"/>
                <a:gd name="T74" fmla="*/ 161 w 169"/>
                <a:gd name="T75" fmla="*/ 57 h 498"/>
                <a:gd name="T76" fmla="*/ 155 w 169"/>
                <a:gd name="T77" fmla="*/ 67 h 498"/>
                <a:gd name="T78" fmla="*/ 134 w 169"/>
                <a:gd name="T79" fmla="*/ 78 h 498"/>
                <a:gd name="T80" fmla="*/ 123 w 169"/>
                <a:gd name="T81" fmla="*/ 85 h 498"/>
                <a:gd name="T82" fmla="*/ 109 w 169"/>
                <a:gd name="T83" fmla="*/ 84 h 498"/>
                <a:gd name="T84" fmla="*/ 99 w 169"/>
                <a:gd name="T85" fmla="*/ 80 h 498"/>
                <a:gd name="T86" fmla="*/ 75 w 169"/>
                <a:gd name="T87" fmla="*/ 78 h 498"/>
                <a:gd name="T88" fmla="*/ 64 w 169"/>
                <a:gd name="T89" fmla="*/ 74 h 498"/>
                <a:gd name="T90" fmla="*/ 44 w 169"/>
                <a:gd name="T91" fmla="*/ 60 h 498"/>
                <a:gd name="T92" fmla="*/ 34 w 169"/>
                <a:gd name="T93" fmla="*/ 57 h 498"/>
                <a:gd name="T94" fmla="*/ 2 w 169"/>
                <a:gd name="T95" fmla="*/ 39 h 498"/>
                <a:gd name="T96" fmla="*/ 1 w 169"/>
                <a:gd name="T97" fmla="*/ 39 h 498"/>
                <a:gd name="T98" fmla="*/ 1 w 169"/>
                <a:gd name="T99" fmla="*/ 39 h 498"/>
                <a:gd name="T100" fmla="*/ 6 w 169"/>
                <a:gd name="T101" fmla="*/ 37 h 498"/>
                <a:gd name="T102" fmla="*/ 0 w 169"/>
                <a:gd name="T103" fmla="*/ 37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69" h="498">
                  <a:moveTo>
                    <a:pt x="125" y="486"/>
                  </a:moveTo>
                  <a:cubicBezTo>
                    <a:pt x="123" y="489"/>
                    <a:pt x="121" y="492"/>
                    <a:pt x="118" y="494"/>
                  </a:cubicBezTo>
                  <a:cubicBezTo>
                    <a:pt x="118" y="495"/>
                    <a:pt x="118" y="497"/>
                    <a:pt x="119" y="497"/>
                  </a:cubicBezTo>
                  <a:cubicBezTo>
                    <a:pt x="120" y="498"/>
                    <a:pt x="121" y="498"/>
                    <a:pt x="122" y="497"/>
                  </a:cubicBezTo>
                  <a:cubicBezTo>
                    <a:pt x="124" y="494"/>
                    <a:pt x="126" y="491"/>
                    <a:pt x="128" y="488"/>
                  </a:cubicBezTo>
                  <a:cubicBezTo>
                    <a:pt x="129" y="487"/>
                    <a:pt x="129" y="486"/>
                    <a:pt x="128" y="485"/>
                  </a:cubicBezTo>
                  <a:cubicBezTo>
                    <a:pt x="127" y="485"/>
                    <a:pt x="126" y="485"/>
                    <a:pt x="125" y="486"/>
                  </a:cubicBezTo>
                  <a:close/>
                  <a:moveTo>
                    <a:pt x="138" y="466"/>
                  </a:moveTo>
                  <a:cubicBezTo>
                    <a:pt x="136" y="469"/>
                    <a:pt x="134" y="473"/>
                    <a:pt x="132" y="476"/>
                  </a:cubicBezTo>
                  <a:cubicBezTo>
                    <a:pt x="131" y="477"/>
                    <a:pt x="131" y="478"/>
                    <a:pt x="132" y="479"/>
                  </a:cubicBezTo>
                  <a:cubicBezTo>
                    <a:pt x="133" y="479"/>
                    <a:pt x="135" y="479"/>
                    <a:pt x="135" y="478"/>
                  </a:cubicBezTo>
                  <a:cubicBezTo>
                    <a:pt x="137" y="475"/>
                    <a:pt x="139" y="471"/>
                    <a:pt x="141" y="468"/>
                  </a:cubicBezTo>
                  <a:cubicBezTo>
                    <a:pt x="142" y="467"/>
                    <a:pt x="142" y="466"/>
                    <a:pt x="141" y="465"/>
                  </a:cubicBezTo>
                  <a:cubicBezTo>
                    <a:pt x="140" y="465"/>
                    <a:pt x="138" y="465"/>
                    <a:pt x="138" y="466"/>
                  </a:cubicBezTo>
                  <a:close/>
                  <a:moveTo>
                    <a:pt x="148" y="445"/>
                  </a:moveTo>
                  <a:cubicBezTo>
                    <a:pt x="147" y="448"/>
                    <a:pt x="145" y="452"/>
                    <a:pt x="143" y="455"/>
                  </a:cubicBezTo>
                  <a:cubicBezTo>
                    <a:pt x="143" y="456"/>
                    <a:pt x="143" y="458"/>
                    <a:pt x="144" y="458"/>
                  </a:cubicBezTo>
                  <a:cubicBezTo>
                    <a:pt x="145" y="459"/>
                    <a:pt x="147" y="458"/>
                    <a:pt x="147" y="457"/>
                  </a:cubicBezTo>
                  <a:cubicBezTo>
                    <a:pt x="149" y="453"/>
                    <a:pt x="151" y="450"/>
                    <a:pt x="152" y="446"/>
                  </a:cubicBezTo>
                  <a:cubicBezTo>
                    <a:pt x="152" y="445"/>
                    <a:pt x="152" y="444"/>
                    <a:pt x="151" y="443"/>
                  </a:cubicBezTo>
                  <a:cubicBezTo>
                    <a:pt x="150" y="443"/>
                    <a:pt x="149" y="444"/>
                    <a:pt x="148" y="445"/>
                  </a:cubicBezTo>
                  <a:close/>
                  <a:moveTo>
                    <a:pt x="156" y="422"/>
                  </a:moveTo>
                  <a:cubicBezTo>
                    <a:pt x="155" y="426"/>
                    <a:pt x="154" y="430"/>
                    <a:pt x="153" y="433"/>
                  </a:cubicBezTo>
                  <a:cubicBezTo>
                    <a:pt x="152" y="435"/>
                    <a:pt x="153" y="436"/>
                    <a:pt x="154" y="436"/>
                  </a:cubicBezTo>
                  <a:cubicBezTo>
                    <a:pt x="155" y="436"/>
                    <a:pt x="156" y="436"/>
                    <a:pt x="156" y="435"/>
                  </a:cubicBezTo>
                  <a:cubicBezTo>
                    <a:pt x="158" y="431"/>
                    <a:pt x="159" y="427"/>
                    <a:pt x="160" y="423"/>
                  </a:cubicBezTo>
                  <a:cubicBezTo>
                    <a:pt x="160" y="422"/>
                    <a:pt x="160" y="421"/>
                    <a:pt x="159" y="421"/>
                  </a:cubicBezTo>
                  <a:cubicBezTo>
                    <a:pt x="158" y="420"/>
                    <a:pt x="156" y="421"/>
                    <a:pt x="156" y="422"/>
                  </a:cubicBezTo>
                  <a:close/>
                  <a:moveTo>
                    <a:pt x="161" y="399"/>
                  </a:moveTo>
                  <a:cubicBezTo>
                    <a:pt x="161" y="403"/>
                    <a:pt x="160" y="407"/>
                    <a:pt x="159" y="411"/>
                  </a:cubicBezTo>
                  <a:cubicBezTo>
                    <a:pt x="159" y="412"/>
                    <a:pt x="160" y="413"/>
                    <a:pt x="161" y="413"/>
                  </a:cubicBezTo>
                  <a:cubicBezTo>
                    <a:pt x="162" y="413"/>
                    <a:pt x="163" y="413"/>
                    <a:pt x="163" y="412"/>
                  </a:cubicBezTo>
                  <a:cubicBezTo>
                    <a:pt x="164" y="408"/>
                    <a:pt x="165" y="404"/>
                    <a:pt x="165" y="400"/>
                  </a:cubicBezTo>
                  <a:cubicBezTo>
                    <a:pt x="166" y="399"/>
                    <a:pt x="165" y="398"/>
                    <a:pt x="164" y="397"/>
                  </a:cubicBezTo>
                  <a:cubicBezTo>
                    <a:pt x="163" y="397"/>
                    <a:pt x="162" y="398"/>
                    <a:pt x="161" y="399"/>
                  </a:cubicBezTo>
                  <a:close/>
                  <a:moveTo>
                    <a:pt x="164" y="375"/>
                  </a:moveTo>
                  <a:cubicBezTo>
                    <a:pt x="164" y="379"/>
                    <a:pt x="164" y="383"/>
                    <a:pt x="163" y="387"/>
                  </a:cubicBezTo>
                  <a:cubicBezTo>
                    <a:pt x="163" y="388"/>
                    <a:pt x="164" y="389"/>
                    <a:pt x="165" y="389"/>
                  </a:cubicBezTo>
                  <a:cubicBezTo>
                    <a:pt x="166" y="390"/>
                    <a:pt x="167" y="389"/>
                    <a:pt x="167" y="388"/>
                  </a:cubicBezTo>
                  <a:cubicBezTo>
                    <a:pt x="168" y="384"/>
                    <a:pt x="168" y="380"/>
                    <a:pt x="168" y="376"/>
                  </a:cubicBezTo>
                  <a:cubicBezTo>
                    <a:pt x="168" y="375"/>
                    <a:pt x="167" y="374"/>
                    <a:pt x="166" y="373"/>
                  </a:cubicBezTo>
                  <a:cubicBezTo>
                    <a:pt x="165" y="373"/>
                    <a:pt x="164" y="374"/>
                    <a:pt x="164" y="375"/>
                  </a:cubicBezTo>
                  <a:close/>
                  <a:moveTo>
                    <a:pt x="165" y="352"/>
                  </a:moveTo>
                  <a:cubicBezTo>
                    <a:pt x="165" y="353"/>
                    <a:pt x="165" y="355"/>
                    <a:pt x="165" y="357"/>
                  </a:cubicBezTo>
                  <a:cubicBezTo>
                    <a:pt x="165" y="359"/>
                    <a:pt x="165" y="361"/>
                    <a:pt x="165" y="363"/>
                  </a:cubicBezTo>
                  <a:cubicBezTo>
                    <a:pt x="165" y="365"/>
                    <a:pt x="166" y="365"/>
                    <a:pt x="167" y="365"/>
                  </a:cubicBezTo>
                  <a:cubicBezTo>
                    <a:pt x="168" y="366"/>
                    <a:pt x="169" y="365"/>
                    <a:pt x="169" y="364"/>
                  </a:cubicBezTo>
                  <a:cubicBezTo>
                    <a:pt x="169" y="361"/>
                    <a:pt x="169" y="359"/>
                    <a:pt x="169" y="357"/>
                  </a:cubicBezTo>
                  <a:cubicBezTo>
                    <a:pt x="169" y="355"/>
                    <a:pt x="169" y="353"/>
                    <a:pt x="169" y="351"/>
                  </a:cubicBezTo>
                  <a:cubicBezTo>
                    <a:pt x="169" y="350"/>
                    <a:pt x="168" y="349"/>
                    <a:pt x="167" y="349"/>
                  </a:cubicBezTo>
                  <a:cubicBezTo>
                    <a:pt x="166" y="350"/>
                    <a:pt x="165" y="350"/>
                    <a:pt x="165" y="352"/>
                  </a:cubicBezTo>
                  <a:close/>
                  <a:moveTo>
                    <a:pt x="163" y="328"/>
                  </a:moveTo>
                  <a:cubicBezTo>
                    <a:pt x="164" y="332"/>
                    <a:pt x="164" y="336"/>
                    <a:pt x="164" y="340"/>
                  </a:cubicBezTo>
                  <a:cubicBezTo>
                    <a:pt x="164" y="341"/>
                    <a:pt x="165" y="342"/>
                    <a:pt x="166" y="341"/>
                  </a:cubicBezTo>
                  <a:cubicBezTo>
                    <a:pt x="167" y="341"/>
                    <a:pt x="168" y="340"/>
                    <a:pt x="168" y="339"/>
                  </a:cubicBezTo>
                  <a:cubicBezTo>
                    <a:pt x="168" y="335"/>
                    <a:pt x="168" y="331"/>
                    <a:pt x="167" y="327"/>
                  </a:cubicBezTo>
                  <a:cubicBezTo>
                    <a:pt x="167" y="326"/>
                    <a:pt x="166" y="325"/>
                    <a:pt x="165" y="326"/>
                  </a:cubicBezTo>
                  <a:cubicBezTo>
                    <a:pt x="164" y="326"/>
                    <a:pt x="163" y="327"/>
                    <a:pt x="163" y="328"/>
                  </a:cubicBezTo>
                  <a:close/>
                  <a:moveTo>
                    <a:pt x="160" y="304"/>
                  </a:moveTo>
                  <a:cubicBezTo>
                    <a:pt x="161" y="308"/>
                    <a:pt x="161" y="312"/>
                    <a:pt x="162" y="316"/>
                  </a:cubicBezTo>
                  <a:cubicBezTo>
                    <a:pt x="162" y="317"/>
                    <a:pt x="163" y="318"/>
                    <a:pt x="164" y="318"/>
                  </a:cubicBezTo>
                  <a:cubicBezTo>
                    <a:pt x="165" y="317"/>
                    <a:pt x="166" y="316"/>
                    <a:pt x="166" y="315"/>
                  </a:cubicBezTo>
                  <a:cubicBezTo>
                    <a:pt x="165" y="311"/>
                    <a:pt x="165" y="307"/>
                    <a:pt x="164" y="303"/>
                  </a:cubicBezTo>
                  <a:cubicBezTo>
                    <a:pt x="164" y="302"/>
                    <a:pt x="163" y="302"/>
                    <a:pt x="162" y="302"/>
                  </a:cubicBezTo>
                  <a:cubicBezTo>
                    <a:pt x="161" y="302"/>
                    <a:pt x="160" y="303"/>
                    <a:pt x="160" y="304"/>
                  </a:cubicBezTo>
                  <a:close/>
                  <a:moveTo>
                    <a:pt x="156" y="281"/>
                  </a:moveTo>
                  <a:cubicBezTo>
                    <a:pt x="157" y="284"/>
                    <a:pt x="157" y="288"/>
                    <a:pt x="158" y="292"/>
                  </a:cubicBezTo>
                  <a:cubicBezTo>
                    <a:pt x="158" y="293"/>
                    <a:pt x="159" y="294"/>
                    <a:pt x="160" y="294"/>
                  </a:cubicBezTo>
                  <a:cubicBezTo>
                    <a:pt x="162" y="294"/>
                    <a:pt x="162" y="293"/>
                    <a:pt x="162" y="291"/>
                  </a:cubicBezTo>
                  <a:cubicBezTo>
                    <a:pt x="161" y="288"/>
                    <a:pt x="161" y="284"/>
                    <a:pt x="160" y="280"/>
                  </a:cubicBezTo>
                  <a:cubicBezTo>
                    <a:pt x="159" y="279"/>
                    <a:pt x="158" y="278"/>
                    <a:pt x="157" y="278"/>
                  </a:cubicBezTo>
                  <a:cubicBezTo>
                    <a:pt x="156" y="278"/>
                    <a:pt x="155" y="279"/>
                    <a:pt x="156" y="281"/>
                  </a:cubicBezTo>
                  <a:close/>
                  <a:moveTo>
                    <a:pt x="150" y="257"/>
                  </a:moveTo>
                  <a:cubicBezTo>
                    <a:pt x="151" y="261"/>
                    <a:pt x="152" y="265"/>
                    <a:pt x="153" y="269"/>
                  </a:cubicBezTo>
                  <a:cubicBezTo>
                    <a:pt x="153" y="270"/>
                    <a:pt x="154" y="271"/>
                    <a:pt x="155" y="270"/>
                  </a:cubicBezTo>
                  <a:cubicBezTo>
                    <a:pt x="157" y="270"/>
                    <a:pt x="157" y="269"/>
                    <a:pt x="157" y="268"/>
                  </a:cubicBezTo>
                  <a:cubicBezTo>
                    <a:pt x="156" y="264"/>
                    <a:pt x="155" y="260"/>
                    <a:pt x="154" y="256"/>
                  </a:cubicBezTo>
                  <a:cubicBezTo>
                    <a:pt x="154" y="255"/>
                    <a:pt x="152" y="255"/>
                    <a:pt x="151" y="255"/>
                  </a:cubicBezTo>
                  <a:cubicBezTo>
                    <a:pt x="150" y="255"/>
                    <a:pt x="150" y="256"/>
                    <a:pt x="150" y="257"/>
                  </a:cubicBezTo>
                  <a:close/>
                  <a:moveTo>
                    <a:pt x="143" y="234"/>
                  </a:moveTo>
                  <a:cubicBezTo>
                    <a:pt x="144" y="238"/>
                    <a:pt x="146" y="242"/>
                    <a:pt x="147" y="246"/>
                  </a:cubicBezTo>
                  <a:cubicBezTo>
                    <a:pt x="147" y="247"/>
                    <a:pt x="148" y="247"/>
                    <a:pt x="149" y="247"/>
                  </a:cubicBezTo>
                  <a:cubicBezTo>
                    <a:pt x="150" y="247"/>
                    <a:pt x="151" y="246"/>
                    <a:pt x="151" y="245"/>
                  </a:cubicBezTo>
                  <a:cubicBezTo>
                    <a:pt x="149" y="241"/>
                    <a:pt x="148" y="237"/>
                    <a:pt x="147" y="233"/>
                  </a:cubicBezTo>
                  <a:cubicBezTo>
                    <a:pt x="147" y="232"/>
                    <a:pt x="146" y="231"/>
                    <a:pt x="145" y="232"/>
                  </a:cubicBezTo>
                  <a:cubicBezTo>
                    <a:pt x="144" y="232"/>
                    <a:pt x="143" y="233"/>
                    <a:pt x="143" y="234"/>
                  </a:cubicBezTo>
                  <a:close/>
                  <a:moveTo>
                    <a:pt x="136" y="212"/>
                  </a:moveTo>
                  <a:cubicBezTo>
                    <a:pt x="137" y="215"/>
                    <a:pt x="138" y="219"/>
                    <a:pt x="140" y="223"/>
                  </a:cubicBezTo>
                  <a:cubicBezTo>
                    <a:pt x="140" y="224"/>
                    <a:pt x="141" y="225"/>
                    <a:pt x="142" y="224"/>
                  </a:cubicBezTo>
                  <a:cubicBezTo>
                    <a:pt x="143" y="224"/>
                    <a:pt x="144" y="223"/>
                    <a:pt x="143" y="222"/>
                  </a:cubicBezTo>
                  <a:cubicBezTo>
                    <a:pt x="142" y="218"/>
                    <a:pt x="141" y="214"/>
                    <a:pt x="140" y="210"/>
                  </a:cubicBezTo>
                  <a:cubicBezTo>
                    <a:pt x="139" y="209"/>
                    <a:pt x="138" y="209"/>
                    <a:pt x="137" y="209"/>
                  </a:cubicBezTo>
                  <a:cubicBezTo>
                    <a:pt x="136" y="209"/>
                    <a:pt x="135" y="211"/>
                    <a:pt x="136" y="212"/>
                  </a:cubicBezTo>
                  <a:close/>
                  <a:moveTo>
                    <a:pt x="128" y="189"/>
                  </a:moveTo>
                  <a:cubicBezTo>
                    <a:pt x="129" y="193"/>
                    <a:pt x="130" y="197"/>
                    <a:pt x="132" y="200"/>
                  </a:cubicBezTo>
                  <a:cubicBezTo>
                    <a:pt x="132" y="201"/>
                    <a:pt x="133" y="202"/>
                    <a:pt x="134" y="202"/>
                  </a:cubicBezTo>
                  <a:cubicBezTo>
                    <a:pt x="135" y="201"/>
                    <a:pt x="136" y="200"/>
                    <a:pt x="135" y="199"/>
                  </a:cubicBezTo>
                  <a:cubicBezTo>
                    <a:pt x="134" y="195"/>
                    <a:pt x="133" y="191"/>
                    <a:pt x="131" y="188"/>
                  </a:cubicBezTo>
                  <a:cubicBezTo>
                    <a:pt x="131" y="187"/>
                    <a:pt x="130" y="186"/>
                    <a:pt x="129" y="187"/>
                  </a:cubicBezTo>
                  <a:cubicBezTo>
                    <a:pt x="128" y="187"/>
                    <a:pt x="127" y="188"/>
                    <a:pt x="128" y="189"/>
                  </a:cubicBezTo>
                  <a:close/>
                  <a:moveTo>
                    <a:pt x="119" y="167"/>
                  </a:moveTo>
                  <a:cubicBezTo>
                    <a:pt x="120" y="171"/>
                    <a:pt x="122" y="174"/>
                    <a:pt x="123" y="178"/>
                  </a:cubicBezTo>
                  <a:cubicBezTo>
                    <a:pt x="124" y="179"/>
                    <a:pt x="125" y="180"/>
                    <a:pt x="126" y="179"/>
                  </a:cubicBezTo>
                  <a:cubicBezTo>
                    <a:pt x="127" y="179"/>
                    <a:pt x="127" y="178"/>
                    <a:pt x="127" y="177"/>
                  </a:cubicBezTo>
                  <a:cubicBezTo>
                    <a:pt x="125" y="173"/>
                    <a:pt x="124" y="169"/>
                    <a:pt x="122" y="165"/>
                  </a:cubicBezTo>
                  <a:cubicBezTo>
                    <a:pt x="122" y="164"/>
                    <a:pt x="121" y="164"/>
                    <a:pt x="120" y="164"/>
                  </a:cubicBezTo>
                  <a:cubicBezTo>
                    <a:pt x="119" y="165"/>
                    <a:pt x="118" y="166"/>
                    <a:pt x="119" y="167"/>
                  </a:cubicBezTo>
                  <a:close/>
                  <a:moveTo>
                    <a:pt x="110" y="145"/>
                  </a:moveTo>
                  <a:cubicBezTo>
                    <a:pt x="111" y="148"/>
                    <a:pt x="113" y="152"/>
                    <a:pt x="114" y="156"/>
                  </a:cubicBezTo>
                  <a:cubicBezTo>
                    <a:pt x="115" y="157"/>
                    <a:pt x="116" y="157"/>
                    <a:pt x="117" y="157"/>
                  </a:cubicBezTo>
                  <a:cubicBezTo>
                    <a:pt x="118" y="156"/>
                    <a:pt x="118" y="155"/>
                    <a:pt x="118" y="154"/>
                  </a:cubicBezTo>
                  <a:cubicBezTo>
                    <a:pt x="116" y="151"/>
                    <a:pt x="115" y="147"/>
                    <a:pt x="113" y="143"/>
                  </a:cubicBezTo>
                  <a:cubicBezTo>
                    <a:pt x="113" y="142"/>
                    <a:pt x="112" y="142"/>
                    <a:pt x="111" y="142"/>
                  </a:cubicBezTo>
                  <a:cubicBezTo>
                    <a:pt x="110" y="143"/>
                    <a:pt x="109" y="144"/>
                    <a:pt x="110" y="145"/>
                  </a:cubicBezTo>
                  <a:close/>
                  <a:moveTo>
                    <a:pt x="100" y="123"/>
                  </a:moveTo>
                  <a:cubicBezTo>
                    <a:pt x="102" y="126"/>
                    <a:pt x="103" y="130"/>
                    <a:pt x="105" y="134"/>
                  </a:cubicBezTo>
                  <a:cubicBezTo>
                    <a:pt x="105" y="135"/>
                    <a:pt x="107" y="135"/>
                    <a:pt x="108" y="135"/>
                  </a:cubicBezTo>
                  <a:cubicBezTo>
                    <a:pt x="109" y="134"/>
                    <a:pt x="109" y="133"/>
                    <a:pt x="109" y="132"/>
                  </a:cubicBezTo>
                  <a:cubicBezTo>
                    <a:pt x="107" y="128"/>
                    <a:pt x="105" y="125"/>
                    <a:pt x="104" y="121"/>
                  </a:cubicBezTo>
                  <a:cubicBezTo>
                    <a:pt x="103" y="120"/>
                    <a:pt x="102" y="120"/>
                    <a:pt x="101" y="120"/>
                  </a:cubicBezTo>
                  <a:cubicBezTo>
                    <a:pt x="100" y="120"/>
                    <a:pt x="100" y="122"/>
                    <a:pt x="100" y="123"/>
                  </a:cubicBezTo>
                  <a:close/>
                  <a:moveTo>
                    <a:pt x="91" y="101"/>
                  </a:moveTo>
                  <a:cubicBezTo>
                    <a:pt x="92" y="104"/>
                    <a:pt x="94" y="108"/>
                    <a:pt x="95" y="112"/>
                  </a:cubicBezTo>
                  <a:cubicBezTo>
                    <a:pt x="96" y="113"/>
                    <a:pt x="97" y="113"/>
                    <a:pt x="98" y="113"/>
                  </a:cubicBezTo>
                  <a:cubicBezTo>
                    <a:pt x="99" y="112"/>
                    <a:pt x="100" y="111"/>
                    <a:pt x="99" y="110"/>
                  </a:cubicBezTo>
                  <a:cubicBezTo>
                    <a:pt x="97" y="106"/>
                    <a:pt x="96" y="103"/>
                    <a:pt x="94" y="99"/>
                  </a:cubicBezTo>
                  <a:cubicBezTo>
                    <a:pt x="94" y="98"/>
                    <a:pt x="93" y="98"/>
                    <a:pt x="92" y="98"/>
                  </a:cubicBezTo>
                  <a:cubicBezTo>
                    <a:pt x="91" y="98"/>
                    <a:pt x="90" y="100"/>
                    <a:pt x="91" y="101"/>
                  </a:cubicBezTo>
                  <a:close/>
                  <a:moveTo>
                    <a:pt x="83" y="78"/>
                  </a:moveTo>
                  <a:cubicBezTo>
                    <a:pt x="84" y="81"/>
                    <a:pt x="85" y="85"/>
                    <a:pt x="86" y="89"/>
                  </a:cubicBezTo>
                  <a:cubicBezTo>
                    <a:pt x="87" y="90"/>
                    <a:pt x="88" y="91"/>
                    <a:pt x="89" y="91"/>
                  </a:cubicBezTo>
                  <a:cubicBezTo>
                    <a:pt x="90" y="90"/>
                    <a:pt x="90" y="89"/>
                    <a:pt x="90" y="88"/>
                  </a:cubicBezTo>
                  <a:cubicBezTo>
                    <a:pt x="89" y="84"/>
                    <a:pt x="88" y="80"/>
                    <a:pt x="87" y="77"/>
                  </a:cubicBezTo>
                  <a:cubicBezTo>
                    <a:pt x="86" y="76"/>
                    <a:pt x="85" y="75"/>
                    <a:pt x="84" y="75"/>
                  </a:cubicBezTo>
                  <a:cubicBezTo>
                    <a:pt x="83" y="75"/>
                    <a:pt x="82" y="77"/>
                    <a:pt x="83" y="78"/>
                  </a:cubicBezTo>
                  <a:close/>
                  <a:moveTo>
                    <a:pt x="80" y="53"/>
                  </a:moveTo>
                  <a:cubicBezTo>
                    <a:pt x="80" y="54"/>
                    <a:pt x="80" y="55"/>
                    <a:pt x="80" y="55"/>
                  </a:cubicBezTo>
                  <a:cubicBezTo>
                    <a:pt x="80" y="59"/>
                    <a:pt x="80" y="62"/>
                    <a:pt x="81" y="66"/>
                  </a:cubicBezTo>
                  <a:cubicBezTo>
                    <a:pt x="81" y="67"/>
                    <a:pt x="82" y="67"/>
                    <a:pt x="83" y="67"/>
                  </a:cubicBezTo>
                  <a:cubicBezTo>
                    <a:pt x="84" y="67"/>
                    <a:pt x="85" y="66"/>
                    <a:pt x="84" y="65"/>
                  </a:cubicBezTo>
                  <a:cubicBezTo>
                    <a:pt x="84" y="62"/>
                    <a:pt x="84" y="58"/>
                    <a:pt x="84" y="55"/>
                  </a:cubicBezTo>
                  <a:cubicBezTo>
                    <a:pt x="84" y="55"/>
                    <a:pt x="84" y="54"/>
                    <a:pt x="84" y="53"/>
                  </a:cubicBezTo>
                  <a:cubicBezTo>
                    <a:pt x="84" y="52"/>
                    <a:pt x="83" y="51"/>
                    <a:pt x="82" y="51"/>
                  </a:cubicBezTo>
                  <a:cubicBezTo>
                    <a:pt x="81" y="51"/>
                    <a:pt x="80" y="52"/>
                    <a:pt x="80" y="53"/>
                  </a:cubicBezTo>
                  <a:close/>
                  <a:moveTo>
                    <a:pt x="85" y="29"/>
                  </a:moveTo>
                  <a:cubicBezTo>
                    <a:pt x="84" y="33"/>
                    <a:pt x="82" y="37"/>
                    <a:pt x="81" y="41"/>
                  </a:cubicBezTo>
                  <a:cubicBezTo>
                    <a:pt x="81" y="42"/>
                    <a:pt x="82" y="43"/>
                    <a:pt x="83" y="43"/>
                  </a:cubicBezTo>
                  <a:cubicBezTo>
                    <a:pt x="84" y="44"/>
                    <a:pt x="85" y="43"/>
                    <a:pt x="85" y="42"/>
                  </a:cubicBezTo>
                  <a:cubicBezTo>
                    <a:pt x="86" y="38"/>
                    <a:pt x="87" y="34"/>
                    <a:pt x="89" y="31"/>
                  </a:cubicBezTo>
                  <a:cubicBezTo>
                    <a:pt x="89" y="30"/>
                    <a:pt x="89" y="29"/>
                    <a:pt x="88" y="28"/>
                  </a:cubicBezTo>
                  <a:cubicBezTo>
                    <a:pt x="87" y="28"/>
                    <a:pt x="86" y="28"/>
                    <a:pt x="85" y="29"/>
                  </a:cubicBezTo>
                  <a:close/>
                  <a:moveTo>
                    <a:pt x="101" y="10"/>
                  </a:moveTo>
                  <a:cubicBezTo>
                    <a:pt x="98" y="13"/>
                    <a:pt x="95" y="15"/>
                    <a:pt x="92" y="19"/>
                  </a:cubicBezTo>
                  <a:cubicBezTo>
                    <a:pt x="91" y="20"/>
                    <a:pt x="91" y="21"/>
                    <a:pt x="92" y="22"/>
                  </a:cubicBezTo>
                  <a:cubicBezTo>
                    <a:pt x="93" y="22"/>
                    <a:pt x="94" y="22"/>
                    <a:pt x="95" y="21"/>
                  </a:cubicBezTo>
                  <a:cubicBezTo>
                    <a:pt x="97" y="18"/>
                    <a:pt x="100" y="16"/>
                    <a:pt x="103" y="13"/>
                  </a:cubicBezTo>
                  <a:cubicBezTo>
                    <a:pt x="104" y="13"/>
                    <a:pt x="104" y="11"/>
                    <a:pt x="104" y="11"/>
                  </a:cubicBezTo>
                  <a:cubicBezTo>
                    <a:pt x="103" y="10"/>
                    <a:pt x="102" y="9"/>
                    <a:pt x="101" y="10"/>
                  </a:cubicBezTo>
                  <a:close/>
                  <a:moveTo>
                    <a:pt x="124" y="1"/>
                  </a:moveTo>
                  <a:cubicBezTo>
                    <a:pt x="120" y="1"/>
                    <a:pt x="116" y="2"/>
                    <a:pt x="112" y="4"/>
                  </a:cubicBezTo>
                  <a:cubicBezTo>
                    <a:pt x="111" y="4"/>
                    <a:pt x="110" y="6"/>
                    <a:pt x="111" y="7"/>
                  </a:cubicBezTo>
                  <a:cubicBezTo>
                    <a:pt x="111" y="8"/>
                    <a:pt x="112" y="8"/>
                    <a:pt x="113" y="8"/>
                  </a:cubicBezTo>
                  <a:cubicBezTo>
                    <a:pt x="117" y="6"/>
                    <a:pt x="121" y="5"/>
                    <a:pt x="124" y="5"/>
                  </a:cubicBezTo>
                  <a:cubicBezTo>
                    <a:pt x="125" y="4"/>
                    <a:pt x="126" y="3"/>
                    <a:pt x="126" y="2"/>
                  </a:cubicBezTo>
                  <a:cubicBezTo>
                    <a:pt x="126" y="1"/>
                    <a:pt x="125" y="0"/>
                    <a:pt x="124" y="1"/>
                  </a:cubicBezTo>
                  <a:close/>
                  <a:moveTo>
                    <a:pt x="148" y="3"/>
                  </a:moveTo>
                  <a:cubicBezTo>
                    <a:pt x="145" y="1"/>
                    <a:pt x="140" y="0"/>
                    <a:pt x="136" y="0"/>
                  </a:cubicBezTo>
                  <a:cubicBezTo>
                    <a:pt x="135" y="0"/>
                    <a:pt x="134" y="1"/>
                    <a:pt x="134" y="2"/>
                  </a:cubicBezTo>
                  <a:cubicBezTo>
                    <a:pt x="134" y="3"/>
                    <a:pt x="135" y="4"/>
                    <a:pt x="136" y="4"/>
                  </a:cubicBezTo>
                  <a:cubicBezTo>
                    <a:pt x="140" y="4"/>
                    <a:pt x="143" y="5"/>
                    <a:pt x="147" y="7"/>
                  </a:cubicBezTo>
                  <a:cubicBezTo>
                    <a:pt x="148" y="7"/>
                    <a:pt x="149" y="6"/>
                    <a:pt x="149" y="5"/>
                  </a:cubicBezTo>
                  <a:cubicBezTo>
                    <a:pt x="150" y="4"/>
                    <a:pt x="149" y="3"/>
                    <a:pt x="148" y="3"/>
                  </a:cubicBezTo>
                  <a:close/>
                  <a:moveTo>
                    <a:pt x="166" y="20"/>
                  </a:moveTo>
                  <a:cubicBezTo>
                    <a:pt x="165" y="16"/>
                    <a:pt x="162" y="12"/>
                    <a:pt x="159" y="10"/>
                  </a:cubicBezTo>
                  <a:cubicBezTo>
                    <a:pt x="158" y="9"/>
                    <a:pt x="157" y="9"/>
                    <a:pt x="156" y="10"/>
                  </a:cubicBezTo>
                  <a:cubicBezTo>
                    <a:pt x="155" y="10"/>
                    <a:pt x="156" y="12"/>
                    <a:pt x="156" y="12"/>
                  </a:cubicBezTo>
                  <a:cubicBezTo>
                    <a:pt x="159" y="15"/>
                    <a:pt x="161" y="18"/>
                    <a:pt x="162" y="22"/>
                  </a:cubicBezTo>
                  <a:cubicBezTo>
                    <a:pt x="163" y="23"/>
                    <a:pt x="164" y="23"/>
                    <a:pt x="165" y="23"/>
                  </a:cubicBezTo>
                  <a:cubicBezTo>
                    <a:pt x="166" y="22"/>
                    <a:pt x="167" y="21"/>
                    <a:pt x="166" y="20"/>
                  </a:cubicBezTo>
                  <a:close/>
                  <a:moveTo>
                    <a:pt x="166" y="45"/>
                  </a:moveTo>
                  <a:cubicBezTo>
                    <a:pt x="166" y="44"/>
                    <a:pt x="166" y="43"/>
                    <a:pt x="166" y="43"/>
                  </a:cubicBezTo>
                  <a:cubicBezTo>
                    <a:pt x="167" y="39"/>
                    <a:pt x="168" y="36"/>
                    <a:pt x="168" y="33"/>
                  </a:cubicBezTo>
                  <a:cubicBezTo>
                    <a:pt x="168" y="32"/>
                    <a:pt x="167" y="31"/>
                    <a:pt x="166" y="31"/>
                  </a:cubicBezTo>
                  <a:cubicBezTo>
                    <a:pt x="165" y="31"/>
                    <a:pt x="164" y="32"/>
                    <a:pt x="164" y="33"/>
                  </a:cubicBezTo>
                  <a:cubicBezTo>
                    <a:pt x="164" y="35"/>
                    <a:pt x="163" y="38"/>
                    <a:pt x="163" y="42"/>
                  </a:cubicBezTo>
                  <a:cubicBezTo>
                    <a:pt x="162" y="42"/>
                    <a:pt x="162" y="43"/>
                    <a:pt x="162" y="44"/>
                  </a:cubicBezTo>
                  <a:cubicBezTo>
                    <a:pt x="162" y="45"/>
                    <a:pt x="162" y="46"/>
                    <a:pt x="163" y="46"/>
                  </a:cubicBezTo>
                  <a:cubicBezTo>
                    <a:pt x="164" y="47"/>
                    <a:pt x="165" y="46"/>
                    <a:pt x="166" y="45"/>
                  </a:cubicBezTo>
                  <a:close/>
                  <a:moveTo>
                    <a:pt x="155" y="67"/>
                  </a:moveTo>
                  <a:cubicBezTo>
                    <a:pt x="157" y="64"/>
                    <a:pt x="159" y="61"/>
                    <a:pt x="161" y="57"/>
                  </a:cubicBezTo>
                  <a:cubicBezTo>
                    <a:pt x="162" y="56"/>
                    <a:pt x="161" y="54"/>
                    <a:pt x="160" y="54"/>
                  </a:cubicBezTo>
                  <a:cubicBezTo>
                    <a:pt x="159" y="53"/>
                    <a:pt x="158" y="54"/>
                    <a:pt x="158" y="55"/>
                  </a:cubicBezTo>
                  <a:cubicBezTo>
                    <a:pt x="156" y="59"/>
                    <a:pt x="154" y="62"/>
                    <a:pt x="152" y="65"/>
                  </a:cubicBezTo>
                  <a:cubicBezTo>
                    <a:pt x="151" y="66"/>
                    <a:pt x="151" y="67"/>
                    <a:pt x="152" y="67"/>
                  </a:cubicBezTo>
                  <a:cubicBezTo>
                    <a:pt x="153" y="68"/>
                    <a:pt x="154" y="68"/>
                    <a:pt x="155" y="67"/>
                  </a:cubicBezTo>
                  <a:close/>
                  <a:moveTo>
                    <a:pt x="135" y="82"/>
                  </a:moveTo>
                  <a:cubicBezTo>
                    <a:pt x="139" y="80"/>
                    <a:pt x="143" y="78"/>
                    <a:pt x="146" y="76"/>
                  </a:cubicBezTo>
                  <a:cubicBezTo>
                    <a:pt x="147" y="75"/>
                    <a:pt x="147" y="74"/>
                    <a:pt x="146" y="73"/>
                  </a:cubicBezTo>
                  <a:cubicBezTo>
                    <a:pt x="146" y="72"/>
                    <a:pt x="145" y="72"/>
                    <a:pt x="144" y="73"/>
                  </a:cubicBezTo>
                  <a:cubicBezTo>
                    <a:pt x="141" y="75"/>
                    <a:pt x="137" y="77"/>
                    <a:pt x="134" y="78"/>
                  </a:cubicBezTo>
                  <a:cubicBezTo>
                    <a:pt x="133" y="79"/>
                    <a:pt x="132" y="80"/>
                    <a:pt x="133" y="81"/>
                  </a:cubicBezTo>
                  <a:cubicBezTo>
                    <a:pt x="133" y="82"/>
                    <a:pt x="134" y="82"/>
                    <a:pt x="135" y="82"/>
                  </a:cubicBezTo>
                  <a:close/>
                  <a:moveTo>
                    <a:pt x="111" y="86"/>
                  </a:moveTo>
                  <a:cubicBezTo>
                    <a:pt x="112" y="86"/>
                    <a:pt x="113" y="86"/>
                    <a:pt x="114" y="86"/>
                  </a:cubicBezTo>
                  <a:cubicBezTo>
                    <a:pt x="117" y="86"/>
                    <a:pt x="120" y="85"/>
                    <a:pt x="123" y="85"/>
                  </a:cubicBezTo>
                  <a:cubicBezTo>
                    <a:pt x="124" y="85"/>
                    <a:pt x="125" y="84"/>
                    <a:pt x="125" y="83"/>
                  </a:cubicBezTo>
                  <a:cubicBezTo>
                    <a:pt x="125" y="82"/>
                    <a:pt x="124" y="81"/>
                    <a:pt x="123" y="81"/>
                  </a:cubicBezTo>
                  <a:cubicBezTo>
                    <a:pt x="120" y="81"/>
                    <a:pt x="117" y="82"/>
                    <a:pt x="114" y="82"/>
                  </a:cubicBezTo>
                  <a:cubicBezTo>
                    <a:pt x="113" y="82"/>
                    <a:pt x="112" y="82"/>
                    <a:pt x="111" y="82"/>
                  </a:cubicBezTo>
                  <a:cubicBezTo>
                    <a:pt x="110" y="82"/>
                    <a:pt x="109" y="82"/>
                    <a:pt x="109" y="84"/>
                  </a:cubicBezTo>
                  <a:cubicBezTo>
                    <a:pt x="109" y="85"/>
                    <a:pt x="110" y="86"/>
                    <a:pt x="111" y="86"/>
                  </a:cubicBezTo>
                  <a:close/>
                  <a:moveTo>
                    <a:pt x="87" y="82"/>
                  </a:moveTo>
                  <a:cubicBezTo>
                    <a:pt x="91" y="83"/>
                    <a:pt x="95" y="84"/>
                    <a:pt x="99" y="84"/>
                  </a:cubicBezTo>
                  <a:cubicBezTo>
                    <a:pt x="100" y="84"/>
                    <a:pt x="101" y="84"/>
                    <a:pt x="101" y="83"/>
                  </a:cubicBezTo>
                  <a:cubicBezTo>
                    <a:pt x="101" y="82"/>
                    <a:pt x="100" y="81"/>
                    <a:pt x="99" y="80"/>
                  </a:cubicBezTo>
                  <a:cubicBezTo>
                    <a:pt x="95" y="80"/>
                    <a:pt x="92" y="79"/>
                    <a:pt x="88" y="78"/>
                  </a:cubicBezTo>
                  <a:cubicBezTo>
                    <a:pt x="87" y="77"/>
                    <a:pt x="86" y="78"/>
                    <a:pt x="85" y="79"/>
                  </a:cubicBezTo>
                  <a:cubicBezTo>
                    <a:pt x="85" y="80"/>
                    <a:pt x="86" y="81"/>
                    <a:pt x="87" y="82"/>
                  </a:cubicBezTo>
                  <a:close/>
                  <a:moveTo>
                    <a:pt x="64" y="74"/>
                  </a:moveTo>
                  <a:cubicBezTo>
                    <a:pt x="67" y="75"/>
                    <a:pt x="71" y="77"/>
                    <a:pt x="75" y="78"/>
                  </a:cubicBezTo>
                  <a:cubicBezTo>
                    <a:pt x="76" y="78"/>
                    <a:pt x="77" y="78"/>
                    <a:pt x="78" y="77"/>
                  </a:cubicBezTo>
                  <a:cubicBezTo>
                    <a:pt x="78" y="76"/>
                    <a:pt x="77" y="75"/>
                    <a:pt x="76" y="74"/>
                  </a:cubicBezTo>
                  <a:cubicBezTo>
                    <a:pt x="73" y="73"/>
                    <a:pt x="69" y="71"/>
                    <a:pt x="65" y="70"/>
                  </a:cubicBezTo>
                  <a:cubicBezTo>
                    <a:pt x="64" y="69"/>
                    <a:pt x="63" y="70"/>
                    <a:pt x="63" y="71"/>
                  </a:cubicBezTo>
                  <a:cubicBezTo>
                    <a:pt x="62" y="72"/>
                    <a:pt x="63" y="73"/>
                    <a:pt x="64" y="74"/>
                  </a:cubicBezTo>
                  <a:close/>
                  <a:moveTo>
                    <a:pt x="42" y="63"/>
                  </a:moveTo>
                  <a:cubicBezTo>
                    <a:pt x="45" y="65"/>
                    <a:pt x="49" y="67"/>
                    <a:pt x="53" y="69"/>
                  </a:cubicBezTo>
                  <a:cubicBezTo>
                    <a:pt x="54" y="69"/>
                    <a:pt x="55" y="69"/>
                    <a:pt x="55" y="68"/>
                  </a:cubicBezTo>
                  <a:cubicBezTo>
                    <a:pt x="56" y="67"/>
                    <a:pt x="55" y="65"/>
                    <a:pt x="54" y="65"/>
                  </a:cubicBezTo>
                  <a:cubicBezTo>
                    <a:pt x="51" y="63"/>
                    <a:pt x="47" y="61"/>
                    <a:pt x="44" y="60"/>
                  </a:cubicBezTo>
                  <a:cubicBezTo>
                    <a:pt x="43" y="59"/>
                    <a:pt x="42" y="59"/>
                    <a:pt x="41" y="60"/>
                  </a:cubicBezTo>
                  <a:cubicBezTo>
                    <a:pt x="41" y="61"/>
                    <a:pt x="41" y="63"/>
                    <a:pt x="42" y="63"/>
                  </a:cubicBezTo>
                  <a:close/>
                  <a:moveTo>
                    <a:pt x="21" y="51"/>
                  </a:moveTo>
                  <a:cubicBezTo>
                    <a:pt x="24" y="53"/>
                    <a:pt x="28" y="55"/>
                    <a:pt x="31" y="57"/>
                  </a:cubicBezTo>
                  <a:cubicBezTo>
                    <a:pt x="32" y="58"/>
                    <a:pt x="34" y="58"/>
                    <a:pt x="34" y="57"/>
                  </a:cubicBezTo>
                  <a:cubicBezTo>
                    <a:pt x="35" y="56"/>
                    <a:pt x="34" y="54"/>
                    <a:pt x="33" y="54"/>
                  </a:cubicBezTo>
                  <a:cubicBezTo>
                    <a:pt x="30" y="52"/>
                    <a:pt x="26" y="50"/>
                    <a:pt x="23" y="48"/>
                  </a:cubicBezTo>
                  <a:cubicBezTo>
                    <a:pt x="22" y="47"/>
                    <a:pt x="21" y="47"/>
                    <a:pt x="20" y="48"/>
                  </a:cubicBezTo>
                  <a:cubicBezTo>
                    <a:pt x="20" y="49"/>
                    <a:pt x="20" y="51"/>
                    <a:pt x="21" y="51"/>
                  </a:cubicBezTo>
                  <a:close/>
                  <a:moveTo>
                    <a:pt x="2" y="39"/>
                  </a:move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2" y="39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1" y="39"/>
                    <a:pt x="1" y="39"/>
                  </a:cubicBezTo>
                  <a:cubicBezTo>
                    <a:pt x="1" y="39"/>
                    <a:pt x="3" y="39"/>
                    <a:pt x="4" y="41"/>
                  </a:cubicBezTo>
                  <a:cubicBezTo>
                    <a:pt x="6" y="42"/>
                    <a:pt x="8" y="43"/>
                    <a:pt x="11" y="45"/>
                  </a:cubicBezTo>
                  <a:cubicBezTo>
                    <a:pt x="12" y="45"/>
                    <a:pt x="13" y="45"/>
                    <a:pt x="14" y="44"/>
                  </a:cubicBezTo>
                  <a:cubicBezTo>
                    <a:pt x="14" y="43"/>
                    <a:pt x="14" y="42"/>
                    <a:pt x="13" y="41"/>
                  </a:cubicBezTo>
                  <a:cubicBezTo>
                    <a:pt x="10" y="39"/>
                    <a:pt x="8" y="38"/>
                    <a:pt x="6" y="37"/>
                  </a:cubicBezTo>
                  <a:cubicBezTo>
                    <a:pt x="5" y="36"/>
                    <a:pt x="4" y="36"/>
                    <a:pt x="4" y="35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38"/>
                    <a:pt x="1" y="39"/>
                    <a:pt x="2" y="3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0" name="Freeform 615">
              <a:extLst>
                <a:ext uri="{FF2B5EF4-FFF2-40B4-BE49-F238E27FC236}">
                  <a16:creationId xmlns:a16="http://schemas.microsoft.com/office/drawing/2014/main" id="{51EEA931-5DA6-490A-8919-0170F9162B69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03548" y="467425"/>
              <a:ext cx="574532" cy="250270"/>
            </a:xfrm>
            <a:custGeom>
              <a:avLst/>
              <a:gdLst>
                <a:gd name="T0" fmla="*/ 99 w 99"/>
                <a:gd name="T1" fmla="*/ 43 h 43"/>
                <a:gd name="T2" fmla="*/ 35 w 99"/>
                <a:gd name="T3" fmla="*/ 3 h 43"/>
                <a:gd name="T4" fmla="*/ 0 w 99"/>
                <a:gd name="T5" fmla="*/ 1 h 43"/>
                <a:gd name="T6" fmla="*/ 99 w 99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" h="43">
                  <a:moveTo>
                    <a:pt x="99" y="43"/>
                  </a:moveTo>
                  <a:cubicBezTo>
                    <a:pt x="84" y="23"/>
                    <a:pt x="62" y="8"/>
                    <a:pt x="35" y="3"/>
                  </a:cubicBezTo>
                  <a:cubicBezTo>
                    <a:pt x="23" y="0"/>
                    <a:pt x="11" y="0"/>
                    <a:pt x="0" y="1"/>
                  </a:cubicBezTo>
                  <a:cubicBezTo>
                    <a:pt x="16" y="13"/>
                    <a:pt x="50" y="32"/>
                    <a:pt x="99" y="4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1" name="Freeform 616">
              <a:extLst>
                <a:ext uri="{FF2B5EF4-FFF2-40B4-BE49-F238E27FC236}">
                  <a16:creationId xmlns:a16="http://schemas.microsoft.com/office/drawing/2014/main" id="{355FC6E8-8813-497C-A3E0-2175E533576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12145" y="517479"/>
              <a:ext cx="826977" cy="306853"/>
            </a:xfrm>
            <a:custGeom>
              <a:avLst/>
              <a:gdLst>
                <a:gd name="T0" fmla="*/ 142 w 142"/>
                <a:gd name="T1" fmla="*/ 53 h 53"/>
                <a:gd name="T2" fmla="*/ 134 w 142"/>
                <a:gd name="T3" fmla="*/ 42 h 53"/>
                <a:gd name="T4" fmla="*/ 35 w 142"/>
                <a:gd name="T5" fmla="*/ 0 h 53"/>
                <a:gd name="T6" fmla="*/ 0 w 142"/>
                <a:gd name="T7" fmla="*/ 10 h 53"/>
                <a:gd name="T8" fmla="*/ 142 w 142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2" h="53">
                  <a:moveTo>
                    <a:pt x="142" y="53"/>
                  </a:moveTo>
                  <a:cubicBezTo>
                    <a:pt x="140" y="49"/>
                    <a:pt x="137" y="46"/>
                    <a:pt x="134" y="42"/>
                  </a:cubicBezTo>
                  <a:cubicBezTo>
                    <a:pt x="85" y="31"/>
                    <a:pt x="51" y="12"/>
                    <a:pt x="35" y="0"/>
                  </a:cubicBezTo>
                  <a:cubicBezTo>
                    <a:pt x="22" y="1"/>
                    <a:pt x="11" y="5"/>
                    <a:pt x="0" y="10"/>
                  </a:cubicBezTo>
                  <a:cubicBezTo>
                    <a:pt x="26" y="22"/>
                    <a:pt x="95" y="51"/>
                    <a:pt x="142" y="53"/>
                  </a:cubicBezTo>
                  <a:close/>
                </a:path>
              </a:pathLst>
            </a:custGeom>
            <a:solidFill>
              <a:srgbClr val="E8AD3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2" name="Freeform 617">
              <a:extLst>
                <a:ext uri="{FF2B5EF4-FFF2-40B4-BE49-F238E27FC236}">
                  <a16:creationId xmlns:a16="http://schemas.microsoft.com/office/drawing/2014/main" id="{D1706266-497E-4C18-9E0B-A7AC48DF3402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191470" y="566444"/>
              <a:ext cx="983668" cy="309028"/>
            </a:xfrm>
            <a:custGeom>
              <a:avLst/>
              <a:gdLst>
                <a:gd name="T0" fmla="*/ 169 w 169"/>
                <a:gd name="T1" fmla="*/ 53 h 53"/>
                <a:gd name="T2" fmla="*/ 164 w 169"/>
                <a:gd name="T3" fmla="*/ 43 h 53"/>
                <a:gd name="T4" fmla="*/ 22 w 169"/>
                <a:gd name="T5" fmla="*/ 0 h 53"/>
                <a:gd name="T6" fmla="*/ 0 w 169"/>
                <a:gd name="T7" fmla="*/ 14 h 53"/>
                <a:gd name="T8" fmla="*/ 169 w 169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53">
                  <a:moveTo>
                    <a:pt x="169" y="53"/>
                  </a:moveTo>
                  <a:cubicBezTo>
                    <a:pt x="167" y="49"/>
                    <a:pt x="166" y="46"/>
                    <a:pt x="164" y="43"/>
                  </a:cubicBezTo>
                  <a:cubicBezTo>
                    <a:pt x="117" y="41"/>
                    <a:pt x="48" y="12"/>
                    <a:pt x="22" y="0"/>
                  </a:cubicBezTo>
                  <a:cubicBezTo>
                    <a:pt x="14" y="4"/>
                    <a:pt x="7" y="8"/>
                    <a:pt x="0" y="14"/>
                  </a:cubicBezTo>
                  <a:cubicBezTo>
                    <a:pt x="27" y="24"/>
                    <a:pt x="106" y="53"/>
                    <a:pt x="169" y="53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3" name="Freeform 618">
              <a:extLst>
                <a:ext uri="{FF2B5EF4-FFF2-40B4-BE49-F238E27FC236}">
                  <a16:creationId xmlns:a16="http://schemas.microsoft.com/office/drawing/2014/main" id="{984DA6EF-EFDA-452C-BE74-56565F6D9DB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262189" y="764483"/>
              <a:ext cx="783452" cy="121870"/>
            </a:xfrm>
            <a:custGeom>
              <a:avLst/>
              <a:gdLst>
                <a:gd name="T0" fmla="*/ 16 w 135"/>
                <a:gd name="T1" fmla="*/ 11 h 21"/>
                <a:gd name="T2" fmla="*/ 103 w 135"/>
                <a:gd name="T3" fmla="*/ 21 h 21"/>
                <a:gd name="T4" fmla="*/ 135 w 135"/>
                <a:gd name="T5" fmla="*/ 4 h 21"/>
                <a:gd name="T6" fmla="*/ 0 w 135"/>
                <a:gd name="T7" fmla="*/ 0 h 21"/>
                <a:gd name="T8" fmla="*/ 16 w 135"/>
                <a:gd name="T9" fmla="*/ 1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1">
                  <a:moveTo>
                    <a:pt x="16" y="11"/>
                  </a:moveTo>
                  <a:cubicBezTo>
                    <a:pt x="35" y="15"/>
                    <a:pt x="71" y="21"/>
                    <a:pt x="103" y="21"/>
                  </a:cubicBezTo>
                  <a:cubicBezTo>
                    <a:pt x="115" y="17"/>
                    <a:pt x="125" y="11"/>
                    <a:pt x="135" y="4"/>
                  </a:cubicBezTo>
                  <a:cubicBezTo>
                    <a:pt x="93" y="10"/>
                    <a:pt x="28" y="3"/>
                    <a:pt x="0" y="0"/>
                  </a:cubicBezTo>
                  <a:cubicBezTo>
                    <a:pt x="5" y="4"/>
                    <a:pt x="10" y="8"/>
                    <a:pt x="16" y="11"/>
                  </a:cubicBezTo>
                  <a:close/>
                </a:path>
              </a:pathLst>
            </a:custGeom>
            <a:solidFill>
              <a:srgbClr val="FBDF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4" name="Freeform 619">
              <a:extLst>
                <a:ext uri="{FF2B5EF4-FFF2-40B4-BE49-F238E27FC236}">
                  <a16:creationId xmlns:a16="http://schemas.microsoft.com/office/drawing/2014/main" id="{012E4EB7-A8E5-460F-A5D6-87BCCD39D90F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451523" y="825419"/>
              <a:ext cx="504891" cy="91403"/>
            </a:xfrm>
            <a:custGeom>
              <a:avLst/>
              <a:gdLst>
                <a:gd name="T0" fmla="*/ 32 w 87"/>
                <a:gd name="T1" fmla="*/ 12 h 16"/>
                <a:gd name="T2" fmla="*/ 87 w 87"/>
                <a:gd name="T3" fmla="*/ 10 h 16"/>
                <a:gd name="T4" fmla="*/ 0 w 87"/>
                <a:gd name="T5" fmla="*/ 0 h 16"/>
                <a:gd name="T6" fmla="*/ 32 w 87"/>
                <a:gd name="T7" fmla="*/ 1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" h="16">
                  <a:moveTo>
                    <a:pt x="32" y="12"/>
                  </a:moveTo>
                  <a:cubicBezTo>
                    <a:pt x="51" y="16"/>
                    <a:pt x="70" y="15"/>
                    <a:pt x="87" y="10"/>
                  </a:cubicBezTo>
                  <a:cubicBezTo>
                    <a:pt x="55" y="10"/>
                    <a:pt x="19" y="4"/>
                    <a:pt x="0" y="0"/>
                  </a:cubicBezTo>
                  <a:cubicBezTo>
                    <a:pt x="9" y="6"/>
                    <a:pt x="20" y="10"/>
                    <a:pt x="32" y="12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5" name="Freeform 620">
              <a:extLst>
                <a:ext uri="{FF2B5EF4-FFF2-40B4-BE49-F238E27FC236}">
                  <a16:creationId xmlns:a16="http://schemas.microsoft.com/office/drawing/2014/main" id="{E73CAE30-5C74-4F8B-94D9-95D19521DAB3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340544" y="598000"/>
              <a:ext cx="1262228" cy="406961"/>
            </a:xfrm>
            <a:custGeom>
              <a:avLst/>
              <a:gdLst>
                <a:gd name="T0" fmla="*/ 217 w 217"/>
                <a:gd name="T1" fmla="*/ 49 h 70"/>
                <a:gd name="T2" fmla="*/ 214 w 217"/>
                <a:gd name="T3" fmla="*/ 31 h 70"/>
                <a:gd name="T4" fmla="*/ 14 w 217"/>
                <a:gd name="T5" fmla="*/ 0 h 70"/>
                <a:gd name="T6" fmla="*/ 0 w 217"/>
                <a:gd name="T7" fmla="*/ 34 h 70"/>
                <a:gd name="T8" fmla="*/ 217 w 217"/>
                <a:gd name="T9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7" h="70">
                  <a:moveTo>
                    <a:pt x="217" y="49"/>
                  </a:moveTo>
                  <a:cubicBezTo>
                    <a:pt x="216" y="43"/>
                    <a:pt x="215" y="37"/>
                    <a:pt x="214" y="31"/>
                  </a:cubicBezTo>
                  <a:cubicBezTo>
                    <a:pt x="147" y="41"/>
                    <a:pt x="52" y="13"/>
                    <a:pt x="14" y="0"/>
                  </a:cubicBezTo>
                  <a:cubicBezTo>
                    <a:pt x="8" y="10"/>
                    <a:pt x="3" y="22"/>
                    <a:pt x="0" y="34"/>
                  </a:cubicBezTo>
                  <a:cubicBezTo>
                    <a:pt x="35" y="43"/>
                    <a:pt x="149" y="70"/>
                    <a:pt x="217" y="49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6" name="Freeform 621">
              <a:extLst>
                <a:ext uri="{FF2B5EF4-FFF2-40B4-BE49-F238E27FC236}">
                  <a16:creationId xmlns:a16="http://schemas.microsoft.com/office/drawing/2014/main" id="{2DBB9B69-8EE5-4E28-A655-8A31ED47762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107674" y="755778"/>
              <a:ext cx="948847" cy="139280"/>
            </a:xfrm>
            <a:custGeom>
              <a:avLst/>
              <a:gdLst>
                <a:gd name="T0" fmla="*/ 0 w 163"/>
                <a:gd name="T1" fmla="*/ 0 h 24"/>
                <a:gd name="T2" fmla="*/ 14 w 163"/>
                <a:gd name="T3" fmla="*/ 14 h 24"/>
                <a:gd name="T4" fmla="*/ 149 w 163"/>
                <a:gd name="T5" fmla="*/ 18 h 24"/>
                <a:gd name="T6" fmla="*/ 163 w 163"/>
                <a:gd name="T7" fmla="*/ 7 h 24"/>
                <a:gd name="T8" fmla="*/ 0 w 16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3" h="24">
                  <a:moveTo>
                    <a:pt x="0" y="0"/>
                  </a:moveTo>
                  <a:cubicBezTo>
                    <a:pt x="4" y="5"/>
                    <a:pt x="9" y="10"/>
                    <a:pt x="14" y="14"/>
                  </a:cubicBezTo>
                  <a:cubicBezTo>
                    <a:pt x="42" y="17"/>
                    <a:pt x="107" y="24"/>
                    <a:pt x="149" y="18"/>
                  </a:cubicBezTo>
                  <a:cubicBezTo>
                    <a:pt x="154" y="15"/>
                    <a:pt x="158" y="11"/>
                    <a:pt x="163" y="7"/>
                  </a:cubicBezTo>
                  <a:cubicBezTo>
                    <a:pt x="106" y="17"/>
                    <a:pt x="28" y="5"/>
                    <a:pt x="0" y="0"/>
                  </a:cubicBezTo>
                  <a:close/>
                </a:path>
              </a:pathLst>
            </a:custGeom>
            <a:solidFill>
              <a:srgbClr val="F5B5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7" name="Freeform 622">
              <a:extLst>
                <a:ext uri="{FF2B5EF4-FFF2-40B4-BE49-F238E27FC236}">
                  <a16:creationId xmlns:a16="http://schemas.microsoft.com/office/drawing/2014/main" id="{70346C08-3A68-4B27-98D0-81254A136CA4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5005390" y="740545"/>
              <a:ext cx="1053308" cy="156690"/>
            </a:xfrm>
            <a:custGeom>
              <a:avLst/>
              <a:gdLst>
                <a:gd name="T0" fmla="*/ 181 w 181"/>
                <a:gd name="T1" fmla="*/ 4 h 27"/>
                <a:gd name="T2" fmla="*/ 0 w 181"/>
                <a:gd name="T3" fmla="*/ 0 h 27"/>
                <a:gd name="T4" fmla="*/ 8 w 181"/>
                <a:gd name="T5" fmla="*/ 10 h 27"/>
                <a:gd name="T6" fmla="*/ 171 w 181"/>
                <a:gd name="T7" fmla="*/ 17 h 27"/>
                <a:gd name="T8" fmla="*/ 181 w 181"/>
                <a:gd name="T9" fmla="*/ 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1" h="27">
                  <a:moveTo>
                    <a:pt x="181" y="4"/>
                  </a:moveTo>
                  <a:cubicBezTo>
                    <a:pt x="124" y="19"/>
                    <a:pt x="35" y="5"/>
                    <a:pt x="0" y="0"/>
                  </a:cubicBezTo>
                  <a:cubicBezTo>
                    <a:pt x="3" y="3"/>
                    <a:pt x="5" y="7"/>
                    <a:pt x="8" y="10"/>
                  </a:cubicBezTo>
                  <a:cubicBezTo>
                    <a:pt x="36" y="15"/>
                    <a:pt x="114" y="27"/>
                    <a:pt x="171" y="17"/>
                  </a:cubicBezTo>
                  <a:cubicBezTo>
                    <a:pt x="175" y="13"/>
                    <a:pt x="178" y="8"/>
                    <a:pt x="181" y="4"/>
                  </a:cubicBezTo>
                  <a:close/>
                </a:path>
              </a:pathLst>
            </a:custGeom>
            <a:solidFill>
              <a:srgbClr val="A885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8" name="Freeform 623">
              <a:extLst>
                <a:ext uri="{FF2B5EF4-FFF2-40B4-BE49-F238E27FC236}">
                  <a16:creationId xmlns:a16="http://schemas.microsoft.com/office/drawing/2014/main" id="{9CE8CF5C-58A1-4B63-8994-52DBD148AAB0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48591" y="609969"/>
              <a:ext cx="1249171" cy="383021"/>
            </a:xfrm>
            <a:custGeom>
              <a:avLst/>
              <a:gdLst>
                <a:gd name="T0" fmla="*/ 214 w 215"/>
                <a:gd name="T1" fmla="*/ 9 h 66"/>
                <a:gd name="T2" fmla="*/ 215 w 215"/>
                <a:gd name="T3" fmla="*/ 0 h 66"/>
                <a:gd name="T4" fmla="*/ 0 w 215"/>
                <a:gd name="T5" fmla="*/ 13 h 66"/>
                <a:gd name="T6" fmla="*/ 14 w 215"/>
                <a:gd name="T7" fmla="*/ 47 h 66"/>
                <a:gd name="T8" fmla="*/ 195 w 215"/>
                <a:gd name="T9" fmla="*/ 51 h 66"/>
                <a:gd name="T10" fmla="*/ 214 w 215"/>
                <a:gd name="T11" fmla="*/ 9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66">
                  <a:moveTo>
                    <a:pt x="214" y="9"/>
                  </a:moveTo>
                  <a:cubicBezTo>
                    <a:pt x="214" y="6"/>
                    <a:pt x="215" y="3"/>
                    <a:pt x="215" y="0"/>
                  </a:cubicBezTo>
                  <a:cubicBezTo>
                    <a:pt x="159" y="26"/>
                    <a:pt x="43" y="17"/>
                    <a:pt x="0" y="13"/>
                  </a:cubicBezTo>
                  <a:cubicBezTo>
                    <a:pt x="3" y="25"/>
                    <a:pt x="8" y="36"/>
                    <a:pt x="14" y="47"/>
                  </a:cubicBezTo>
                  <a:cubicBezTo>
                    <a:pt x="49" y="52"/>
                    <a:pt x="138" y="66"/>
                    <a:pt x="195" y="51"/>
                  </a:cubicBezTo>
                  <a:cubicBezTo>
                    <a:pt x="204" y="39"/>
                    <a:pt x="210" y="25"/>
                    <a:pt x="214" y="9"/>
                  </a:cubicBezTo>
                  <a:close/>
                </a:path>
              </a:pathLst>
            </a:custGeom>
            <a:solidFill>
              <a:srgbClr val="F5AF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09" name="Freeform 624">
              <a:extLst>
                <a:ext uri="{FF2B5EF4-FFF2-40B4-BE49-F238E27FC236}">
                  <a16:creationId xmlns:a16="http://schemas.microsoft.com/office/drawing/2014/main" id="{DD8E32EF-6647-4D7E-87EF-3D70BF424136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05939" y="630643"/>
              <a:ext cx="1286168" cy="365611"/>
            </a:xfrm>
            <a:custGeom>
              <a:avLst/>
              <a:gdLst>
                <a:gd name="T0" fmla="*/ 221 w 221"/>
                <a:gd name="T1" fmla="*/ 15 h 63"/>
                <a:gd name="T2" fmla="*/ 4 w 221"/>
                <a:gd name="T3" fmla="*/ 0 h 63"/>
                <a:gd name="T4" fmla="*/ 4 w 221"/>
                <a:gd name="T5" fmla="*/ 2 h 63"/>
                <a:gd name="T6" fmla="*/ 5 w 221"/>
                <a:gd name="T7" fmla="*/ 50 h 63"/>
                <a:gd name="T8" fmla="*/ 220 w 221"/>
                <a:gd name="T9" fmla="*/ 37 h 63"/>
                <a:gd name="T10" fmla="*/ 221 w 221"/>
                <a:gd name="T11" fmla="*/ 15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1" h="63">
                  <a:moveTo>
                    <a:pt x="221" y="15"/>
                  </a:moveTo>
                  <a:cubicBezTo>
                    <a:pt x="153" y="36"/>
                    <a:pt x="39" y="9"/>
                    <a:pt x="4" y="0"/>
                  </a:cubicBezTo>
                  <a:cubicBezTo>
                    <a:pt x="4" y="1"/>
                    <a:pt x="4" y="1"/>
                    <a:pt x="4" y="2"/>
                  </a:cubicBezTo>
                  <a:cubicBezTo>
                    <a:pt x="0" y="18"/>
                    <a:pt x="1" y="35"/>
                    <a:pt x="5" y="50"/>
                  </a:cubicBezTo>
                  <a:cubicBezTo>
                    <a:pt x="48" y="54"/>
                    <a:pt x="164" y="63"/>
                    <a:pt x="220" y="37"/>
                  </a:cubicBezTo>
                  <a:cubicBezTo>
                    <a:pt x="221" y="29"/>
                    <a:pt x="221" y="22"/>
                    <a:pt x="221" y="15"/>
                  </a:cubicBezTo>
                  <a:close/>
                </a:path>
              </a:pathLst>
            </a:custGeom>
            <a:solidFill>
              <a:srgbClr val="CFA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0" name="Freeform 625">
              <a:extLst>
                <a:ext uri="{FF2B5EF4-FFF2-40B4-BE49-F238E27FC236}">
                  <a16:creationId xmlns:a16="http://schemas.microsoft.com/office/drawing/2014/main" id="{51C82C2A-1858-40EF-8392-43A3F103C87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226290" y="572972"/>
              <a:ext cx="1164297" cy="393903"/>
            </a:xfrm>
            <a:custGeom>
              <a:avLst/>
              <a:gdLst>
                <a:gd name="T0" fmla="*/ 200 w 200"/>
                <a:gd name="T1" fmla="*/ 58 h 68"/>
                <a:gd name="T2" fmla="*/ 193 w 200"/>
                <a:gd name="T3" fmla="*/ 39 h 68"/>
                <a:gd name="T4" fmla="*/ 24 w 200"/>
                <a:gd name="T5" fmla="*/ 0 h 68"/>
                <a:gd name="T6" fmla="*/ 0 w 200"/>
                <a:gd name="T7" fmla="*/ 27 h 68"/>
                <a:gd name="T8" fmla="*/ 200 w 200"/>
                <a:gd name="T9" fmla="*/ 5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68">
                  <a:moveTo>
                    <a:pt x="200" y="58"/>
                  </a:moveTo>
                  <a:cubicBezTo>
                    <a:pt x="198" y="52"/>
                    <a:pt x="196" y="45"/>
                    <a:pt x="193" y="39"/>
                  </a:cubicBezTo>
                  <a:cubicBezTo>
                    <a:pt x="130" y="39"/>
                    <a:pt x="51" y="10"/>
                    <a:pt x="24" y="0"/>
                  </a:cubicBezTo>
                  <a:cubicBezTo>
                    <a:pt x="15" y="7"/>
                    <a:pt x="7" y="17"/>
                    <a:pt x="0" y="27"/>
                  </a:cubicBezTo>
                  <a:cubicBezTo>
                    <a:pt x="38" y="40"/>
                    <a:pt x="133" y="68"/>
                    <a:pt x="200" y="58"/>
                  </a:cubicBezTo>
                  <a:close/>
                </a:path>
              </a:pathLst>
            </a:custGeom>
            <a:solidFill>
              <a:srgbClr val="FBCE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1" name="Freeform 626">
              <a:extLst>
                <a:ext uri="{FF2B5EF4-FFF2-40B4-BE49-F238E27FC236}">
                  <a16:creationId xmlns:a16="http://schemas.microsoft.com/office/drawing/2014/main" id="{9EC93A08-2951-4052-8C90-82FBBA1EE2EF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-1546230" y="3239974"/>
              <a:ext cx="3762747" cy="670287"/>
            </a:xfrm>
            <a:custGeom>
              <a:avLst/>
              <a:gdLst>
                <a:gd name="T0" fmla="*/ 644 w 647"/>
                <a:gd name="T1" fmla="*/ 1 h 115"/>
                <a:gd name="T2" fmla="*/ 645 w 647"/>
                <a:gd name="T3" fmla="*/ 6 h 115"/>
                <a:gd name="T4" fmla="*/ 634 w 647"/>
                <a:gd name="T5" fmla="*/ 12 h 115"/>
                <a:gd name="T6" fmla="*/ 609 w 647"/>
                <a:gd name="T7" fmla="*/ 38 h 115"/>
                <a:gd name="T8" fmla="*/ 606 w 647"/>
                <a:gd name="T9" fmla="*/ 35 h 115"/>
                <a:gd name="T10" fmla="*/ 599 w 647"/>
                <a:gd name="T11" fmla="*/ 45 h 115"/>
                <a:gd name="T12" fmla="*/ 586 w 647"/>
                <a:gd name="T13" fmla="*/ 51 h 115"/>
                <a:gd name="T14" fmla="*/ 579 w 647"/>
                <a:gd name="T15" fmla="*/ 55 h 115"/>
                <a:gd name="T16" fmla="*/ 567 w 647"/>
                <a:gd name="T17" fmla="*/ 63 h 115"/>
                <a:gd name="T18" fmla="*/ 555 w 647"/>
                <a:gd name="T19" fmla="*/ 65 h 115"/>
                <a:gd name="T20" fmla="*/ 523 w 647"/>
                <a:gd name="T21" fmla="*/ 83 h 115"/>
                <a:gd name="T22" fmla="*/ 522 w 647"/>
                <a:gd name="T23" fmla="*/ 79 h 115"/>
                <a:gd name="T24" fmla="*/ 512 w 647"/>
                <a:gd name="T25" fmla="*/ 87 h 115"/>
                <a:gd name="T26" fmla="*/ 498 w 647"/>
                <a:gd name="T27" fmla="*/ 89 h 115"/>
                <a:gd name="T28" fmla="*/ 490 w 647"/>
                <a:gd name="T29" fmla="*/ 91 h 115"/>
                <a:gd name="T30" fmla="*/ 477 w 647"/>
                <a:gd name="T31" fmla="*/ 97 h 115"/>
                <a:gd name="T32" fmla="*/ 465 w 647"/>
                <a:gd name="T33" fmla="*/ 96 h 115"/>
                <a:gd name="T34" fmla="*/ 430 w 647"/>
                <a:gd name="T35" fmla="*/ 107 h 115"/>
                <a:gd name="T36" fmla="*/ 429 w 647"/>
                <a:gd name="T37" fmla="*/ 103 h 115"/>
                <a:gd name="T38" fmla="*/ 418 w 647"/>
                <a:gd name="T39" fmla="*/ 108 h 115"/>
                <a:gd name="T40" fmla="*/ 404 w 647"/>
                <a:gd name="T41" fmla="*/ 108 h 115"/>
                <a:gd name="T42" fmla="*/ 396 w 647"/>
                <a:gd name="T43" fmla="*/ 109 h 115"/>
                <a:gd name="T44" fmla="*/ 382 w 647"/>
                <a:gd name="T45" fmla="*/ 112 h 115"/>
                <a:gd name="T46" fmla="*/ 370 w 647"/>
                <a:gd name="T47" fmla="*/ 109 h 115"/>
                <a:gd name="T48" fmla="*/ 334 w 647"/>
                <a:gd name="T49" fmla="*/ 115 h 115"/>
                <a:gd name="T50" fmla="*/ 334 w 647"/>
                <a:gd name="T51" fmla="*/ 111 h 115"/>
                <a:gd name="T52" fmla="*/ 322 w 647"/>
                <a:gd name="T53" fmla="*/ 115 h 115"/>
                <a:gd name="T54" fmla="*/ 308 w 647"/>
                <a:gd name="T55" fmla="*/ 112 h 115"/>
                <a:gd name="T56" fmla="*/ 300 w 647"/>
                <a:gd name="T57" fmla="*/ 112 h 115"/>
                <a:gd name="T58" fmla="*/ 286 w 647"/>
                <a:gd name="T59" fmla="*/ 114 h 115"/>
                <a:gd name="T60" fmla="*/ 274 w 647"/>
                <a:gd name="T61" fmla="*/ 109 h 115"/>
                <a:gd name="T62" fmla="*/ 238 w 647"/>
                <a:gd name="T63" fmla="*/ 109 h 115"/>
                <a:gd name="T64" fmla="*/ 239 w 647"/>
                <a:gd name="T65" fmla="*/ 105 h 115"/>
                <a:gd name="T66" fmla="*/ 226 w 647"/>
                <a:gd name="T67" fmla="*/ 108 h 115"/>
                <a:gd name="T68" fmla="*/ 213 w 647"/>
                <a:gd name="T69" fmla="*/ 103 h 115"/>
                <a:gd name="T70" fmla="*/ 205 w 647"/>
                <a:gd name="T71" fmla="*/ 102 h 115"/>
                <a:gd name="T72" fmla="*/ 191 w 647"/>
                <a:gd name="T73" fmla="*/ 101 h 115"/>
                <a:gd name="T74" fmla="*/ 180 w 647"/>
                <a:gd name="T75" fmla="*/ 95 h 115"/>
                <a:gd name="T76" fmla="*/ 144 w 647"/>
                <a:gd name="T77" fmla="*/ 89 h 115"/>
                <a:gd name="T78" fmla="*/ 146 w 647"/>
                <a:gd name="T79" fmla="*/ 85 h 115"/>
                <a:gd name="T80" fmla="*/ 133 w 647"/>
                <a:gd name="T81" fmla="*/ 85 h 115"/>
                <a:gd name="T82" fmla="*/ 120 w 647"/>
                <a:gd name="T83" fmla="*/ 78 h 115"/>
                <a:gd name="T84" fmla="*/ 113 w 647"/>
                <a:gd name="T85" fmla="*/ 75 h 115"/>
                <a:gd name="T86" fmla="*/ 99 w 647"/>
                <a:gd name="T87" fmla="*/ 71 h 115"/>
                <a:gd name="T88" fmla="*/ 90 w 647"/>
                <a:gd name="T89" fmla="*/ 63 h 115"/>
                <a:gd name="T90" fmla="*/ 57 w 647"/>
                <a:gd name="T91" fmla="*/ 49 h 115"/>
                <a:gd name="T92" fmla="*/ 59 w 647"/>
                <a:gd name="T93" fmla="*/ 45 h 115"/>
                <a:gd name="T94" fmla="*/ 47 w 647"/>
                <a:gd name="T95" fmla="*/ 42 h 115"/>
                <a:gd name="T96" fmla="*/ 36 w 647"/>
                <a:gd name="T97" fmla="*/ 33 h 115"/>
                <a:gd name="T98" fmla="*/ 30 w 647"/>
                <a:gd name="T99" fmla="*/ 28 h 115"/>
                <a:gd name="T100" fmla="*/ 18 w 647"/>
                <a:gd name="T101" fmla="*/ 20 h 115"/>
                <a:gd name="T102" fmla="*/ 12 w 647"/>
                <a:gd name="T103" fmla="*/ 9 h 115"/>
                <a:gd name="T104" fmla="*/ 1 w 647"/>
                <a:gd name="T10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647" h="115">
                  <a:moveTo>
                    <a:pt x="645" y="6"/>
                  </a:moveTo>
                  <a:cubicBezTo>
                    <a:pt x="646" y="4"/>
                    <a:pt x="647" y="3"/>
                    <a:pt x="647" y="3"/>
                  </a:cubicBezTo>
                  <a:cubicBezTo>
                    <a:pt x="647" y="2"/>
                    <a:pt x="647" y="1"/>
                    <a:pt x="646" y="0"/>
                  </a:cubicBezTo>
                  <a:cubicBezTo>
                    <a:pt x="646" y="0"/>
                    <a:pt x="644" y="0"/>
                    <a:pt x="644" y="1"/>
                  </a:cubicBezTo>
                  <a:cubicBezTo>
                    <a:pt x="643" y="1"/>
                    <a:pt x="643" y="1"/>
                    <a:pt x="643" y="1"/>
                  </a:cubicBezTo>
                  <a:cubicBezTo>
                    <a:pt x="643" y="1"/>
                    <a:pt x="643" y="2"/>
                    <a:pt x="642" y="3"/>
                  </a:cubicBezTo>
                  <a:cubicBezTo>
                    <a:pt x="641" y="4"/>
                    <a:pt x="641" y="5"/>
                    <a:pt x="642" y="6"/>
                  </a:cubicBezTo>
                  <a:cubicBezTo>
                    <a:pt x="643" y="7"/>
                    <a:pt x="644" y="7"/>
                    <a:pt x="645" y="6"/>
                  </a:cubicBezTo>
                  <a:close/>
                  <a:moveTo>
                    <a:pt x="627" y="23"/>
                  </a:moveTo>
                  <a:cubicBezTo>
                    <a:pt x="631" y="20"/>
                    <a:pt x="634" y="17"/>
                    <a:pt x="636" y="15"/>
                  </a:cubicBezTo>
                  <a:cubicBezTo>
                    <a:pt x="637" y="14"/>
                    <a:pt x="637" y="13"/>
                    <a:pt x="636" y="12"/>
                  </a:cubicBezTo>
                  <a:cubicBezTo>
                    <a:pt x="636" y="11"/>
                    <a:pt x="634" y="11"/>
                    <a:pt x="634" y="12"/>
                  </a:cubicBezTo>
                  <a:cubicBezTo>
                    <a:pt x="631" y="14"/>
                    <a:pt x="628" y="17"/>
                    <a:pt x="625" y="20"/>
                  </a:cubicBezTo>
                  <a:cubicBezTo>
                    <a:pt x="624" y="21"/>
                    <a:pt x="624" y="22"/>
                    <a:pt x="625" y="23"/>
                  </a:cubicBezTo>
                  <a:cubicBezTo>
                    <a:pt x="625" y="24"/>
                    <a:pt x="627" y="24"/>
                    <a:pt x="627" y="23"/>
                  </a:cubicBezTo>
                  <a:close/>
                  <a:moveTo>
                    <a:pt x="609" y="38"/>
                  </a:moveTo>
                  <a:cubicBezTo>
                    <a:pt x="612" y="36"/>
                    <a:pt x="615" y="33"/>
                    <a:pt x="618" y="31"/>
                  </a:cubicBezTo>
                  <a:cubicBezTo>
                    <a:pt x="619" y="30"/>
                    <a:pt x="619" y="29"/>
                    <a:pt x="619" y="28"/>
                  </a:cubicBezTo>
                  <a:cubicBezTo>
                    <a:pt x="618" y="27"/>
                    <a:pt x="617" y="27"/>
                    <a:pt x="616" y="28"/>
                  </a:cubicBezTo>
                  <a:cubicBezTo>
                    <a:pt x="613" y="30"/>
                    <a:pt x="610" y="32"/>
                    <a:pt x="606" y="35"/>
                  </a:cubicBezTo>
                  <a:cubicBezTo>
                    <a:pt x="605" y="35"/>
                    <a:pt x="605" y="37"/>
                    <a:pt x="606" y="38"/>
                  </a:cubicBezTo>
                  <a:cubicBezTo>
                    <a:pt x="606" y="38"/>
                    <a:pt x="608" y="39"/>
                    <a:pt x="609" y="38"/>
                  </a:cubicBezTo>
                  <a:close/>
                  <a:moveTo>
                    <a:pt x="588" y="51"/>
                  </a:moveTo>
                  <a:cubicBezTo>
                    <a:pt x="592" y="49"/>
                    <a:pt x="595" y="47"/>
                    <a:pt x="599" y="45"/>
                  </a:cubicBezTo>
                  <a:cubicBezTo>
                    <a:pt x="600" y="44"/>
                    <a:pt x="600" y="43"/>
                    <a:pt x="599" y="42"/>
                  </a:cubicBezTo>
                  <a:cubicBezTo>
                    <a:pt x="599" y="41"/>
                    <a:pt x="597" y="41"/>
                    <a:pt x="596" y="42"/>
                  </a:cubicBezTo>
                  <a:cubicBezTo>
                    <a:pt x="593" y="44"/>
                    <a:pt x="590" y="46"/>
                    <a:pt x="586" y="48"/>
                  </a:cubicBezTo>
                  <a:cubicBezTo>
                    <a:pt x="585" y="49"/>
                    <a:pt x="585" y="50"/>
                    <a:pt x="586" y="51"/>
                  </a:cubicBezTo>
                  <a:cubicBezTo>
                    <a:pt x="586" y="52"/>
                    <a:pt x="588" y="52"/>
                    <a:pt x="588" y="51"/>
                  </a:cubicBezTo>
                  <a:close/>
                  <a:moveTo>
                    <a:pt x="567" y="63"/>
                  </a:moveTo>
                  <a:cubicBezTo>
                    <a:pt x="571" y="61"/>
                    <a:pt x="575" y="59"/>
                    <a:pt x="578" y="58"/>
                  </a:cubicBezTo>
                  <a:cubicBezTo>
                    <a:pt x="579" y="57"/>
                    <a:pt x="579" y="56"/>
                    <a:pt x="579" y="55"/>
                  </a:cubicBezTo>
                  <a:cubicBezTo>
                    <a:pt x="578" y="54"/>
                    <a:pt x="577" y="53"/>
                    <a:pt x="576" y="54"/>
                  </a:cubicBezTo>
                  <a:cubicBezTo>
                    <a:pt x="573" y="56"/>
                    <a:pt x="569" y="58"/>
                    <a:pt x="566" y="60"/>
                  </a:cubicBezTo>
                  <a:cubicBezTo>
                    <a:pt x="565" y="60"/>
                    <a:pt x="564" y="61"/>
                    <a:pt x="565" y="62"/>
                  </a:cubicBezTo>
                  <a:cubicBezTo>
                    <a:pt x="565" y="63"/>
                    <a:pt x="566" y="64"/>
                    <a:pt x="567" y="63"/>
                  </a:cubicBezTo>
                  <a:close/>
                  <a:moveTo>
                    <a:pt x="546" y="74"/>
                  </a:moveTo>
                  <a:cubicBezTo>
                    <a:pt x="549" y="72"/>
                    <a:pt x="553" y="70"/>
                    <a:pt x="557" y="69"/>
                  </a:cubicBezTo>
                  <a:cubicBezTo>
                    <a:pt x="558" y="68"/>
                    <a:pt x="558" y="67"/>
                    <a:pt x="558" y="66"/>
                  </a:cubicBezTo>
                  <a:cubicBezTo>
                    <a:pt x="557" y="65"/>
                    <a:pt x="556" y="65"/>
                    <a:pt x="555" y="65"/>
                  </a:cubicBezTo>
                  <a:cubicBezTo>
                    <a:pt x="551" y="67"/>
                    <a:pt x="548" y="68"/>
                    <a:pt x="544" y="70"/>
                  </a:cubicBezTo>
                  <a:cubicBezTo>
                    <a:pt x="543" y="70"/>
                    <a:pt x="543" y="72"/>
                    <a:pt x="543" y="73"/>
                  </a:cubicBezTo>
                  <a:cubicBezTo>
                    <a:pt x="543" y="74"/>
                    <a:pt x="545" y="74"/>
                    <a:pt x="546" y="74"/>
                  </a:cubicBezTo>
                  <a:close/>
                  <a:moveTo>
                    <a:pt x="523" y="83"/>
                  </a:moveTo>
                  <a:cubicBezTo>
                    <a:pt x="527" y="81"/>
                    <a:pt x="531" y="80"/>
                    <a:pt x="535" y="78"/>
                  </a:cubicBezTo>
                  <a:cubicBezTo>
                    <a:pt x="536" y="78"/>
                    <a:pt x="536" y="77"/>
                    <a:pt x="536" y="76"/>
                  </a:cubicBezTo>
                  <a:cubicBezTo>
                    <a:pt x="535" y="75"/>
                    <a:pt x="534" y="74"/>
                    <a:pt x="533" y="75"/>
                  </a:cubicBezTo>
                  <a:cubicBezTo>
                    <a:pt x="529" y="76"/>
                    <a:pt x="526" y="77"/>
                    <a:pt x="522" y="79"/>
                  </a:cubicBezTo>
                  <a:cubicBezTo>
                    <a:pt x="521" y="79"/>
                    <a:pt x="520" y="80"/>
                    <a:pt x="521" y="81"/>
                  </a:cubicBezTo>
                  <a:cubicBezTo>
                    <a:pt x="521" y="82"/>
                    <a:pt x="522" y="83"/>
                    <a:pt x="523" y="83"/>
                  </a:cubicBezTo>
                  <a:close/>
                  <a:moveTo>
                    <a:pt x="500" y="90"/>
                  </a:moveTo>
                  <a:cubicBezTo>
                    <a:pt x="504" y="89"/>
                    <a:pt x="508" y="88"/>
                    <a:pt x="512" y="87"/>
                  </a:cubicBezTo>
                  <a:cubicBezTo>
                    <a:pt x="513" y="86"/>
                    <a:pt x="514" y="85"/>
                    <a:pt x="513" y="84"/>
                  </a:cubicBezTo>
                  <a:cubicBezTo>
                    <a:pt x="513" y="83"/>
                    <a:pt x="512" y="82"/>
                    <a:pt x="511" y="83"/>
                  </a:cubicBezTo>
                  <a:cubicBezTo>
                    <a:pt x="507" y="84"/>
                    <a:pt x="503" y="85"/>
                    <a:pt x="499" y="87"/>
                  </a:cubicBezTo>
                  <a:cubicBezTo>
                    <a:pt x="498" y="87"/>
                    <a:pt x="498" y="88"/>
                    <a:pt x="498" y="89"/>
                  </a:cubicBezTo>
                  <a:cubicBezTo>
                    <a:pt x="498" y="90"/>
                    <a:pt x="499" y="91"/>
                    <a:pt x="500" y="90"/>
                  </a:cubicBezTo>
                  <a:close/>
                  <a:moveTo>
                    <a:pt x="477" y="97"/>
                  </a:moveTo>
                  <a:cubicBezTo>
                    <a:pt x="481" y="96"/>
                    <a:pt x="485" y="95"/>
                    <a:pt x="489" y="94"/>
                  </a:cubicBezTo>
                  <a:cubicBezTo>
                    <a:pt x="490" y="93"/>
                    <a:pt x="491" y="92"/>
                    <a:pt x="490" y="91"/>
                  </a:cubicBezTo>
                  <a:cubicBezTo>
                    <a:pt x="490" y="90"/>
                    <a:pt x="489" y="90"/>
                    <a:pt x="488" y="90"/>
                  </a:cubicBezTo>
                  <a:cubicBezTo>
                    <a:pt x="484" y="91"/>
                    <a:pt x="480" y="92"/>
                    <a:pt x="476" y="93"/>
                  </a:cubicBezTo>
                  <a:cubicBezTo>
                    <a:pt x="475" y="93"/>
                    <a:pt x="475" y="94"/>
                    <a:pt x="475" y="95"/>
                  </a:cubicBezTo>
                  <a:cubicBezTo>
                    <a:pt x="475" y="96"/>
                    <a:pt x="476" y="97"/>
                    <a:pt x="477" y="97"/>
                  </a:cubicBezTo>
                  <a:close/>
                  <a:moveTo>
                    <a:pt x="454" y="102"/>
                  </a:moveTo>
                  <a:cubicBezTo>
                    <a:pt x="458" y="101"/>
                    <a:pt x="462" y="101"/>
                    <a:pt x="466" y="100"/>
                  </a:cubicBezTo>
                  <a:cubicBezTo>
                    <a:pt x="467" y="99"/>
                    <a:pt x="467" y="98"/>
                    <a:pt x="467" y="97"/>
                  </a:cubicBezTo>
                  <a:cubicBezTo>
                    <a:pt x="467" y="96"/>
                    <a:pt x="466" y="96"/>
                    <a:pt x="465" y="96"/>
                  </a:cubicBezTo>
                  <a:cubicBezTo>
                    <a:pt x="461" y="97"/>
                    <a:pt x="457" y="97"/>
                    <a:pt x="453" y="98"/>
                  </a:cubicBezTo>
                  <a:cubicBezTo>
                    <a:pt x="452" y="99"/>
                    <a:pt x="451" y="100"/>
                    <a:pt x="451" y="101"/>
                  </a:cubicBezTo>
                  <a:cubicBezTo>
                    <a:pt x="452" y="102"/>
                    <a:pt x="453" y="102"/>
                    <a:pt x="454" y="102"/>
                  </a:cubicBezTo>
                  <a:close/>
                  <a:moveTo>
                    <a:pt x="430" y="107"/>
                  </a:moveTo>
                  <a:cubicBezTo>
                    <a:pt x="434" y="106"/>
                    <a:pt x="438" y="105"/>
                    <a:pt x="442" y="105"/>
                  </a:cubicBezTo>
                  <a:cubicBezTo>
                    <a:pt x="443" y="104"/>
                    <a:pt x="444" y="103"/>
                    <a:pt x="444" y="102"/>
                  </a:cubicBezTo>
                  <a:cubicBezTo>
                    <a:pt x="443" y="101"/>
                    <a:pt x="442" y="100"/>
                    <a:pt x="441" y="101"/>
                  </a:cubicBezTo>
                  <a:cubicBezTo>
                    <a:pt x="437" y="101"/>
                    <a:pt x="433" y="102"/>
                    <a:pt x="429" y="103"/>
                  </a:cubicBezTo>
                  <a:cubicBezTo>
                    <a:pt x="428" y="103"/>
                    <a:pt x="428" y="104"/>
                    <a:pt x="428" y="105"/>
                  </a:cubicBezTo>
                  <a:cubicBezTo>
                    <a:pt x="428" y="106"/>
                    <a:pt x="429" y="107"/>
                    <a:pt x="430" y="107"/>
                  </a:cubicBezTo>
                  <a:close/>
                  <a:moveTo>
                    <a:pt x="406" y="110"/>
                  </a:moveTo>
                  <a:cubicBezTo>
                    <a:pt x="410" y="109"/>
                    <a:pt x="414" y="109"/>
                    <a:pt x="418" y="108"/>
                  </a:cubicBezTo>
                  <a:cubicBezTo>
                    <a:pt x="419" y="108"/>
                    <a:pt x="420" y="107"/>
                    <a:pt x="420" y="106"/>
                  </a:cubicBezTo>
                  <a:cubicBezTo>
                    <a:pt x="420" y="105"/>
                    <a:pt x="419" y="104"/>
                    <a:pt x="418" y="104"/>
                  </a:cubicBezTo>
                  <a:cubicBezTo>
                    <a:pt x="414" y="105"/>
                    <a:pt x="410" y="105"/>
                    <a:pt x="406" y="106"/>
                  </a:cubicBezTo>
                  <a:cubicBezTo>
                    <a:pt x="405" y="106"/>
                    <a:pt x="404" y="107"/>
                    <a:pt x="404" y="108"/>
                  </a:cubicBezTo>
                  <a:cubicBezTo>
                    <a:pt x="404" y="109"/>
                    <a:pt x="405" y="110"/>
                    <a:pt x="406" y="110"/>
                  </a:cubicBezTo>
                  <a:close/>
                  <a:moveTo>
                    <a:pt x="382" y="112"/>
                  </a:moveTo>
                  <a:cubicBezTo>
                    <a:pt x="386" y="112"/>
                    <a:pt x="390" y="112"/>
                    <a:pt x="394" y="111"/>
                  </a:cubicBezTo>
                  <a:cubicBezTo>
                    <a:pt x="395" y="111"/>
                    <a:pt x="396" y="110"/>
                    <a:pt x="396" y="109"/>
                  </a:cubicBezTo>
                  <a:cubicBezTo>
                    <a:pt x="396" y="108"/>
                    <a:pt x="395" y="107"/>
                    <a:pt x="394" y="107"/>
                  </a:cubicBezTo>
                  <a:cubicBezTo>
                    <a:pt x="390" y="108"/>
                    <a:pt x="386" y="108"/>
                    <a:pt x="382" y="108"/>
                  </a:cubicBezTo>
                  <a:cubicBezTo>
                    <a:pt x="381" y="108"/>
                    <a:pt x="380" y="109"/>
                    <a:pt x="380" y="110"/>
                  </a:cubicBezTo>
                  <a:cubicBezTo>
                    <a:pt x="380" y="112"/>
                    <a:pt x="381" y="112"/>
                    <a:pt x="382" y="112"/>
                  </a:cubicBezTo>
                  <a:close/>
                  <a:moveTo>
                    <a:pt x="358" y="114"/>
                  </a:moveTo>
                  <a:cubicBezTo>
                    <a:pt x="362" y="114"/>
                    <a:pt x="366" y="113"/>
                    <a:pt x="370" y="113"/>
                  </a:cubicBezTo>
                  <a:cubicBezTo>
                    <a:pt x="371" y="113"/>
                    <a:pt x="372" y="112"/>
                    <a:pt x="372" y="111"/>
                  </a:cubicBezTo>
                  <a:cubicBezTo>
                    <a:pt x="372" y="110"/>
                    <a:pt x="371" y="109"/>
                    <a:pt x="370" y="109"/>
                  </a:cubicBezTo>
                  <a:cubicBezTo>
                    <a:pt x="366" y="109"/>
                    <a:pt x="362" y="110"/>
                    <a:pt x="358" y="110"/>
                  </a:cubicBezTo>
                  <a:cubicBezTo>
                    <a:pt x="357" y="110"/>
                    <a:pt x="356" y="111"/>
                    <a:pt x="356" y="112"/>
                  </a:cubicBezTo>
                  <a:cubicBezTo>
                    <a:pt x="356" y="113"/>
                    <a:pt x="357" y="114"/>
                    <a:pt x="358" y="114"/>
                  </a:cubicBezTo>
                  <a:close/>
                  <a:moveTo>
                    <a:pt x="334" y="115"/>
                  </a:moveTo>
                  <a:cubicBezTo>
                    <a:pt x="338" y="114"/>
                    <a:pt x="342" y="114"/>
                    <a:pt x="346" y="114"/>
                  </a:cubicBezTo>
                  <a:cubicBezTo>
                    <a:pt x="347" y="114"/>
                    <a:pt x="348" y="113"/>
                    <a:pt x="348" y="112"/>
                  </a:cubicBezTo>
                  <a:cubicBezTo>
                    <a:pt x="348" y="111"/>
                    <a:pt x="347" y="110"/>
                    <a:pt x="346" y="110"/>
                  </a:cubicBezTo>
                  <a:cubicBezTo>
                    <a:pt x="342" y="110"/>
                    <a:pt x="338" y="110"/>
                    <a:pt x="334" y="111"/>
                  </a:cubicBezTo>
                  <a:cubicBezTo>
                    <a:pt x="333" y="111"/>
                    <a:pt x="332" y="111"/>
                    <a:pt x="332" y="113"/>
                  </a:cubicBezTo>
                  <a:cubicBezTo>
                    <a:pt x="332" y="114"/>
                    <a:pt x="333" y="115"/>
                    <a:pt x="334" y="115"/>
                  </a:cubicBezTo>
                  <a:close/>
                  <a:moveTo>
                    <a:pt x="310" y="114"/>
                  </a:moveTo>
                  <a:cubicBezTo>
                    <a:pt x="314" y="115"/>
                    <a:pt x="318" y="115"/>
                    <a:pt x="322" y="115"/>
                  </a:cubicBezTo>
                  <a:cubicBezTo>
                    <a:pt x="323" y="115"/>
                    <a:pt x="324" y="114"/>
                    <a:pt x="324" y="113"/>
                  </a:cubicBezTo>
                  <a:cubicBezTo>
                    <a:pt x="324" y="111"/>
                    <a:pt x="323" y="111"/>
                    <a:pt x="322" y="111"/>
                  </a:cubicBezTo>
                  <a:cubicBezTo>
                    <a:pt x="318" y="111"/>
                    <a:pt x="314" y="111"/>
                    <a:pt x="310" y="110"/>
                  </a:cubicBezTo>
                  <a:cubicBezTo>
                    <a:pt x="309" y="110"/>
                    <a:pt x="308" y="111"/>
                    <a:pt x="308" y="112"/>
                  </a:cubicBezTo>
                  <a:cubicBezTo>
                    <a:pt x="308" y="114"/>
                    <a:pt x="309" y="114"/>
                    <a:pt x="310" y="114"/>
                  </a:cubicBezTo>
                  <a:close/>
                  <a:moveTo>
                    <a:pt x="286" y="114"/>
                  </a:moveTo>
                  <a:cubicBezTo>
                    <a:pt x="290" y="114"/>
                    <a:pt x="294" y="114"/>
                    <a:pt x="298" y="114"/>
                  </a:cubicBezTo>
                  <a:cubicBezTo>
                    <a:pt x="299" y="114"/>
                    <a:pt x="300" y="113"/>
                    <a:pt x="300" y="112"/>
                  </a:cubicBezTo>
                  <a:cubicBezTo>
                    <a:pt x="300" y="111"/>
                    <a:pt x="299" y="110"/>
                    <a:pt x="298" y="110"/>
                  </a:cubicBezTo>
                  <a:cubicBezTo>
                    <a:pt x="294" y="110"/>
                    <a:pt x="290" y="110"/>
                    <a:pt x="286" y="110"/>
                  </a:cubicBezTo>
                  <a:cubicBezTo>
                    <a:pt x="285" y="110"/>
                    <a:pt x="284" y="110"/>
                    <a:pt x="284" y="111"/>
                  </a:cubicBezTo>
                  <a:cubicBezTo>
                    <a:pt x="284" y="113"/>
                    <a:pt x="285" y="114"/>
                    <a:pt x="286" y="114"/>
                  </a:cubicBezTo>
                  <a:close/>
                  <a:moveTo>
                    <a:pt x="262" y="112"/>
                  </a:moveTo>
                  <a:cubicBezTo>
                    <a:pt x="266" y="112"/>
                    <a:pt x="270" y="113"/>
                    <a:pt x="274" y="113"/>
                  </a:cubicBezTo>
                  <a:cubicBezTo>
                    <a:pt x="275" y="113"/>
                    <a:pt x="276" y="112"/>
                    <a:pt x="276" y="111"/>
                  </a:cubicBezTo>
                  <a:cubicBezTo>
                    <a:pt x="276" y="110"/>
                    <a:pt x="276" y="109"/>
                    <a:pt x="274" y="109"/>
                  </a:cubicBezTo>
                  <a:cubicBezTo>
                    <a:pt x="270" y="109"/>
                    <a:pt x="266" y="108"/>
                    <a:pt x="263" y="108"/>
                  </a:cubicBezTo>
                  <a:cubicBezTo>
                    <a:pt x="261" y="108"/>
                    <a:pt x="260" y="109"/>
                    <a:pt x="260" y="110"/>
                  </a:cubicBezTo>
                  <a:cubicBezTo>
                    <a:pt x="260" y="111"/>
                    <a:pt x="261" y="112"/>
                    <a:pt x="262" y="112"/>
                  </a:cubicBezTo>
                  <a:close/>
                  <a:moveTo>
                    <a:pt x="238" y="109"/>
                  </a:moveTo>
                  <a:cubicBezTo>
                    <a:pt x="242" y="110"/>
                    <a:pt x="246" y="110"/>
                    <a:pt x="250" y="111"/>
                  </a:cubicBezTo>
                  <a:cubicBezTo>
                    <a:pt x="251" y="111"/>
                    <a:pt x="252" y="110"/>
                    <a:pt x="252" y="109"/>
                  </a:cubicBezTo>
                  <a:cubicBezTo>
                    <a:pt x="253" y="108"/>
                    <a:pt x="252" y="107"/>
                    <a:pt x="251" y="107"/>
                  </a:cubicBezTo>
                  <a:cubicBezTo>
                    <a:pt x="247" y="106"/>
                    <a:pt x="243" y="106"/>
                    <a:pt x="239" y="105"/>
                  </a:cubicBezTo>
                  <a:cubicBezTo>
                    <a:pt x="238" y="105"/>
                    <a:pt x="237" y="106"/>
                    <a:pt x="237" y="107"/>
                  </a:cubicBezTo>
                  <a:cubicBezTo>
                    <a:pt x="236" y="108"/>
                    <a:pt x="237" y="109"/>
                    <a:pt x="238" y="109"/>
                  </a:cubicBezTo>
                  <a:close/>
                  <a:moveTo>
                    <a:pt x="214" y="106"/>
                  </a:moveTo>
                  <a:cubicBezTo>
                    <a:pt x="218" y="106"/>
                    <a:pt x="222" y="107"/>
                    <a:pt x="226" y="108"/>
                  </a:cubicBezTo>
                  <a:cubicBezTo>
                    <a:pt x="227" y="108"/>
                    <a:pt x="228" y="107"/>
                    <a:pt x="229" y="106"/>
                  </a:cubicBezTo>
                  <a:cubicBezTo>
                    <a:pt x="229" y="105"/>
                    <a:pt x="228" y="104"/>
                    <a:pt x="227" y="104"/>
                  </a:cubicBezTo>
                  <a:cubicBezTo>
                    <a:pt x="223" y="103"/>
                    <a:pt x="219" y="102"/>
                    <a:pt x="215" y="102"/>
                  </a:cubicBezTo>
                  <a:cubicBezTo>
                    <a:pt x="214" y="102"/>
                    <a:pt x="213" y="102"/>
                    <a:pt x="213" y="103"/>
                  </a:cubicBezTo>
                  <a:cubicBezTo>
                    <a:pt x="213" y="104"/>
                    <a:pt x="213" y="106"/>
                    <a:pt x="214" y="106"/>
                  </a:cubicBezTo>
                  <a:close/>
                  <a:moveTo>
                    <a:pt x="191" y="101"/>
                  </a:moveTo>
                  <a:cubicBezTo>
                    <a:pt x="195" y="102"/>
                    <a:pt x="199" y="103"/>
                    <a:pt x="203" y="104"/>
                  </a:cubicBezTo>
                  <a:cubicBezTo>
                    <a:pt x="204" y="104"/>
                    <a:pt x="205" y="103"/>
                    <a:pt x="205" y="102"/>
                  </a:cubicBezTo>
                  <a:cubicBezTo>
                    <a:pt x="205" y="101"/>
                    <a:pt x="204" y="100"/>
                    <a:pt x="203" y="100"/>
                  </a:cubicBezTo>
                  <a:cubicBezTo>
                    <a:pt x="199" y="99"/>
                    <a:pt x="195" y="98"/>
                    <a:pt x="192" y="97"/>
                  </a:cubicBezTo>
                  <a:cubicBezTo>
                    <a:pt x="191" y="97"/>
                    <a:pt x="190" y="98"/>
                    <a:pt x="189" y="99"/>
                  </a:cubicBezTo>
                  <a:cubicBezTo>
                    <a:pt x="189" y="100"/>
                    <a:pt x="190" y="101"/>
                    <a:pt x="191" y="101"/>
                  </a:cubicBezTo>
                  <a:close/>
                  <a:moveTo>
                    <a:pt x="167" y="95"/>
                  </a:moveTo>
                  <a:cubicBezTo>
                    <a:pt x="171" y="96"/>
                    <a:pt x="175" y="97"/>
                    <a:pt x="179" y="98"/>
                  </a:cubicBezTo>
                  <a:cubicBezTo>
                    <a:pt x="180" y="99"/>
                    <a:pt x="181" y="98"/>
                    <a:pt x="181" y="97"/>
                  </a:cubicBezTo>
                  <a:cubicBezTo>
                    <a:pt x="182" y="96"/>
                    <a:pt x="181" y="95"/>
                    <a:pt x="180" y="95"/>
                  </a:cubicBezTo>
                  <a:cubicBezTo>
                    <a:pt x="176" y="94"/>
                    <a:pt x="172" y="93"/>
                    <a:pt x="168" y="92"/>
                  </a:cubicBezTo>
                  <a:cubicBezTo>
                    <a:pt x="167" y="91"/>
                    <a:pt x="166" y="92"/>
                    <a:pt x="166" y="93"/>
                  </a:cubicBezTo>
                  <a:cubicBezTo>
                    <a:pt x="166" y="94"/>
                    <a:pt x="166" y="95"/>
                    <a:pt x="167" y="95"/>
                  </a:cubicBezTo>
                  <a:close/>
                  <a:moveTo>
                    <a:pt x="144" y="89"/>
                  </a:moveTo>
                  <a:cubicBezTo>
                    <a:pt x="148" y="90"/>
                    <a:pt x="152" y="91"/>
                    <a:pt x="156" y="92"/>
                  </a:cubicBezTo>
                  <a:cubicBezTo>
                    <a:pt x="157" y="93"/>
                    <a:pt x="158" y="92"/>
                    <a:pt x="158" y="91"/>
                  </a:cubicBezTo>
                  <a:cubicBezTo>
                    <a:pt x="159" y="90"/>
                    <a:pt x="158" y="89"/>
                    <a:pt x="157" y="88"/>
                  </a:cubicBezTo>
                  <a:cubicBezTo>
                    <a:pt x="153" y="87"/>
                    <a:pt x="149" y="86"/>
                    <a:pt x="146" y="85"/>
                  </a:cubicBezTo>
                  <a:cubicBezTo>
                    <a:pt x="144" y="85"/>
                    <a:pt x="143" y="85"/>
                    <a:pt x="143" y="86"/>
                  </a:cubicBezTo>
                  <a:cubicBezTo>
                    <a:pt x="143" y="87"/>
                    <a:pt x="143" y="88"/>
                    <a:pt x="144" y="89"/>
                  </a:cubicBezTo>
                  <a:close/>
                  <a:moveTo>
                    <a:pt x="122" y="81"/>
                  </a:moveTo>
                  <a:cubicBezTo>
                    <a:pt x="125" y="82"/>
                    <a:pt x="129" y="83"/>
                    <a:pt x="133" y="85"/>
                  </a:cubicBezTo>
                  <a:cubicBezTo>
                    <a:pt x="134" y="85"/>
                    <a:pt x="135" y="85"/>
                    <a:pt x="135" y="84"/>
                  </a:cubicBezTo>
                  <a:cubicBezTo>
                    <a:pt x="136" y="83"/>
                    <a:pt x="135" y="81"/>
                    <a:pt x="134" y="81"/>
                  </a:cubicBezTo>
                  <a:cubicBezTo>
                    <a:pt x="130" y="80"/>
                    <a:pt x="127" y="78"/>
                    <a:pt x="123" y="77"/>
                  </a:cubicBezTo>
                  <a:cubicBezTo>
                    <a:pt x="122" y="77"/>
                    <a:pt x="121" y="77"/>
                    <a:pt x="120" y="78"/>
                  </a:cubicBezTo>
                  <a:cubicBezTo>
                    <a:pt x="120" y="79"/>
                    <a:pt x="121" y="80"/>
                    <a:pt x="122" y="81"/>
                  </a:cubicBezTo>
                  <a:close/>
                  <a:moveTo>
                    <a:pt x="99" y="71"/>
                  </a:moveTo>
                  <a:cubicBezTo>
                    <a:pt x="103" y="73"/>
                    <a:pt x="107" y="75"/>
                    <a:pt x="110" y="76"/>
                  </a:cubicBezTo>
                  <a:cubicBezTo>
                    <a:pt x="111" y="77"/>
                    <a:pt x="113" y="76"/>
                    <a:pt x="113" y="75"/>
                  </a:cubicBezTo>
                  <a:cubicBezTo>
                    <a:pt x="113" y="74"/>
                    <a:pt x="113" y="73"/>
                    <a:pt x="112" y="72"/>
                  </a:cubicBezTo>
                  <a:cubicBezTo>
                    <a:pt x="108" y="71"/>
                    <a:pt x="104" y="69"/>
                    <a:pt x="101" y="68"/>
                  </a:cubicBezTo>
                  <a:cubicBezTo>
                    <a:pt x="100" y="67"/>
                    <a:pt x="99" y="68"/>
                    <a:pt x="98" y="69"/>
                  </a:cubicBezTo>
                  <a:cubicBezTo>
                    <a:pt x="98" y="70"/>
                    <a:pt x="98" y="71"/>
                    <a:pt x="99" y="71"/>
                  </a:cubicBezTo>
                  <a:close/>
                  <a:moveTo>
                    <a:pt x="78" y="61"/>
                  </a:moveTo>
                  <a:cubicBezTo>
                    <a:pt x="81" y="63"/>
                    <a:pt x="85" y="64"/>
                    <a:pt x="88" y="66"/>
                  </a:cubicBezTo>
                  <a:cubicBezTo>
                    <a:pt x="89" y="67"/>
                    <a:pt x="91" y="66"/>
                    <a:pt x="91" y="65"/>
                  </a:cubicBezTo>
                  <a:cubicBezTo>
                    <a:pt x="92" y="64"/>
                    <a:pt x="91" y="63"/>
                    <a:pt x="90" y="63"/>
                  </a:cubicBezTo>
                  <a:cubicBezTo>
                    <a:pt x="86" y="61"/>
                    <a:pt x="83" y="59"/>
                    <a:pt x="79" y="57"/>
                  </a:cubicBezTo>
                  <a:cubicBezTo>
                    <a:pt x="79" y="57"/>
                    <a:pt x="77" y="57"/>
                    <a:pt x="77" y="58"/>
                  </a:cubicBezTo>
                  <a:cubicBezTo>
                    <a:pt x="76" y="59"/>
                    <a:pt x="77" y="60"/>
                    <a:pt x="78" y="61"/>
                  </a:cubicBezTo>
                  <a:close/>
                  <a:moveTo>
                    <a:pt x="57" y="49"/>
                  </a:moveTo>
                  <a:cubicBezTo>
                    <a:pt x="60" y="51"/>
                    <a:pt x="63" y="53"/>
                    <a:pt x="67" y="55"/>
                  </a:cubicBezTo>
                  <a:cubicBezTo>
                    <a:pt x="68" y="56"/>
                    <a:pt x="69" y="55"/>
                    <a:pt x="70" y="54"/>
                  </a:cubicBezTo>
                  <a:cubicBezTo>
                    <a:pt x="70" y="53"/>
                    <a:pt x="70" y="52"/>
                    <a:pt x="69" y="52"/>
                  </a:cubicBezTo>
                  <a:cubicBezTo>
                    <a:pt x="65" y="50"/>
                    <a:pt x="62" y="47"/>
                    <a:pt x="59" y="45"/>
                  </a:cubicBezTo>
                  <a:cubicBezTo>
                    <a:pt x="58" y="45"/>
                    <a:pt x="57" y="45"/>
                    <a:pt x="56" y="46"/>
                  </a:cubicBezTo>
                  <a:cubicBezTo>
                    <a:pt x="55" y="47"/>
                    <a:pt x="56" y="48"/>
                    <a:pt x="57" y="49"/>
                  </a:cubicBezTo>
                  <a:close/>
                  <a:moveTo>
                    <a:pt x="37" y="35"/>
                  </a:moveTo>
                  <a:cubicBezTo>
                    <a:pt x="40" y="38"/>
                    <a:pt x="43" y="40"/>
                    <a:pt x="47" y="42"/>
                  </a:cubicBezTo>
                  <a:cubicBezTo>
                    <a:pt x="47" y="43"/>
                    <a:pt x="49" y="43"/>
                    <a:pt x="49" y="42"/>
                  </a:cubicBezTo>
                  <a:cubicBezTo>
                    <a:pt x="50" y="41"/>
                    <a:pt x="50" y="40"/>
                    <a:pt x="49" y="39"/>
                  </a:cubicBezTo>
                  <a:cubicBezTo>
                    <a:pt x="45" y="37"/>
                    <a:pt x="42" y="34"/>
                    <a:pt x="39" y="32"/>
                  </a:cubicBezTo>
                  <a:cubicBezTo>
                    <a:pt x="38" y="32"/>
                    <a:pt x="37" y="32"/>
                    <a:pt x="36" y="33"/>
                  </a:cubicBezTo>
                  <a:cubicBezTo>
                    <a:pt x="36" y="33"/>
                    <a:pt x="36" y="35"/>
                    <a:pt x="37" y="35"/>
                  </a:cubicBezTo>
                  <a:close/>
                  <a:moveTo>
                    <a:pt x="18" y="20"/>
                  </a:moveTo>
                  <a:cubicBezTo>
                    <a:pt x="20" y="23"/>
                    <a:pt x="24" y="25"/>
                    <a:pt x="27" y="28"/>
                  </a:cubicBezTo>
                  <a:cubicBezTo>
                    <a:pt x="28" y="29"/>
                    <a:pt x="29" y="29"/>
                    <a:pt x="30" y="28"/>
                  </a:cubicBezTo>
                  <a:cubicBezTo>
                    <a:pt x="30" y="27"/>
                    <a:pt x="30" y="26"/>
                    <a:pt x="29" y="25"/>
                  </a:cubicBezTo>
                  <a:cubicBezTo>
                    <a:pt x="26" y="22"/>
                    <a:pt x="23" y="20"/>
                    <a:pt x="20" y="17"/>
                  </a:cubicBezTo>
                  <a:cubicBezTo>
                    <a:pt x="20" y="17"/>
                    <a:pt x="18" y="17"/>
                    <a:pt x="18" y="17"/>
                  </a:cubicBezTo>
                  <a:cubicBezTo>
                    <a:pt x="17" y="18"/>
                    <a:pt x="17" y="20"/>
                    <a:pt x="18" y="20"/>
                  </a:cubicBezTo>
                  <a:close/>
                  <a:moveTo>
                    <a:pt x="0" y="3"/>
                  </a:moveTo>
                  <a:cubicBezTo>
                    <a:pt x="1" y="3"/>
                    <a:pt x="3" y="6"/>
                    <a:pt x="9" y="12"/>
                  </a:cubicBezTo>
                  <a:cubicBezTo>
                    <a:pt x="10" y="13"/>
                    <a:pt x="11" y="13"/>
                    <a:pt x="12" y="12"/>
                  </a:cubicBezTo>
                  <a:cubicBezTo>
                    <a:pt x="12" y="11"/>
                    <a:pt x="12" y="10"/>
                    <a:pt x="12" y="9"/>
                  </a:cubicBezTo>
                  <a:cubicBezTo>
                    <a:pt x="9" y="6"/>
                    <a:pt x="7" y="4"/>
                    <a:pt x="6" y="3"/>
                  </a:cubicBezTo>
                  <a:cubicBezTo>
                    <a:pt x="5" y="2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2" name="Freeform 627">
              <a:extLst>
                <a:ext uri="{FF2B5EF4-FFF2-40B4-BE49-F238E27FC236}">
                  <a16:creationId xmlns:a16="http://schemas.microsoft.com/office/drawing/2014/main" id="{DAECBD3B-C09B-4FB6-8D40-D1DC77151540}"/>
                </a:ext>
              </a:extLst>
            </p:cNvPr>
            <p:cNvSpPr>
              <a:spLocks noEditPoints="1"/>
            </p:cNvSpPr>
            <p:nvPr/>
          </p:nvSpPr>
          <p:spPr bwMode="auto">
            <a:xfrm rot="16200000">
              <a:off x="9202827" y="1811262"/>
              <a:ext cx="4883518" cy="1140358"/>
            </a:xfrm>
            <a:custGeom>
              <a:avLst/>
              <a:gdLst>
                <a:gd name="T0" fmla="*/ 832 w 840"/>
                <a:gd name="T1" fmla="*/ 11 h 196"/>
                <a:gd name="T2" fmla="*/ 829 w 840"/>
                <a:gd name="T3" fmla="*/ 21 h 196"/>
                <a:gd name="T4" fmla="*/ 809 w 840"/>
                <a:gd name="T5" fmla="*/ 53 h 196"/>
                <a:gd name="T6" fmla="*/ 806 w 840"/>
                <a:gd name="T7" fmla="*/ 53 h 196"/>
                <a:gd name="T8" fmla="*/ 798 w 840"/>
                <a:gd name="T9" fmla="*/ 59 h 196"/>
                <a:gd name="T10" fmla="*/ 783 w 840"/>
                <a:gd name="T11" fmla="*/ 79 h 196"/>
                <a:gd name="T12" fmla="*/ 773 w 840"/>
                <a:gd name="T13" fmla="*/ 86 h 196"/>
                <a:gd name="T14" fmla="*/ 751 w 840"/>
                <a:gd name="T15" fmla="*/ 96 h 196"/>
                <a:gd name="T16" fmla="*/ 743 w 840"/>
                <a:gd name="T17" fmla="*/ 102 h 196"/>
                <a:gd name="T18" fmla="*/ 709 w 840"/>
                <a:gd name="T19" fmla="*/ 119 h 196"/>
                <a:gd name="T20" fmla="*/ 706 w 840"/>
                <a:gd name="T21" fmla="*/ 118 h 196"/>
                <a:gd name="T22" fmla="*/ 696 w 840"/>
                <a:gd name="T23" fmla="*/ 119 h 196"/>
                <a:gd name="T24" fmla="*/ 674 w 840"/>
                <a:gd name="T25" fmla="*/ 129 h 196"/>
                <a:gd name="T26" fmla="*/ 662 w 840"/>
                <a:gd name="T27" fmla="*/ 132 h 196"/>
                <a:gd name="T28" fmla="*/ 638 w 840"/>
                <a:gd name="T29" fmla="*/ 132 h 196"/>
                <a:gd name="T30" fmla="*/ 628 w 840"/>
                <a:gd name="T31" fmla="*/ 135 h 196"/>
                <a:gd name="T32" fmla="*/ 590 w 840"/>
                <a:gd name="T33" fmla="*/ 140 h 196"/>
                <a:gd name="T34" fmla="*/ 588 w 840"/>
                <a:gd name="T35" fmla="*/ 138 h 196"/>
                <a:gd name="T36" fmla="*/ 580 w 840"/>
                <a:gd name="T37" fmla="*/ 138 h 196"/>
                <a:gd name="T38" fmla="*/ 566 w 840"/>
                <a:gd name="T39" fmla="*/ 140 h 196"/>
                <a:gd name="T40" fmla="*/ 542 w 840"/>
                <a:gd name="T41" fmla="*/ 135 h 196"/>
                <a:gd name="T42" fmla="*/ 532 w 840"/>
                <a:gd name="T43" fmla="*/ 136 h 196"/>
                <a:gd name="T44" fmla="*/ 494 w 840"/>
                <a:gd name="T45" fmla="*/ 135 h 196"/>
                <a:gd name="T46" fmla="*/ 493 w 840"/>
                <a:gd name="T47" fmla="*/ 132 h 196"/>
                <a:gd name="T48" fmla="*/ 483 w 840"/>
                <a:gd name="T49" fmla="*/ 129 h 196"/>
                <a:gd name="T50" fmla="*/ 459 w 840"/>
                <a:gd name="T51" fmla="*/ 129 h 196"/>
                <a:gd name="T52" fmla="*/ 447 w 840"/>
                <a:gd name="T53" fmla="*/ 127 h 196"/>
                <a:gd name="T54" fmla="*/ 424 w 840"/>
                <a:gd name="T55" fmla="*/ 118 h 196"/>
                <a:gd name="T56" fmla="*/ 414 w 840"/>
                <a:gd name="T57" fmla="*/ 118 h 196"/>
                <a:gd name="T58" fmla="*/ 377 w 840"/>
                <a:gd name="T59" fmla="*/ 110 h 196"/>
                <a:gd name="T60" fmla="*/ 375 w 840"/>
                <a:gd name="T61" fmla="*/ 107 h 196"/>
                <a:gd name="T62" fmla="*/ 366 w 840"/>
                <a:gd name="T63" fmla="*/ 103 h 196"/>
                <a:gd name="T64" fmla="*/ 342 w 840"/>
                <a:gd name="T65" fmla="*/ 101 h 196"/>
                <a:gd name="T66" fmla="*/ 330 w 840"/>
                <a:gd name="T67" fmla="*/ 98 h 196"/>
                <a:gd name="T68" fmla="*/ 307 w 840"/>
                <a:gd name="T69" fmla="*/ 90 h 196"/>
                <a:gd name="T70" fmla="*/ 297 w 840"/>
                <a:gd name="T71" fmla="*/ 90 h 196"/>
                <a:gd name="T72" fmla="*/ 259 w 840"/>
                <a:gd name="T73" fmla="*/ 89 h 196"/>
                <a:gd name="T74" fmla="*/ 257 w 840"/>
                <a:gd name="T75" fmla="*/ 87 h 196"/>
                <a:gd name="T76" fmla="*/ 249 w 840"/>
                <a:gd name="T77" fmla="*/ 87 h 196"/>
                <a:gd name="T78" fmla="*/ 235 w 840"/>
                <a:gd name="T79" fmla="*/ 89 h 196"/>
                <a:gd name="T80" fmla="*/ 211 w 840"/>
                <a:gd name="T81" fmla="*/ 86 h 196"/>
                <a:gd name="T82" fmla="*/ 201 w 840"/>
                <a:gd name="T83" fmla="*/ 89 h 196"/>
                <a:gd name="T84" fmla="*/ 164 w 840"/>
                <a:gd name="T85" fmla="*/ 98 h 196"/>
                <a:gd name="T86" fmla="*/ 162 w 840"/>
                <a:gd name="T87" fmla="*/ 96 h 196"/>
                <a:gd name="T88" fmla="*/ 152 w 840"/>
                <a:gd name="T89" fmla="*/ 97 h 196"/>
                <a:gd name="T90" fmla="*/ 130 w 840"/>
                <a:gd name="T91" fmla="*/ 108 h 196"/>
                <a:gd name="T92" fmla="*/ 119 w 840"/>
                <a:gd name="T93" fmla="*/ 112 h 196"/>
                <a:gd name="T94" fmla="*/ 95 w 840"/>
                <a:gd name="T95" fmla="*/ 118 h 196"/>
                <a:gd name="T96" fmla="*/ 87 w 840"/>
                <a:gd name="T97" fmla="*/ 124 h 196"/>
                <a:gd name="T98" fmla="*/ 56 w 840"/>
                <a:gd name="T99" fmla="*/ 146 h 196"/>
                <a:gd name="T100" fmla="*/ 54 w 840"/>
                <a:gd name="T101" fmla="*/ 145 h 196"/>
                <a:gd name="T102" fmla="*/ 44 w 840"/>
                <a:gd name="T103" fmla="*/ 150 h 196"/>
                <a:gd name="T104" fmla="*/ 29 w 840"/>
                <a:gd name="T105" fmla="*/ 168 h 196"/>
                <a:gd name="T106" fmla="*/ 20 w 840"/>
                <a:gd name="T107" fmla="*/ 177 h 196"/>
                <a:gd name="T108" fmla="*/ 9 w 840"/>
                <a:gd name="T109" fmla="*/ 183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40" h="196">
                  <a:moveTo>
                    <a:pt x="835" y="13"/>
                  </a:moveTo>
                  <a:cubicBezTo>
                    <a:pt x="837" y="10"/>
                    <a:pt x="838" y="6"/>
                    <a:pt x="840" y="3"/>
                  </a:cubicBezTo>
                  <a:cubicBezTo>
                    <a:pt x="840" y="2"/>
                    <a:pt x="840" y="1"/>
                    <a:pt x="839" y="0"/>
                  </a:cubicBezTo>
                  <a:cubicBezTo>
                    <a:pt x="838" y="0"/>
                    <a:pt x="837" y="0"/>
                    <a:pt x="836" y="1"/>
                  </a:cubicBezTo>
                  <a:cubicBezTo>
                    <a:pt x="835" y="5"/>
                    <a:pt x="833" y="8"/>
                    <a:pt x="832" y="11"/>
                  </a:cubicBezTo>
                  <a:cubicBezTo>
                    <a:pt x="831" y="12"/>
                    <a:pt x="832" y="13"/>
                    <a:pt x="833" y="14"/>
                  </a:cubicBezTo>
                  <a:cubicBezTo>
                    <a:pt x="834" y="14"/>
                    <a:pt x="835" y="14"/>
                    <a:pt x="835" y="13"/>
                  </a:cubicBezTo>
                  <a:close/>
                  <a:moveTo>
                    <a:pt x="823" y="34"/>
                  </a:moveTo>
                  <a:cubicBezTo>
                    <a:pt x="825" y="31"/>
                    <a:pt x="828" y="27"/>
                    <a:pt x="830" y="24"/>
                  </a:cubicBezTo>
                  <a:cubicBezTo>
                    <a:pt x="830" y="23"/>
                    <a:pt x="830" y="21"/>
                    <a:pt x="829" y="21"/>
                  </a:cubicBezTo>
                  <a:cubicBezTo>
                    <a:pt x="828" y="20"/>
                    <a:pt x="827" y="21"/>
                    <a:pt x="826" y="22"/>
                  </a:cubicBezTo>
                  <a:cubicBezTo>
                    <a:pt x="824" y="25"/>
                    <a:pt x="822" y="28"/>
                    <a:pt x="820" y="32"/>
                  </a:cubicBezTo>
                  <a:cubicBezTo>
                    <a:pt x="819" y="33"/>
                    <a:pt x="820" y="34"/>
                    <a:pt x="820" y="35"/>
                  </a:cubicBezTo>
                  <a:cubicBezTo>
                    <a:pt x="821" y="35"/>
                    <a:pt x="823" y="35"/>
                    <a:pt x="823" y="34"/>
                  </a:cubicBezTo>
                  <a:close/>
                  <a:moveTo>
                    <a:pt x="809" y="53"/>
                  </a:moveTo>
                  <a:cubicBezTo>
                    <a:pt x="811" y="50"/>
                    <a:pt x="814" y="47"/>
                    <a:pt x="816" y="44"/>
                  </a:cubicBezTo>
                  <a:cubicBezTo>
                    <a:pt x="817" y="43"/>
                    <a:pt x="817" y="42"/>
                    <a:pt x="816" y="41"/>
                  </a:cubicBezTo>
                  <a:cubicBezTo>
                    <a:pt x="815" y="40"/>
                    <a:pt x="814" y="41"/>
                    <a:pt x="813" y="41"/>
                  </a:cubicBezTo>
                  <a:cubicBezTo>
                    <a:pt x="811" y="45"/>
                    <a:pt x="808" y="48"/>
                    <a:pt x="806" y="51"/>
                  </a:cubicBezTo>
                  <a:cubicBezTo>
                    <a:pt x="805" y="51"/>
                    <a:pt x="805" y="53"/>
                    <a:pt x="806" y="53"/>
                  </a:cubicBezTo>
                  <a:cubicBezTo>
                    <a:pt x="807" y="54"/>
                    <a:pt x="808" y="54"/>
                    <a:pt x="809" y="53"/>
                  </a:cubicBezTo>
                  <a:close/>
                  <a:moveTo>
                    <a:pt x="792" y="71"/>
                  </a:moveTo>
                  <a:cubicBezTo>
                    <a:pt x="795" y="68"/>
                    <a:pt x="798" y="65"/>
                    <a:pt x="800" y="62"/>
                  </a:cubicBezTo>
                  <a:cubicBezTo>
                    <a:pt x="801" y="61"/>
                    <a:pt x="801" y="60"/>
                    <a:pt x="800" y="59"/>
                  </a:cubicBezTo>
                  <a:cubicBezTo>
                    <a:pt x="800" y="59"/>
                    <a:pt x="798" y="59"/>
                    <a:pt x="798" y="59"/>
                  </a:cubicBezTo>
                  <a:cubicBezTo>
                    <a:pt x="795" y="62"/>
                    <a:pt x="792" y="65"/>
                    <a:pt x="789" y="68"/>
                  </a:cubicBezTo>
                  <a:cubicBezTo>
                    <a:pt x="788" y="68"/>
                    <a:pt x="788" y="70"/>
                    <a:pt x="789" y="71"/>
                  </a:cubicBezTo>
                  <a:cubicBezTo>
                    <a:pt x="790" y="71"/>
                    <a:pt x="791" y="71"/>
                    <a:pt x="792" y="71"/>
                  </a:cubicBezTo>
                  <a:close/>
                  <a:moveTo>
                    <a:pt x="773" y="86"/>
                  </a:moveTo>
                  <a:cubicBezTo>
                    <a:pt x="776" y="84"/>
                    <a:pt x="779" y="81"/>
                    <a:pt x="783" y="79"/>
                  </a:cubicBezTo>
                  <a:cubicBezTo>
                    <a:pt x="783" y="78"/>
                    <a:pt x="784" y="77"/>
                    <a:pt x="783" y="76"/>
                  </a:cubicBezTo>
                  <a:cubicBezTo>
                    <a:pt x="782" y="75"/>
                    <a:pt x="781" y="75"/>
                    <a:pt x="780" y="75"/>
                  </a:cubicBezTo>
                  <a:cubicBezTo>
                    <a:pt x="777" y="78"/>
                    <a:pt x="774" y="80"/>
                    <a:pt x="771" y="83"/>
                  </a:cubicBezTo>
                  <a:cubicBezTo>
                    <a:pt x="770" y="83"/>
                    <a:pt x="770" y="85"/>
                    <a:pt x="770" y="85"/>
                  </a:cubicBezTo>
                  <a:cubicBezTo>
                    <a:pt x="771" y="86"/>
                    <a:pt x="772" y="87"/>
                    <a:pt x="773" y="86"/>
                  </a:cubicBezTo>
                  <a:close/>
                  <a:moveTo>
                    <a:pt x="753" y="99"/>
                  </a:moveTo>
                  <a:cubicBezTo>
                    <a:pt x="756" y="97"/>
                    <a:pt x="760" y="95"/>
                    <a:pt x="763" y="93"/>
                  </a:cubicBezTo>
                  <a:cubicBezTo>
                    <a:pt x="764" y="92"/>
                    <a:pt x="764" y="91"/>
                    <a:pt x="764" y="90"/>
                  </a:cubicBezTo>
                  <a:cubicBezTo>
                    <a:pt x="763" y="89"/>
                    <a:pt x="762" y="89"/>
                    <a:pt x="761" y="89"/>
                  </a:cubicBezTo>
                  <a:cubicBezTo>
                    <a:pt x="758" y="92"/>
                    <a:pt x="754" y="94"/>
                    <a:pt x="751" y="96"/>
                  </a:cubicBezTo>
                  <a:cubicBezTo>
                    <a:pt x="750" y="96"/>
                    <a:pt x="749" y="97"/>
                    <a:pt x="750" y="98"/>
                  </a:cubicBezTo>
                  <a:cubicBezTo>
                    <a:pt x="750" y="99"/>
                    <a:pt x="752" y="100"/>
                    <a:pt x="753" y="99"/>
                  </a:cubicBezTo>
                  <a:close/>
                  <a:moveTo>
                    <a:pt x="731" y="110"/>
                  </a:moveTo>
                  <a:cubicBezTo>
                    <a:pt x="735" y="108"/>
                    <a:pt x="738" y="107"/>
                    <a:pt x="742" y="105"/>
                  </a:cubicBezTo>
                  <a:cubicBezTo>
                    <a:pt x="743" y="104"/>
                    <a:pt x="743" y="103"/>
                    <a:pt x="743" y="102"/>
                  </a:cubicBezTo>
                  <a:cubicBezTo>
                    <a:pt x="742" y="101"/>
                    <a:pt x="741" y="101"/>
                    <a:pt x="740" y="101"/>
                  </a:cubicBezTo>
                  <a:cubicBezTo>
                    <a:pt x="737" y="103"/>
                    <a:pt x="733" y="105"/>
                    <a:pt x="729" y="106"/>
                  </a:cubicBezTo>
                  <a:cubicBezTo>
                    <a:pt x="728" y="107"/>
                    <a:pt x="728" y="108"/>
                    <a:pt x="728" y="109"/>
                  </a:cubicBezTo>
                  <a:cubicBezTo>
                    <a:pt x="729" y="110"/>
                    <a:pt x="730" y="110"/>
                    <a:pt x="731" y="110"/>
                  </a:cubicBezTo>
                  <a:close/>
                  <a:moveTo>
                    <a:pt x="709" y="119"/>
                  </a:moveTo>
                  <a:cubicBezTo>
                    <a:pt x="713" y="118"/>
                    <a:pt x="716" y="116"/>
                    <a:pt x="720" y="115"/>
                  </a:cubicBezTo>
                  <a:cubicBezTo>
                    <a:pt x="721" y="114"/>
                    <a:pt x="722" y="113"/>
                    <a:pt x="721" y="112"/>
                  </a:cubicBezTo>
                  <a:cubicBezTo>
                    <a:pt x="721" y="111"/>
                    <a:pt x="720" y="111"/>
                    <a:pt x="719" y="111"/>
                  </a:cubicBezTo>
                  <a:cubicBezTo>
                    <a:pt x="715" y="112"/>
                    <a:pt x="711" y="114"/>
                    <a:pt x="707" y="115"/>
                  </a:cubicBezTo>
                  <a:cubicBezTo>
                    <a:pt x="706" y="116"/>
                    <a:pt x="706" y="117"/>
                    <a:pt x="706" y="118"/>
                  </a:cubicBezTo>
                  <a:cubicBezTo>
                    <a:pt x="707" y="119"/>
                    <a:pt x="708" y="119"/>
                    <a:pt x="709" y="119"/>
                  </a:cubicBezTo>
                  <a:close/>
                  <a:moveTo>
                    <a:pt x="686" y="126"/>
                  </a:moveTo>
                  <a:cubicBezTo>
                    <a:pt x="690" y="125"/>
                    <a:pt x="693" y="124"/>
                    <a:pt x="697" y="123"/>
                  </a:cubicBezTo>
                  <a:cubicBezTo>
                    <a:pt x="698" y="122"/>
                    <a:pt x="699" y="121"/>
                    <a:pt x="699" y="120"/>
                  </a:cubicBezTo>
                  <a:cubicBezTo>
                    <a:pt x="698" y="119"/>
                    <a:pt x="697" y="119"/>
                    <a:pt x="696" y="119"/>
                  </a:cubicBezTo>
                  <a:cubicBezTo>
                    <a:pt x="692" y="120"/>
                    <a:pt x="688" y="121"/>
                    <a:pt x="685" y="122"/>
                  </a:cubicBezTo>
                  <a:cubicBezTo>
                    <a:pt x="684" y="123"/>
                    <a:pt x="683" y="124"/>
                    <a:pt x="683" y="125"/>
                  </a:cubicBezTo>
                  <a:cubicBezTo>
                    <a:pt x="683" y="126"/>
                    <a:pt x="685" y="126"/>
                    <a:pt x="686" y="126"/>
                  </a:cubicBezTo>
                  <a:close/>
                  <a:moveTo>
                    <a:pt x="662" y="132"/>
                  </a:moveTo>
                  <a:cubicBezTo>
                    <a:pt x="666" y="131"/>
                    <a:pt x="670" y="130"/>
                    <a:pt x="674" y="129"/>
                  </a:cubicBezTo>
                  <a:cubicBezTo>
                    <a:pt x="675" y="129"/>
                    <a:pt x="676" y="128"/>
                    <a:pt x="675" y="127"/>
                  </a:cubicBezTo>
                  <a:cubicBezTo>
                    <a:pt x="675" y="126"/>
                    <a:pt x="674" y="125"/>
                    <a:pt x="673" y="125"/>
                  </a:cubicBezTo>
                  <a:cubicBezTo>
                    <a:pt x="669" y="126"/>
                    <a:pt x="665" y="127"/>
                    <a:pt x="661" y="128"/>
                  </a:cubicBezTo>
                  <a:cubicBezTo>
                    <a:pt x="660" y="128"/>
                    <a:pt x="660" y="129"/>
                    <a:pt x="660" y="130"/>
                  </a:cubicBezTo>
                  <a:cubicBezTo>
                    <a:pt x="660" y="131"/>
                    <a:pt x="661" y="132"/>
                    <a:pt x="662" y="132"/>
                  </a:cubicBezTo>
                  <a:close/>
                  <a:moveTo>
                    <a:pt x="638" y="136"/>
                  </a:moveTo>
                  <a:cubicBezTo>
                    <a:pt x="642" y="135"/>
                    <a:pt x="646" y="134"/>
                    <a:pt x="650" y="134"/>
                  </a:cubicBezTo>
                  <a:cubicBezTo>
                    <a:pt x="651" y="134"/>
                    <a:pt x="652" y="133"/>
                    <a:pt x="652" y="132"/>
                  </a:cubicBezTo>
                  <a:cubicBezTo>
                    <a:pt x="652" y="130"/>
                    <a:pt x="651" y="130"/>
                    <a:pt x="650" y="130"/>
                  </a:cubicBezTo>
                  <a:cubicBezTo>
                    <a:pt x="646" y="131"/>
                    <a:pt x="642" y="131"/>
                    <a:pt x="638" y="132"/>
                  </a:cubicBezTo>
                  <a:cubicBezTo>
                    <a:pt x="637" y="132"/>
                    <a:pt x="636" y="133"/>
                    <a:pt x="636" y="134"/>
                  </a:cubicBezTo>
                  <a:cubicBezTo>
                    <a:pt x="636" y="135"/>
                    <a:pt x="637" y="136"/>
                    <a:pt x="638" y="136"/>
                  </a:cubicBezTo>
                  <a:close/>
                  <a:moveTo>
                    <a:pt x="614" y="138"/>
                  </a:moveTo>
                  <a:cubicBezTo>
                    <a:pt x="618" y="138"/>
                    <a:pt x="622" y="138"/>
                    <a:pt x="626" y="137"/>
                  </a:cubicBezTo>
                  <a:cubicBezTo>
                    <a:pt x="627" y="137"/>
                    <a:pt x="628" y="136"/>
                    <a:pt x="628" y="135"/>
                  </a:cubicBezTo>
                  <a:cubicBezTo>
                    <a:pt x="628" y="134"/>
                    <a:pt x="627" y="133"/>
                    <a:pt x="626" y="133"/>
                  </a:cubicBezTo>
                  <a:cubicBezTo>
                    <a:pt x="622" y="134"/>
                    <a:pt x="618" y="134"/>
                    <a:pt x="614" y="134"/>
                  </a:cubicBezTo>
                  <a:cubicBezTo>
                    <a:pt x="613" y="134"/>
                    <a:pt x="612" y="135"/>
                    <a:pt x="612" y="136"/>
                  </a:cubicBezTo>
                  <a:cubicBezTo>
                    <a:pt x="612" y="138"/>
                    <a:pt x="613" y="138"/>
                    <a:pt x="614" y="138"/>
                  </a:cubicBezTo>
                  <a:close/>
                  <a:moveTo>
                    <a:pt x="590" y="140"/>
                  </a:moveTo>
                  <a:cubicBezTo>
                    <a:pt x="594" y="140"/>
                    <a:pt x="598" y="139"/>
                    <a:pt x="602" y="139"/>
                  </a:cubicBezTo>
                  <a:cubicBezTo>
                    <a:pt x="603" y="139"/>
                    <a:pt x="604" y="138"/>
                    <a:pt x="604" y="137"/>
                  </a:cubicBezTo>
                  <a:cubicBezTo>
                    <a:pt x="604" y="136"/>
                    <a:pt x="603" y="135"/>
                    <a:pt x="602" y="135"/>
                  </a:cubicBezTo>
                  <a:cubicBezTo>
                    <a:pt x="598" y="135"/>
                    <a:pt x="594" y="136"/>
                    <a:pt x="590" y="136"/>
                  </a:cubicBezTo>
                  <a:cubicBezTo>
                    <a:pt x="589" y="136"/>
                    <a:pt x="588" y="137"/>
                    <a:pt x="588" y="138"/>
                  </a:cubicBezTo>
                  <a:cubicBezTo>
                    <a:pt x="588" y="139"/>
                    <a:pt x="589" y="140"/>
                    <a:pt x="590" y="140"/>
                  </a:cubicBezTo>
                  <a:close/>
                  <a:moveTo>
                    <a:pt x="566" y="140"/>
                  </a:moveTo>
                  <a:cubicBezTo>
                    <a:pt x="568" y="140"/>
                    <a:pt x="571" y="140"/>
                    <a:pt x="573" y="140"/>
                  </a:cubicBezTo>
                  <a:cubicBezTo>
                    <a:pt x="575" y="140"/>
                    <a:pt x="576" y="140"/>
                    <a:pt x="578" y="140"/>
                  </a:cubicBezTo>
                  <a:cubicBezTo>
                    <a:pt x="579" y="140"/>
                    <a:pt x="580" y="139"/>
                    <a:pt x="580" y="138"/>
                  </a:cubicBezTo>
                  <a:cubicBezTo>
                    <a:pt x="580" y="137"/>
                    <a:pt x="579" y="136"/>
                    <a:pt x="578" y="136"/>
                  </a:cubicBezTo>
                  <a:cubicBezTo>
                    <a:pt x="576" y="136"/>
                    <a:pt x="575" y="136"/>
                    <a:pt x="573" y="136"/>
                  </a:cubicBezTo>
                  <a:cubicBezTo>
                    <a:pt x="571" y="136"/>
                    <a:pt x="568" y="136"/>
                    <a:pt x="566" y="136"/>
                  </a:cubicBezTo>
                  <a:cubicBezTo>
                    <a:pt x="565" y="136"/>
                    <a:pt x="564" y="137"/>
                    <a:pt x="564" y="138"/>
                  </a:cubicBezTo>
                  <a:cubicBezTo>
                    <a:pt x="564" y="139"/>
                    <a:pt x="565" y="140"/>
                    <a:pt x="566" y="140"/>
                  </a:cubicBezTo>
                  <a:close/>
                  <a:moveTo>
                    <a:pt x="542" y="139"/>
                  </a:moveTo>
                  <a:cubicBezTo>
                    <a:pt x="546" y="139"/>
                    <a:pt x="550" y="139"/>
                    <a:pt x="554" y="140"/>
                  </a:cubicBezTo>
                  <a:cubicBezTo>
                    <a:pt x="555" y="140"/>
                    <a:pt x="556" y="139"/>
                    <a:pt x="556" y="138"/>
                  </a:cubicBezTo>
                  <a:cubicBezTo>
                    <a:pt x="556" y="137"/>
                    <a:pt x="555" y="136"/>
                    <a:pt x="554" y="136"/>
                  </a:cubicBezTo>
                  <a:cubicBezTo>
                    <a:pt x="550" y="135"/>
                    <a:pt x="546" y="135"/>
                    <a:pt x="542" y="135"/>
                  </a:cubicBezTo>
                  <a:cubicBezTo>
                    <a:pt x="541" y="135"/>
                    <a:pt x="540" y="136"/>
                    <a:pt x="540" y="137"/>
                  </a:cubicBezTo>
                  <a:cubicBezTo>
                    <a:pt x="540" y="138"/>
                    <a:pt x="541" y="139"/>
                    <a:pt x="542" y="139"/>
                  </a:cubicBezTo>
                  <a:close/>
                  <a:moveTo>
                    <a:pt x="518" y="137"/>
                  </a:moveTo>
                  <a:cubicBezTo>
                    <a:pt x="522" y="138"/>
                    <a:pt x="526" y="138"/>
                    <a:pt x="530" y="138"/>
                  </a:cubicBezTo>
                  <a:cubicBezTo>
                    <a:pt x="531" y="138"/>
                    <a:pt x="532" y="138"/>
                    <a:pt x="532" y="136"/>
                  </a:cubicBezTo>
                  <a:cubicBezTo>
                    <a:pt x="532" y="135"/>
                    <a:pt x="532" y="134"/>
                    <a:pt x="530" y="134"/>
                  </a:cubicBezTo>
                  <a:cubicBezTo>
                    <a:pt x="526" y="134"/>
                    <a:pt x="523" y="134"/>
                    <a:pt x="519" y="133"/>
                  </a:cubicBezTo>
                  <a:cubicBezTo>
                    <a:pt x="517" y="133"/>
                    <a:pt x="516" y="134"/>
                    <a:pt x="516" y="135"/>
                  </a:cubicBezTo>
                  <a:cubicBezTo>
                    <a:pt x="516" y="136"/>
                    <a:pt x="517" y="137"/>
                    <a:pt x="518" y="137"/>
                  </a:cubicBezTo>
                  <a:close/>
                  <a:moveTo>
                    <a:pt x="494" y="135"/>
                  </a:moveTo>
                  <a:cubicBezTo>
                    <a:pt x="498" y="135"/>
                    <a:pt x="502" y="136"/>
                    <a:pt x="506" y="136"/>
                  </a:cubicBezTo>
                  <a:cubicBezTo>
                    <a:pt x="507" y="136"/>
                    <a:pt x="508" y="135"/>
                    <a:pt x="508" y="134"/>
                  </a:cubicBezTo>
                  <a:cubicBezTo>
                    <a:pt x="509" y="133"/>
                    <a:pt x="508" y="132"/>
                    <a:pt x="507" y="132"/>
                  </a:cubicBezTo>
                  <a:cubicBezTo>
                    <a:pt x="503" y="132"/>
                    <a:pt x="499" y="131"/>
                    <a:pt x="495" y="131"/>
                  </a:cubicBezTo>
                  <a:cubicBezTo>
                    <a:pt x="494" y="131"/>
                    <a:pt x="493" y="131"/>
                    <a:pt x="493" y="132"/>
                  </a:cubicBezTo>
                  <a:cubicBezTo>
                    <a:pt x="492" y="134"/>
                    <a:pt x="493" y="135"/>
                    <a:pt x="494" y="135"/>
                  </a:cubicBezTo>
                  <a:close/>
                  <a:moveTo>
                    <a:pt x="470" y="131"/>
                  </a:moveTo>
                  <a:cubicBezTo>
                    <a:pt x="474" y="132"/>
                    <a:pt x="478" y="132"/>
                    <a:pt x="482" y="133"/>
                  </a:cubicBezTo>
                  <a:cubicBezTo>
                    <a:pt x="483" y="133"/>
                    <a:pt x="484" y="132"/>
                    <a:pt x="485" y="131"/>
                  </a:cubicBezTo>
                  <a:cubicBezTo>
                    <a:pt x="485" y="130"/>
                    <a:pt x="484" y="129"/>
                    <a:pt x="483" y="129"/>
                  </a:cubicBezTo>
                  <a:cubicBezTo>
                    <a:pt x="479" y="129"/>
                    <a:pt x="475" y="128"/>
                    <a:pt x="471" y="127"/>
                  </a:cubicBezTo>
                  <a:cubicBezTo>
                    <a:pt x="470" y="127"/>
                    <a:pt x="469" y="128"/>
                    <a:pt x="469" y="129"/>
                  </a:cubicBezTo>
                  <a:cubicBezTo>
                    <a:pt x="469" y="130"/>
                    <a:pt x="469" y="131"/>
                    <a:pt x="470" y="131"/>
                  </a:cubicBezTo>
                  <a:close/>
                  <a:moveTo>
                    <a:pt x="447" y="127"/>
                  </a:moveTo>
                  <a:cubicBezTo>
                    <a:pt x="451" y="128"/>
                    <a:pt x="455" y="128"/>
                    <a:pt x="459" y="129"/>
                  </a:cubicBezTo>
                  <a:cubicBezTo>
                    <a:pt x="460" y="129"/>
                    <a:pt x="461" y="129"/>
                    <a:pt x="461" y="128"/>
                  </a:cubicBezTo>
                  <a:cubicBezTo>
                    <a:pt x="461" y="126"/>
                    <a:pt x="460" y="125"/>
                    <a:pt x="459" y="125"/>
                  </a:cubicBezTo>
                  <a:cubicBezTo>
                    <a:pt x="455" y="125"/>
                    <a:pt x="451" y="124"/>
                    <a:pt x="447" y="123"/>
                  </a:cubicBezTo>
                  <a:cubicBezTo>
                    <a:pt x="446" y="123"/>
                    <a:pt x="445" y="124"/>
                    <a:pt x="445" y="125"/>
                  </a:cubicBezTo>
                  <a:cubicBezTo>
                    <a:pt x="445" y="126"/>
                    <a:pt x="446" y="127"/>
                    <a:pt x="447" y="127"/>
                  </a:cubicBezTo>
                  <a:close/>
                  <a:moveTo>
                    <a:pt x="423" y="122"/>
                  </a:moveTo>
                  <a:cubicBezTo>
                    <a:pt x="427" y="123"/>
                    <a:pt x="431" y="124"/>
                    <a:pt x="435" y="125"/>
                  </a:cubicBezTo>
                  <a:cubicBezTo>
                    <a:pt x="436" y="125"/>
                    <a:pt x="437" y="124"/>
                    <a:pt x="437" y="123"/>
                  </a:cubicBezTo>
                  <a:cubicBezTo>
                    <a:pt x="438" y="122"/>
                    <a:pt x="437" y="121"/>
                    <a:pt x="436" y="121"/>
                  </a:cubicBezTo>
                  <a:cubicBezTo>
                    <a:pt x="432" y="120"/>
                    <a:pt x="428" y="119"/>
                    <a:pt x="424" y="118"/>
                  </a:cubicBezTo>
                  <a:cubicBezTo>
                    <a:pt x="423" y="118"/>
                    <a:pt x="422" y="118"/>
                    <a:pt x="422" y="120"/>
                  </a:cubicBezTo>
                  <a:cubicBezTo>
                    <a:pt x="421" y="121"/>
                    <a:pt x="422" y="122"/>
                    <a:pt x="423" y="122"/>
                  </a:cubicBezTo>
                  <a:close/>
                  <a:moveTo>
                    <a:pt x="400" y="116"/>
                  </a:moveTo>
                  <a:cubicBezTo>
                    <a:pt x="404" y="117"/>
                    <a:pt x="408" y="118"/>
                    <a:pt x="411" y="119"/>
                  </a:cubicBezTo>
                  <a:cubicBezTo>
                    <a:pt x="413" y="119"/>
                    <a:pt x="414" y="119"/>
                    <a:pt x="414" y="118"/>
                  </a:cubicBezTo>
                  <a:cubicBezTo>
                    <a:pt x="414" y="117"/>
                    <a:pt x="413" y="116"/>
                    <a:pt x="412" y="115"/>
                  </a:cubicBezTo>
                  <a:cubicBezTo>
                    <a:pt x="409" y="114"/>
                    <a:pt x="405" y="113"/>
                    <a:pt x="401" y="112"/>
                  </a:cubicBezTo>
                  <a:cubicBezTo>
                    <a:pt x="400" y="112"/>
                    <a:pt x="399" y="113"/>
                    <a:pt x="398" y="114"/>
                  </a:cubicBezTo>
                  <a:cubicBezTo>
                    <a:pt x="398" y="115"/>
                    <a:pt x="399" y="116"/>
                    <a:pt x="400" y="116"/>
                  </a:cubicBezTo>
                  <a:close/>
                  <a:moveTo>
                    <a:pt x="377" y="110"/>
                  </a:moveTo>
                  <a:cubicBezTo>
                    <a:pt x="380" y="111"/>
                    <a:pt x="384" y="112"/>
                    <a:pt x="388" y="113"/>
                  </a:cubicBezTo>
                  <a:cubicBezTo>
                    <a:pt x="389" y="113"/>
                    <a:pt x="390" y="113"/>
                    <a:pt x="391" y="112"/>
                  </a:cubicBezTo>
                  <a:cubicBezTo>
                    <a:pt x="391" y="111"/>
                    <a:pt x="390" y="110"/>
                    <a:pt x="389" y="109"/>
                  </a:cubicBezTo>
                  <a:cubicBezTo>
                    <a:pt x="385" y="108"/>
                    <a:pt x="382" y="107"/>
                    <a:pt x="378" y="106"/>
                  </a:cubicBezTo>
                  <a:cubicBezTo>
                    <a:pt x="377" y="106"/>
                    <a:pt x="376" y="106"/>
                    <a:pt x="375" y="107"/>
                  </a:cubicBezTo>
                  <a:cubicBezTo>
                    <a:pt x="375" y="108"/>
                    <a:pt x="376" y="109"/>
                    <a:pt x="377" y="110"/>
                  </a:cubicBezTo>
                  <a:close/>
                  <a:moveTo>
                    <a:pt x="354" y="103"/>
                  </a:moveTo>
                  <a:cubicBezTo>
                    <a:pt x="357" y="104"/>
                    <a:pt x="361" y="105"/>
                    <a:pt x="365" y="106"/>
                  </a:cubicBezTo>
                  <a:cubicBezTo>
                    <a:pt x="366" y="107"/>
                    <a:pt x="367" y="106"/>
                    <a:pt x="368" y="105"/>
                  </a:cubicBezTo>
                  <a:cubicBezTo>
                    <a:pt x="368" y="104"/>
                    <a:pt x="367" y="103"/>
                    <a:pt x="366" y="103"/>
                  </a:cubicBezTo>
                  <a:cubicBezTo>
                    <a:pt x="362" y="102"/>
                    <a:pt x="358" y="100"/>
                    <a:pt x="355" y="99"/>
                  </a:cubicBezTo>
                  <a:cubicBezTo>
                    <a:pt x="353" y="99"/>
                    <a:pt x="352" y="100"/>
                    <a:pt x="352" y="101"/>
                  </a:cubicBezTo>
                  <a:cubicBezTo>
                    <a:pt x="352" y="102"/>
                    <a:pt x="352" y="103"/>
                    <a:pt x="354" y="103"/>
                  </a:cubicBezTo>
                  <a:close/>
                  <a:moveTo>
                    <a:pt x="330" y="98"/>
                  </a:moveTo>
                  <a:cubicBezTo>
                    <a:pt x="334" y="99"/>
                    <a:pt x="338" y="100"/>
                    <a:pt x="342" y="101"/>
                  </a:cubicBezTo>
                  <a:cubicBezTo>
                    <a:pt x="343" y="101"/>
                    <a:pt x="344" y="100"/>
                    <a:pt x="344" y="99"/>
                  </a:cubicBezTo>
                  <a:cubicBezTo>
                    <a:pt x="345" y="98"/>
                    <a:pt x="344" y="97"/>
                    <a:pt x="343" y="97"/>
                  </a:cubicBezTo>
                  <a:cubicBezTo>
                    <a:pt x="339" y="96"/>
                    <a:pt x="335" y="95"/>
                    <a:pt x="331" y="94"/>
                  </a:cubicBezTo>
                  <a:cubicBezTo>
                    <a:pt x="330" y="94"/>
                    <a:pt x="329" y="94"/>
                    <a:pt x="329" y="96"/>
                  </a:cubicBezTo>
                  <a:cubicBezTo>
                    <a:pt x="328" y="97"/>
                    <a:pt x="329" y="98"/>
                    <a:pt x="330" y="98"/>
                  </a:cubicBezTo>
                  <a:close/>
                  <a:moveTo>
                    <a:pt x="307" y="94"/>
                  </a:moveTo>
                  <a:cubicBezTo>
                    <a:pt x="311" y="94"/>
                    <a:pt x="315" y="95"/>
                    <a:pt x="319" y="96"/>
                  </a:cubicBezTo>
                  <a:cubicBezTo>
                    <a:pt x="320" y="96"/>
                    <a:pt x="321" y="95"/>
                    <a:pt x="321" y="94"/>
                  </a:cubicBezTo>
                  <a:cubicBezTo>
                    <a:pt x="321" y="93"/>
                    <a:pt x="320" y="92"/>
                    <a:pt x="319" y="92"/>
                  </a:cubicBezTo>
                  <a:cubicBezTo>
                    <a:pt x="315" y="91"/>
                    <a:pt x="311" y="90"/>
                    <a:pt x="307" y="90"/>
                  </a:cubicBezTo>
                  <a:cubicBezTo>
                    <a:pt x="306" y="90"/>
                    <a:pt x="305" y="90"/>
                    <a:pt x="305" y="91"/>
                  </a:cubicBezTo>
                  <a:cubicBezTo>
                    <a:pt x="305" y="92"/>
                    <a:pt x="306" y="93"/>
                    <a:pt x="307" y="94"/>
                  </a:cubicBezTo>
                  <a:close/>
                  <a:moveTo>
                    <a:pt x="283" y="91"/>
                  </a:moveTo>
                  <a:cubicBezTo>
                    <a:pt x="287" y="91"/>
                    <a:pt x="291" y="91"/>
                    <a:pt x="295" y="92"/>
                  </a:cubicBezTo>
                  <a:cubicBezTo>
                    <a:pt x="296" y="92"/>
                    <a:pt x="297" y="91"/>
                    <a:pt x="297" y="90"/>
                  </a:cubicBezTo>
                  <a:cubicBezTo>
                    <a:pt x="297" y="89"/>
                    <a:pt x="297" y="88"/>
                    <a:pt x="295" y="88"/>
                  </a:cubicBezTo>
                  <a:cubicBezTo>
                    <a:pt x="291" y="88"/>
                    <a:pt x="287" y="87"/>
                    <a:pt x="283" y="87"/>
                  </a:cubicBezTo>
                  <a:cubicBezTo>
                    <a:pt x="282" y="87"/>
                    <a:pt x="281" y="87"/>
                    <a:pt x="281" y="88"/>
                  </a:cubicBezTo>
                  <a:cubicBezTo>
                    <a:pt x="281" y="90"/>
                    <a:pt x="282" y="91"/>
                    <a:pt x="283" y="91"/>
                  </a:cubicBezTo>
                  <a:close/>
                  <a:moveTo>
                    <a:pt x="259" y="89"/>
                  </a:moveTo>
                  <a:cubicBezTo>
                    <a:pt x="263" y="89"/>
                    <a:pt x="267" y="89"/>
                    <a:pt x="271" y="90"/>
                  </a:cubicBezTo>
                  <a:cubicBezTo>
                    <a:pt x="272" y="90"/>
                    <a:pt x="273" y="89"/>
                    <a:pt x="273" y="88"/>
                  </a:cubicBezTo>
                  <a:cubicBezTo>
                    <a:pt x="273" y="87"/>
                    <a:pt x="273" y="86"/>
                    <a:pt x="271" y="86"/>
                  </a:cubicBezTo>
                  <a:cubicBezTo>
                    <a:pt x="267" y="85"/>
                    <a:pt x="263" y="85"/>
                    <a:pt x="259" y="85"/>
                  </a:cubicBezTo>
                  <a:cubicBezTo>
                    <a:pt x="258" y="85"/>
                    <a:pt x="257" y="86"/>
                    <a:pt x="257" y="87"/>
                  </a:cubicBezTo>
                  <a:cubicBezTo>
                    <a:pt x="257" y="88"/>
                    <a:pt x="258" y="89"/>
                    <a:pt x="259" y="89"/>
                  </a:cubicBezTo>
                  <a:close/>
                  <a:moveTo>
                    <a:pt x="235" y="89"/>
                  </a:moveTo>
                  <a:cubicBezTo>
                    <a:pt x="238" y="89"/>
                    <a:pt x="241" y="89"/>
                    <a:pt x="244" y="89"/>
                  </a:cubicBezTo>
                  <a:cubicBezTo>
                    <a:pt x="245" y="89"/>
                    <a:pt x="246" y="89"/>
                    <a:pt x="247" y="89"/>
                  </a:cubicBezTo>
                  <a:cubicBezTo>
                    <a:pt x="248" y="89"/>
                    <a:pt x="249" y="88"/>
                    <a:pt x="249" y="87"/>
                  </a:cubicBezTo>
                  <a:cubicBezTo>
                    <a:pt x="249" y="86"/>
                    <a:pt x="248" y="85"/>
                    <a:pt x="247" y="85"/>
                  </a:cubicBezTo>
                  <a:cubicBezTo>
                    <a:pt x="246" y="85"/>
                    <a:pt x="245" y="85"/>
                    <a:pt x="244" y="85"/>
                  </a:cubicBezTo>
                  <a:cubicBezTo>
                    <a:pt x="241" y="85"/>
                    <a:pt x="238" y="85"/>
                    <a:pt x="235" y="85"/>
                  </a:cubicBezTo>
                  <a:cubicBezTo>
                    <a:pt x="234" y="85"/>
                    <a:pt x="233" y="86"/>
                    <a:pt x="233" y="87"/>
                  </a:cubicBezTo>
                  <a:cubicBezTo>
                    <a:pt x="233" y="88"/>
                    <a:pt x="234" y="89"/>
                    <a:pt x="235" y="89"/>
                  </a:cubicBezTo>
                  <a:close/>
                  <a:moveTo>
                    <a:pt x="212" y="90"/>
                  </a:moveTo>
                  <a:cubicBezTo>
                    <a:pt x="215" y="90"/>
                    <a:pt x="219" y="89"/>
                    <a:pt x="223" y="89"/>
                  </a:cubicBezTo>
                  <a:cubicBezTo>
                    <a:pt x="225" y="89"/>
                    <a:pt x="225" y="88"/>
                    <a:pt x="225" y="87"/>
                  </a:cubicBezTo>
                  <a:cubicBezTo>
                    <a:pt x="225" y="86"/>
                    <a:pt x="224" y="85"/>
                    <a:pt x="223" y="85"/>
                  </a:cubicBezTo>
                  <a:cubicBezTo>
                    <a:pt x="219" y="85"/>
                    <a:pt x="215" y="86"/>
                    <a:pt x="211" y="86"/>
                  </a:cubicBezTo>
                  <a:cubicBezTo>
                    <a:pt x="210" y="86"/>
                    <a:pt x="209" y="87"/>
                    <a:pt x="209" y="88"/>
                  </a:cubicBezTo>
                  <a:cubicBezTo>
                    <a:pt x="209" y="89"/>
                    <a:pt x="210" y="90"/>
                    <a:pt x="212" y="90"/>
                  </a:cubicBezTo>
                  <a:close/>
                  <a:moveTo>
                    <a:pt x="188" y="93"/>
                  </a:moveTo>
                  <a:cubicBezTo>
                    <a:pt x="192" y="92"/>
                    <a:pt x="196" y="92"/>
                    <a:pt x="200" y="91"/>
                  </a:cubicBezTo>
                  <a:cubicBezTo>
                    <a:pt x="201" y="91"/>
                    <a:pt x="202" y="90"/>
                    <a:pt x="201" y="89"/>
                  </a:cubicBezTo>
                  <a:cubicBezTo>
                    <a:pt x="201" y="88"/>
                    <a:pt x="200" y="87"/>
                    <a:pt x="199" y="87"/>
                  </a:cubicBezTo>
                  <a:cubicBezTo>
                    <a:pt x="195" y="88"/>
                    <a:pt x="191" y="88"/>
                    <a:pt x="187" y="89"/>
                  </a:cubicBezTo>
                  <a:cubicBezTo>
                    <a:pt x="186" y="89"/>
                    <a:pt x="185" y="90"/>
                    <a:pt x="186" y="91"/>
                  </a:cubicBezTo>
                  <a:cubicBezTo>
                    <a:pt x="186" y="92"/>
                    <a:pt x="187" y="93"/>
                    <a:pt x="188" y="93"/>
                  </a:cubicBezTo>
                  <a:close/>
                  <a:moveTo>
                    <a:pt x="164" y="98"/>
                  </a:moveTo>
                  <a:cubicBezTo>
                    <a:pt x="168" y="97"/>
                    <a:pt x="172" y="96"/>
                    <a:pt x="176" y="95"/>
                  </a:cubicBezTo>
                  <a:cubicBezTo>
                    <a:pt x="177" y="95"/>
                    <a:pt x="178" y="94"/>
                    <a:pt x="178" y="93"/>
                  </a:cubicBezTo>
                  <a:cubicBezTo>
                    <a:pt x="178" y="92"/>
                    <a:pt x="176" y="91"/>
                    <a:pt x="175" y="91"/>
                  </a:cubicBezTo>
                  <a:cubicBezTo>
                    <a:pt x="171" y="92"/>
                    <a:pt x="167" y="93"/>
                    <a:pt x="164" y="94"/>
                  </a:cubicBezTo>
                  <a:cubicBezTo>
                    <a:pt x="163" y="94"/>
                    <a:pt x="162" y="95"/>
                    <a:pt x="162" y="96"/>
                  </a:cubicBezTo>
                  <a:cubicBezTo>
                    <a:pt x="162" y="97"/>
                    <a:pt x="163" y="98"/>
                    <a:pt x="164" y="98"/>
                  </a:cubicBezTo>
                  <a:close/>
                  <a:moveTo>
                    <a:pt x="141" y="104"/>
                  </a:moveTo>
                  <a:cubicBezTo>
                    <a:pt x="145" y="103"/>
                    <a:pt x="149" y="102"/>
                    <a:pt x="153" y="100"/>
                  </a:cubicBezTo>
                  <a:cubicBezTo>
                    <a:pt x="154" y="100"/>
                    <a:pt x="155" y="99"/>
                    <a:pt x="154" y="98"/>
                  </a:cubicBezTo>
                  <a:cubicBezTo>
                    <a:pt x="154" y="97"/>
                    <a:pt x="153" y="96"/>
                    <a:pt x="152" y="97"/>
                  </a:cubicBezTo>
                  <a:cubicBezTo>
                    <a:pt x="148" y="98"/>
                    <a:pt x="144" y="99"/>
                    <a:pt x="140" y="100"/>
                  </a:cubicBezTo>
                  <a:cubicBezTo>
                    <a:pt x="139" y="100"/>
                    <a:pt x="139" y="101"/>
                    <a:pt x="139" y="102"/>
                  </a:cubicBezTo>
                  <a:cubicBezTo>
                    <a:pt x="139" y="104"/>
                    <a:pt x="140" y="104"/>
                    <a:pt x="141" y="104"/>
                  </a:cubicBezTo>
                  <a:close/>
                  <a:moveTo>
                    <a:pt x="119" y="112"/>
                  </a:moveTo>
                  <a:cubicBezTo>
                    <a:pt x="123" y="110"/>
                    <a:pt x="126" y="109"/>
                    <a:pt x="130" y="108"/>
                  </a:cubicBezTo>
                  <a:cubicBezTo>
                    <a:pt x="131" y="107"/>
                    <a:pt x="132" y="106"/>
                    <a:pt x="131" y="105"/>
                  </a:cubicBezTo>
                  <a:cubicBezTo>
                    <a:pt x="131" y="104"/>
                    <a:pt x="130" y="103"/>
                    <a:pt x="129" y="104"/>
                  </a:cubicBezTo>
                  <a:cubicBezTo>
                    <a:pt x="125" y="105"/>
                    <a:pt x="121" y="107"/>
                    <a:pt x="118" y="108"/>
                  </a:cubicBezTo>
                  <a:cubicBezTo>
                    <a:pt x="117" y="108"/>
                    <a:pt x="116" y="110"/>
                    <a:pt x="116" y="111"/>
                  </a:cubicBezTo>
                  <a:cubicBezTo>
                    <a:pt x="117" y="112"/>
                    <a:pt x="118" y="112"/>
                    <a:pt x="119" y="112"/>
                  </a:cubicBezTo>
                  <a:close/>
                  <a:moveTo>
                    <a:pt x="97" y="121"/>
                  </a:moveTo>
                  <a:cubicBezTo>
                    <a:pt x="101" y="120"/>
                    <a:pt x="104" y="118"/>
                    <a:pt x="108" y="116"/>
                  </a:cubicBezTo>
                  <a:cubicBezTo>
                    <a:pt x="109" y="116"/>
                    <a:pt x="110" y="115"/>
                    <a:pt x="109" y="114"/>
                  </a:cubicBezTo>
                  <a:cubicBezTo>
                    <a:pt x="109" y="113"/>
                    <a:pt x="107" y="112"/>
                    <a:pt x="106" y="113"/>
                  </a:cubicBezTo>
                  <a:cubicBezTo>
                    <a:pt x="103" y="114"/>
                    <a:pt x="99" y="116"/>
                    <a:pt x="95" y="118"/>
                  </a:cubicBezTo>
                  <a:cubicBezTo>
                    <a:pt x="95" y="118"/>
                    <a:pt x="94" y="120"/>
                    <a:pt x="95" y="121"/>
                  </a:cubicBezTo>
                  <a:cubicBezTo>
                    <a:pt x="95" y="122"/>
                    <a:pt x="96" y="122"/>
                    <a:pt x="97" y="121"/>
                  </a:cubicBezTo>
                  <a:close/>
                  <a:moveTo>
                    <a:pt x="76" y="133"/>
                  </a:moveTo>
                  <a:cubicBezTo>
                    <a:pt x="80" y="131"/>
                    <a:pt x="83" y="129"/>
                    <a:pt x="87" y="127"/>
                  </a:cubicBezTo>
                  <a:cubicBezTo>
                    <a:pt x="88" y="126"/>
                    <a:pt x="88" y="125"/>
                    <a:pt x="87" y="124"/>
                  </a:cubicBezTo>
                  <a:cubicBezTo>
                    <a:pt x="87" y="123"/>
                    <a:pt x="86" y="123"/>
                    <a:pt x="85" y="123"/>
                  </a:cubicBezTo>
                  <a:cubicBezTo>
                    <a:pt x="81" y="125"/>
                    <a:pt x="78" y="127"/>
                    <a:pt x="74" y="129"/>
                  </a:cubicBezTo>
                  <a:cubicBezTo>
                    <a:pt x="73" y="130"/>
                    <a:pt x="73" y="131"/>
                    <a:pt x="74" y="132"/>
                  </a:cubicBezTo>
                  <a:cubicBezTo>
                    <a:pt x="74" y="133"/>
                    <a:pt x="75" y="133"/>
                    <a:pt x="76" y="133"/>
                  </a:cubicBezTo>
                  <a:close/>
                  <a:moveTo>
                    <a:pt x="56" y="146"/>
                  </a:moveTo>
                  <a:cubicBezTo>
                    <a:pt x="59" y="144"/>
                    <a:pt x="63" y="141"/>
                    <a:pt x="66" y="139"/>
                  </a:cubicBezTo>
                  <a:cubicBezTo>
                    <a:pt x="67" y="139"/>
                    <a:pt x="67" y="137"/>
                    <a:pt x="67" y="136"/>
                  </a:cubicBezTo>
                  <a:cubicBezTo>
                    <a:pt x="66" y="135"/>
                    <a:pt x="65" y="135"/>
                    <a:pt x="64" y="136"/>
                  </a:cubicBezTo>
                  <a:cubicBezTo>
                    <a:pt x="61" y="138"/>
                    <a:pt x="57" y="140"/>
                    <a:pt x="54" y="143"/>
                  </a:cubicBezTo>
                  <a:cubicBezTo>
                    <a:pt x="53" y="143"/>
                    <a:pt x="53" y="144"/>
                    <a:pt x="54" y="145"/>
                  </a:cubicBezTo>
                  <a:cubicBezTo>
                    <a:pt x="54" y="146"/>
                    <a:pt x="55" y="146"/>
                    <a:pt x="56" y="146"/>
                  </a:cubicBezTo>
                  <a:close/>
                  <a:moveTo>
                    <a:pt x="37" y="160"/>
                  </a:moveTo>
                  <a:cubicBezTo>
                    <a:pt x="40" y="158"/>
                    <a:pt x="43" y="155"/>
                    <a:pt x="47" y="153"/>
                  </a:cubicBezTo>
                  <a:cubicBezTo>
                    <a:pt x="48" y="152"/>
                    <a:pt x="48" y="151"/>
                    <a:pt x="47" y="150"/>
                  </a:cubicBezTo>
                  <a:cubicBezTo>
                    <a:pt x="46" y="149"/>
                    <a:pt x="45" y="149"/>
                    <a:pt x="44" y="150"/>
                  </a:cubicBezTo>
                  <a:cubicBezTo>
                    <a:pt x="41" y="152"/>
                    <a:pt x="38" y="155"/>
                    <a:pt x="35" y="157"/>
                  </a:cubicBezTo>
                  <a:cubicBezTo>
                    <a:pt x="34" y="158"/>
                    <a:pt x="34" y="159"/>
                    <a:pt x="35" y="160"/>
                  </a:cubicBezTo>
                  <a:cubicBezTo>
                    <a:pt x="35" y="161"/>
                    <a:pt x="37" y="161"/>
                    <a:pt x="37" y="160"/>
                  </a:cubicBezTo>
                  <a:close/>
                  <a:moveTo>
                    <a:pt x="20" y="177"/>
                  </a:moveTo>
                  <a:cubicBezTo>
                    <a:pt x="22" y="174"/>
                    <a:pt x="25" y="171"/>
                    <a:pt x="29" y="168"/>
                  </a:cubicBezTo>
                  <a:cubicBezTo>
                    <a:pt x="29" y="168"/>
                    <a:pt x="29" y="166"/>
                    <a:pt x="29" y="165"/>
                  </a:cubicBezTo>
                  <a:cubicBezTo>
                    <a:pt x="28" y="165"/>
                    <a:pt x="27" y="165"/>
                    <a:pt x="26" y="165"/>
                  </a:cubicBezTo>
                  <a:cubicBezTo>
                    <a:pt x="23" y="168"/>
                    <a:pt x="20" y="171"/>
                    <a:pt x="17" y="174"/>
                  </a:cubicBezTo>
                  <a:cubicBezTo>
                    <a:pt x="16" y="175"/>
                    <a:pt x="16" y="176"/>
                    <a:pt x="17" y="177"/>
                  </a:cubicBezTo>
                  <a:cubicBezTo>
                    <a:pt x="18" y="177"/>
                    <a:pt x="19" y="177"/>
                    <a:pt x="20" y="177"/>
                  </a:cubicBezTo>
                  <a:close/>
                  <a:moveTo>
                    <a:pt x="4" y="194"/>
                  </a:moveTo>
                  <a:cubicBezTo>
                    <a:pt x="4" y="194"/>
                    <a:pt x="4" y="194"/>
                    <a:pt x="5" y="194"/>
                  </a:cubicBezTo>
                  <a:cubicBezTo>
                    <a:pt x="6" y="193"/>
                    <a:pt x="8" y="190"/>
                    <a:pt x="12" y="185"/>
                  </a:cubicBezTo>
                  <a:cubicBezTo>
                    <a:pt x="12" y="184"/>
                    <a:pt x="12" y="183"/>
                    <a:pt x="12" y="182"/>
                  </a:cubicBezTo>
                  <a:cubicBezTo>
                    <a:pt x="11" y="182"/>
                    <a:pt x="10" y="182"/>
                    <a:pt x="9" y="183"/>
                  </a:cubicBezTo>
                  <a:cubicBezTo>
                    <a:pt x="4" y="188"/>
                    <a:pt x="1" y="192"/>
                    <a:pt x="1" y="192"/>
                  </a:cubicBezTo>
                  <a:cubicBezTo>
                    <a:pt x="0" y="193"/>
                    <a:pt x="1" y="194"/>
                    <a:pt x="1" y="195"/>
                  </a:cubicBezTo>
                  <a:cubicBezTo>
                    <a:pt x="2" y="196"/>
                    <a:pt x="4" y="195"/>
                    <a:pt x="4" y="1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3" name="任意多边形 633">
              <a:extLst>
                <a:ext uri="{FF2B5EF4-FFF2-40B4-BE49-F238E27FC236}">
                  <a16:creationId xmlns:a16="http://schemas.microsoft.com/office/drawing/2014/main" id="{D8352C3B-C94D-4AEE-B7BA-2220DFA9DBDA}"/>
                </a:ext>
              </a:extLst>
            </p:cNvPr>
            <p:cNvSpPr/>
            <p:nvPr/>
          </p:nvSpPr>
          <p:spPr>
            <a:xfrm>
              <a:off x="6047874" y="577516"/>
              <a:ext cx="3256547" cy="584802"/>
            </a:xfrm>
            <a:custGeom>
              <a:avLst/>
              <a:gdLst>
                <a:gd name="connsiteX0" fmla="*/ 0 w 3256547"/>
                <a:gd name="connsiteY0" fmla="*/ 272716 h 584802"/>
                <a:gd name="connsiteX1" fmla="*/ 1331494 w 3256547"/>
                <a:gd name="connsiteY1" fmla="*/ 577516 h 584802"/>
                <a:gd name="connsiteX2" fmla="*/ 3256547 w 3256547"/>
                <a:gd name="connsiteY2" fmla="*/ 0 h 584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256547" h="584802">
                  <a:moveTo>
                    <a:pt x="0" y="272716"/>
                  </a:moveTo>
                  <a:cubicBezTo>
                    <a:pt x="394368" y="447842"/>
                    <a:pt x="788736" y="622969"/>
                    <a:pt x="1331494" y="577516"/>
                  </a:cubicBezTo>
                  <a:cubicBezTo>
                    <a:pt x="1874252" y="532063"/>
                    <a:pt x="2565399" y="266031"/>
                    <a:pt x="3256547" y="0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/>
              <a:endParaRPr lang="zh-CN" altLang="en-US" sz="1800">
                <a:solidFill>
                  <a:prstClr val="white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314" name="组合 651">
              <a:extLst>
                <a:ext uri="{FF2B5EF4-FFF2-40B4-BE49-F238E27FC236}">
                  <a16:creationId xmlns:a16="http://schemas.microsoft.com/office/drawing/2014/main" id="{2613BD64-943B-4F94-BD17-29A835311C30}"/>
                </a:ext>
              </a:extLst>
            </p:cNvPr>
            <p:cNvGrpSpPr/>
            <p:nvPr/>
          </p:nvGrpSpPr>
          <p:grpSpPr>
            <a:xfrm>
              <a:off x="7538552" y="4952687"/>
              <a:ext cx="1697480" cy="1856346"/>
              <a:chOff x="398318" y="444635"/>
              <a:chExt cx="1697480" cy="1856346"/>
            </a:xfrm>
          </p:grpSpPr>
          <p:sp>
            <p:nvSpPr>
              <p:cNvPr id="366" name="Freeform 318">
                <a:extLst>
                  <a:ext uri="{FF2B5EF4-FFF2-40B4-BE49-F238E27FC236}">
                    <a16:creationId xmlns:a16="http://schemas.microsoft.com/office/drawing/2014/main" id="{D003F70D-8A22-4E82-B42D-96C06DAE329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903209" y="1132332"/>
                <a:ext cx="1168649" cy="1168649"/>
              </a:xfrm>
              <a:custGeom>
                <a:avLst/>
                <a:gdLst>
                  <a:gd name="T0" fmla="*/ 183 w 201"/>
                  <a:gd name="T1" fmla="*/ 133 h 201"/>
                  <a:gd name="T2" fmla="*/ 132 w 201"/>
                  <a:gd name="T3" fmla="*/ 18 h 201"/>
                  <a:gd name="T4" fmla="*/ 17 w 201"/>
                  <a:gd name="T5" fmla="*/ 69 h 201"/>
                  <a:gd name="T6" fmla="*/ 68 w 201"/>
                  <a:gd name="T7" fmla="*/ 184 h 201"/>
                  <a:gd name="T8" fmla="*/ 183 w 201"/>
                  <a:gd name="T9" fmla="*/ 133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1" h="201">
                    <a:moveTo>
                      <a:pt x="183" y="133"/>
                    </a:moveTo>
                    <a:cubicBezTo>
                      <a:pt x="201" y="87"/>
                      <a:pt x="178" y="35"/>
                      <a:pt x="132" y="18"/>
                    </a:cubicBezTo>
                    <a:cubicBezTo>
                      <a:pt x="86" y="0"/>
                      <a:pt x="35" y="23"/>
                      <a:pt x="17" y="69"/>
                    </a:cubicBezTo>
                    <a:cubicBezTo>
                      <a:pt x="0" y="115"/>
                      <a:pt x="23" y="166"/>
                      <a:pt x="68" y="184"/>
                    </a:cubicBezTo>
                    <a:cubicBezTo>
                      <a:pt x="114" y="201"/>
                      <a:pt x="165" y="178"/>
                      <a:pt x="183" y="133"/>
                    </a:cubicBezTo>
                    <a:close/>
                  </a:path>
                </a:pathLst>
              </a:custGeom>
              <a:solidFill>
                <a:srgbClr val="EFB21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7" name="Freeform 319">
                <a:extLst>
                  <a:ext uri="{FF2B5EF4-FFF2-40B4-BE49-F238E27FC236}">
                    <a16:creationId xmlns:a16="http://schemas.microsoft.com/office/drawing/2014/main" id="{CE9E9BBA-AE9B-4DA5-B209-86AA4A93921B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92328" y="1410893"/>
                <a:ext cx="970610" cy="574532"/>
              </a:xfrm>
              <a:custGeom>
                <a:avLst/>
                <a:gdLst>
                  <a:gd name="T0" fmla="*/ 30 w 167"/>
                  <a:gd name="T1" fmla="*/ 0 h 99"/>
                  <a:gd name="T2" fmla="*/ 160 w 167"/>
                  <a:gd name="T3" fmla="*/ 46 h 99"/>
                  <a:gd name="T4" fmla="*/ 161 w 167"/>
                  <a:gd name="T5" fmla="*/ 85 h 99"/>
                  <a:gd name="T6" fmla="*/ 0 w 167"/>
                  <a:gd name="T7" fmla="*/ 44 h 99"/>
                  <a:gd name="T8" fmla="*/ 30 w 167"/>
                  <a:gd name="T9" fmla="*/ 0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7" h="99">
                    <a:moveTo>
                      <a:pt x="30" y="0"/>
                    </a:moveTo>
                    <a:cubicBezTo>
                      <a:pt x="30" y="0"/>
                      <a:pt x="90" y="51"/>
                      <a:pt x="160" y="46"/>
                    </a:cubicBezTo>
                    <a:cubicBezTo>
                      <a:pt x="160" y="46"/>
                      <a:pt x="167" y="62"/>
                      <a:pt x="161" y="85"/>
                    </a:cubicBezTo>
                    <a:cubicBezTo>
                      <a:pt x="161" y="85"/>
                      <a:pt x="82" y="99"/>
                      <a:pt x="0" y="44"/>
                    </a:cubicBezTo>
                    <a:cubicBezTo>
                      <a:pt x="0" y="44"/>
                      <a:pt x="6" y="17"/>
                      <a:pt x="30" y="0"/>
                    </a:cubicBezTo>
                    <a:close/>
                  </a:path>
                </a:pathLst>
              </a:custGeom>
              <a:solidFill>
                <a:srgbClr val="EFBD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8" name="Freeform 320">
                <a:extLst>
                  <a:ext uri="{FF2B5EF4-FFF2-40B4-BE49-F238E27FC236}">
                    <a16:creationId xmlns:a16="http://schemas.microsoft.com/office/drawing/2014/main" id="{4CE5D487-FA23-4165-BE05-90E378DBC46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103425" y="1541468"/>
                <a:ext cx="948847" cy="383021"/>
              </a:xfrm>
              <a:custGeom>
                <a:avLst/>
                <a:gdLst>
                  <a:gd name="T0" fmla="*/ 0 w 163"/>
                  <a:gd name="T1" fmla="*/ 0 h 66"/>
                  <a:gd name="T2" fmla="*/ 163 w 163"/>
                  <a:gd name="T3" fmla="*/ 39 h 66"/>
                  <a:gd name="T4" fmla="*/ 153 w 163"/>
                  <a:gd name="T5" fmla="*/ 66 h 66"/>
                  <a:gd name="T6" fmla="*/ 0 w 163"/>
                  <a:gd name="T7" fmla="*/ 8 h 66"/>
                  <a:gd name="T8" fmla="*/ 0 w 163"/>
                  <a:gd name="T9" fmla="*/ 0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" h="66">
                    <a:moveTo>
                      <a:pt x="0" y="0"/>
                    </a:moveTo>
                    <a:cubicBezTo>
                      <a:pt x="0" y="0"/>
                      <a:pt x="79" y="53"/>
                      <a:pt x="163" y="39"/>
                    </a:cubicBezTo>
                    <a:cubicBezTo>
                      <a:pt x="163" y="39"/>
                      <a:pt x="163" y="50"/>
                      <a:pt x="153" y="66"/>
                    </a:cubicBezTo>
                    <a:cubicBezTo>
                      <a:pt x="153" y="66"/>
                      <a:pt x="32" y="63"/>
                      <a:pt x="0" y="8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FC45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69" name="Freeform 321">
                <a:extLst>
                  <a:ext uri="{FF2B5EF4-FFF2-40B4-BE49-F238E27FC236}">
                    <a16:creationId xmlns:a16="http://schemas.microsoft.com/office/drawing/2014/main" id="{2B8728A4-61D5-4441-B347-C1D8721D83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278613" y="1577377"/>
                <a:ext cx="872679" cy="400431"/>
              </a:xfrm>
              <a:custGeom>
                <a:avLst/>
                <a:gdLst>
                  <a:gd name="T0" fmla="*/ 150 w 150"/>
                  <a:gd name="T1" fmla="*/ 50 h 69"/>
                  <a:gd name="T2" fmla="*/ 0 w 150"/>
                  <a:gd name="T3" fmla="*/ 0 h 69"/>
                  <a:gd name="T4" fmla="*/ 5 w 150"/>
                  <a:gd name="T5" fmla="*/ 22 h 69"/>
                  <a:gd name="T6" fmla="*/ 141 w 150"/>
                  <a:gd name="T7" fmla="*/ 58 h 69"/>
                  <a:gd name="T8" fmla="*/ 150 w 150"/>
                  <a:gd name="T9" fmla="*/ 50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0" h="69">
                    <a:moveTo>
                      <a:pt x="150" y="50"/>
                    </a:moveTo>
                    <a:cubicBezTo>
                      <a:pt x="150" y="50"/>
                      <a:pt x="35" y="44"/>
                      <a:pt x="0" y="0"/>
                    </a:cubicBezTo>
                    <a:cubicBezTo>
                      <a:pt x="0" y="0"/>
                      <a:pt x="2" y="16"/>
                      <a:pt x="5" y="22"/>
                    </a:cubicBezTo>
                    <a:cubicBezTo>
                      <a:pt x="5" y="22"/>
                      <a:pt x="72" y="69"/>
                      <a:pt x="141" y="58"/>
                    </a:cubicBezTo>
                    <a:cubicBezTo>
                      <a:pt x="141" y="58"/>
                      <a:pt x="146" y="56"/>
                      <a:pt x="150" y="50"/>
                    </a:cubicBezTo>
                    <a:close/>
                  </a:path>
                </a:pathLst>
              </a:custGeom>
              <a:solidFill>
                <a:srgbClr val="EFCE7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0" name="Freeform 322">
                <a:extLst>
                  <a:ext uri="{FF2B5EF4-FFF2-40B4-BE49-F238E27FC236}">
                    <a16:creationId xmlns:a16="http://schemas.microsoft.com/office/drawing/2014/main" id="{F5EBA95F-25E5-4ABC-A2B7-6697C4FE92E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494062" y="1616549"/>
                <a:ext cx="737751" cy="361258"/>
              </a:xfrm>
              <a:custGeom>
                <a:avLst/>
                <a:gdLst>
                  <a:gd name="T0" fmla="*/ 0 w 127"/>
                  <a:gd name="T1" fmla="*/ 0 h 62"/>
                  <a:gd name="T2" fmla="*/ 127 w 127"/>
                  <a:gd name="T3" fmla="*/ 35 h 62"/>
                  <a:gd name="T4" fmla="*/ 0 w 127"/>
                  <a:gd name="T5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27" h="62">
                    <a:moveTo>
                      <a:pt x="0" y="0"/>
                    </a:moveTo>
                    <a:cubicBezTo>
                      <a:pt x="0" y="0"/>
                      <a:pt x="62" y="46"/>
                      <a:pt x="127" y="35"/>
                    </a:cubicBezTo>
                    <a:cubicBezTo>
                      <a:pt x="127" y="35"/>
                      <a:pt x="50" y="62"/>
                      <a:pt x="0" y="0"/>
                    </a:cubicBezTo>
                    <a:close/>
                  </a:path>
                </a:pathLst>
              </a:custGeom>
              <a:solidFill>
                <a:srgbClr val="EFDBA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1" name="Freeform 323">
                <a:extLst>
                  <a:ext uri="{FF2B5EF4-FFF2-40B4-BE49-F238E27FC236}">
                    <a16:creationId xmlns:a16="http://schemas.microsoft.com/office/drawing/2014/main" id="{BF36B265-3007-4AAB-9B20-CB5F1846936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615933" y="1647017"/>
                <a:ext cx="639819" cy="319910"/>
              </a:xfrm>
              <a:custGeom>
                <a:avLst/>
                <a:gdLst>
                  <a:gd name="T0" fmla="*/ 0 w 110"/>
                  <a:gd name="T1" fmla="*/ 0 h 55"/>
                  <a:gd name="T2" fmla="*/ 110 w 110"/>
                  <a:gd name="T3" fmla="*/ 26 h 55"/>
                  <a:gd name="T4" fmla="*/ 0 w 110"/>
                  <a:gd name="T5" fmla="*/ 0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0" h="55">
                    <a:moveTo>
                      <a:pt x="0" y="0"/>
                    </a:moveTo>
                    <a:cubicBezTo>
                      <a:pt x="0" y="0"/>
                      <a:pt x="46" y="41"/>
                      <a:pt x="110" y="26"/>
                    </a:cubicBezTo>
                    <a:cubicBezTo>
                      <a:pt x="110" y="26"/>
                      <a:pt x="46" y="55"/>
                      <a:pt x="0" y="0"/>
                    </a:cubicBezTo>
                    <a:close/>
                  </a:path>
                </a:pathLst>
              </a:custGeom>
              <a:solidFill>
                <a:srgbClr val="EFE3C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2" name="Freeform 324">
                <a:extLst>
                  <a:ext uri="{FF2B5EF4-FFF2-40B4-BE49-F238E27FC236}">
                    <a16:creationId xmlns:a16="http://schemas.microsoft.com/office/drawing/2014/main" id="{D21805CA-BFB9-45E8-8989-440DDBDC200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50979" y="1463123"/>
                <a:ext cx="685521" cy="289442"/>
              </a:xfrm>
              <a:custGeom>
                <a:avLst/>
                <a:gdLst>
                  <a:gd name="T0" fmla="*/ 0 w 118"/>
                  <a:gd name="T1" fmla="*/ 4 h 50"/>
                  <a:gd name="T2" fmla="*/ 118 w 118"/>
                  <a:gd name="T3" fmla="*/ 47 h 50"/>
                  <a:gd name="T4" fmla="*/ 112 w 118"/>
                  <a:gd name="T5" fmla="*/ 33 h 50"/>
                  <a:gd name="T6" fmla="*/ 6 w 118"/>
                  <a:gd name="T7" fmla="*/ 0 h 50"/>
                  <a:gd name="T8" fmla="*/ 0 w 118"/>
                  <a:gd name="T9" fmla="*/ 4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8" h="50">
                    <a:moveTo>
                      <a:pt x="0" y="4"/>
                    </a:moveTo>
                    <a:cubicBezTo>
                      <a:pt x="0" y="4"/>
                      <a:pt x="57" y="50"/>
                      <a:pt x="118" y="47"/>
                    </a:cubicBezTo>
                    <a:cubicBezTo>
                      <a:pt x="118" y="47"/>
                      <a:pt x="117" y="39"/>
                      <a:pt x="112" y="33"/>
                    </a:cubicBezTo>
                    <a:cubicBezTo>
                      <a:pt x="112" y="33"/>
                      <a:pt x="15" y="18"/>
                      <a:pt x="6" y="0"/>
                    </a:cubicBez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0BB3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3" name="Freeform 325">
                <a:extLst>
                  <a:ext uri="{FF2B5EF4-FFF2-40B4-BE49-F238E27FC236}">
                    <a16:creationId xmlns:a16="http://schemas.microsoft.com/office/drawing/2014/main" id="{8C6ADD67-C4B7-4A54-9CA7-537EF93EC978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06366" y="1459859"/>
                <a:ext cx="531006" cy="267679"/>
              </a:xfrm>
              <a:custGeom>
                <a:avLst/>
                <a:gdLst>
                  <a:gd name="T0" fmla="*/ 0 w 91"/>
                  <a:gd name="T1" fmla="*/ 16 h 46"/>
                  <a:gd name="T2" fmla="*/ 91 w 91"/>
                  <a:gd name="T3" fmla="*/ 45 h 46"/>
                  <a:gd name="T4" fmla="*/ 0 w 91"/>
                  <a:gd name="T5" fmla="*/ 1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1" h="46">
                    <a:moveTo>
                      <a:pt x="0" y="16"/>
                    </a:moveTo>
                    <a:cubicBezTo>
                      <a:pt x="0" y="16"/>
                      <a:pt x="62" y="46"/>
                      <a:pt x="91" y="45"/>
                    </a:cubicBezTo>
                    <a:cubicBezTo>
                      <a:pt x="91" y="45"/>
                      <a:pt x="61" y="0"/>
                      <a:pt x="0" y="16"/>
                    </a:cubicBezTo>
                    <a:close/>
                  </a:path>
                </a:pathLst>
              </a:custGeom>
              <a:solidFill>
                <a:srgbClr val="E6A9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4" name="Freeform 386">
                <a:extLst>
                  <a:ext uri="{FF2B5EF4-FFF2-40B4-BE49-F238E27FC236}">
                    <a16:creationId xmlns:a16="http://schemas.microsoft.com/office/drawing/2014/main" id="{6C0FADE1-7460-4B46-851F-D6CB41635D34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95161" y="800453"/>
                <a:ext cx="152338" cy="150162"/>
              </a:xfrm>
              <a:custGeom>
                <a:avLst/>
                <a:gdLst>
                  <a:gd name="T0" fmla="*/ 0 w 70"/>
                  <a:gd name="T1" fmla="*/ 32 h 69"/>
                  <a:gd name="T2" fmla="*/ 24 w 70"/>
                  <a:gd name="T3" fmla="*/ 24 h 69"/>
                  <a:gd name="T4" fmla="*/ 30 w 70"/>
                  <a:gd name="T5" fmla="*/ 0 h 69"/>
                  <a:gd name="T6" fmla="*/ 46 w 70"/>
                  <a:gd name="T7" fmla="*/ 19 h 69"/>
                  <a:gd name="T8" fmla="*/ 70 w 70"/>
                  <a:gd name="T9" fmla="*/ 19 h 69"/>
                  <a:gd name="T10" fmla="*/ 56 w 70"/>
                  <a:gd name="T11" fmla="*/ 37 h 69"/>
                  <a:gd name="T12" fmla="*/ 64 w 70"/>
                  <a:gd name="T13" fmla="*/ 61 h 69"/>
                  <a:gd name="T14" fmla="*/ 40 w 70"/>
                  <a:gd name="T15" fmla="*/ 53 h 69"/>
                  <a:gd name="T16" fmla="*/ 22 w 70"/>
                  <a:gd name="T17" fmla="*/ 69 h 69"/>
                  <a:gd name="T18" fmla="*/ 22 w 70"/>
                  <a:gd name="T19" fmla="*/ 45 h 69"/>
                  <a:gd name="T20" fmla="*/ 0 w 70"/>
                  <a:gd name="T21" fmla="*/ 3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0" h="69">
                    <a:moveTo>
                      <a:pt x="0" y="32"/>
                    </a:moveTo>
                    <a:lnTo>
                      <a:pt x="24" y="24"/>
                    </a:lnTo>
                    <a:lnTo>
                      <a:pt x="30" y="0"/>
                    </a:lnTo>
                    <a:lnTo>
                      <a:pt x="46" y="19"/>
                    </a:lnTo>
                    <a:lnTo>
                      <a:pt x="70" y="19"/>
                    </a:lnTo>
                    <a:lnTo>
                      <a:pt x="56" y="37"/>
                    </a:lnTo>
                    <a:lnTo>
                      <a:pt x="64" y="61"/>
                    </a:lnTo>
                    <a:lnTo>
                      <a:pt x="40" y="53"/>
                    </a:lnTo>
                    <a:lnTo>
                      <a:pt x="22" y="69"/>
                    </a:lnTo>
                    <a:lnTo>
                      <a:pt x="22" y="45"/>
                    </a:lnTo>
                    <a:lnTo>
                      <a:pt x="0" y="32"/>
                    </a:lnTo>
                    <a:close/>
                  </a:path>
                </a:pathLst>
              </a:custGeom>
              <a:solidFill>
                <a:srgbClr val="93FF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5" name="Freeform 417">
                <a:extLst>
                  <a:ext uri="{FF2B5EF4-FFF2-40B4-BE49-F238E27FC236}">
                    <a16:creationId xmlns:a16="http://schemas.microsoft.com/office/drawing/2014/main" id="{1F619342-7DE2-4E11-9EC0-2E130D8B96D3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428775" y="756928"/>
                <a:ext cx="128399" cy="121870"/>
              </a:xfrm>
              <a:custGeom>
                <a:avLst/>
                <a:gdLst>
                  <a:gd name="T0" fmla="*/ 59 w 59"/>
                  <a:gd name="T1" fmla="*/ 38 h 56"/>
                  <a:gd name="T2" fmla="*/ 38 w 59"/>
                  <a:gd name="T3" fmla="*/ 38 h 56"/>
                  <a:gd name="T4" fmla="*/ 27 w 59"/>
                  <a:gd name="T5" fmla="*/ 56 h 56"/>
                  <a:gd name="T6" fmla="*/ 22 w 59"/>
                  <a:gd name="T7" fmla="*/ 38 h 56"/>
                  <a:gd name="T8" fmla="*/ 0 w 59"/>
                  <a:gd name="T9" fmla="*/ 32 h 56"/>
                  <a:gd name="T10" fmla="*/ 16 w 59"/>
                  <a:gd name="T11" fmla="*/ 19 h 56"/>
                  <a:gd name="T12" fmla="*/ 14 w 59"/>
                  <a:gd name="T13" fmla="*/ 0 h 56"/>
                  <a:gd name="T14" fmla="*/ 32 w 59"/>
                  <a:gd name="T15" fmla="*/ 11 h 56"/>
                  <a:gd name="T16" fmla="*/ 51 w 59"/>
                  <a:gd name="T17" fmla="*/ 3 h 56"/>
                  <a:gd name="T18" fmla="*/ 46 w 59"/>
                  <a:gd name="T19" fmla="*/ 22 h 56"/>
                  <a:gd name="T20" fmla="*/ 59 w 59"/>
                  <a:gd name="T21" fmla="*/ 38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8"/>
                    </a:moveTo>
                    <a:lnTo>
                      <a:pt x="38" y="38"/>
                    </a:lnTo>
                    <a:lnTo>
                      <a:pt x="27" y="56"/>
                    </a:lnTo>
                    <a:lnTo>
                      <a:pt x="22" y="38"/>
                    </a:lnTo>
                    <a:lnTo>
                      <a:pt x="0" y="32"/>
                    </a:lnTo>
                    <a:lnTo>
                      <a:pt x="16" y="19"/>
                    </a:lnTo>
                    <a:lnTo>
                      <a:pt x="14" y="0"/>
                    </a:lnTo>
                    <a:lnTo>
                      <a:pt x="32" y="11"/>
                    </a:lnTo>
                    <a:lnTo>
                      <a:pt x="51" y="3"/>
                    </a:lnTo>
                    <a:lnTo>
                      <a:pt x="46" y="22"/>
                    </a:lnTo>
                    <a:lnTo>
                      <a:pt x="59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6" name="Freeform 422">
                <a:extLst>
                  <a:ext uri="{FF2B5EF4-FFF2-40B4-BE49-F238E27FC236}">
                    <a16:creationId xmlns:a16="http://schemas.microsoft.com/office/drawing/2014/main" id="{EEDEB77C-4E54-4783-8FD4-B9B4EA78E89A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395053" y="1716657"/>
                <a:ext cx="128399" cy="121870"/>
              </a:xfrm>
              <a:custGeom>
                <a:avLst/>
                <a:gdLst>
                  <a:gd name="T0" fmla="*/ 59 w 59"/>
                  <a:gd name="T1" fmla="*/ 37 h 56"/>
                  <a:gd name="T2" fmla="*/ 38 w 59"/>
                  <a:gd name="T3" fmla="*/ 37 h 56"/>
                  <a:gd name="T4" fmla="*/ 27 w 59"/>
                  <a:gd name="T5" fmla="*/ 56 h 56"/>
                  <a:gd name="T6" fmla="*/ 22 w 59"/>
                  <a:gd name="T7" fmla="*/ 37 h 56"/>
                  <a:gd name="T8" fmla="*/ 0 w 59"/>
                  <a:gd name="T9" fmla="*/ 32 h 56"/>
                  <a:gd name="T10" fmla="*/ 16 w 59"/>
                  <a:gd name="T11" fmla="*/ 18 h 56"/>
                  <a:gd name="T12" fmla="*/ 14 w 59"/>
                  <a:gd name="T13" fmla="*/ 0 h 56"/>
                  <a:gd name="T14" fmla="*/ 32 w 59"/>
                  <a:gd name="T15" fmla="*/ 10 h 56"/>
                  <a:gd name="T16" fmla="*/ 51 w 59"/>
                  <a:gd name="T17" fmla="*/ 2 h 56"/>
                  <a:gd name="T18" fmla="*/ 46 w 59"/>
                  <a:gd name="T19" fmla="*/ 21 h 56"/>
                  <a:gd name="T20" fmla="*/ 59 w 59"/>
                  <a:gd name="T21" fmla="*/ 37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56">
                    <a:moveTo>
                      <a:pt x="59" y="37"/>
                    </a:moveTo>
                    <a:lnTo>
                      <a:pt x="38" y="37"/>
                    </a:lnTo>
                    <a:lnTo>
                      <a:pt x="27" y="56"/>
                    </a:lnTo>
                    <a:lnTo>
                      <a:pt x="22" y="37"/>
                    </a:lnTo>
                    <a:lnTo>
                      <a:pt x="0" y="32"/>
                    </a:lnTo>
                    <a:lnTo>
                      <a:pt x="16" y="18"/>
                    </a:lnTo>
                    <a:lnTo>
                      <a:pt x="14" y="0"/>
                    </a:lnTo>
                    <a:lnTo>
                      <a:pt x="32" y="10"/>
                    </a:lnTo>
                    <a:lnTo>
                      <a:pt x="51" y="2"/>
                    </a:lnTo>
                    <a:lnTo>
                      <a:pt x="46" y="21"/>
                    </a:lnTo>
                    <a:lnTo>
                      <a:pt x="59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7" name="Freeform 569">
                <a:extLst>
                  <a:ext uri="{FF2B5EF4-FFF2-40B4-BE49-F238E27FC236}">
                    <a16:creationId xmlns:a16="http://schemas.microsoft.com/office/drawing/2014/main" id="{1708D437-CD64-4967-8823-74507FD5CDB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970663" y="78522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8" name="Freeform 572">
                <a:extLst>
                  <a:ext uri="{FF2B5EF4-FFF2-40B4-BE49-F238E27FC236}">
                    <a16:creationId xmlns:a16="http://schemas.microsoft.com/office/drawing/2014/main" id="{492AD6EA-108E-4A83-BE4D-D8D916AC88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1092544" y="734078"/>
                <a:ext cx="28292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9" name="Freeform 573">
                <a:extLst>
                  <a:ext uri="{FF2B5EF4-FFF2-40B4-BE49-F238E27FC236}">
                    <a16:creationId xmlns:a16="http://schemas.microsoft.com/office/drawing/2014/main" id="{71D192AB-59B8-4875-8166-FB88BB1D6C6F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594182" y="451164"/>
                <a:ext cx="41350" cy="28292"/>
              </a:xfrm>
              <a:custGeom>
                <a:avLst/>
                <a:gdLst>
                  <a:gd name="T0" fmla="*/ 4 w 7"/>
                  <a:gd name="T1" fmla="*/ 5 h 5"/>
                  <a:gd name="T2" fmla="*/ 4 w 7"/>
                  <a:gd name="T3" fmla="*/ 0 h 5"/>
                  <a:gd name="T4" fmla="*/ 4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4" y="5"/>
                    </a:moveTo>
                    <a:cubicBezTo>
                      <a:pt x="7" y="5"/>
                      <a:pt x="7" y="0"/>
                      <a:pt x="4" y="0"/>
                    </a:cubicBezTo>
                    <a:cubicBezTo>
                      <a:pt x="0" y="0"/>
                      <a:pt x="0" y="5"/>
                      <a:pt x="4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0" name="Freeform 574">
                <a:extLst>
                  <a:ext uri="{FF2B5EF4-FFF2-40B4-BE49-F238E27FC236}">
                    <a16:creationId xmlns:a16="http://schemas.microsoft.com/office/drawing/2014/main" id="{0B59CA08-72E5-475C-8E2C-C9FB5321797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438580" y="1172594"/>
                <a:ext cx="39173" cy="28292"/>
              </a:xfrm>
              <a:custGeom>
                <a:avLst/>
                <a:gdLst>
                  <a:gd name="T0" fmla="*/ 3 w 7"/>
                  <a:gd name="T1" fmla="*/ 5 h 5"/>
                  <a:gd name="T2" fmla="*/ 3 w 7"/>
                  <a:gd name="T3" fmla="*/ 0 h 5"/>
                  <a:gd name="T4" fmla="*/ 3 w 7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3" y="5"/>
                    </a:moveTo>
                    <a:cubicBezTo>
                      <a:pt x="7" y="5"/>
                      <a:pt x="7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1" name="Freeform 575">
                <a:extLst>
                  <a:ext uri="{FF2B5EF4-FFF2-40B4-BE49-F238E27FC236}">
                    <a16:creationId xmlns:a16="http://schemas.microsoft.com/office/drawing/2014/main" id="{1F75E770-C3B4-4B41-A13A-EB94D76A83FD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743256" y="1768888"/>
                <a:ext cx="30468" cy="45702"/>
              </a:xfrm>
              <a:custGeom>
                <a:avLst/>
                <a:gdLst>
                  <a:gd name="T0" fmla="*/ 5 w 5"/>
                  <a:gd name="T1" fmla="*/ 5 h 8"/>
                  <a:gd name="T2" fmla="*/ 5 w 5"/>
                  <a:gd name="T3" fmla="*/ 3 h 8"/>
                  <a:gd name="T4" fmla="*/ 0 w 5"/>
                  <a:gd name="T5" fmla="*/ 3 h 8"/>
                  <a:gd name="T6" fmla="*/ 0 w 5"/>
                  <a:gd name="T7" fmla="*/ 5 h 8"/>
                  <a:gd name="T8" fmla="*/ 5 w 5"/>
                  <a:gd name="T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8">
                    <a:moveTo>
                      <a:pt x="5" y="5"/>
                    </a:moveTo>
                    <a:cubicBezTo>
                      <a:pt x="5" y="4"/>
                      <a:pt x="5" y="4"/>
                      <a:pt x="5" y="3"/>
                    </a:cubicBezTo>
                    <a:cubicBezTo>
                      <a:pt x="5" y="0"/>
                      <a:pt x="0" y="0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8"/>
                      <a:pt x="5" y="8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2" name="Freeform 578">
                <a:extLst>
                  <a:ext uri="{FF2B5EF4-FFF2-40B4-BE49-F238E27FC236}">
                    <a16:creationId xmlns:a16="http://schemas.microsoft.com/office/drawing/2014/main" id="{39E941B0-E656-44B0-91F2-CB8628F5E0F1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>
                <a:off x="847715" y="1227000"/>
                <a:ext cx="34820" cy="28292"/>
              </a:xfrm>
              <a:custGeom>
                <a:avLst/>
                <a:gdLst>
                  <a:gd name="T0" fmla="*/ 3 w 6"/>
                  <a:gd name="T1" fmla="*/ 5 h 5"/>
                  <a:gd name="T2" fmla="*/ 3 w 6"/>
                  <a:gd name="T3" fmla="*/ 0 h 5"/>
                  <a:gd name="T4" fmla="*/ 3 w 6"/>
                  <a:gd name="T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3" y="5"/>
                    </a:moveTo>
                    <a:cubicBezTo>
                      <a:pt x="6" y="5"/>
                      <a:pt x="6" y="0"/>
                      <a:pt x="3" y="0"/>
                    </a:cubicBezTo>
                    <a:cubicBezTo>
                      <a:pt x="0" y="0"/>
                      <a:pt x="0" y="5"/>
                      <a:pt x="3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pPr defTabSz="914446"/>
                <a:endParaRPr lang="zh-CN" altLang="en-US" sz="180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315" name="Freeform 327">
              <a:extLst>
                <a:ext uri="{FF2B5EF4-FFF2-40B4-BE49-F238E27FC236}">
                  <a16:creationId xmlns:a16="http://schemas.microsoft.com/office/drawing/2014/main" id="{AF9F5308-A1BA-43F9-B37A-40D7C9501D0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133827" y="2022922"/>
              <a:ext cx="145809" cy="145809"/>
            </a:xfrm>
            <a:custGeom>
              <a:avLst/>
              <a:gdLst>
                <a:gd name="T0" fmla="*/ 23 w 25"/>
                <a:gd name="T1" fmla="*/ 9 h 25"/>
                <a:gd name="T2" fmla="*/ 9 w 25"/>
                <a:gd name="T3" fmla="*/ 2 h 25"/>
                <a:gd name="T4" fmla="*/ 2 w 25"/>
                <a:gd name="T5" fmla="*/ 16 h 25"/>
                <a:gd name="T6" fmla="*/ 16 w 25"/>
                <a:gd name="T7" fmla="*/ 23 h 25"/>
                <a:gd name="T8" fmla="*/ 23 w 25"/>
                <a:gd name="T9" fmla="*/ 9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5">
                  <a:moveTo>
                    <a:pt x="23" y="9"/>
                  </a:moveTo>
                  <a:cubicBezTo>
                    <a:pt x="22" y="3"/>
                    <a:pt x="15" y="0"/>
                    <a:pt x="9" y="2"/>
                  </a:cubicBezTo>
                  <a:cubicBezTo>
                    <a:pt x="3" y="4"/>
                    <a:pt x="0" y="10"/>
                    <a:pt x="2" y="16"/>
                  </a:cubicBezTo>
                  <a:cubicBezTo>
                    <a:pt x="4" y="22"/>
                    <a:pt x="10" y="25"/>
                    <a:pt x="16" y="23"/>
                  </a:cubicBezTo>
                  <a:cubicBezTo>
                    <a:pt x="22" y="22"/>
                    <a:pt x="25" y="15"/>
                    <a:pt x="23" y="9"/>
                  </a:cubicBezTo>
                  <a:close/>
                </a:path>
              </a:pathLst>
            </a:custGeom>
            <a:solidFill>
              <a:srgbClr val="D651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6" name="Freeform 368">
              <a:extLst>
                <a:ext uri="{FF2B5EF4-FFF2-40B4-BE49-F238E27FC236}">
                  <a16:creationId xmlns:a16="http://schemas.microsoft.com/office/drawing/2014/main" id="{F20F8F13-3F31-48E4-95D8-3B8E2B1894F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57791" y="1087683"/>
              <a:ext cx="367787" cy="295971"/>
            </a:xfrm>
            <a:custGeom>
              <a:avLst/>
              <a:gdLst>
                <a:gd name="T0" fmla="*/ 4 w 63"/>
                <a:gd name="T1" fmla="*/ 17 h 51"/>
                <a:gd name="T2" fmla="*/ 44 w 63"/>
                <a:gd name="T3" fmla="*/ 25 h 51"/>
                <a:gd name="T4" fmla="*/ 4 w 63"/>
                <a:gd name="T5" fmla="*/ 1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51">
                  <a:moveTo>
                    <a:pt x="4" y="17"/>
                  </a:moveTo>
                  <a:cubicBezTo>
                    <a:pt x="23" y="28"/>
                    <a:pt x="63" y="51"/>
                    <a:pt x="44" y="25"/>
                  </a:cubicBezTo>
                  <a:cubicBezTo>
                    <a:pt x="25" y="0"/>
                    <a:pt x="0" y="15"/>
                    <a:pt x="4" y="17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7" name="Freeform 369">
              <a:extLst>
                <a:ext uri="{FF2B5EF4-FFF2-40B4-BE49-F238E27FC236}">
                  <a16:creationId xmlns:a16="http://schemas.microsoft.com/office/drawing/2014/main" id="{F681C36F-8734-43D5-B487-C93F5B6E059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70639" y="1170988"/>
              <a:ext cx="121870" cy="208921"/>
            </a:xfrm>
            <a:custGeom>
              <a:avLst/>
              <a:gdLst>
                <a:gd name="T0" fmla="*/ 5 w 21"/>
                <a:gd name="T1" fmla="*/ 4 h 36"/>
                <a:gd name="T2" fmla="*/ 17 w 21"/>
                <a:gd name="T3" fmla="*/ 18 h 36"/>
                <a:gd name="T4" fmla="*/ 5 w 21"/>
                <a:gd name="T5" fmla="*/ 4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36">
                  <a:moveTo>
                    <a:pt x="5" y="4"/>
                  </a:moveTo>
                  <a:cubicBezTo>
                    <a:pt x="0" y="11"/>
                    <a:pt x="13" y="36"/>
                    <a:pt x="17" y="18"/>
                  </a:cubicBezTo>
                  <a:cubicBezTo>
                    <a:pt x="21" y="0"/>
                    <a:pt x="8" y="1"/>
                    <a:pt x="5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8" name="Freeform 372">
              <a:extLst>
                <a:ext uri="{FF2B5EF4-FFF2-40B4-BE49-F238E27FC236}">
                  <a16:creationId xmlns:a16="http://schemas.microsoft.com/office/drawing/2014/main" id="{5617E16E-AC99-4EEB-A450-849E2A2FC97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42983" y="879626"/>
              <a:ext cx="150162" cy="215449"/>
            </a:xfrm>
            <a:custGeom>
              <a:avLst/>
              <a:gdLst>
                <a:gd name="T0" fmla="*/ 18 w 26"/>
                <a:gd name="T1" fmla="*/ 4 h 37"/>
                <a:gd name="T2" fmla="*/ 15 w 26"/>
                <a:gd name="T3" fmla="*/ 26 h 37"/>
                <a:gd name="T4" fmla="*/ 18 w 26"/>
                <a:gd name="T5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37">
                  <a:moveTo>
                    <a:pt x="18" y="4"/>
                  </a:moveTo>
                  <a:cubicBezTo>
                    <a:pt x="0" y="12"/>
                    <a:pt x="4" y="37"/>
                    <a:pt x="15" y="26"/>
                  </a:cubicBezTo>
                  <a:cubicBezTo>
                    <a:pt x="25" y="14"/>
                    <a:pt x="26" y="0"/>
                    <a:pt x="18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19" name="Freeform 373">
              <a:extLst>
                <a:ext uri="{FF2B5EF4-FFF2-40B4-BE49-F238E27FC236}">
                  <a16:creationId xmlns:a16="http://schemas.microsoft.com/office/drawing/2014/main" id="{D03C98FA-68B5-41EB-B1BC-BB7BD8188F3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216161" y="1085088"/>
              <a:ext cx="261151" cy="110989"/>
            </a:xfrm>
            <a:custGeom>
              <a:avLst/>
              <a:gdLst>
                <a:gd name="T0" fmla="*/ 45 w 45"/>
                <a:gd name="T1" fmla="*/ 19 h 19"/>
                <a:gd name="T2" fmla="*/ 7 w 45"/>
                <a:gd name="T3" fmla="*/ 10 h 19"/>
                <a:gd name="T4" fmla="*/ 45 w 45"/>
                <a:gd name="T5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5" h="19">
                  <a:moveTo>
                    <a:pt x="45" y="19"/>
                  </a:moveTo>
                  <a:cubicBezTo>
                    <a:pt x="32" y="17"/>
                    <a:pt x="0" y="0"/>
                    <a:pt x="7" y="10"/>
                  </a:cubicBezTo>
                  <a:cubicBezTo>
                    <a:pt x="15" y="19"/>
                    <a:pt x="45" y="19"/>
                    <a:pt x="45" y="19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0" name="Freeform 374">
              <a:extLst>
                <a:ext uri="{FF2B5EF4-FFF2-40B4-BE49-F238E27FC236}">
                  <a16:creationId xmlns:a16="http://schemas.microsoft.com/office/drawing/2014/main" id="{A4F9A5D0-C29D-4751-81F3-90895377D43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91382" y="1342477"/>
              <a:ext cx="34820" cy="45701"/>
            </a:xfrm>
            <a:custGeom>
              <a:avLst/>
              <a:gdLst>
                <a:gd name="T0" fmla="*/ 6 w 6"/>
                <a:gd name="T1" fmla="*/ 4 h 8"/>
                <a:gd name="T2" fmla="*/ 5 w 6"/>
                <a:gd name="T3" fmla="*/ 3 h 8"/>
                <a:gd name="T4" fmla="*/ 0 w 6"/>
                <a:gd name="T5" fmla="*/ 4 h 8"/>
                <a:gd name="T6" fmla="*/ 1 w 6"/>
                <a:gd name="T7" fmla="*/ 5 h 8"/>
                <a:gd name="T8" fmla="*/ 6 w 6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5" y="0"/>
                    <a:pt x="0" y="1"/>
                    <a:pt x="0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8"/>
                    <a:pt x="6" y="7"/>
                    <a:pt x="6" y="4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1" name="Freeform 375">
              <a:extLst>
                <a:ext uri="{FF2B5EF4-FFF2-40B4-BE49-F238E27FC236}">
                  <a16:creationId xmlns:a16="http://schemas.microsoft.com/office/drawing/2014/main" id="{8D147866-D90D-426E-A74A-08DDDC4D7C0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9463227" y="1036057"/>
              <a:ext cx="41349" cy="28291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5FAC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2" name="Freeform 383">
              <a:extLst>
                <a:ext uri="{FF2B5EF4-FFF2-40B4-BE49-F238E27FC236}">
                  <a16:creationId xmlns:a16="http://schemas.microsoft.com/office/drawing/2014/main" id="{99AB0ABD-B9FE-4DF6-A78E-3AB4FEE9FDF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221260" y="1524970"/>
              <a:ext cx="152338" cy="143633"/>
            </a:xfrm>
            <a:custGeom>
              <a:avLst/>
              <a:gdLst>
                <a:gd name="T0" fmla="*/ 16 w 70"/>
                <a:gd name="T1" fmla="*/ 0 h 66"/>
                <a:gd name="T2" fmla="*/ 38 w 70"/>
                <a:gd name="T3" fmla="*/ 13 h 66"/>
                <a:gd name="T4" fmla="*/ 59 w 70"/>
                <a:gd name="T5" fmla="*/ 2 h 66"/>
                <a:gd name="T6" fmla="*/ 54 w 70"/>
                <a:gd name="T7" fmla="*/ 26 h 66"/>
                <a:gd name="T8" fmla="*/ 70 w 70"/>
                <a:gd name="T9" fmla="*/ 45 h 66"/>
                <a:gd name="T10" fmla="*/ 46 w 70"/>
                <a:gd name="T11" fmla="*/ 45 h 66"/>
                <a:gd name="T12" fmla="*/ 35 w 70"/>
                <a:gd name="T13" fmla="*/ 66 h 66"/>
                <a:gd name="T14" fmla="*/ 24 w 70"/>
                <a:gd name="T15" fmla="*/ 45 h 66"/>
                <a:gd name="T16" fmla="*/ 0 w 70"/>
                <a:gd name="T17" fmla="*/ 40 h 66"/>
                <a:gd name="T18" fmla="*/ 19 w 70"/>
                <a:gd name="T19" fmla="*/ 24 h 66"/>
                <a:gd name="T20" fmla="*/ 16 w 70"/>
                <a:gd name="T21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" h="66">
                  <a:moveTo>
                    <a:pt x="16" y="0"/>
                  </a:moveTo>
                  <a:lnTo>
                    <a:pt x="38" y="13"/>
                  </a:lnTo>
                  <a:lnTo>
                    <a:pt x="59" y="2"/>
                  </a:lnTo>
                  <a:lnTo>
                    <a:pt x="54" y="26"/>
                  </a:lnTo>
                  <a:lnTo>
                    <a:pt x="70" y="45"/>
                  </a:lnTo>
                  <a:lnTo>
                    <a:pt x="46" y="45"/>
                  </a:lnTo>
                  <a:lnTo>
                    <a:pt x="35" y="66"/>
                  </a:lnTo>
                  <a:lnTo>
                    <a:pt x="24" y="45"/>
                  </a:lnTo>
                  <a:lnTo>
                    <a:pt x="0" y="40"/>
                  </a:lnTo>
                  <a:lnTo>
                    <a:pt x="19" y="24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3" name="Freeform 384">
              <a:extLst>
                <a:ext uri="{FF2B5EF4-FFF2-40B4-BE49-F238E27FC236}">
                  <a16:creationId xmlns:a16="http://schemas.microsoft.com/office/drawing/2014/main" id="{6B11F493-061E-4EF4-A12B-04DFC9146AA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13205" y="287761"/>
              <a:ext cx="158867" cy="150162"/>
            </a:xfrm>
            <a:custGeom>
              <a:avLst/>
              <a:gdLst>
                <a:gd name="T0" fmla="*/ 16 w 73"/>
                <a:gd name="T1" fmla="*/ 0 h 69"/>
                <a:gd name="T2" fmla="*/ 38 w 73"/>
                <a:gd name="T3" fmla="*/ 13 h 69"/>
                <a:gd name="T4" fmla="*/ 62 w 73"/>
                <a:gd name="T5" fmla="*/ 3 h 69"/>
                <a:gd name="T6" fmla="*/ 54 w 73"/>
                <a:gd name="T7" fmla="*/ 27 h 69"/>
                <a:gd name="T8" fmla="*/ 73 w 73"/>
                <a:gd name="T9" fmla="*/ 45 h 69"/>
                <a:gd name="T10" fmla="*/ 46 w 73"/>
                <a:gd name="T11" fmla="*/ 48 h 69"/>
                <a:gd name="T12" fmla="*/ 35 w 73"/>
                <a:gd name="T13" fmla="*/ 69 h 69"/>
                <a:gd name="T14" fmla="*/ 24 w 73"/>
                <a:gd name="T15" fmla="*/ 45 h 69"/>
                <a:gd name="T16" fmla="*/ 0 w 73"/>
                <a:gd name="T17" fmla="*/ 43 h 69"/>
                <a:gd name="T18" fmla="*/ 19 w 73"/>
                <a:gd name="T19" fmla="*/ 27 h 69"/>
                <a:gd name="T20" fmla="*/ 16 w 73"/>
                <a:gd name="T21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3" h="69">
                  <a:moveTo>
                    <a:pt x="16" y="0"/>
                  </a:moveTo>
                  <a:lnTo>
                    <a:pt x="38" y="13"/>
                  </a:lnTo>
                  <a:lnTo>
                    <a:pt x="62" y="3"/>
                  </a:lnTo>
                  <a:lnTo>
                    <a:pt x="54" y="27"/>
                  </a:lnTo>
                  <a:lnTo>
                    <a:pt x="73" y="45"/>
                  </a:lnTo>
                  <a:lnTo>
                    <a:pt x="46" y="48"/>
                  </a:lnTo>
                  <a:lnTo>
                    <a:pt x="35" y="69"/>
                  </a:lnTo>
                  <a:lnTo>
                    <a:pt x="24" y="45"/>
                  </a:lnTo>
                  <a:lnTo>
                    <a:pt x="0" y="43"/>
                  </a:lnTo>
                  <a:lnTo>
                    <a:pt x="19" y="27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4" name="Freeform 397">
              <a:extLst>
                <a:ext uri="{FF2B5EF4-FFF2-40B4-BE49-F238E27FC236}">
                  <a16:creationId xmlns:a16="http://schemas.microsoft.com/office/drawing/2014/main" id="{BCC4ECE6-DF95-4435-88E1-7DD1B4E3DA5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76179" y="27784"/>
              <a:ext cx="250269" cy="243741"/>
            </a:xfrm>
            <a:custGeom>
              <a:avLst/>
              <a:gdLst>
                <a:gd name="T0" fmla="*/ 19 w 115"/>
                <a:gd name="T1" fmla="*/ 2 h 112"/>
                <a:gd name="T2" fmla="*/ 56 w 115"/>
                <a:gd name="T3" fmla="*/ 21 h 112"/>
                <a:gd name="T4" fmla="*/ 91 w 115"/>
                <a:gd name="T5" fmla="*/ 0 h 112"/>
                <a:gd name="T6" fmla="*/ 86 w 115"/>
                <a:gd name="T7" fmla="*/ 40 h 112"/>
                <a:gd name="T8" fmla="*/ 115 w 115"/>
                <a:gd name="T9" fmla="*/ 69 h 112"/>
                <a:gd name="T10" fmla="*/ 75 w 115"/>
                <a:gd name="T11" fmla="*/ 75 h 112"/>
                <a:gd name="T12" fmla="*/ 59 w 115"/>
                <a:gd name="T13" fmla="*/ 112 h 112"/>
                <a:gd name="T14" fmla="*/ 40 w 115"/>
                <a:gd name="T15" fmla="*/ 77 h 112"/>
                <a:gd name="T16" fmla="*/ 0 w 115"/>
                <a:gd name="T17" fmla="*/ 72 h 112"/>
                <a:gd name="T18" fmla="*/ 27 w 115"/>
                <a:gd name="T19" fmla="*/ 43 h 112"/>
                <a:gd name="T20" fmla="*/ 19 w 115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112">
                  <a:moveTo>
                    <a:pt x="19" y="2"/>
                  </a:moveTo>
                  <a:lnTo>
                    <a:pt x="56" y="21"/>
                  </a:lnTo>
                  <a:lnTo>
                    <a:pt x="91" y="0"/>
                  </a:lnTo>
                  <a:lnTo>
                    <a:pt x="86" y="40"/>
                  </a:lnTo>
                  <a:lnTo>
                    <a:pt x="115" y="69"/>
                  </a:lnTo>
                  <a:lnTo>
                    <a:pt x="75" y="75"/>
                  </a:lnTo>
                  <a:lnTo>
                    <a:pt x="59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7" y="43"/>
                  </a:lnTo>
                  <a:lnTo>
                    <a:pt x="19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5" name="Freeform 398">
              <a:extLst>
                <a:ext uri="{FF2B5EF4-FFF2-40B4-BE49-F238E27FC236}">
                  <a16:creationId xmlns:a16="http://schemas.microsoft.com/office/drawing/2014/main" id="{96768EBB-96AA-4B02-8755-A8322A5541D0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747540" y="1889736"/>
              <a:ext cx="254622" cy="243741"/>
            </a:xfrm>
            <a:custGeom>
              <a:avLst/>
              <a:gdLst>
                <a:gd name="T0" fmla="*/ 21 w 117"/>
                <a:gd name="T1" fmla="*/ 2 h 112"/>
                <a:gd name="T2" fmla="*/ 56 w 117"/>
                <a:gd name="T3" fmla="*/ 21 h 112"/>
                <a:gd name="T4" fmla="*/ 93 w 117"/>
                <a:gd name="T5" fmla="*/ 0 h 112"/>
                <a:gd name="T6" fmla="*/ 88 w 117"/>
                <a:gd name="T7" fmla="*/ 43 h 112"/>
                <a:gd name="T8" fmla="*/ 117 w 117"/>
                <a:gd name="T9" fmla="*/ 69 h 112"/>
                <a:gd name="T10" fmla="*/ 77 w 117"/>
                <a:gd name="T11" fmla="*/ 77 h 112"/>
                <a:gd name="T12" fmla="*/ 58 w 117"/>
                <a:gd name="T13" fmla="*/ 112 h 112"/>
                <a:gd name="T14" fmla="*/ 40 w 117"/>
                <a:gd name="T15" fmla="*/ 77 h 112"/>
                <a:gd name="T16" fmla="*/ 0 w 117"/>
                <a:gd name="T17" fmla="*/ 72 h 112"/>
                <a:gd name="T18" fmla="*/ 29 w 117"/>
                <a:gd name="T19" fmla="*/ 43 h 112"/>
                <a:gd name="T20" fmla="*/ 21 w 117"/>
                <a:gd name="T21" fmla="*/ 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7" h="112">
                  <a:moveTo>
                    <a:pt x="21" y="2"/>
                  </a:moveTo>
                  <a:lnTo>
                    <a:pt x="56" y="21"/>
                  </a:lnTo>
                  <a:lnTo>
                    <a:pt x="93" y="0"/>
                  </a:lnTo>
                  <a:lnTo>
                    <a:pt x="88" y="43"/>
                  </a:lnTo>
                  <a:lnTo>
                    <a:pt x="117" y="69"/>
                  </a:lnTo>
                  <a:lnTo>
                    <a:pt x="77" y="77"/>
                  </a:lnTo>
                  <a:lnTo>
                    <a:pt x="58" y="112"/>
                  </a:lnTo>
                  <a:lnTo>
                    <a:pt x="40" y="77"/>
                  </a:lnTo>
                  <a:lnTo>
                    <a:pt x="0" y="72"/>
                  </a:lnTo>
                  <a:lnTo>
                    <a:pt x="29" y="43"/>
                  </a:lnTo>
                  <a:lnTo>
                    <a:pt x="21" y="2"/>
                  </a:lnTo>
                  <a:close/>
                </a:path>
              </a:pathLst>
            </a:custGeom>
            <a:solidFill>
              <a:srgbClr val="93F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6" name="Freeform 419">
              <a:extLst>
                <a:ext uri="{FF2B5EF4-FFF2-40B4-BE49-F238E27FC236}">
                  <a16:creationId xmlns:a16="http://schemas.microsoft.com/office/drawing/2014/main" id="{14AA8208-CF3E-4429-BC20-BAF709A08F2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794378" y="9126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40 h 59"/>
                <a:gd name="T8" fmla="*/ 0 w 59"/>
                <a:gd name="T9" fmla="*/ 35 h 59"/>
                <a:gd name="T10" fmla="*/ 16 w 59"/>
                <a:gd name="T11" fmla="*/ 21 h 59"/>
                <a:gd name="T12" fmla="*/ 13 w 59"/>
                <a:gd name="T13" fmla="*/ 0 h 59"/>
                <a:gd name="T14" fmla="*/ 32 w 59"/>
                <a:gd name="T15" fmla="*/ 11 h 59"/>
                <a:gd name="T16" fmla="*/ 51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40"/>
                  </a:lnTo>
                  <a:lnTo>
                    <a:pt x="0" y="35"/>
                  </a:lnTo>
                  <a:lnTo>
                    <a:pt x="16" y="21"/>
                  </a:lnTo>
                  <a:lnTo>
                    <a:pt x="13" y="0"/>
                  </a:lnTo>
                  <a:lnTo>
                    <a:pt x="32" y="11"/>
                  </a:lnTo>
                  <a:lnTo>
                    <a:pt x="51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7" name="Freeform 420">
              <a:extLst>
                <a:ext uri="{FF2B5EF4-FFF2-40B4-BE49-F238E27FC236}">
                  <a16:creationId xmlns:a16="http://schemas.microsoft.com/office/drawing/2014/main" id="{3A3CFEA0-6091-4FF6-A7A7-8C6DE13A107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760606" y="951720"/>
              <a:ext cx="128399" cy="128399"/>
            </a:xfrm>
            <a:custGeom>
              <a:avLst/>
              <a:gdLst>
                <a:gd name="T0" fmla="*/ 59 w 59"/>
                <a:gd name="T1" fmla="*/ 40 h 59"/>
                <a:gd name="T2" fmla="*/ 37 w 59"/>
                <a:gd name="T3" fmla="*/ 40 h 59"/>
                <a:gd name="T4" fmla="*/ 27 w 59"/>
                <a:gd name="T5" fmla="*/ 59 h 59"/>
                <a:gd name="T6" fmla="*/ 19 w 59"/>
                <a:gd name="T7" fmla="*/ 38 h 59"/>
                <a:gd name="T8" fmla="*/ 0 w 59"/>
                <a:gd name="T9" fmla="*/ 35 h 59"/>
                <a:gd name="T10" fmla="*/ 16 w 59"/>
                <a:gd name="T11" fmla="*/ 22 h 59"/>
                <a:gd name="T12" fmla="*/ 13 w 59"/>
                <a:gd name="T13" fmla="*/ 0 h 59"/>
                <a:gd name="T14" fmla="*/ 29 w 59"/>
                <a:gd name="T15" fmla="*/ 11 h 59"/>
                <a:gd name="T16" fmla="*/ 48 w 59"/>
                <a:gd name="T17" fmla="*/ 3 h 59"/>
                <a:gd name="T18" fmla="*/ 45 w 59"/>
                <a:gd name="T19" fmla="*/ 24 h 59"/>
                <a:gd name="T20" fmla="*/ 59 w 59"/>
                <a:gd name="T21" fmla="*/ 4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59">
                  <a:moveTo>
                    <a:pt x="59" y="40"/>
                  </a:moveTo>
                  <a:lnTo>
                    <a:pt x="37" y="40"/>
                  </a:lnTo>
                  <a:lnTo>
                    <a:pt x="27" y="59"/>
                  </a:lnTo>
                  <a:lnTo>
                    <a:pt x="19" y="38"/>
                  </a:lnTo>
                  <a:lnTo>
                    <a:pt x="0" y="35"/>
                  </a:lnTo>
                  <a:lnTo>
                    <a:pt x="16" y="22"/>
                  </a:lnTo>
                  <a:lnTo>
                    <a:pt x="13" y="0"/>
                  </a:lnTo>
                  <a:lnTo>
                    <a:pt x="29" y="11"/>
                  </a:lnTo>
                  <a:lnTo>
                    <a:pt x="48" y="3"/>
                  </a:lnTo>
                  <a:lnTo>
                    <a:pt x="45" y="24"/>
                  </a:lnTo>
                  <a:lnTo>
                    <a:pt x="59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8" name="Freeform 494">
              <a:extLst>
                <a:ext uri="{FF2B5EF4-FFF2-40B4-BE49-F238E27FC236}">
                  <a16:creationId xmlns:a16="http://schemas.microsoft.com/office/drawing/2014/main" id="{D278C5F5-8A3D-4354-A44E-3591D17EC96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31989" y="1035640"/>
              <a:ext cx="626762" cy="604999"/>
            </a:xfrm>
            <a:custGeom>
              <a:avLst/>
              <a:gdLst>
                <a:gd name="T0" fmla="*/ 25 w 108"/>
                <a:gd name="T1" fmla="*/ 104 h 104"/>
                <a:gd name="T2" fmla="*/ 61 w 108"/>
                <a:gd name="T3" fmla="*/ 0 h 104"/>
                <a:gd name="T4" fmla="*/ 25 w 108"/>
                <a:gd name="T5" fmla="*/ 104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8" h="104">
                  <a:moveTo>
                    <a:pt x="25" y="104"/>
                  </a:moveTo>
                  <a:cubicBezTo>
                    <a:pt x="25" y="104"/>
                    <a:pt x="0" y="8"/>
                    <a:pt x="61" y="0"/>
                  </a:cubicBezTo>
                  <a:cubicBezTo>
                    <a:pt x="61" y="0"/>
                    <a:pt x="108" y="32"/>
                    <a:pt x="25" y="104"/>
                  </a:cubicBezTo>
                  <a:close/>
                </a:path>
              </a:pathLst>
            </a:custGeom>
            <a:solidFill>
              <a:srgbClr val="FFD4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29" name="Freeform 495">
              <a:extLst>
                <a:ext uri="{FF2B5EF4-FFF2-40B4-BE49-F238E27FC236}">
                  <a16:creationId xmlns:a16="http://schemas.microsoft.com/office/drawing/2014/main" id="{C3B3A06E-0457-46E9-AA27-02AA0491CB8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010246" y="1074492"/>
              <a:ext cx="498363" cy="489658"/>
            </a:xfrm>
            <a:custGeom>
              <a:avLst/>
              <a:gdLst>
                <a:gd name="T0" fmla="*/ 20 w 86"/>
                <a:gd name="T1" fmla="*/ 84 h 84"/>
                <a:gd name="T2" fmla="*/ 49 w 86"/>
                <a:gd name="T3" fmla="*/ 0 h 84"/>
                <a:gd name="T4" fmla="*/ 20 w 86"/>
                <a:gd name="T5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84">
                  <a:moveTo>
                    <a:pt x="20" y="84"/>
                  </a:moveTo>
                  <a:cubicBezTo>
                    <a:pt x="20" y="84"/>
                    <a:pt x="0" y="6"/>
                    <a:pt x="49" y="0"/>
                  </a:cubicBezTo>
                  <a:cubicBezTo>
                    <a:pt x="49" y="0"/>
                    <a:pt x="86" y="26"/>
                    <a:pt x="20" y="84"/>
                  </a:cubicBezTo>
                  <a:close/>
                </a:path>
              </a:pathLst>
            </a:custGeom>
            <a:solidFill>
              <a:srgbClr val="FFED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0" name="Freeform 496">
              <a:extLst>
                <a:ext uri="{FF2B5EF4-FFF2-40B4-BE49-F238E27FC236}">
                  <a16:creationId xmlns:a16="http://schemas.microsoft.com/office/drawing/2014/main" id="{B0CA16C8-868A-4C9D-A2A2-A0343FEAAB7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34534" y="1104981"/>
              <a:ext cx="261151" cy="167572"/>
            </a:xfrm>
            <a:custGeom>
              <a:avLst/>
              <a:gdLst>
                <a:gd name="T0" fmla="*/ 107 w 120"/>
                <a:gd name="T1" fmla="*/ 77 h 77"/>
                <a:gd name="T2" fmla="*/ 0 w 120"/>
                <a:gd name="T3" fmla="*/ 40 h 77"/>
                <a:gd name="T4" fmla="*/ 13 w 120"/>
                <a:gd name="T5" fmla="*/ 0 h 77"/>
                <a:gd name="T6" fmla="*/ 120 w 120"/>
                <a:gd name="T7" fmla="*/ 37 h 77"/>
                <a:gd name="T8" fmla="*/ 107 w 120"/>
                <a:gd name="T9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77">
                  <a:moveTo>
                    <a:pt x="107" y="77"/>
                  </a:moveTo>
                  <a:lnTo>
                    <a:pt x="0" y="40"/>
                  </a:lnTo>
                  <a:lnTo>
                    <a:pt x="13" y="0"/>
                  </a:lnTo>
                  <a:lnTo>
                    <a:pt x="120" y="37"/>
                  </a:lnTo>
                  <a:lnTo>
                    <a:pt x="107" y="77"/>
                  </a:lnTo>
                  <a:close/>
                </a:path>
              </a:pathLst>
            </a:custGeom>
            <a:solidFill>
              <a:srgbClr val="0D3C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1" name="Freeform 497">
              <a:extLst>
                <a:ext uri="{FF2B5EF4-FFF2-40B4-BE49-F238E27FC236}">
                  <a16:creationId xmlns:a16="http://schemas.microsoft.com/office/drawing/2014/main" id="{22637B10-8AC1-442E-9977-22C08378BD2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178088" y="754332"/>
              <a:ext cx="587589" cy="341672"/>
            </a:xfrm>
            <a:custGeom>
              <a:avLst/>
              <a:gdLst>
                <a:gd name="T0" fmla="*/ 101 w 101"/>
                <a:gd name="T1" fmla="*/ 14 h 59"/>
                <a:gd name="T2" fmla="*/ 0 w 101"/>
                <a:gd name="T3" fmla="*/ 51 h 59"/>
                <a:gd name="T4" fmla="*/ 85 w 101"/>
                <a:gd name="T5" fmla="*/ 59 h 59"/>
                <a:gd name="T6" fmla="*/ 101 w 101"/>
                <a:gd name="T7" fmla="*/ 1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" h="59">
                  <a:moveTo>
                    <a:pt x="101" y="14"/>
                  </a:moveTo>
                  <a:cubicBezTo>
                    <a:pt x="24" y="0"/>
                    <a:pt x="0" y="51"/>
                    <a:pt x="0" y="51"/>
                  </a:cubicBezTo>
                  <a:cubicBezTo>
                    <a:pt x="85" y="59"/>
                    <a:pt x="85" y="59"/>
                    <a:pt x="85" y="59"/>
                  </a:cubicBezTo>
                  <a:lnTo>
                    <a:pt x="101" y="14"/>
                  </a:lnTo>
                  <a:close/>
                </a:path>
              </a:pathLst>
            </a:custGeom>
            <a:solidFill>
              <a:srgbClr val="1C7B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2" name="Freeform 498">
              <a:extLst>
                <a:ext uri="{FF2B5EF4-FFF2-40B4-BE49-F238E27FC236}">
                  <a16:creationId xmlns:a16="http://schemas.microsoft.com/office/drawing/2014/main" id="{4CF6AE58-A0A1-47C8-BC39-5952DBEF8903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225189" y="526410"/>
              <a:ext cx="306852" cy="511420"/>
            </a:xfrm>
            <a:custGeom>
              <a:avLst/>
              <a:gdLst>
                <a:gd name="T0" fmla="*/ 25 w 53"/>
                <a:gd name="T1" fmla="*/ 81 h 88"/>
                <a:gd name="T2" fmla="*/ 26 w 53"/>
                <a:gd name="T3" fmla="*/ 77 h 88"/>
                <a:gd name="T4" fmla="*/ 30 w 53"/>
                <a:gd name="T5" fmla="*/ 66 h 88"/>
                <a:gd name="T6" fmla="*/ 37 w 53"/>
                <a:gd name="T7" fmla="*/ 45 h 88"/>
                <a:gd name="T8" fmla="*/ 37 w 53"/>
                <a:gd name="T9" fmla="*/ 45 h 88"/>
                <a:gd name="T10" fmla="*/ 40 w 53"/>
                <a:gd name="T11" fmla="*/ 38 h 88"/>
                <a:gd name="T12" fmla="*/ 53 w 53"/>
                <a:gd name="T13" fmla="*/ 0 h 88"/>
                <a:gd name="T14" fmla="*/ 24 w 53"/>
                <a:gd name="T15" fmla="*/ 20 h 88"/>
                <a:gd name="T16" fmla="*/ 19 w 53"/>
                <a:gd name="T17" fmla="*/ 24 h 88"/>
                <a:gd name="T18" fmla="*/ 19 w 53"/>
                <a:gd name="T19" fmla="*/ 24 h 88"/>
                <a:gd name="T20" fmla="*/ 5 w 53"/>
                <a:gd name="T21" fmla="*/ 37 h 88"/>
                <a:gd name="T22" fmla="*/ 0 w 53"/>
                <a:gd name="T23" fmla="*/ 43 h 88"/>
                <a:gd name="T24" fmla="*/ 22 w 53"/>
                <a:gd name="T25" fmla="*/ 88 h 88"/>
                <a:gd name="T26" fmla="*/ 25 w 53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3" h="88">
                  <a:moveTo>
                    <a:pt x="25" y="81"/>
                  </a:moveTo>
                  <a:cubicBezTo>
                    <a:pt x="26" y="77"/>
                    <a:pt x="26" y="77"/>
                    <a:pt x="26" y="77"/>
                  </a:cubicBezTo>
                  <a:cubicBezTo>
                    <a:pt x="30" y="66"/>
                    <a:pt x="30" y="66"/>
                    <a:pt x="30" y="66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37" y="45"/>
                    <a:pt x="37" y="45"/>
                    <a:pt x="37" y="45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42" y="6"/>
                    <a:pt x="33" y="13"/>
                    <a:pt x="24" y="20"/>
                  </a:cubicBezTo>
                  <a:cubicBezTo>
                    <a:pt x="22" y="21"/>
                    <a:pt x="21" y="22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4" y="28"/>
                    <a:pt x="9" y="33"/>
                    <a:pt x="5" y="37"/>
                  </a:cubicBezTo>
                  <a:cubicBezTo>
                    <a:pt x="3" y="39"/>
                    <a:pt x="2" y="41"/>
                    <a:pt x="0" y="43"/>
                  </a:cubicBezTo>
                  <a:cubicBezTo>
                    <a:pt x="22" y="88"/>
                    <a:pt x="22" y="88"/>
                    <a:pt x="22" y="88"/>
                  </a:cubicBezTo>
                  <a:lnTo>
                    <a:pt x="25" y="81"/>
                  </a:ln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3" name="Freeform 499">
              <a:extLst>
                <a:ext uri="{FF2B5EF4-FFF2-40B4-BE49-F238E27FC236}">
                  <a16:creationId xmlns:a16="http://schemas.microsoft.com/office/drawing/2014/main" id="{9EFDB888-0715-42AA-B7C0-8CC016F0403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18653" y="613113"/>
              <a:ext cx="232859" cy="511420"/>
            </a:xfrm>
            <a:custGeom>
              <a:avLst/>
              <a:gdLst>
                <a:gd name="T0" fmla="*/ 0 w 40"/>
                <a:gd name="T1" fmla="*/ 26 h 88"/>
                <a:gd name="T2" fmla="*/ 30 w 40"/>
                <a:gd name="T3" fmla="*/ 88 h 88"/>
                <a:gd name="T4" fmla="*/ 40 w 40"/>
                <a:gd name="T5" fmla="*/ 57 h 88"/>
                <a:gd name="T6" fmla="*/ 13 w 40"/>
                <a:gd name="T7" fmla="*/ 0 h 88"/>
                <a:gd name="T8" fmla="*/ 0 w 40"/>
                <a:gd name="T9" fmla="*/ 26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88">
                  <a:moveTo>
                    <a:pt x="0" y="26"/>
                  </a:moveTo>
                  <a:cubicBezTo>
                    <a:pt x="30" y="88"/>
                    <a:pt x="30" y="88"/>
                    <a:pt x="30" y="88"/>
                  </a:cubicBezTo>
                  <a:cubicBezTo>
                    <a:pt x="40" y="57"/>
                    <a:pt x="40" y="57"/>
                    <a:pt x="40" y="57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7" y="9"/>
                    <a:pt x="3" y="18"/>
                    <a:pt x="0" y="26"/>
                  </a:cubicBezTo>
                  <a:close/>
                </a:path>
              </a:pathLst>
            </a:custGeom>
            <a:solidFill>
              <a:srgbClr val="27AA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4" name="Freeform 500">
              <a:extLst>
                <a:ext uri="{FF2B5EF4-FFF2-40B4-BE49-F238E27FC236}">
                  <a16:creationId xmlns:a16="http://schemas.microsoft.com/office/drawing/2014/main" id="{421E6EF1-6F2F-486C-BB6E-37787D74AFA3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555725" y="612747"/>
              <a:ext cx="306852" cy="639819"/>
            </a:xfrm>
            <a:custGeom>
              <a:avLst/>
              <a:gdLst>
                <a:gd name="T0" fmla="*/ 9 w 53"/>
                <a:gd name="T1" fmla="*/ 106 h 110"/>
                <a:gd name="T2" fmla="*/ 36 w 53"/>
                <a:gd name="T3" fmla="*/ 110 h 110"/>
                <a:gd name="T4" fmla="*/ 53 w 53"/>
                <a:gd name="T5" fmla="*/ 62 h 110"/>
                <a:gd name="T6" fmla="*/ 23 w 53"/>
                <a:gd name="T7" fmla="*/ 0 h 110"/>
                <a:gd name="T8" fmla="*/ 9 w 53"/>
                <a:gd name="T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10">
                  <a:moveTo>
                    <a:pt x="9" y="106"/>
                  </a:moveTo>
                  <a:cubicBezTo>
                    <a:pt x="36" y="110"/>
                    <a:pt x="36" y="110"/>
                    <a:pt x="36" y="110"/>
                  </a:cubicBezTo>
                  <a:cubicBezTo>
                    <a:pt x="53" y="62"/>
                    <a:pt x="53" y="62"/>
                    <a:pt x="53" y="6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0" y="56"/>
                    <a:pt x="9" y="106"/>
                    <a:pt x="9" y="1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5" name="Freeform 501">
              <a:extLst>
                <a:ext uri="{FF2B5EF4-FFF2-40B4-BE49-F238E27FC236}">
                  <a16:creationId xmlns:a16="http://schemas.microsoft.com/office/drawing/2014/main" id="{E4830811-CB20-4907-88C5-5A196C1732C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960719" y="652916"/>
              <a:ext cx="174100" cy="365611"/>
            </a:xfrm>
            <a:custGeom>
              <a:avLst/>
              <a:gdLst>
                <a:gd name="T0" fmla="*/ 4 w 30"/>
                <a:gd name="T1" fmla="*/ 0 h 63"/>
                <a:gd name="T2" fmla="*/ 0 w 30"/>
                <a:gd name="T3" fmla="*/ 6 h 63"/>
                <a:gd name="T4" fmla="*/ 27 w 30"/>
                <a:gd name="T5" fmla="*/ 63 h 63"/>
                <a:gd name="T6" fmla="*/ 30 w 30"/>
                <a:gd name="T7" fmla="*/ 55 h 63"/>
                <a:gd name="T8" fmla="*/ 4 w 30"/>
                <a:gd name="T9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63">
                  <a:moveTo>
                    <a:pt x="4" y="0"/>
                  </a:moveTo>
                  <a:cubicBezTo>
                    <a:pt x="2" y="2"/>
                    <a:pt x="1" y="4"/>
                    <a:pt x="0" y="6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30" y="55"/>
                    <a:pt x="30" y="55"/>
                    <a:pt x="30" y="55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6" name="Freeform 502">
              <a:extLst>
                <a:ext uri="{FF2B5EF4-FFF2-40B4-BE49-F238E27FC236}">
                  <a16:creationId xmlns:a16="http://schemas.microsoft.com/office/drawing/2014/main" id="{437C8E04-AA12-4971-9D6C-FDFF578F773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028166" y="600983"/>
              <a:ext cx="211097" cy="430899"/>
            </a:xfrm>
            <a:custGeom>
              <a:avLst/>
              <a:gdLst>
                <a:gd name="T0" fmla="*/ 36 w 36"/>
                <a:gd name="T1" fmla="*/ 45 h 74"/>
                <a:gd name="T2" fmla="*/ 14 w 36"/>
                <a:gd name="T3" fmla="*/ 0 h 74"/>
                <a:gd name="T4" fmla="*/ 12 w 36"/>
                <a:gd name="T5" fmla="*/ 2 h 74"/>
                <a:gd name="T6" fmla="*/ 10 w 36"/>
                <a:gd name="T7" fmla="*/ 5 h 74"/>
                <a:gd name="T8" fmla="*/ 0 w 36"/>
                <a:gd name="T9" fmla="*/ 19 h 74"/>
                <a:gd name="T10" fmla="*/ 26 w 36"/>
                <a:gd name="T11" fmla="*/ 74 h 74"/>
                <a:gd name="T12" fmla="*/ 36 w 36"/>
                <a:gd name="T13" fmla="*/ 4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74">
                  <a:moveTo>
                    <a:pt x="36" y="45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3" y="1"/>
                    <a:pt x="12" y="2"/>
                  </a:cubicBezTo>
                  <a:cubicBezTo>
                    <a:pt x="12" y="3"/>
                    <a:pt x="11" y="4"/>
                    <a:pt x="10" y="5"/>
                  </a:cubicBezTo>
                  <a:cubicBezTo>
                    <a:pt x="6" y="10"/>
                    <a:pt x="3" y="14"/>
                    <a:pt x="0" y="19"/>
                  </a:cubicBezTo>
                  <a:cubicBezTo>
                    <a:pt x="26" y="74"/>
                    <a:pt x="26" y="74"/>
                    <a:pt x="26" y="74"/>
                  </a:cubicBezTo>
                  <a:lnTo>
                    <a:pt x="36" y="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7" name="Freeform 503">
              <a:extLst>
                <a:ext uri="{FF2B5EF4-FFF2-40B4-BE49-F238E27FC236}">
                  <a16:creationId xmlns:a16="http://schemas.microsoft.com/office/drawing/2014/main" id="{C7218ED7-CF74-4E6A-9703-D2261DC837A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411061" y="837872"/>
              <a:ext cx="267679" cy="594118"/>
            </a:xfrm>
            <a:custGeom>
              <a:avLst/>
              <a:gdLst>
                <a:gd name="T0" fmla="*/ 10 w 46"/>
                <a:gd name="T1" fmla="*/ 102 h 102"/>
                <a:gd name="T2" fmla="*/ 46 w 46"/>
                <a:gd name="T3" fmla="*/ 0 h 102"/>
                <a:gd name="T4" fmla="*/ 10 w 46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6" h="102">
                  <a:moveTo>
                    <a:pt x="10" y="102"/>
                  </a:moveTo>
                  <a:cubicBezTo>
                    <a:pt x="46" y="0"/>
                    <a:pt x="46" y="0"/>
                    <a:pt x="46" y="0"/>
                  </a:cubicBezTo>
                  <a:cubicBezTo>
                    <a:pt x="46" y="0"/>
                    <a:pt x="0" y="37"/>
                    <a:pt x="10" y="102"/>
                  </a:cubicBezTo>
                </a:path>
              </a:pathLst>
            </a:custGeom>
            <a:solidFill>
              <a:srgbClr val="EF41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8" name="Freeform 504">
              <a:extLst>
                <a:ext uri="{FF2B5EF4-FFF2-40B4-BE49-F238E27FC236}">
                  <a16:creationId xmlns:a16="http://schemas.microsoft.com/office/drawing/2014/main" id="{B87D9F25-BD0E-4575-8363-7FC599DD587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74869" y="1115324"/>
              <a:ext cx="496186" cy="535359"/>
            </a:xfrm>
            <a:custGeom>
              <a:avLst/>
              <a:gdLst>
                <a:gd name="T0" fmla="*/ 16 w 85"/>
                <a:gd name="T1" fmla="*/ 0 h 92"/>
                <a:gd name="T2" fmla="*/ 73 w 85"/>
                <a:gd name="T3" fmla="*/ 92 h 92"/>
                <a:gd name="T4" fmla="*/ 0 w 85"/>
                <a:gd name="T5" fmla="*/ 45 h 92"/>
                <a:gd name="T6" fmla="*/ 16 w 85"/>
                <a:gd name="T7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92">
                  <a:moveTo>
                    <a:pt x="16" y="0"/>
                  </a:moveTo>
                  <a:cubicBezTo>
                    <a:pt x="85" y="36"/>
                    <a:pt x="73" y="92"/>
                    <a:pt x="73" y="92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rgbClr val="1662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39" name="Freeform 505">
              <a:extLst>
                <a:ext uri="{FF2B5EF4-FFF2-40B4-BE49-F238E27FC236}">
                  <a16:creationId xmlns:a16="http://schemas.microsoft.com/office/drawing/2014/main" id="{7A14E857-FF09-461B-83E0-14828EE01ECA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15670" y="607445"/>
              <a:ext cx="261151" cy="511420"/>
            </a:xfrm>
            <a:custGeom>
              <a:avLst/>
              <a:gdLst>
                <a:gd name="T0" fmla="*/ 3 w 45"/>
                <a:gd name="T1" fmla="*/ 81 h 88"/>
                <a:gd name="T2" fmla="*/ 4 w 45"/>
                <a:gd name="T3" fmla="*/ 77 h 88"/>
                <a:gd name="T4" fmla="*/ 8 w 45"/>
                <a:gd name="T5" fmla="*/ 66 h 88"/>
                <a:gd name="T6" fmla="*/ 15 w 45"/>
                <a:gd name="T7" fmla="*/ 45 h 88"/>
                <a:gd name="T8" fmla="*/ 15 w 45"/>
                <a:gd name="T9" fmla="*/ 45 h 88"/>
                <a:gd name="T10" fmla="*/ 18 w 45"/>
                <a:gd name="T11" fmla="*/ 38 h 88"/>
                <a:gd name="T12" fmla="*/ 31 w 45"/>
                <a:gd name="T13" fmla="*/ 0 h 88"/>
                <a:gd name="T14" fmla="*/ 41 w 45"/>
                <a:gd name="T15" fmla="*/ 33 h 88"/>
                <a:gd name="T16" fmla="*/ 42 w 45"/>
                <a:gd name="T17" fmla="*/ 39 h 88"/>
                <a:gd name="T18" fmla="*/ 42 w 45"/>
                <a:gd name="T19" fmla="*/ 40 h 88"/>
                <a:gd name="T20" fmla="*/ 45 w 45"/>
                <a:gd name="T21" fmla="*/ 58 h 88"/>
                <a:gd name="T22" fmla="*/ 45 w 45"/>
                <a:gd name="T23" fmla="*/ 66 h 88"/>
                <a:gd name="T24" fmla="*/ 0 w 45"/>
                <a:gd name="T25" fmla="*/ 88 h 88"/>
                <a:gd name="T26" fmla="*/ 3 w 45"/>
                <a:gd name="T27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88">
                  <a:moveTo>
                    <a:pt x="3" y="81"/>
                  </a:moveTo>
                  <a:cubicBezTo>
                    <a:pt x="4" y="77"/>
                    <a:pt x="4" y="77"/>
                    <a:pt x="4" y="77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5" y="45"/>
                    <a:pt x="15" y="45"/>
                    <a:pt x="15" y="45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5" y="11"/>
                    <a:pt x="39" y="22"/>
                    <a:pt x="41" y="33"/>
                  </a:cubicBezTo>
                  <a:cubicBezTo>
                    <a:pt x="41" y="35"/>
                    <a:pt x="42" y="37"/>
                    <a:pt x="42" y="39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4" y="46"/>
                    <a:pt x="44" y="52"/>
                    <a:pt x="45" y="58"/>
                  </a:cubicBezTo>
                  <a:cubicBezTo>
                    <a:pt x="45" y="61"/>
                    <a:pt x="45" y="63"/>
                    <a:pt x="45" y="66"/>
                  </a:cubicBezTo>
                  <a:cubicBezTo>
                    <a:pt x="0" y="88"/>
                    <a:pt x="0" y="88"/>
                    <a:pt x="0" y="88"/>
                  </a:cubicBezTo>
                  <a:lnTo>
                    <a:pt x="3" y="81"/>
                  </a:ln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0" name="Freeform 506">
              <a:extLst>
                <a:ext uri="{FF2B5EF4-FFF2-40B4-BE49-F238E27FC236}">
                  <a16:creationId xmlns:a16="http://schemas.microsoft.com/office/drawing/2014/main" id="{CE563AC0-A818-4127-A672-96F69C52F02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837734" y="944400"/>
              <a:ext cx="389550" cy="343848"/>
            </a:xfrm>
            <a:custGeom>
              <a:avLst/>
              <a:gdLst>
                <a:gd name="T0" fmla="*/ 62 w 67"/>
                <a:gd name="T1" fmla="*/ 29 h 59"/>
                <a:gd name="T2" fmla="*/ 0 w 67"/>
                <a:gd name="T3" fmla="*/ 59 h 59"/>
                <a:gd name="T4" fmla="*/ 10 w 67"/>
                <a:gd name="T5" fmla="*/ 28 h 59"/>
                <a:gd name="T6" fmla="*/ 67 w 67"/>
                <a:gd name="T7" fmla="*/ 0 h 59"/>
                <a:gd name="T8" fmla="*/ 62 w 67"/>
                <a:gd name="T9" fmla="*/ 2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59">
                  <a:moveTo>
                    <a:pt x="62" y="29"/>
                  </a:moveTo>
                  <a:cubicBezTo>
                    <a:pt x="0" y="59"/>
                    <a:pt x="0" y="59"/>
                    <a:pt x="0" y="59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10"/>
                    <a:pt x="64" y="20"/>
                    <a:pt x="62" y="29"/>
                  </a:cubicBezTo>
                  <a:close/>
                </a:path>
              </a:pathLst>
            </a:custGeom>
            <a:solidFill>
              <a:srgbClr val="1E8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1" name="Freeform 507">
              <a:extLst>
                <a:ext uri="{FF2B5EF4-FFF2-40B4-BE49-F238E27FC236}">
                  <a16:creationId xmlns:a16="http://schemas.microsoft.com/office/drawing/2014/main" id="{F42171E7-4913-49EF-9039-EDAF5C9138F8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559470" y="970701"/>
              <a:ext cx="459190" cy="533183"/>
            </a:xfrm>
            <a:custGeom>
              <a:avLst/>
              <a:gdLst>
                <a:gd name="T0" fmla="*/ 24 w 79"/>
                <a:gd name="T1" fmla="*/ 92 h 92"/>
                <a:gd name="T2" fmla="*/ 0 w 79"/>
                <a:gd name="T3" fmla="*/ 78 h 92"/>
                <a:gd name="T4" fmla="*/ 17 w 79"/>
                <a:gd name="T5" fmla="*/ 30 h 92"/>
                <a:gd name="T6" fmla="*/ 79 w 79"/>
                <a:gd name="T7" fmla="*/ 0 h 92"/>
                <a:gd name="T8" fmla="*/ 24 w 79"/>
                <a:gd name="T9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2">
                  <a:moveTo>
                    <a:pt x="24" y="92"/>
                  </a:moveTo>
                  <a:cubicBezTo>
                    <a:pt x="0" y="78"/>
                    <a:pt x="0" y="78"/>
                    <a:pt x="0" y="7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63" y="58"/>
                    <a:pt x="24" y="92"/>
                    <a:pt x="24" y="92"/>
                  </a:cubicBez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2" name="Freeform 508">
              <a:extLst>
                <a:ext uri="{FF2B5EF4-FFF2-40B4-BE49-F238E27FC236}">
                  <a16:creationId xmlns:a16="http://schemas.microsoft.com/office/drawing/2014/main" id="{7C83F025-6C6C-4FCB-958E-2846CECB5ED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969142" y="969772"/>
              <a:ext cx="337320" cy="202392"/>
            </a:xfrm>
            <a:custGeom>
              <a:avLst/>
              <a:gdLst>
                <a:gd name="T0" fmla="*/ 58 w 58"/>
                <a:gd name="T1" fmla="*/ 0 h 35"/>
                <a:gd name="T2" fmla="*/ 57 w 58"/>
                <a:gd name="T3" fmla="*/ 7 h 35"/>
                <a:gd name="T4" fmla="*/ 0 w 58"/>
                <a:gd name="T5" fmla="*/ 35 h 35"/>
                <a:gd name="T6" fmla="*/ 3 w 58"/>
                <a:gd name="T7" fmla="*/ 27 h 35"/>
                <a:gd name="T8" fmla="*/ 58 w 58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35">
                  <a:moveTo>
                    <a:pt x="58" y="0"/>
                  </a:moveTo>
                  <a:cubicBezTo>
                    <a:pt x="58" y="3"/>
                    <a:pt x="58" y="5"/>
                    <a:pt x="57" y="7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3" y="27"/>
                    <a:pt x="3" y="27"/>
                    <a:pt x="3" y="27"/>
                  </a:cubicBezTo>
                  <a:lnTo>
                    <a:pt x="58" y="0"/>
                  </a:lnTo>
                  <a:close/>
                </a:path>
              </a:pathLst>
            </a:custGeom>
            <a:solidFill>
              <a:srgbClr val="C937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3" name="Freeform 509">
              <a:extLst>
                <a:ext uri="{FF2B5EF4-FFF2-40B4-BE49-F238E27FC236}">
                  <a16:creationId xmlns:a16="http://schemas.microsoft.com/office/drawing/2014/main" id="{6F18DF58-7FCA-40AB-BFEA-DC2CE3087CD7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054098" y="871124"/>
              <a:ext cx="326438" cy="298147"/>
            </a:xfrm>
            <a:custGeom>
              <a:avLst/>
              <a:gdLst>
                <a:gd name="T0" fmla="*/ 10 w 56"/>
                <a:gd name="T1" fmla="*/ 22 h 51"/>
                <a:gd name="T2" fmla="*/ 55 w 56"/>
                <a:gd name="T3" fmla="*/ 0 h 51"/>
                <a:gd name="T4" fmla="*/ 56 w 56"/>
                <a:gd name="T5" fmla="*/ 3 h 51"/>
                <a:gd name="T6" fmla="*/ 56 w 56"/>
                <a:gd name="T7" fmla="*/ 6 h 51"/>
                <a:gd name="T8" fmla="*/ 55 w 56"/>
                <a:gd name="T9" fmla="*/ 24 h 51"/>
                <a:gd name="T10" fmla="*/ 0 w 56"/>
                <a:gd name="T11" fmla="*/ 51 h 51"/>
                <a:gd name="T12" fmla="*/ 10 w 56"/>
                <a:gd name="T13" fmla="*/ 22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" h="51">
                  <a:moveTo>
                    <a:pt x="10" y="22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5" y="1"/>
                    <a:pt x="56" y="2"/>
                    <a:pt x="56" y="3"/>
                  </a:cubicBezTo>
                  <a:cubicBezTo>
                    <a:pt x="56" y="4"/>
                    <a:pt x="56" y="5"/>
                    <a:pt x="56" y="6"/>
                  </a:cubicBezTo>
                  <a:cubicBezTo>
                    <a:pt x="56" y="13"/>
                    <a:pt x="56" y="18"/>
                    <a:pt x="55" y="24"/>
                  </a:cubicBezTo>
                  <a:cubicBezTo>
                    <a:pt x="0" y="51"/>
                    <a:pt x="0" y="51"/>
                    <a:pt x="0" y="51"/>
                  </a:cubicBezTo>
                  <a:lnTo>
                    <a:pt x="10" y="22"/>
                  </a:lnTo>
                  <a:close/>
                </a:path>
              </a:pathLst>
            </a:custGeom>
            <a:solidFill>
              <a:srgbClr val="C4C4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4" name="Freeform 510">
              <a:extLst>
                <a:ext uri="{FF2B5EF4-FFF2-40B4-BE49-F238E27FC236}">
                  <a16:creationId xmlns:a16="http://schemas.microsoft.com/office/drawing/2014/main" id="{8BF3CF08-48DA-41A3-91B0-DD9EA6D96F65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444970" y="886326"/>
              <a:ext cx="280737" cy="594118"/>
            </a:xfrm>
            <a:custGeom>
              <a:avLst/>
              <a:gdLst>
                <a:gd name="T0" fmla="*/ 0 w 48"/>
                <a:gd name="T1" fmla="*/ 102 h 102"/>
                <a:gd name="T2" fmla="*/ 36 w 48"/>
                <a:gd name="T3" fmla="*/ 0 h 102"/>
                <a:gd name="T4" fmla="*/ 0 w 48"/>
                <a:gd name="T5" fmla="*/ 10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8" h="102">
                  <a:moveTo>
                    <a:pt x="0" y="102"/>
                  </a:move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48" y="57"/>
                    <a:pt x="0" y="102"/>
                  </a:cubicBezTo>
                </a:path>
              </a:pathLst>
            </a:custGeom>
            <a:solidFill>
              <a:srgbClr val="D63A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5" name="Freeform 511">
              <a:extLst>
                <a:ext uri="{FF2B5EF4-FFF2-40B4-BE49-F238E27FC236}">
                  <a16:creationId xmlns:a16="http://schemas.microsoft.com/office/drawing/2014/main" id="{312D4A3F-579B-4A2B-9266-690A635B8B6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6" name="Freeform 512">
              <a:extLst>
                <a:ext uri="{FF2B5EF4-FFF2-40B4-BE49-F238E27FC236}">
                  <a16:creationId xmlns:a16="http://schemas.microsoft.com/office/drawing/2014/main" id="{96378BBF-D4DC-4FBE-95AF-149140E2D5C2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3 w 58"/>
                <a:gd name="T1" fmla="*/ 37 h 57"/>
                <a:gd name="T2" fmla="*/ 37 w 58"/>
                <a:gd name="T3" fmla="*/ 4 h 57"/>
                <a:gd name="T4" fmla="*/ 5 w 58"/>
                <a:gd name="T5" fmla="*/ 20 h 57"/>
                <a:gd name="T6" fmla="*/ 21 w 58"/>
                <a:gd name="T7" fmla="*/ 53 h 57"/>
                <a:gd name="T8" fmla="*/ 53 w 58"/>
                <a:gd name="T9" fmla="*/ 3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3" y="37"/>
                  </a:moveTo>
                  <a:cubicBezTo>
                    <a:pt x="58" y="24"/>
                    <a:pt x="51" y="9"/>
                    <a:pt x="37" y="4"/>
                  </a:cubicBezTo>
                  <a:cubicBezTo>
                    <a:pt x="24" y="0"/>
                    <a:pt x="9" y="7"/>
                    <a:pt x="5" y="20"/>
                  </a:cubicBezTo>
                  <a:cubicBezTo>
                    <a:pt x="0" y="34"/>
                    <a:pt x="7" y="48"/>
                    <a:pt x="21" y="53"/>
                  </a:cubicBezTo>
                  <a:cubicBezTo>
                    <a:pt x="34" y="57"/>
                    <a:pt x="49" y="50"/>
                    <a:pt x="53" y="37"/>
                  </a:cubicBezTo>
                  <a:close/>
                </a:path>
              </a:pathLst>
            </a:custGeom>
            <a:solidFill>
              <a:srgbClr val="1C23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7" name="Freeform 513">
              <a:extLst>
                <a:ext uri="{FF2B5EF4-FFF2-40B4-BE49-F238E27FC236}">
                  <a16:creationId xmlns:a16="http://schemas.microsoft.com/office/drawing/2014/main" id="{842E51FA-709B-4BA9-A0AF-F61C29F9586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42 w 46"/>
                <a:gd name="T1" fmla="*/ 30 h 47"/>
                <a:gd name="T2" fmla="*/ 30 w 46"/>
                <a:gd name="T3" fmla="*/ 4 h 47"/>
                <a:gd name="T4" fmla="*/ 3 w 46"/>
                <a:gd name="T5" fmla="*/ 17 h 47"/>
                <a:gd name="T6" fmla="*/ 16 w 46"/>
                <a:gd name="T7" fmla="*/ 43 h 47"/>
                <a:gd name="T8" fmla="*/ 42 w 46"/>
                <a:gd name="T9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42" y="30"/>
                  </a:moveTo>
                  <a:cubicBezTo>
                    <a:pt x="46" y="20"/>
                    <a:pt x="40" y="8"/>
                    <a:pt x="30" y="4"/>
                  </a:cubicBezTo>
                  <a:cubicBezTo>
                    <a:pt x="19" y="0"/>
                    <a:pt x="7" y="6"/>
                    <a:pt x="3" y="17"/>
                  </a:cubicBezTo>
                  <a:cubicBezTo>
                    <a:pt x="0" y="28"/>
                    <a:pt x="5" y="39"/>
                    <a:pt x="16" y="43"/>
                  </a:cubicBezTo>
                  <a:cubicBezTo>
                    <a:pt x="27" y="47"/>
                    <a:pt x="39" y="41"/>
                    <a:pt x="42" y="30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8" name="Freeform 514">
              <a:extLst>
                <a:ext uri="{FF2B5EF4-FFF2-40B4-BE49-F238E27FC236}">
                  <a16:creationId xmlns:a16="http://schemas.microsoft.com/office/drawing/2014/main" id="{B1B65C9E-DF08-4054-B059-CE4DF43671E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81230" y="763336"/>
              <a:ext cx="226331" cy="226331"/>
            </a:xfrm>
            <a:custGeom>
              <a:avLst/>
              <a:gdLst>
                <a:gd name="T0" fmla="*/ 36 w 39"/>
                <a:gd name="T1" fmla="*/ 25 h 39"/>
                <a:gd name="T2" fmla="*/ 26 w 39"/>
                <a:gd name="T3" fmla="*/ 3 h 39"/>
                <a:gd name="T4" fmla="*/ 4 w 39"/>
                <a:gd name="T5" fmla="*/ 14 h 39"/>
                <a:gd name="T6" fmla="*/ 14 w 39"/>
                <a:gd name="T7" fmla="*/ 36 h 39"/>
                <a:gd name="T8" fmla="*/ 36 w 39"/>
                <a:gd name="T9" fmla="*/ 2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36" y="25"/>
                  </a:moveTo>
                  <a:cubicBezTo>
                    <a:pt x="39" y="16"/>
                    <a:pt x="35" y="6"/>
                    <a:pt x="26" y="3"/>
                  </a:cubicBezTo>
                  <a:cubicBezTo>
                    <a:pt x="17" y="0"/>
                    <a:pt x="7" y="5"/>
                    <a:pt x="4" y="14"/>
                  </a:cubicBezTo>
                  <a:cubicBezTo>
                    <a:pt x="0" y="23"/>
                    <a:pt x="5" y="33"/>
                    <a:pt x="14" y="36"/>
                  </a:cubicBezTo>
                  <a:cubicBezTo>
                    <a:pt x="23" y="39"/>
                    <a:pt x="33" y="34"/>
                    <a:pt x="36" y="25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49" name="Freeform 515">
              <a:extLst>
                <a:ext uri="{FF2B5EF4-FFF2-40B4-BE49-F238E27FC236}">
                  <a16:creationId xmlns:a16="http://schemas.microsoft.com/office/drawing/2014/main" id="{11033B34-69BC-43C2-BDA0-9B5271C13D7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3A5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0" name="Freeform 516">
              <a:extLst>
                <a:ext uri="{FF2B5EF4-FFF2-40B4-BE49-F238E27FC236}">
                  <a16:creationId xmlns:a16="http://schemas.microsoft.com/office/drawing/2014/main" id="{E694088F-975E-4968-AD4C-C4B89456B17E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27827" y="713613"/>
              <a:ext cx="337320" cy="330791"/>
            </a:xfrm>
            <a:custGeom>
              <a:avLst/>
              <a:gdLst>
                <a:gd name="T0" fmla="*/ 5 w 58"/>
                <a:gd name="T1" fmla="*/ 20 h 57"/>
                <a:gd name="T2" fmla="*/ 37 w 58"/>
                <a:gd name="T3" fmla="*/ 4 h 57"/>
                <a:gd name="T4" fmla="*/ 53 w 58"/>
                <a:gd name="T5" fmla="*/ 37 h 57"/>
                <a:gd name="T6" fmla="*/ 21 w 58"/>
                <a:gd name="T7" fmla="*/ 53 h 57"/>
                <a:gd name="T8" fmla="*/ 5 w 58"/>
                <a:gd name="T9" fmla="*/ 2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57">
                  <a:moveTo>
                    <a:pt x="5" y="20"/>
                  </a:moveTo>
                  <a:cubicBezTo>
                    <a:pt x="9" y="7"/>
                    <a:pt x="24" y="0"/>
                    <a:pt x="37" y="4"/>
                  </a:cubicBezTo>
                  <a:cubicBezTo>
                    <a:pt x="51" y="9"/>
                    <a:pt x="58" y="24"/>
                    <a:pt x="53" y="37"/>
                  </a:cubicBezTo>
                  <a:cubicBezTo>
                    <a:pt x="49" y="50"/>
                    <a:pt x="34" y="57"/>
                    <a:pt x="21" y="53"/>
                  </a:cubicBezTo>
                  <a:cubicBezTo>
                    <a:pt x="7" y="48"/>
                    <a:pt x="0" y="34"/>
                    <a:pt x="5" y="20"/>
                  </a:cubicBezTo>
                  <a:close/>
                </a:path>
              </a:pathLst>
            </a:custGeom>
            <a:solidFill>
              <a:srgbClr val="4444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1" name="Freeform 517">
              <a:extLst>
                <a:ext uri="{FF2B5EF4-FFF2-40B4-BE49-F238E27FC236}">
                  <a16:creationId xmlns:a16="http://schemas.microsoft.com/office/drawing/2014/main" id="{B4B5086A-E576-4FBD-B831-C82F18C89EBD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63039" y="741069"/>
              <a:ext cx="265503" cy="274208"/>
            </a:xfrm>
            <a:custGeom>
              <a:avLst/>
              <a:gdLst>
                <a:gd name="T0" fmla="*/ 3 w 46"/>
                <a:gd name="T1" fmla="*/ 17 h 47"/>
                <a:gd name="T2" fmla="*/ 30 w 46"/>
                <a:gd name="T3" fmla="*/ 4 h 47"/>
                <a:gd name="T4" fmla="*/ 42 w 46"/>
                <a:gd name="T5" fmla="*/ 30 h 47"/>
                <a:gd name="T6" fmla="*/ 16 w 46"/>
                <a:gd name="T7" fmla="*/ 43 h 47"/>
                <a:gd name="T8" fmla="*/ 3 w 46"/>
                <a:gd name="T9" fmla="*/ 1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3" y="17"/>
                  </a:moveTo>
                  <a:cubicBezTo>
                    <a:pt x="7" y="6"/>
                    <a:pt x="19" y="0"/>
                    <a:pt x="30" y="4"/>
                  </a:cubicBezTo>
                  <a:cubicBezTo>
                    <a:pt x="40" y="8"/>
                    <a:pt x="46" y="20"/>
                    <a:pt x="42" y="30"/>
                  </a:cubicBezTo>
                  <a:cubicBezTo>
                    <a:pt x="39" y="41"/>
                    <a:pt x="27" y="47"/>
                    <a:pt x="16" y="43"/>
                  </a:cubicBezTo>
                  <a:cubicBezTo>
                    <a:pt x="5" y="39"/>
                    <a:pt x="0" y="28"/>
                    <a:pt x="3" y="17"/>
                  </a:cubicBezTo>
                  <a:close/>
                </a:path>
              </a:pathLst>
            </a:custGeom>
            <a:solidFill>
              <a:srgbClr val="D1D3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2" name="Freeform 519">
              <a:extLst>
                <a:ext uri="{FF2B5EF4-FFF2-40B4-BE49-F238E27FC236}">
                  <a16:creationId xmlns:a16="http://schemas.microsoft.com/office/drawing/2014/main" id="{468E9051-8054-4AFF-B9D0-BB94E7C8D70B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81229" y="763336"/>
              <a:ext cx="226331" cy="226331"/>
            </a:xfrm>
            <a:custGeom>
              <a:avLst/>
              <a:gdLst>
                <a:gd name="T0" fmla="*/ 4 w 39"/>
                <a:gd name="T1" fmla="*/ 14 h 39"/>
                <a:gd name="T2" fmla="*/ 26 w 39"/>
                <a:gd name="T3" fmla="*/ 3 h 39"/>
                <a:gd name="T4" fmla="*/ 36 w 39"/>
                <a:gd name="T5" fmla="*/ 25 h 39"/>
                <a:gd name="T6" fmla="*/ 14 w 39"/>
                <a:gd name="T7" fmla="*/ 36 h 39"/>
                <a:gd name="T8" fmla="*/ 4 w 39"/>
                <a:gd name="T9" fmla="*/ 14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39">
                  <a:moveTo>
                    <a:pt x="4" y="14"/>
                  </a:moveTo>
                  <a:cubicBezTo>
                    <a:pt x="7" y="5"/>
                    <a:pt x="17" y="0"/>
                    <a:pt x="26" y="3"/>
                  </a:cubicBezTo>
                  <a:cubicBezTo>
                    <a:pt x="35" y="6"/>
                    <a:pt x="39" y="16"/>
                    <a:pt x="36" y="25"/>
                  </a:cubicBezTo>
                  <a:cubicBezTo>
                    <a:pt x="33" y="34"/>
                    <a:pt x="23" y="39"/>
                    <a:pt x="14" y="36"/>
                  </a:cubicBezTo>
                  <a:cubicBezTo>
                    <a:pt x="5" y="33"/>
                    <a:pt x="0" y="23"/>
                    <a:pt x="4" y="14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3" name="Freeform 533">
              <a:extLst>
                <a:ext uri="{FF2B5EF4-FFF2-40B4-BE49-F238E27FC236}">
                  <a16:creationId xmlns:a16="http://schemas.microsoft.com/office/drawing/2014/main" id="{71672CEB-D628-47DF-8E53-BAB30075216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23188" y="2843657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4" name="Freeform 564">
              <a:extLst>
                <a:ext uri="{FF2B5EF4-FFF2-40B4-BE49-F238E27FC236}">
                  <a16:creationId xmlns:a16="http://schemas.microsoft.com/office/drawing/2014/main" id="{A735C767-E073-4479-8A54-6F574BC2E1D7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975930" y="1780273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5" name="Freeform 594">
              <a:extLst>
                <a:ext uri="{FF2B5EF4-FFF2-40B4-BE49-F238E27FC236}">
                  <a16:creationId xmlns:a16="http://schemas.microsoft.com/office/drawing/2014/main" id="{54EBE3E8-5AEF-4351-A452-D6DC7257105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179450" y="167520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6" name="Freeform 595">
              <a:extLst>
                <a:ext uri="{FF2B5EF4-FFF2-40B4-BE49-F238E27FC236}">
                  <a16:creationId xmlns:a16="http://schemas.microsoft.com/office/drawing/2014/main" id="{B6750FFC-EC19-44F3-917B-55A6CB16ABCC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735891" y="459523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7" name="Freeform 596">
              <a:extLst>
                <a:ext uri="{FF2B5EF4-FFF2-40B4-BE49-F238E27FC236}">
                  <a16:creationId xmlns:a16="http://schemas.microsoft.com/office/drawing/2014/main" id="{8BF43D18-D5FC-4D1F-ACA1-52164A62627F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386037" y="-142478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8" name="Freeform 597">
              <a:extLst>
                <a:ext uri="{FF2B5EF4-FFF2-40B4-BE49-F238E27FC236}">
                  <a16:creationId xmlns:a16="http://schemas.microsoft.com/office/drawing/2014/main" id="{6E781103-7A46-4F09-BC10-3BCE819D180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344358" y="460427"/>
              <a:ext cx="34820" cy="30468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59" name="Freeform 598">
              <a:extLst>
                <a:ext uri="{FF2B5EF4-FFF2-40B4-BE49-F238E27FC236}">
                  <a16:creationId xmlns:a16="http://schemas.microsoft.com/office/drawing/2014/main" id="{EB303EBF-47F0-4B48-B370-2B847EB74681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8912585" y="1200300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0" name="Freeform 600">
              <a:extLst>
                <a:ext uri="{FF2B5EF4-FFF2-40B4-BE49-F238E27FC236}">
                  <a16:creationId xmlns:a16="http://schemas.microsoft.com/office/drawing/2014/main" id="{B67A1303-1368-41F0-AEAC-E1A272AFB15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7127719" y="188538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1" name="Freeform 601">
              <a:extLst>
                <a:ext uri="{FF2B5EF4-FFF2-40B4-BE49-F238E27FC236}">
                  <a16:creationId xmlns:a16="http://schemas.microsoft.com/office/drawing/2014/main" id="{9AA8831C-DD8E-4633-BDD6-1EF36C030AC6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577564" y="1187515"/>
              <a:ext cx="39173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2" name="Freeform 602">
              <a:extLst>
                <a:ext uri="{FF2B5EF4-FFF2-40B4-BE49-F238E27FC236}">
                  <a16:creationId xmlns:a16="http://schemas.microsoft.com/office/drawing/2014/main" id="{690E09C2-6215-4FCD-BCB1-D71B037355B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134545" y="1669609"/>
              <a:ext cx="34820" cy="28292"/>
            </a:xfrm>
            <a:custGeom>
              <a:avLst/>
              <a:gdLst>
                <a:gd name="T0" fmla="*/ 3 w 6"/>
                <a:gd name="T1" fmla="*/ 5 h 5"/>
                <a:gd name="T2" fmla="*/ 3 w 6"/>
                <a:gd name="T3" fmla="*/ 0 h 5"/>
                <a:gd name="T4" fmla="*/ 3 w 6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5">
                  <a:moveTo>
                    <a:pt x="3" y="5"/>
                  </a:moveTo>
                  <a:cubicBezTo>
                    <a:pt x="6" y="5"/>
                    <a:pt x="6" y="0"/>
                    <a:pt x="3" y="0"/>
                  </a:cubicBezTo>
                  <a:cubicBezTo>
                    <a:pt x="0" y="0"/>
                    <a:pt x="0" y="5"/>
                    <a:pt x="3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3" name="Freeform 603">
              <a:extLst>
                <a:ext uri="{FF2B5EF4-FFF2-40B4-BE49-F238E27FC236}">
                  <a16:creationId xmlns:a16="http://schemas.microsoft.com/office/drawing/2014/main" id="{A4C0989F-CFA0-42CD-A2E4-D92319A9C0D9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621939" y="1822783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4" name="Freeform 604">
              <a:extLst>
                <a:ext uri="{FF2B5EF4-FFF2-40B4-BE49-F238E27FC236}">
                  <a16:creationId xmlns:a16="http://schemas.microsoft.com/office/drawing/2014/main" id="{E7508AD2-75A7-41B2-8077-B868FE578C7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53239" y="2963577"/>
              <a:ext cx="41350" cy="28292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365" name="Freeform 606">
              <a:extLst>
                <a:ext uri="{FF2B5EF4-FFF2-40B4-BE49-F238E27FC236}">
                  <a16:creationId xmlns:a16="http://schemas.microsoft.com/office/drawing/2014/main" id="{48117858-5F80-4CC5-8235-6B2AB10ECF64}"/>
                </a:ext>
              </a:extLst>
            </p:cNvPr>
            <p:cNvSpPr>
              <a:spLocks/>
            </p:cNvSpPr>
            <p:nvPr/>
          </p:nvSpPr>
          <p:spPr bwMode="auto">
            <a:xfrm rot="3009157">
              <a:off x="6937850" y="2490622"/>
              <a:ext cx="41350" cy="30468"/>
            </a:xfrm>
            <a:custGeom>
              <a:avLst/>
              <a:gdLst>
                <a:gd name="T0" fmla="*/ 4 w 7"/>
                <a:gd name="T1" fmla="*/ 5 h 5"/>
                <a:gd name="T2" fmla="*/ 4 w 7"/>
                <a:gd name="T3" fmla="*/ 0 h 5"/>
                <a:gd name="T4" fmla="*/ 4 w 7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" h="5">
                  <a:moveTo>
                    <a:pt x="4" y="5"/>
                  </a:moveTo>
                  <a:cubicBezTo>
                    <a:pt x="7" y="5"/>
                    <a:pt x="7" y="0"/>
                    <a:pt x="4" y="0"/>
                  </a:cubicBezTo>
                  <a:cubicBezTo>
                    <a:pt x="0" y="0"/>
                    <a:pt x="0" y="5"/>
                    <a:pt x="4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914446"/>
              <a:endParaRPr lang="zh-CN" altLang="en-US" sz="180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010282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1695500" y="-2895601"/>
            <a:ext cx="8801001" cy="12192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CD2D2B4-C263-4DF2-9711-FC1EBFC5A40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990166" y="-2891117"/>
            <a:ext cx="8377518" cy="1281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26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13819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25385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02543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2919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0121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6EE65E1-4489-A4B5-1598-DD7D5148793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116632"/>
            <a:ext cx="1372840" cy="137284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AD77A05-D4FE-D430-CA1C-CBAEB89228A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5373216"/>
            <a:ext cx="1372840" cy="1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53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7AEFCDC-E43E-C961-C34F-DEF502775BC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116632"/>
            <a:ext cx="1372840" cy="137284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FF727EC-CDD2-A604-86F3-5CFCB6804DD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5373216"/>
            <a:ext cx="1372840" cy="1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88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EDFD17-876A-AAF2-3170-1A5975EC032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674" cy="6858000"/>
          </a:xfrm>
          <a:prstGeom prst="rect">
            <a:avLst/>
          </a:prstGeom>
        </p:spPr>
      </p:pic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801BE1D1-6241-37D4-938E-7B8DCC265FD9}"/>
              </a:ext>
            </a:extLst>
          </p:cNvPr>
          <p:cNvSpPr/>
          <p:nvPr userDrawn="1"/>
        </p:nvSpPr>
        <p:spPr>
          <a:xfrm>
            <a:off x="191344" y="246185"/>
            <a:ext cx="11742165" cy="6495183"/>
          </a:xfrm>
          <a:prstGeom prst="roundRect">
            <a:avLst>
              <a:gd name="adj" fmla="val 13348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60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F66E9E95-936B-4202-A684-3F2D5734239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8045B1-2A18-4550-A92D-BD73A657A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AA24-3150-4F52-80BB-EA2F4A0DD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743A-E39B-4D23-805E-A8D0DEB818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E45B3-BC5E-4262-93F2-1B90C23BB23D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B1BA9B-F13F-4C33-BCD4-2DE72873E5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98D62-9BE6-4EFA-AACD-6CC3AE4849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C9DEC-0C41-402F-91C5-1F85F8EE16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94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9Slide.vn - 2019">
            <a:extLst>
              <a:ext uri="{FF2B5EF4-FFF2-40B4-BE49-F238E27FC236}">
                <a16:creationId xmlns:a16="http://schemas.microsoft.com/office/drawing/2014/main" id="{8548ED06-E3A7-4730-B25A-3405B276471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3C744FB-1E2A-3E5F-2130-AD55E72431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116632"/>
            <a:ext cx="1372840" cy="1372840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9203BE1-A09B-864E-3346-228837CDA30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5373216"/>
            <a:ext cx="1372840" cy="1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1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50" r:id="rId2"/>
    <p:sldLayoutId id="2147483851" r:id="rId3"/>
    <p:sldLayoutId id="214748385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50025A53-E3BD-4A77-AD2B-AC374A1036B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3516AE-150E-4C57-8548-4801EC63A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BBF1DB-1457-48D8-99A0-E24C447DA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FC634-0610-4B62-BE27-4D19B09E3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4D33C-3FB4-4728-8838-C7B5AEF58972}" type="datetimeFigureOut">
              <a:rPr lang="en-US" smtClean="0"/>
              <a:t>1/10/2026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9799B9-3A41-4699-866C-AFD3D2A217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C93FA2-8506-492F-9C01-7E8269E80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3DF689-2751-4199-B6ED-98D3D581C2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76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0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8" r:id="rId1"/>
    <p:sldLayoutId id="2147483879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85" r:id="rId8"/>
    <p:sldLayoutId id="2147483886" r:id="rId9"/>
    <p:sldLayoutId id="2147483887" r:id="rId10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422400" y="250545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C9CE71-C288-4305-B6AB-93D6BC707C6A}" type="datetimeFigureOut">
              <a:rPr lang="zh-CN" altLang="en-US" smtClean="0"/>
              <a:t>2026/1/10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040FA-559C-4D0E-8174-A38CF1F1D5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775200" y="3228945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36135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8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jpg"/><Relationship Id="rId7" Type="http://schemas.openxmlformats.org/officeDocument/2006/relationships/image" Target="../media/image2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22.png"/><Relationship Id="rId4" Type="http://schemas.openxmlformats.org/officeDocument/2006/relationships/image" Target="../media/image2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4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2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3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jpg"/><Relationship Id="rId7" Type="http://schemas.openxmlformats.org/officeDocument/2006/relationships/image" Target="../media/image2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5.png"/><Relationship Id="rId10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文本, 背景图案&#10;&#10;描述已自动生成">
            <a:extLst>
              <a:ext uri="{FF2B5EF4-FFF2-40B4-BE49-F238E27FC236}">
                <a16:creationId xmlns:a16="http://schemas.microsoft.com/office/drawing/2014/main" id="{4343D2CF-5122-4929-80FD-6F8DBDE2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5" y="0"/>
            <a:ext cx="12195196" cy="6858000"/>
          </a:xfrm>
          <a:prstGeom prst="rect">
            <a:avLst/>
          </a:prstGeom>
        </p:spPr>
      </p:pic>
      <p:pic>
        <p:nvPicPr>
          <p:cNvPr id="5" name="图片 4" descr="形状&#10;&#10;描述已自动生成">
            <a:extLst>
              <a:ext uri="{FF2B5EF4-FFF2-40B4-BE49-F238E27FC236}">
                <a16:creationId xmlns:a16="http://schemas.microsoft.com/office/drawing/2014/main" id="{BC35FCD2-9414-4F3D-813B-4CCF4CB517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85" y="563175"/>
            <a:ext cx="10175630" cy="5731650"/>
          </a:xfrm>
          <a:prstGeom prst="rect">
            <a:avLst/>
          </a:prstGeom>
          <a:effectLst>
            <a:outerShdw blurRad="76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42" name="图片 41" descr="卡通人物&#10;&#10;中度可信度描述已自动生成">
            <a:extLst>
              <a:ext uri="{FF2B5EF4-FFF2-40B4-BE49-F238E27FC236}">
                <a16:creationId xmlns:a16="http://schemas.microsoft.com/office/drawing/2014/main" id="{6F76C87A-21E6-44D8-AB4B-04A6C79DFC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10" b="73669"/>
          <a:stretch/>
        </p:blipFill>
        <p:spPr>
          <a:xfrm>
            <a:off x="10094237" y="0"/>
            <a:ext cx="2097763" cy="2416529"/>
          </a:xfrm>
          <a:prstGeom prst="rect">
            <a:avLst/>
          </a:prstGeom>
        </p:spPr>
      </p:pic>
      <p:pic>
        <p:nvPicPr>
          <p:cNvPr id="43" name="图片 42" descr="卡通人物&#10;&#10;中度可信度描述已自动生成">
            <a:extLst>
              <a:ext uri="{FF2B5EF4-FFF2-40B4-BE49-F238E27FC236}">
                <a16:creationId xmlns:a16="http://schemas.microsoft.com/office/drawing/2014/main" id="{C735CE9B-CD3D-4718-874A-D2A1B1255A4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68" r="74110"/>
          <a:stretch/>
        </p:blipFill>
        <p:spPr>
          <a:xfrm>
            <a:off x="297473" y="4955357"/>
            <a:ext cx="1583877" cy="1902643"/>
          </a:xfrm>
          <a:prstGeom prst="rect">
            <a:avLst/>
          </a:prstGeom>
        </p:spPr>
      </p:pic>
      <p:pic>
        <p:nvPicPr>
          <p:cNvPr id="44" name="图片 43" descr="卡通人物&#10;&#10;中度可信度描述已自动生成">
            <a:extLst>
              <a:ext uri="{FF2B5EF4-FFF2-40B4-BE49-F238E27FC236}">
                <a16:creationId xmlns:a16="http://schemas.microsoft.com/office/drawing/2014/main" id="{AFFDBCF5-125D-47E3-BE30-E7531664AE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60" t="44272" b="38230"/>
          <a:stretch/>
        </p:blipFill>
        <p:spPr>
          <a:xfrm rot="5400000">
            <a:off x="6216780" y="5313147"/>
            <a:ext cx="1134227" cy="1955480"/>
          </a:xfrm>
          <a:prstGeom prst="rect">
            <a:avLst/>
          </a:prstGeom>
        </p:spPr>
      </p:pic>
      <p:pic>
        <p:nvPicPr>
          <p:cNvPr id="51" name="图片 50" descr="卡通人物&#10;&#10;中度可信度描述已自动生成">
            <a:extLst>
              <a:ext uri="{FF2B5EF4-FFF2-40B4-BE49-F238E27FC236}">
                <a16:creationId xmlns:a16="http://schemas.microsoft.com/office/drawing/2014/main" id="{DBACF256-D342-422E-A81D-017965C17F1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3648" y="1995754"/>
            <a:ext cx="5050972" cy="5050972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19CDFDC8-51EE-4C15-93C0-DA69C1FDDFAF}"/>
              </a:ext>
            </a:extLst>
          </p:cNvPr>
          <p:cNvSpPr txBox="1"/>
          <p:nvPr/>
        </p:nvSpPr>
        <p:spPr>
          <a:xfrm>
            <a:off x="9083969" y="2518097"/>
            <a:ext cx="23077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-300" normalizeH="0" baseline="0" noProof="0" dirty="0">
                <a:ln>
                  <a:noFill/>
                </a:ln>
                <a:solidFill>
                  <a:srgbClr val="016AA0"/>
                </a:solidFill>
                <a:effectLst/>
                <a:uLnTx/>
                <a:uFillTx/>
                <a:latin typeface="#9Slide07 SVNA Love Of Thunder" panose="02040603050506020204" pitchFamily="18" charset="0"/>
                <a:ea typeface="字魂152号-机甲超级黑" panose="00000500000000000000" pitchFamily="2" charset="-122"/>
                <a:cs typeface="+mn-cs"/>
                <a:sym typeface="字魂152号-机甲超级黑" panose="00000500000000000000" pitchFamily="2" charset="-122"/>
              </a:rPr>
              <a:t>01</a:t>
            </a:r>
          </a:p>
        </p:txBody>
      </p:sp>
      <p:pic>
        <p:nvPicPr>
          <p:cNvPr id="53" name="图片 52" descr="游戏机里面的人物&#10;&#10;低可信度描述已自动生成">
            <a:extLst>
              <a:ext uri="{FF2B5EF4-FFF2-40B4-BE49-F238E27FC236}">
                <a16:creationId xmlns:a16="http://schemas.microsoft.com/office/drawing/2014/main" id="{13D9037E-E427-4A6B-B274-FB0415CAA5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6776" r="11823" b="34958"/>
          <a:stretch/>
        </p:blipFill>
        <p:spPr>
          <a:xfrm>
            <a:off x="7005401" y="1472875"/>
            <a:ext cx="1698710" cy="9273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736" y="1246974"/>
            <a:ext cx="10010500" cy="449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801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1211007" y="3773401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272" y="935542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147" y="2789652"/>
            <a:ext cx="2565406" cy="2565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F7A162D-9382-4531-A026-0001060E25E6}"/>
              </a:ext>
            </a:extLst>
          </p:cNvPr>
          <p:cNvSpPr/>
          <p:nvPr/>
        </p:nvSpPr>
        <p:spPr>
          <a:xfrm>
            <a:off x="1719007" y="2097001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9677">
            <a:off x="4477494" y="2993468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1899AC-73E6-4148-9FF2-F1FB6D8030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6910" y="3046856"/>
            <a:ext cx="2165872" cy="2165872"/>
          </a:xfrm>
          <a:prstGeom prst="rect">
            <a:avLst/>
          </a:prstGeom>
        </p:spPr>
      </p:pic>
      <p:pic>
        <p:nvPicPr>
          <p:cNvPr id="1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891FA132-6ADA-4C9E-B7A6-0DC75D4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0273">
            <a:off x="9646705" y="4001235"/>
            <a:ext cx="603805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54834D-7DDB-4809-B348-3EDDF6AC60BE}"/>
              </a:ext>
            </a:extLst>
          </p:cNvPr>
          <p:cNvSpPr/>
          <p:nvPr/>
        </p:nvSpPr>
        <p:spPr>
          <a:xfrm rot="7792575" flipH="1">
            <a:off x="4062663" y="2491783"/>
            <a:ext cx="130656" cy="1347770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658608A-9C8B-4102-853D-C911E4D81244}"/>
              </a:ext>
            </a:extLst>
          </p:cNvPr>
          <p:cNvSpPr/>
          <p:nvPr/>
        </p:nvSpPr>
        <p:spPr>
          <a:xfrm rot="5400000">
            <a:off x="7704550" y="2293260"/>
            <a:ext cx="305571" cy="4093617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E4445A-AA8C-2BAF-9BA6-77BB393228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35738" y="310482"/>
            <a:ext cx="4136812" cy="1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6491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7 -0.09283 L 0.35235 0.0664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52BB2A2-7259-79C1-F350-222149AF2D53}"/>
              </a:ext>
            </a:extLst>
          </p:cNvPr>
          <p:cNvGrpSpPr/>
          <p:nvPr/>
        </p:nvGrpSpPr>
        <p:grpSpPr>
          <a:xfrm>
            <a:off x="1991544" y="1052736"/>
            <a:ext cx="9289032" cy="5159896"/>
            <a:chOff x="3276600" y="571501"/>
            <a:chExt cx="12496800" cy="9144000"/>
          </a:xfrm>
          <a:solidFill>
            <a:srgbClr val="FFD85D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E70930D-07EB-F19C-9541-31B7D101CA26}"/>
                </a:ext>
              </a:extLst>
            </p:cNvPr>
            <p:cNvSpPr/>
            <p:nvPr/>
          </p:nvSpPr>
          <p:spPr>
            <a:xfrm>
              <a:off x="3276600" y="571501"/>
              <a:ext cx="12496800" cy="9144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2B0792D-7086-199D-A571-382A49767F3E}"/>
                </a:ext>
              </a:extLst>
            </p:cNvPr>
            <p:cNvSpPr/>
            <p:nvPr/>
          </p:nvSpPr>
          <p:spPr>
            <a:xfrm>
              <a:off x="3429000" y="723901"/>
              <a:ext cx="12192000" cy="8762999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2D7D39F4-0089-801C-8F97-19395E1BE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4019" y="2807186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5DED1A-9A0E-4967-6E75-711EF4E49F37}"/>
              </a:ext>
            </a:extLst>
          </p:cNvPr>
          <p:cNvSpPr txBox="1"/>
          <p:nvPr/>
        </p:nvSpPr>
        <p:spPr>
          <a:xfrm>
            <a:off x="2783632" y="2276872"/>
            <a:ext cx="820891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3800" b="1" dirty="0">
                <a:solidFill>
                  <a:srgbClr val="FF0000"/>
                </a:solidFill>
                <a:latin typeface="HP001 4 hàng" pitchFamily="34" charset="0"/>
              </a:rPr>
              <a:t>Ε˝</a:t>
            </a:r>
            <a:r>
              <a:rPr lang="vi-VN" sz="13800" b="1" dirty="0">
                <a:solidFill>
                  <a:srgbClr val="FF0000"/>
                </a:solidFill>
                <a:latin typeface="HP001 4 hàng" pitchFamily="34" charset="0"/>
              </a:rPr>
              <a:t>o jưġ</a:t>
            </a:r>
            <a:endParaRPr lang="en-US" sz="13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2" name="Picture 1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0" t="31019" r="67856" b="36759"/>
          <a:stretch/>
        </p:blipFill>
        <p:spPr>
          <a:xfrm>
            <a:off x="1847528" y="12596"/>
            <a:ext cx="1567501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61366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8025E-6 L -1.38889E-6 -1.027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8862232-DC30-429E-85B9-B856ABAEB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1143000"/>
            <a:ext cx="6604000" cy="660400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6E5116FC-494B-4820-8B0B-7C5A8E224C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934" y="-926690"/>
            <a:ext cx="8774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784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D762194E-7A7E-4EC3-BFBD-774024055DDF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25" name="图片 9" descr="文本, 背景图案&#10;&#10;描述已自动生成">
              <a:extLst>
                <a:ext uri="{FF2B5EF4-FFF2-40B4-BE49-F238E27FC236}">
                  <a16:creationId xmlns:a16="http://schemas.microsoft.com/office/drawing/2014/main" id="{F78AE94B-38DB-42E1-947D-E42A072400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26" name="图片 10" descr="形状&#10;&#10;描述已自动生成">
              <a:extLst>
                <a:ext uri="{FF2B5EF4-FFF2-40B4-BE49-F238E27FC236}">
                  <a16:creationId xmlns:a16="http://schemas.microsoft.com/office/drawing/2014/main" id="{88A27773-9E59-40EB-B7F6-3E2A4DD064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BA9E2-2C02-F2AC-5799-2D358ECD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9867" y="3931919"/>
            <a:ext cx="1545600" cy="252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0D9C519-88F4-97FB-41D2-CD39AEFE4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3466" y="3654841"/>
            <a:ext cx="1859201" cy="25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9EF33F1-F2CD-67FE-62F2-B0897ACFEC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408372" y="3969000"/>
            <a:ext cx="1617280" cy="25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476570-5F97-7C7B-3802-D616E51944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333" y="3969000"/>
            <a:ext cx="1742720" cy="2520000"/>
          </a:xfrm>
          <a:prstGeom prst="rect">
            <a:avLst/>
          </a:prstGeom>
        </p:spPr>
      </p:pic>
      <p:sp>
        <p:nvSpPr>
          <p:cNvPr id="21" name="Hộp Văn bản 21">
            <a:extLst>
              <a:ext uri="{FF2B5EF4-FFF2-40B4-BE49-F238E27FC236}">
                <a16:creationId xmlns:a16="http://schemas.microsoft.com/office/drawing/2014/main" id="{732531FA-9A5D-EEA0-F91D-8540C0C8B514}"/>
              </a:ext>
            </a:extLst>
          </p:cNvPr>
          <p:cNvSpPr txBox="1"/>
          <p:nvPr/>
        </p:nvSpPr>
        <p:spPr>
          <a:xfrm>
            <a:off x="4568641" y="586972"/>
            <a:ext cx="33852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 w="317500">
                <a:solidFill>
                  <a:prstClr val="white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SVN-Hole Hearted" panose="020B0A06020104020203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49769F4-AEBB-C4D8-BD80-158D19C32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39816" y="908720"/>
            <a:ext cx="3389670" cy="110956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E1F5F7EB-82AF-37E2-A621-189AEDD4BA6D}"/>
              </a:ext>
            </a:extLst>
          </p:cNvPr>
          <p:cNvSpPr txBox="1">
            <a:spLocks/>
          </p:cNvSpPr>
          <p:nvPr/>
        </p:nvSpPr>
        <p:spPr>
          <a:xfrm>
            <a:off x="839416" y="1988840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Aft>
                <a:spcPts val="0"/>
              </a:spcAft>
            </a:pPr>
            <a:r>
              <a:rPr lang="en-US" sz="96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  <a:r>
              <a:rPr lang="en-US" sz="96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96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  <a:r>
              <a:rPr lang="en-US" sz="9600" b="1" dirty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oat  </a:t>
            </a:r>
            <a:r>
              <a:rPr lang="en-US" sz="9600" b="1" dirty="0" err="1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  <a:endParaRPr lang="en-US" sz="9600" b="1" dirty="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CDCF749-E1B3-91C2-EF48-562089C147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6848" y="116632"/>
            <a:ext cx="1372840" cy="1372840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6CB7182-4528-279B-DCD6-A29EE71135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704" y="5373216"/>
            <a:ext cx="1372840" cy="13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59860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000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">
            <a:extLst>
              <a:ext uri="{FF2B5EF4-FFF2-40B4-BE49-F238E27FC236}">
                <a16:creationId xmlns:a16="http://schemas.microsoft.com/office/drawing/2014/main" id="{74EBDBFE-73AC-41F4-B984-C75ABB7B55C7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17" name="图片 9" descr="文本, 背景图案&#10;&#10;描述已自动生成">
              <a:extLst>
                <a:ext uri="{FF2B5EF4-FFF2-40B4-BE49-F238E27FC236}">
                  <a16:creationId xmlns:a16="http://schemas.microsoft.com/office/drawing/2014/main" id="{BE427A08-58D4-4CA8-9DD6-2E0DFE3CDB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18" name="图片 10" descr="形状&#10;&#10;描述已自动生成">
              <a:extLst>
                <a:ext uri="{FF2B5EF4-FFF2-40B4-BE49-F238E27FC236}">
                  <a16:creationId xmlns:a16="http://schemas.microsoft.com/office/drawing/2014/main" id="{71C7FE72-FD62-47BF-9BD9-4AE2B70639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sp>
        <p:nvSpPr>
          <p:cNvPr id="10" name="Hình chữ nhật: Góc Tròn 6">
            <a:extLst>
              <a:ext uri="{FF2B5EF4-FFF2-40B4-BE49-F238E27FC236}">
                <a16:creationId xmlns:a16="http://schemas.microsoft.com/office/drawing/2014/main" id="{E724F7F3-6603-2523-FD32-F5BBC8978EE5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1B703B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1B703B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BA9E2-2C02-F2AC-5799-2D358ECD4F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104" y="3861048"/>
            <a:ext cx="1545600" cy="252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6476570-5F97-7C7B-3802-D616E51944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5680" y="3861048"/>
            <a:ext cx="1742720" cy="25200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2A1C7EF-C4EC-FE8B-800E-621C3AEE88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2"/>
          <a:stretch/>
        </p:blipFill>
        <p:spPr>
          <a:xfrm>
            <a:off x="3431704" y="476672"/>
            <a:ext cx="4716275" cy="3420000"/>
          </a:xfrm>
          <a:prstGeom prst="rect">
            <a:avLst/>
          </a:prstGeom>
          <a:effectLst>
            <a:glow rad="152400">
              <a:srgbClr val="FF3399">
                <a:alpha val="50000"/>
              </a:srgbClr>
            </a:glow>
            <a:innerShdw blurRad="114300">
              <a:prstClr val="black"/>
            </a:innerShdw>
          </a:effectLst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97E0220-2E0B-8FF0-8377-AFF1D66F8CA3}"/>
              </a:ext>
            </a:extLst>
          </p:cNvPr>
          <p:cNvSpPr/>
          <p:nvPr/>
        </p:nvSpPr>
        <p:spPr>
          <a:xfrm>
            <a:off x="8157332" y="3823855"/>
            <a:ext cx="387092" cy="308833"/>
          </a:xfrm>
          <a:prstGeom prst="ellipse">
            <a:avLst/>
          </a:prstGeom>
          <a:solidFill>
            <a:srgbClr val="F3F9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E4D48E-D44C-37E5-ACF7-C84581454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720" y="908720"/>
            <a:ext cx="4584589" cy="2444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74216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2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91544" y="4774965"/>
            <a:ext cx="11174569" cy="2083035"/>
            <a:chOff x="494307" y="4797133"/>
            <a:chExt cx="11174569" cy="2083035"/>
          </a:xfrm>
        </p:grpSpPr>
        <p:sp>
          <p:nvSpPr>
            <p:cNvPr id="18" name="Title 1"/>
            <p:cNvSpPr txBox="1">
              <a:spLocks/>
            </p:cNvSpPr>
            <p:nvPr/>
          </p:nvSpPr>
          <p:spPr>
            <a:xfrm>
              <a:off x="494307" y="5029200"/>
              <a:ext cx="1117456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just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	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Trên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phim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hoat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hình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voi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bước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</a:p>
            <a:p>
              <a:pPr algn="just" fontAlgn="auto">
                <a:lnSpc>
                  <a:spcPct val="100000"/>
                </a:lnSpc>
                <a:spcAft>
                  <a:spcPts val="0"/>
                </a:spcAft>
              </a:pP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</a:t>
              </a: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oan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thai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,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thỏ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chạy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</a:t>
              </a: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oăn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lang="en-US" b="1" dirty="0" err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thoăt</a:t>
              </a:r>
              <a:r>
                <a:rPr lang="en-US" b="1" dirty="0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  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3743946" y="4797133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.</a:t>
              </a: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6995319" y="5379080"/>
              <a:ext cx="2002019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 fontAlgn="auto">
                <a:lnSpc>
                  <a:spcPct val="120000"/>
                </a:lnSpc>
                <a:spcAft>
                  <a:spcPts val="0"/>
                </a:spcAft>
              </a:pPr>
              <a:r>
                <a:rPr lang="en-US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9" name="Picture 8" descr="A cartoon of an elephant and a rabbit&#10;&#10;AI-generated content may be incorrect.">
            <a:extLst>
              <a:ext uri="{FF2B5EF4-FFF2-40B4-BE49-F238E27FC236}">
                <a16:creationId xmlns:a16="http://schemas.microsoft.com/office/drawing/2014/main" id="{3D599245-D0AA-5C73-D6B6-7C0993EDB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332656"/>
            <a:ext cx="8688288" cy="4887162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5218" y="188640"/>
            <a:ext cx="3448696" cy="941185"/>
            <a:chOff x="63500" y="1429216"/>
            <a:chExt cx="2592937" cy="705889"/>
          </a:xfrm>
        </p:grpSpPr>
        <p:sp>
          <p:nvSpPr>
            <p:cNvPr id="11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7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3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18438"/>
            <a:ext cx="2123468" cy="1398008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271442"/>
            <a:ext cx="4295089" cy="1432470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lnSpc>
                <a:spcPct val="120000"/>
              </a:lnSpc>
              <a:spcBef>
                <a:spcPts val="799"/>
              </a:spcBef>
              <a:spcAft>
                <a:spcPts val="0"/>
              </a:spcAft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1457932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3589454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48400" y="1295400"/>
            <a:ext cx="2123468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107181" y="1295400"/>
            <a:ext cx="2826337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72057" y="2005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488407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201633" y="200508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65317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231011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61935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" name="AutoShape 6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AutoShape 8" descr="Vẹt Sun Conure - PetXinh.net Nhím Kiểng Hamster Thỏ Bọ Ú giá rẻ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0" name="AutoShape 6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475456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2" name="AutoShape 8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627856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4" name="AutoShape 10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780256" y="4651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5" name="AutoShape 12" descr="Nâng cao kỹ năng viết với 7 bước hiệu quả | Edu2Review"/>
          <p:cNvSpPr>
            <a:spLocks noChangeAspect="1" noChangeArrowheads="1"/>
          </p:cNvSpPr>
          <p:nvPr/>
        </p:nvSpPr>
        <p:spPr bwMode="auto">
          <a:xfrm>
            <a:off x="932656" y="6175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6" name="AutoShape 16" descr="Làm thế nào để viết hay hơn? | Edu2Review"/>
          <p:cNvSpPr>
            <a:spLocks noChangeAspect="1" noChangeArrowheads="1"/>
          </p:cNvSpPr>
          <p:nvPr/>
        </p:nvSpPr>
        <p:spPr bwMode="auto">
          <a:xfrm>
            <a:off x="1085056" y="769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600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8877857" y="2005084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9539172" y="18288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631004" y="3395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choắt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496923" y="3395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hoắt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210149" y="33959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ngoằn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1488525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063621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985228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8853715" y="33959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9637238" y="3219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11" grpId="0"/>
      <p:bldP spid="13" grpId="0"/>
      <p:bldP spid="17" grpId="0"/>
      <p:bldP spid="18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572057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488407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khoát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>
            <a:off x="6201633" y="47675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toán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1265317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4231011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661935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877857" y="47675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xoan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9539172" y="45912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631004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choắt</a:t>
            </a:r>
          </a:p>
        </p:txBody>
      </p:sp>
      <p:sp>
        <p:nvSpPr>
          <p:cNvPr id="40" name="Title 1"/>
          <p:cNvSpPr txBox="1">
            <a:spLocks/>
          </p:cNvSpPr>
          <p:nvPr/>
        </p:nvSpPr>
        <p:spPr>
          <a:xfrm>
            <a:off x="3496923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hoắt</a:t>
            </a:r>
          </a:p>
        </p:txBody>
      </p:sp>
      <p:sp>
        <p:nvSpPr>
          <p:cNvPr id="41" name="Title 1"/>
          <p:cNvSpPr txBox="1">
            <a:spLocks/>
          </p:cNvSpPr>
          <p:nvPr/>
        </p:nvSpPr>
        <p:spPr>
          <a:xfrm>
            <a:off x="6210149" y="5834358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ngoằn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>
            <a:off x="1488525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4063621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6985228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sp>
        <p:nvSpPr>
          <p:cNvPr id="45" name="Title 1"/>
          <p:cNvSpPr txBox="1">
            <a:spLocks/>
          </p:cNvSpPr>
          <p:nvPr/>
        </p:nvSpPr>
        <p:spPr>
          <a:xfrm>
            <a:off x="8853715" y="5834358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thoăn</a:t>
            </a:r>
          </a:p>
        </p:txBody>
      </p:sp>
      <p:sp>
        <p:nvSpPr>
          <p:cNvPr id="46" name="Title 1"/>
          <p:cNvSpPr txBox="1">
            <a:spLocks/>
          </p:cNvSpPr>
          <p:nvPr/>
        </p:nvSpPr>
        <p:spPr>
          <a:xfrm>
            <a:off x="9637238" y="5658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6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754" y="116576"/>
            <a:ext cx="8268120" cy="4650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87181" y="5591906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2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17065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4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323056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194786" y="5591906"/>
            <a:ext cx="23597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oan</a:t>
            </a:r>
          </a:p>
        </p:txBody>
      </p:sp>
      <p:pic>
        <p:nvPicPr>
          <p:cNvPr id="2050" name="Picture 2" descr="Hoa Xoan - Ý Nghĩa Và Công Dụng Tuyệt Vời Trong Cuộc S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359" y="176153"/>
            <a:ext cx="6676777" cy="500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uyển tập 30 hình nền hoa xoan thân thuộc cho máy tính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960" y="152401"/>
            <a:ext cx="7755897" cy="51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ầu đông thương nhớ…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48" y="174596"/>
            <a:ext cx="7820530" cy="5215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AB6588-1269-4358-B6B0-7286783A66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01" y="787401"/>
            <a:ext cx="2909847" cy="5631575"/>
          </a:xfrm>
          <a:prstGeom prst="rect">
            <a:avLst/>
          </a:prstGeom>
        </p:spPr>
      </p:pic>
      <p:pic>
        <p:nvPicPr>
          <p:cNvPr id="10" name="Picture 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13716D3-EF4B-4355-9785-CE45127FCD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354" y="3907094"/>
            <a:ext cx="4572000" cy="3429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BD00FD-B727-4588-ACEE-FAD5E16C38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46" y="3907094"/>
            <a:ext cx="4572000" cy="3429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86F280-5785-46C6-A46E-680DF39989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626" y="3947306"/>
            <a:ext cx="4572000" cy="3429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8C856D-7AF2-7281-0DCB-A9E989A10D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4886" y="945431"/>
            <a:ext cx="8016935" cy="3627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860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32058" y="5439506"/>
            <a:ext cx="725168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791201" y="5439505"/>
            <a:ext cx="2895153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oăn</a:t>
            </a:r>
          </a:p>
        </p:txBody>
      </p:sp>
      <p:pic>
        <p:nvPicPr>
          <p:cNvPr id="3074" name="Picture 2" descr="Ông bố đơn thân dạy cách làm điệu cho con gái làm tan chảy trái tim chị em  - Làm cha mẹ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0" b="5733"/>
          <a:stretch/>
        </p:blipFill>
        <p:spPr bwMode="auto">
          <a:xfrm>
            <a:off x="2084862" y="414068"/>
            <a:ext cx="7946074" cy="433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359988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oat</a:t>
            </a:r>
          </a:p>
        </p:txBody>
      </p:sp>
      <p:pic>
        <p:nvPicPr>
          <p:cNvPr id="4098" name="Picture 2" descr="Xem Phim hoạt hình 3D hay, hot nhất 2017 - Phim Hoạt Hình 3D Mới Nhất 2017 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52097" y="5562428"/>
            <a:ext cx="663854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052785" y="5562428"/>
            <a:ext cx="318466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oăt</a:t>
            </a:r>
          </a:p>
        </p:txBody>
      </p:sp>
      <p:pic>
        <p:nvPicPr>
          <p:cNvPr id="5122" name="Picture 2" descr="Giới thiệu chi tiết về bút chì | Diễn Đàn Công Nghệ Thực Phẩm | Cộng Đồng  Dân Thực Phẩ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292750"/>
            <a:ext cx="5762625" cy="45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355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297180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tóc xoăn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04801" y="4719097"/>
            <a:ext cx="279583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83964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hoạt hình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790270" y="4719097"/>
            <a:ext cx="309693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4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nhọn hoắt</a:t>
            </a:r>
          </a:p>
        </p:txBody>
      </p:sp>
      <p:pic>
        <p:nvPicPr>
          <p:cNvPr id="10" name="Picture 2" descr="Giới thiệu chi tiết về bút chì | Diễn Đàn Công Nghệ Thực Phẩm | Cộng Đồng  Dân Thực Ph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623" y="2209801"/>
            <a:ext cx="2562225" cy="2013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Xem Phim hoạt hình 3D hay, hot nhất 2017 - Phim Hoạt Hình 3D Mới Nhất 2017  - YouTub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971" y="2212676"/>
            <a:ext cx="2726587" cy="20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Ông bố đơn thân dạy cách làm điệu cho con gái làm tan chảy trái tim chị em  - Làm cha mẹ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5" t="7070" r="16202" b="5733"/>
          <a:stretch/>
        </p:blipFill>
        <p:spPr bwMode="auto">
          <a:xfrm>
            <a:off x="3356144" y="2212675"/>
            <a:ext cx="2331954" cy="203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utoShape 2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923394" y="-9000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sp>
        <p:nvSpPr>
          <p:cNvPr id="19" name="AutoShape 4" descr="hình ảnh : canh, Mỏ, Đầy màu sắc, màu vàng, Động vật, Lorikeet, Yêu chim,  Cá voi, Động vật có xương sống, con vẹt, đẹp, Chim vẹt, Parakeet, Đa màu,  Ara 2311x2129 - -"/>
          <p:cNvSpPr>
            <a:spLocks noChangeAspect="1" noChangeArrowheads="1"/>
          </p:cNvSpPr>
          <p:nvPr/>
        </p:nvSpPr>
        <p:spPr bwMode="auto">
          <a:xfrm>
            <a:off x="-1770994" y="-747692"/>
            <a:ext cx="124772" cy="12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  <a:cs typeface="+mn-cs"/>
            </a:endParaRPr>
          </a:p>
        </p:txBody>
      </p:sp>
      <p:pic>
        <p:nvPicPr>
          <p:cNvPr id="20" name="Picture 2" descr="Hoa Xoan - Ý Nghĩa Và Công Dụng Tuyệt Vời Trong Cuộc Số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24" y="2196750"/>
            <a:ext cx="2733179" cy="204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585D8153-4FFF-48AD-B2E7-D82C871D8E25}"/>
              </a:ext>
            </a:extLst>
          </p:cNvPr>
          <p:cNvGrpSpPr/>
          <p:nvPr/>
        </p:nvGrpSpPr>
        <p:grpSpPr>
          <a:xfrm>
            <a:off x="-3195" y="0"/>
            <a:ext cx="12195196" cy="6858000"/>
            <a:chOff x="-3195" y="0"/>
            <a:chExt cx="12195196" cy="6858000"/>
          </a:xfrm>
        </p:grpSpPr>
        <p:pic>
          <p:nvPicPr>
            <p:cNvPr id="6" name="图片 9" descr="文本, 背景图案&#10;&#10;描述已自动生成">
              <a:extLst>
                <a:ext uri="{FF2B5EF4-FFF2-40B4-BE49-F238E27FC236}">
                  <a16:creationId xmlns:a16="http://schemas.microsoft.com/office/drawing/2014/main" id="{83D0F880-6F61-4D9E-9ED7-35D107DC9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95" y="0"/>
              <a:ext cx="12195196" cy="6858000"/>
            </a:xfrm>
            <a:prstGeom prst="rect">
              <a:avLst/>
            </a:prstGeom>
          </p:spPr>
        </p:pic>
        <p:pic>
          <p:nvPicPr>
            <p:cNvPr id="7" name="图片 10" descr="形状&#10;&#10;描述已自动生成">
              <a:extLst>
                <a:ext uri="{FF2B5EF4-FFF2-40B4-BE49-F238E27FC236}">
                  <a16:creationId xmlns:a16="http://schemas.microsoft.com/office/drawing/2014/main" id="{5D6D7F2C-F266-4B6C-A874-23C5C96ECEF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336" y="135762"/>
              <a:ext cx="11881320" cy="6586476"/>
            </a:xfrm>
            <a:prstGeom prst="rect">
              <a:avLst/>
            </a:prstGeom>
            <a:effectLst>
              <a:outerShdw blurRad="762000" algn="ctr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29E7660-B486-4DE0-8E2E-9DC878E2F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7528" y="1874857"/>
            <a:ext cx="6793717" cy="4996855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7F2E24E1-2BC4-C6E5-7CD4-98BB05D2DD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8760296" y="3356992"/>
            <a:ext cx="3719698" cy="359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4484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355600" y="2971800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08" y="11586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740" y="1988051"/>
            <a:ext cx="2565406" cy="256540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1899AC-73E6-4148-9FF2-F1FB6D8030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81" y="4050158"/>
            <a:ext cx="2165872" cy="216587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F7A162D-9382-4531-A026-0001060E25E6}"/>
              </a:ext>
            </a:extLst>
          </p:cNvPr>
          <p:cNvSpPr/>
          <p:nvPr/>
        </p:nvSpPr>
        <p:spPr>
          <a:xfrm>
            <a:off x="863600" y="1295400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E200655-B37D-4959-A43E-48F4A01582F7}"/>
              </a:ext>
            </a:extLst>
          </p:cNvPr>
          <p:cNvSpPr/>
          <p:nvPr/>
        </p:nvSpPr>
        <p:spPr>
          <a:xfrm rot="7569395">
            <a:off x="3722094" y="715741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E41BF6A-09E2-4DAD-B9E7-5D1C750CCCB7}"/>
              </a:ext>
            </a:extLst>
          </p:cNvPr>
          <p:cNvSpPr/>
          <p:nvPr/>
        </p:nvSpPr>
        <p:spPr>
          <a:xfrm rot="17804763">
            <a:off x="5128395" y="3625536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6">
            <a:off x="119066" y="4939652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D4D3B0F-3CDE-4DCF-8573-6FC2A45A9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6">
            <a:off x="6566705" y="1113756"/>
            <a:ext cx="5433504" cy="5868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86DEF831-2785-4F80-85F6-DB4CC0324C0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762" y="4341488"/>
            <a:ext cx="2990085" cy="2990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7FDF7B0-1BC2-E2DF-E098-EF801058C5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0189" y="210267"/>
            <a:ext cx="4136812" cy="1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06971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355600" y="2971800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106" y="616124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60" y="3548028"/>
            <a:ext cx="2565406" cy="2565406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B8FD48FE-02CE-40F7-A132-FE9EE49CB8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0" y="1651000"/>
            <a:ext cx="2255653" cy="2255653"/>
          </a:xfrm>
          <a:prstGeom prst="rect">
            <a:avLst/>
          </a:prstGeom>
        </p:spPr>
      </p:pic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6">
            <a:off x="119066" y="4939652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891FA132-6ADA-4C9E-B7A6-0DC75D4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0566">
            <a:off x="904844" y="3721795"/>
            <a:ext cx="603805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C4D5CB-DB01-3B2A-F7FE-4BDBECE66D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9420" y="166719"/>
            <a:ext cx="4136812" cy="1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5638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4.5679E-6 L 0.01909 -0.2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" y="-1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5A12065E-2ACC-4CF3-9756-FA8AF2D980C3}"/>
              </a:ext>
            </a:extLst>
          </p:cNvPr>
          <p:cNvGrpSpPr/>
          <p:nvPr/>
        </p:nvGrpSpPr>
        <p:grpSpPr>
          <a:xfrm>
            <a:off x="2329580" y="381000"/>
            <a:ext cx="9144000" cy="6096000"/>
            <a:chOff x="3276600" y="571501"/>
            <a:chExt cx="12496800" cy="9144000"/>
          </a:xfrm>
          <a:solidFill>
            <a:srgbClr val="FFD85D"/>
          </a:solidFill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5EA260A-2804-41F6-A5F7-9D74E9BD7DF1}"/>
                </a:ext>
              </a:extLst>
            </p:cNvPr>
            <p:cNvSpPr/>
            <p:nvPr/>
          </p:nvSpPr>
          <p:spPr>
            <a:xfrm>
              <a:off x="3276600" y="571501"/>
              <a:ext cx="12496800" cy="9144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23FE819-3E42-42A5-9A47-3E46212DECA3}"/>
                </a:ext>
              </a:extLst>
            </p:cNvPr>
            <p:cNvSpPr/>
            <p:nvPr/>
          </p:nvSpPr>
          <p:spPr>
            <a:xfrm>
              <a:off x="3429000" y="723901"/>
              <a:ext cx="12192000" cy="8762999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296" b="67778"/>
          <a:stretch/>
        </p:blipFill>
        <p:spPr>
          <a:xfrm>
            <a:off x="1603849" y="177800"/>
            <a:ext cx="1567501" cy="1498600"/>
          </a:xfrm>
          <a:prstGeom prst="rect">
            <a:avLst/>
          </a:prstGeom>
        </p:spPr>
      </p:pic>
      <p:pic>
        <p:nvPicPr>
          <p:cNvPr id="36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F6A62644-4959-423F-AAAA-E0D93A48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4019" y="2807186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21CA55-8E90-F748-298C-48118F3CDE14}"/>
              </a:ext>
            </a:extLst>
          </p:cNvPr>
          <p:cNvSpPr txBox="1"/>
          <p:nvPr/>
        </p:nvSpPr>
        <p:spPr>
          <a:xfrm>
            <a:off x="3287688" y="1556792"/>
            <a:ext cx="70567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Aft>
                <a:spcPts val="0"/>
              </a:spcAft>
            </a:pP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hãy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ctr" fontAlgn="auto">
              <a:spcAft>
                <a:spcPts val="0"/>
              </a:spcAft>
            </a:pPr>
            <a:r>
              <a:rPr lang="en-US" sz="54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54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i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5400" i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162/SGK</a:t>
            </a:r>
          </a:p>
          <a:p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986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8025E-6 L -1.38889E-6 -1.027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355600" y="2971800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65" y="133941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3447143"/>
            <a:ext cx="2565406" cy="256540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1899AC-73E6-4148-9FF2-F1FB6D80300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63" y="1752600"/>
            <a:ext cx="2165872" cy="2165872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F7A162D-9382-4531-A026-0001060E25E6}"/>
              </a:ext>
            </a:extLst>
          </p:cNvPr>
          <p:cNvSpPr/>
          <p:nvPr/>
        </p:nvSpPr>
        <p:spPr>
          <a:xfrm>
            <a:off x="863600" y="1295400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52261">
            <a:off x="433851" y="3388767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891FA132-6ADA-4C9E-B7A6-0DC75D4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0036">
            <a:off x="1864914" y="1122688"/>
            <a:ext cx="603805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A5F2BE-D95F-125D-EAA6-FE531D692B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90368" y="133941"/>
            <a:ext cx="3689321" cy="166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797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9275 L 0.06015 -0.353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0" y="-1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603EF99-8D05-7E70-AF36-5F3C7E822F21}"/>
              </a:ext>
            </a:extLst>
          </p:cNvPr>
          <p:cNvGrpSpPr/>
          <p:nvPr/>
        </p:nvGrpSpPr>
        <p:grpSpPr>
          <a:xfrm>
            <a:off x="2329580" y="381000"/>
            <a:ext cx="9144000" cy="6096000"/>
            <a:chOff x="3276600" y="571501"/>
            <a:chExt cx="12496800" cy="9144000"/>
          </a:xfrm>
          <a:solidFill>
            <a:srgbClr val="FFD85D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AC90395E-06C5-79C6-F63E-D669D1EAF5F1}"/>
                </a:ext>
              </a:extLst>
            </p:cNvPr>
            <p:cNvSpPr/>
            <p:nvPr/>
          </p:nvSpPr>
          <p:spPr>
            <a:xfrm>
              <a:off x="3276600" y="571501"/>
              <a:ext cx="12496800" cy="9144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F663DF3D-5E48-5EE7-ED08-EFA18B0ABBA2}"/>
                </a:ext>
              </a:extLst>
            </p:cNvPr>
            <p:cNvSpPr/>
            <p:nvPr/>
          </p:nvSpPr>
          <p:spPr>
            <a:xfrm>
              <a:off x="3429000" y="723901"/>
              <a:ext cx="12192000" cy="8762999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5838D850-164B-3212-E8AC-A87AC1A7F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4019" y="2807186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8ADB00-2503-DBB7-4E31-E470EC572173}"/>
              </a:ext>
            </a:extLst>
          </p:cNvPr>
          <p:cNvSpPr txBox="1"/>
          <p:nvPr/>
        </p:nvSpPr>
        <p:spPr>
          <a:xfrm>
            <a:off x="3287688" y="1556792"/>
            <a:ext cx="7056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3800" b="1" dirty="0">
                <a:solidFill>
                  <a:srgbClr val="FF0000"/>
                </a:solidFill>
                <a:latin typeface="HP001 4 hàng" pitchFamily="34" charset="0"/>
              </a:rPr>
              <a:t>đǨ h</a:t>
            </a:r>
            <a:r>
              <a:rPr lang="el-GR" sz="13800" b="1" dirty="0">
                <a:solidFill>
                  <a:srgbClr val="FF0000"/>
                </a:solidFill>
                <a:latin typeface="HP001 4 hàng" pitchFamily="34" charset="0"/>
              </a:rPr>
              <a:t>Ξ</a:t>
            </a:r>
            <a:endParaRPr lang="en-US" sz="13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2990" r="33148" b="64788"/>
          <a:stretch/>
        </p:blipFill>
        <p:spPr>
          <a:xfrm>
            <a:off x="1631504" y="0"/>
            <a:ext cx="1567501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70148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8025E-6 L -1.38889E-6 -1.027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14FF09D-9ACF-47C4-8D4D-6661F2DC3D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10"/>
          <a:stretch/>
        </p:blipFill>
        <p:spPr>
          <a:xfrm>
            <a:off x="1358490" y="3708185"/>
            <a:ext cx="2000505" cy="1630218"/>
          </a:xfrm>
          <a:prstGeom prst="rect">
            <a:avLst/>
          </a:prstGeom>
        </p:spPr>
      </p:pic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49EFED25-5D61-4654-B919-A1A94A9E24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085" y="1125498"/>
            <a:ext cx="2493458" cy="2493458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556F5407-0352-4C9E-834C-39C28A746E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974" y="3611866"/>
            <a:ext cx="2565406" cy="2565406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AF7A162D-9382-4531-A026-0001060E25E6}"/>
              </a:ext>
            </a:extLst>
          </p:cNvPr>
          <p:cNvSpPr/>
          <p:nvPr/>
        </p:nvSpPr>
        <p:spPr>
          <a:xfrm>
            <a:off x="1866490" y="2031785"/>
            <a:ext cx="429611" cy="2233374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04A589F0-1AB4-4401-92DE-244DCC7FD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9677">
            <a:off x="2291551" y="1235184"/>
            <a:ext cx="1633095" cy="176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41899AC-73E6-4148-9FF2-F1FB6D8030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290" y="3123970"/>
            <a:ext cx="2165872" cy="2165872"/>
          </a:xfrm>
          <a:prstGeom prst="rect">
            <a:avLst/>
          </a:prstGeom>
        </p:spPr>
      </p:pic>
      <p:pic>
        <p:nvPicPr>
          <p:cNvPr id="19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891FA132-6ADA-4C9E-B7A6-0DC75D483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40273">
            <a:off x="6265040" y="4355929"/>
            <a:ext cx="603805" cy="6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B54834D-7DDB-4809-B348-3EDDF6AC60BE}"/>
              </a:ext>
            </a:extLst>
          </p:cNvPr>
          <p:cNvSpPr/>
          <p:nvPr/>
        </p:nvSpPr>
        <p:spPr>
          <a:xfrm rot="7792575" flipH="1">
            <a:off x="4964118" y="2036393"/>
            <a:ext cx="211061" cy="3350295"/>
          </a:xfrm>
          <a:custGeom>
            <a:avLst/>
            <a:gdLst>
              <a:gd name="connsiteX0" fmla="*/ 963071 w 1406416"/>
              <a:gd name="connsiteY0" fmla="*/ 2840181 h 2840181"/>
              <a:gd name="connsiteX1" fmla="*/ 7107 w 1406416"/>
              <a:gd name="connsiteY1" fmla="*/ 1330036 h 2840181"/>
              <a:gd name="connsiteX2" fmla="*/ 1406416 w 1406416"/>
              <a:gd name="connsiteY2" fmla="*/ 0 h 2840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6416" h="2840181">
                <a:moveTo>
                  <a:pt x="963071" y="2840181"/>
                </a:moveTo>
                <a:cubicBezTo>
                  <a:pt x="448143" y="2321790"/>
                  <a:pt x="-66784" y="1803399"/>
                  <a:pt x="7107" y="1330036"/>
                </a:cubicBezTo>
                <a:cubicBezTo>
                  <a:pt x="80998" y="856672"/>
                  <a:pt x="1122398" y="244764"/>
                  <a:pt x="1406416" y="0"/>
                </a:cubicBezTo>
              </a:path>
            </a:pathLst>
          </a:custGeom>
          <a:noFill/>
          <a:ln w="1270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DED55-F2D8-7DE0-A861-216BFBE929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41056" y="159996"/>
            <a:ext cx="4136812" cy="1871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5991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76 -0.09282 L 0.26484 0.370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4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B24D387-ACE7-5711-E198-E0EAD84EDFCD}"/>
              </a:ext>
            </a:extLst>
          </p:cNvPr>
          <p:cNvGrpSpPr/>
          <p:nvPr/>
        </p:nvGrpSpPr>
        <p:grpSpPr>
          <a:xfrm>
            <a:off x="2329580" y="381000"/>
            <a:ext cx="9144000" cy="6096000"/>
            <a:chOff x="3276600" y="571501"/>
            <a:chExt cx="12496800" cy="9144000"/>
          </a:xfrm>
          <a:solidFill>
            <a:srgbClr val="FFD85D"/>
          </a:solidFill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326746E-30DC-00EF-7AB8-333DE5F6C476}"/>
                </a:ext>
              </a:extLst>
            </p:cNvPr>
            <p:cNvSpPr/>
            <p:nvPr/>
          </p:nvSpPr>
          <p:spPr>
            <a:xfrm>
              <a:off x="3276600" y="571501"/>
              <a:ext cx="12496800" cy="9144000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046CAE4-B058-6B4D-10F0-6DF6C2FE2AAE}"/>
                </a:ext>
              </a:extLst>
            </p:cNvPr>
            <p:cNvSpPr/>
            <p:nvPr/>
          </p:nvSpPr>
          <p:spPr>
            <a:xfrm>
              <a:off x="3429000" y="723901"/>
              <a:ext cx="12192000" cy="8762999"/>
            </a:xfrm>
            <a:prstGeom prst="roundRect">
              <a:avLst/>
            </a:prstGeom>
            <a:grpFill/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Picture 4" descr="Flying white rocket isolated on white background. Download a Free Preview  or High Quality Adobe Illustrator Ai,… | Space party, Space birthday party,  Space birthday">
            <a:extLst>
              <a:ext uri="{FF2B5EF4-FFF2-40B4-BE49-F238E27FC236}">
                <a16:creationId xmlns:a16="http://schemas.microsoft.com/office/drawing/2014/main" id="{2E1AAD68-5094-ECCF-0F79-94881255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185" l="0" r="100000">
                        <a14:foregroundMark x1="13000" y1="69074" x2="22000" y2="81667"/>
                        <a14:foregroundMark x1="26600" y1="79722" x2="26600" y2="81019"/>
                        <a14:foregroundMark x1="5500" y1="80741" x2="8900" y2="7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32766">
            <a:off x="-684019" y="2807186"/>
            <a:ext cx="3573048" cy="385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9811C-9F56-3EEB-D33F-A3D2F0F935CD}"/>
              </a:ext>
            </a:extLst>
          </p:cNvPr>
          <p:cNvSpPr txBox="1"/>
          <p:nvPr/>
        </p:nvSpPr>
        <p:spPr>
          <a:xfrm>
            <a:off x="3287688" y="1556792"/>
            <a:ext cx="763284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err="1">
                <a:solidFill>
                  <a:srgbClr val="FF0000"/>
                </a:solidFill>
                <a:latin typeface="HP001 4 hàng" pitchFamily="34" charset="0"/>
              </a:rPr>
              <a:t>vàng</a:t>
            </a:r>
            <a:r>
              <a:rPr lang="en-US" sz="13800" b="1" dirty="0">
                <a:solidFill>
                  <a:srgbClr val="FF0000"/>
                </a:solidFill>
                <a:latin typeface="HP001 4 hàng" pitchFamily="34" charset="0"/>
              </a:rPr>
              <a:t> h</a:t>
            </a:r>
            <a:r>
              <a:rPr lang="el-GR" sz="13800" b="1" dirty="0">
                <a:solidFill>
                  <a:srgbClr val="FF0000"/>
                </a:solidFill>
                <a:latin typeface="HP001 4 hàng" pitchFamily="34" charset="0"/>
              </a:rPr>
              <a:t>φϊ</a:t>
            </a:r>
            <a:endParaRPr lang="en-US" sz="13800" b="1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8" name="Picture 7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80CB114B-2FA6-4542-8DC7-953C8E263D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47" t="3823" r="3452" b="63955"/>
          <a:stretch/>
        </p:blipFill>
        <p:spPr>
          <a:xfrm>
            <a:off x="2135560" y="-26268"/>
            <a:ext cx="1372047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9111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58025E-6 L -1.38889E-6 -1.0270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3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 W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110</Words>
  <Application>Microsoft Office PowerPoint</Application>
  <PresentationFormat>Widescreen</PresentationFormat>
  <Paragraphs>85</Paragraphs>
  <Slides>24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47" baseType="lpstr">
      <vt:lpstr>微软雅黑</vt:lpstr>
      <vt:lpstr>宋体</vt:lpstr>
      <vt:lpstr>#9Slide07 SVNA Love Of Thunder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HP001 4 hàng</vt:lpstr>
      <vt:lpstr>黑体</vt:lpstr>
      <vt:lpstr>SVN-Hole Hearted</vt:lpstr>
      <vt:lpstr>字魂152号-机甲超级黑</vt:lpstr>
      <vt:lpstr>思源黑体 CN Medium</vt:lpstr>
      <vt:lpstr>Office 主题</vt:lpstr>
      <vt:lpstr>Office 主题​​</vt:lpstr>
      <vt:lpstr>1_Office Theme</vt:lpstr>
      <vt:lpstr>Custom Design</vt:lpstr>
      <vt:lpstr>1_Office 主题</vt:lpstr>
      <vt:lpstr>1_Custom Design</vt:lpstr>
      <vt:lpstr>3_Office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Dell</cp:lastModifiedBy>
  <cp:revision>52</cp:revision>
  <dcterms:created xsi:type="dcterms:W3CDTF">2020-08-19T10:07:00Z</dcterms:created>
  <dcterms:modified xsi:type="dcterms:W3CDTF">2026-01-10T07:09:31Z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