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3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4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5.xml" ContentType="application/vnd.openxmlformats-officedocument.theme+xml"/>
  <Override PartName="/ppt/tags/tag5.xml" ContentType="application/vnd.openxmlformats-officedocument.presentationml.tags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6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7.xml" ContentType="application/vnd.openxmlformats-officedocument.theme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theme/theme8.xml" ContentType="application/vnd.openxmlformats-officedocument.theme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theme/theme9.xml" ContentType="application/vnd.openxmlformats-officedocument.theme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theme/theme10.xml" ContentType="application/vnd.openxmlformats-officedocument.theme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theme/theme11.xml" ContentType="application/vnd.openxmlformats-officedocument.theme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theme/theme12.xml" ContentType="application/vnd.openxmlformats-officedocument.theme+xml"/>
  <Override PartName="/ppt/theme/theme1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61" r:id="rId2"/>
    <p:sldMasterId id="2147483827" r:id="rId3"/>
    <p:sldMasterId id="2147483941" r:id="rId4"/>
    <p:sldMasterId id="2147484003" r:id="rId5"/>
    <p:sldMasterId id="2147484045" r:id="rId6"/>
    <p:sldMasterId id="2147484052" r:id="rId7"/>
    <p:sldMasterId id="2147484064" r:id="rId8"/>
    <p:sldMasterId id="2147484076" r:id="rId9"/>
    <p:sldMasterId id="2147484100" r:id="rId10"/>
    <p:sldMasterId id="2147484114" r:id="rId11"/>
    <p:sldMasterId id="2147484140" r:id="rId12"/>
  </p:sldMasterIdLst>
  <p:notesMasterIdLst>
    <p:notesMasterId r:id="rId27"/>
  </p:notesMasterIdLst>
  <p:sldIdLst>
    <p:sldId id="2007577195" r:id="rId13"/>
    <p:sldId id="2007577197" r:id="rId14"/>
    <p:sldId id="276" r:id="rId15"/>
    <p:sldId id="259" r:id="rId16"/>
    <p:sldId id="299" r:id="rId17"/>
    <p:sldId id="380" r:id="rId18"/>
    <p:sldId id="336" r:id="rId19"/>
    <p:sldId id="263" r:id="rId20"/>
    <p:sldId id="282" r:id="rId21"/>
    <p:sldId id="283" r:id="rId22"/>
    <p:sldId id="284" r:id="rId23"/>
    <p:sldId id="2007577116" r:id="rId24"/>
    <p:sldId id="372" r:id="rId25"/>
    <p:sldId id="373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754" autoAdjust="0"/>
    <p:restoredTop sz="94660"/>
  </p:normalViewPr>
  <p:slideViewPr>
    <p:cSldViewPr snapToGrid="0">
      <p:cViewPr varScale="1">
        <p:scale>
          <a:sx n="69" d="100"/>
          <a:sy n="69" d="100"/>
        </p:scale>
        <p:origin x="84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26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9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5.xml"/><Relationship Id="rId25" Type="http://schemas.openxmlformats.org/officeDocument/2006/relationships/slide" Target="slides/slide1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4.xml"/><Relationship Id="rId20" Type="http://schemas.openxmlformats.org/officeDocument/2006/relationships/slide" Target="slides/slide8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2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3.xml"/><Relationship Id="rId23" Type="http://schemas.openxmlformats.org/officeDocument/2006/relationships/slide" Target="slides/slide11.xml"/><Relationship Id="rId28" Type="http://schemas.openxmlformats.org/officeDocument/2006/relationships/presProps" Target="presProp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7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2.xml"/><Relationship Id="rId22" Type="http://schemas.openxmlformats.org/officeDocument/2006/relationships/slide" Target="slides/slide10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1/10/2026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A35BBA-C728-46DB-A218-CDD4560597C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27号-布丁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27号-布丁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771497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379550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Ôn</a:t>
            </a:r>
            <a:r>
              <a:rPr lang="en-US" baseline="0"/>
              <a:t> lại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7AB927-42BB-4505-9EDE-3A59CF2143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6743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08E786-4216-45F2-862D-D7FBD8328B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34416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9170E8-697C-4E6D-B223-61B1691779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107号-萌趣欢乐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107号-萌趣欢乐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51141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38991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solidFill>
                  <a:srgbClr val="FF0000"/>
                </a:solidFill>
              </a:rPr>
              <a:t>Khi đọc các</a:t>
            </a:r>
            <a:r>
              <a:rPr lang="en-US" baseline="0">
                <a:solidFill>
                  <a:srgbClr val="FF0000"/>
                </a:solidFill>
              </a:rPr>
              <a:t> vần này</a:t>
            </a:r>
            <a:r>
              <a:rPr lang="en-US">
                <a:solidFill>
                  <a:srgbClr val="FF0000"/>
                </a:solidFill>
              </a:rPr>
              <a:t>,</a:t>
            </a:r>
            <a:r>
              <a:rPr lang="en-US" baseline="0">
                <a:solidFill>
                  <a:srgbClr val="FF0000"/>
                </a:solidFill>
              </a:rPr>
              <a:t> môi chúng ta đều tròn lại. </a:t>
            </a:r>
            <a:endParaRPr lang="en-US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03823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21915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Ôn</a:t>
            </a:r>
            <a:r>
              <a:rPr lang="en-US" baseline="0"/>
              <a:t> lại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7AB927-42BB-4505-9EDE-3A59CF2143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67439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37955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37955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jpg"/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56.png"/><Relationship Id="rId1" Type="http://schemas.openxmlformats.org/officeDocument/2006/relationships/slideMaster" Target="../slideMasters/slideMaster12.xml"/><Relationship Id="rId4" Type="http://schemas.openxmlformats.org/officeDocument/2006/relationships/image" Target="../media/image57.png"/></Relationships>
</file>

<file path=ppt/slideLayouts/_rels/slideLayout13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56.png"/><Relationship Id="rId1" Type="http://schemas.openxmlformats.org/officeDocument/2006/relationships/slideMaster" Target="../slideMasters/slideMaster12.xml"/><Relationship Id="rId4" Type="http://schemas.openxmlformats.org/officeDocument/2006/relationships/image" Target="../media/image57.png"/></Relationships>
</file>

<file path=ppt/slideLayouts/_rels/slideLayout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8.png"/><Relationship Id="rId1" Type="http://schemas.openxmlformats.org/officeDocument/2006/relationships/slideMaster" Target="../slideMasters/slideMaster12.xml"/><Relationship Id="rId5" Type="http://schemas.openxmlformats.org/officeDocument/2006/relationships/image" Target="../media/image57.png"/><Relationship Id="rId4" Type="http://schemas.openxmlformats.org/officeDocument/2006/relationships/hyperlink" Target="https://www.facebook.com/groups/629898828017053" TargetMode="External"/></Relationships>
</file>

<file path=ppt/slideLayouts/_rels/slideLayout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Master" Target="../slideMasters/slideMaster12.xml"/></Relationships>
</file>

<file path=ppt/slideLayouts/_rels/slideLayout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8.png"/><Relationship Id="rId1" Type="http://schemas.openxmlformats.org/officeDocument/2006/relationships/slideMaster" Target="../slideMasters/slideMaster12.xml"/><Relationship Id="rId5" Type="http://schemas.openxmlformats.org/officeDocument/2006/relationships/image" Target="../media/image57.png"/><Relationship Id="rId4" Type="http://schemas.openxmlformats.org/officeDocument/2006/relationships/hyperlink" Target="https://www.facebook.com/groups/629898828017053" TargetMode="Externa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Master" Target="../slideMasters/slideMaster12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56.png"/><Relationship Id="rId1" Type="http://schemas.openxmlformats.org/officeDocument/2006/relationships/slideMaster" Target="../slideMasters/slideMaster12.xml"/><Relationship Id="rId4" Type="http://schemas.openxmlformats.org/officeDocument/2006/relationships/image" Target="../media/image57.png"/></Relationships>
</file>

<file path=ppt/slideLayouts/_rels/slideLayout14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56.png"/><Relationship Id="rId1" Type="http://schemas.openxmlformats.org/officeDocument/2006/relationships/slideMaster" Target="../slideMasters/slideMaster12.xml"/><Relationship Id="rId4" Type="http://schemas.openxmlformats.org/officeDocument/2006/relationships/image" Target="../media/image57.png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6.png"/><Relationship Id="rId5" Type="http://schemas.openxmlformats.org/officeDocument/2006/relationships/image" Target="../media/image14.png"/><Relationship Id="rId4" Type="http://schemas.openxmlformats.org/officeDocument/2006/relationships/image" Target="../media/image25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8.png"/><Relationship Id="rId4" Type="http://schemas.openxmlformats.org/officeDocument/2006/relationships/image" Target="../media/image27.jp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tags" Target="../tags/tag3.xml"/><Relationship Id="rId7" Type="http://schemas.openxmlformats.org/officeDocument/2006/relationships/image" Target="../media/image5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slideMaster" Target="../slideMasters/slideMaster1.xml"/><Relationship Id="rId9" Type="http://schemas.openxmlformats.org/officeDocument/2006/relationships/image" Target="../media/image7.png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0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12" Type="http://schemas.openxmlformats.org/officeDocument/2006/relationships/image" Target="../media/image39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3.png"/><Relationship Id="rId11" Type="http://schemas.openxmlformats.org/officeDocument/2006/relationships/image" Target="../media/image38.png"/><Relationship Id="rId5" Type="http://schemas.openxmlformats.org/officeDocument/2006/relationships/image" Target="../media/image32.png"/><Relationship Id="rId10" Type="http://schemas.openxmlformats.org/officeDocument/2006/relationships/image" Target="../media/image37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5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NULL"/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1/10/2026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DBBDC-DD87-428F-AE3F-560237C96EA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2026/1/10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E7735F-47DC-4F2E-AEF8-B7148A362B5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3240932"/>
      </p:ext>
    </p:extLst>
  </p:cSld>
  <p:clrMapOvr>
    <a:masterClrMapping/>
  </p:clrMapOvr>
  <p:transition spd="slow">
    <p:push dir="u"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DBBDC-DD87-428F-AE3F-560237C96EA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2026/1/10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E7735F-47DC-4F2E-AEF8-B7148A362B5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2432105"/>
      </p:ext>
    </p:extLst>
  </p:cSld>
  <p:clrMapOvr>
    <a:masterClrMapping/>
  </p:clrMapOvr>
  <p:transition spd="slow">
    <p:push dir="u"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DBBDC-DD87-428F-AE3F-560237C96EA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2026/1/10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E7735F-47DC-4F2E-AEF8-B7148A362B5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6107533"/>
      </p:ext>
    </p:extLst>
  </p:cSld>
  <p:clrMapOvr>
    <a:masterClrMapping/>
  </p:clrMapOvr>
  <p:transition spd="slow">
    <p:push dir="u"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DBBDC-DD87-428F-AE3F-560237C96EA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2026/1/10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E7735F-47DC-4F2E-AEF8-B7148A362B5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2794367"/>
      </p:ext>
    </p:extLst>
  </p:cSld>
  <p:clrMapOvr>
    <a:masterClrMapping/>
  </p:clrMapOvr>
  <p:transition spd="slow">
    <p:push dir="u"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DBBDC-DD87-428F-AE3F-560237C96EA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2026/1/10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E7735F-47DC-4F2E-AEF8-B7148A362B5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0763907"/>
      </p:ext>
    </p:extLst>
  </p:cSld>
  <p:clrMapOvr>
    <a:masterClrMapping/>
  </p:clrMapOvr>
  <p:transition spd="slow">
    <p:push dir="u"/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707E82-65FE-4300-A810-CD92D20B92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3AEE787-50AD-4A8E-83A1-AD630D3E8AD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E274D6-942E-4142-A3CC-C24A7CF972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1/10/2026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833FC4-26B6-453D-9C61-D4491FD01F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ACCEA4-2152-4182-99FE-0CDE542C1D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7808750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327466-9F8C-461C-ABFD-E552AFCA99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595887-BAA8-4FFC-8BE5-A3E81B717B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28B3B7-2F34-4FE7-BD14-1446573902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1/10/2026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BB69FB-2F37-4494-A945-C1258DD35B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A4999A-8895-4CE9-95A9-5AC1C54CB9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9854342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829EF0-6442-4B22-97FD-8CF8A57F7D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9360BB-38F7-45F3-B1B6-C434B015FB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EC15ED-7E73-43F8-B0C3-754CD4ABF4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1/10/2026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B3D3FE-CEEF-4B0C-874A-F623873572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758017-3B0F-4FAB-9DD9-7D265A0E85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1608564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EC4690-9F35-4433-99EC-A4E8FF7CB2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411F4A-DAA2-4621-AE0D-32D6CB1F6C2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FF1291-619C-4CF3-A549-BE54FA8ED8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50F493-07C5-42A3-A7C4-ADABAA3D07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1/10/2026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79CA820-6ACC-4CEB-94CC-BADA9819C7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EBB697C-B662-4FA0-A20A-4EB9D0553A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7923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C1740C-E81F-4CD8-A507-2EA1C5BD56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320197-42F8-4DEE-B2AC-40B8E80CC0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A6D472-8E68-44AE-B949-D07BD72CB4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5B0C6E3-80BE-4164-98EF-F44EDF58032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58E40C5-C3A1-48DD-87C4-3D9D9391124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1847DF3-556A-494C-BA2B-2D3D9CB230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1/10/2026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1F29D24-C25A-46EA-B709-FF0E2E858D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1F45F87-F078-4B5F-AEC0-8DA84D8E9B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1716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59D09C6C-950D-BA67-277C-DD6150543E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D764F534-C855-4A78-C446-2E0F5711B4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088D932-1CDB-8231-6E92-DF0C5E5CFED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3285CA-3D3B-499B-A815-2AD862AD2232}" type="datetimeFigureOut">
              <a:rPr lang="zh-CN" altLang="en-US" smtClean="0"/>
              <a:t>2026/1/10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8B0A61A-903A-D1D9-C868-DC8875B1F4A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5A85408-F5F1-9E54-8F6A-C58B48DD8C2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130D7C-B902-4C8A-813F-8FDDF456C49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7F06CE2C-EF8E-FDAD-1ACA-7B359D785EA3}"/>
              </a:ext>
            </a:extLst>
          </p:cNvPr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  <p:pic>
        <p:nvPicPr>
          <p:cNvPr id="10" name="Picture 2" descr="Khám phá Măng Đen - Đà Lạt thứ hai của Tây Nguyên">
            <a:extLst>
              <a:ext uri="{FF2B5EF4-FFF2-40B4-BE49-F238E27FC236}">
                <a16:creationId xmlns:a16="http://schemas.microsoft.com/office/drawing/2014/main" id="{16B8F7DD-E351-829C-B88D-6615EF7C069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D4C10B6D-463C-2D08-29B2-406BE946F63C}"/>
              </a:ext>
            </a:extLst>
          </p:cNvPr>
          <p:cNvSpPr/>
          <p:nvPr userDrawn="1"/>
        </p:nvSpPr>
        <p:spPr>
          <a:xfrm>
            <a:off x="268357" y="216568"/>
            <a:ext cx="11698355" cy="643689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1E4237-8C5B-44A0-9B19-068FF8CAC0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2F728F3-6F64-4058-94C2-6312851CB0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1/10/2026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9DA0DB1-7495-468B-A483-1F3B628A86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229D9FB-E58B-4623-A297-FAF8A87B06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9847903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692E5C2-3C34-45D2-917A-BB63B4096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1/10/2026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3FD7403-11E8-477C-8AFC-C8F1EE0AC6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46E875-643C-4DBD-A792-33C4FCB261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7287837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A3A6DB-46DC-43E5-8280-4E87D9CDCA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44F67B-81FD-42FE-87CB-73438F6D4D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43F77D7-E4C7-447E-BC47-B47DD29A9D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50F34CD-7EEE-4E39-B5D4-543DB93B69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1/10/2026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FA7BAD4-D021-464F-B7C8-D9D4B906FB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4D97C1-214F-4734-876A-06314C00BC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4069792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41C893-51AE-466C-B1DB-0A259F31E8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484D100-4984-448C-B4D5-45FC87795CD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B0FF4D4-7894-4327-B53D-E84AE0A172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FF7C59D-0B6E-44BA-8851-F20EC36D4C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1/10/2026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F79528B-8ED5-45D2-A3A6-5F39B8C31F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B6DCF5-EC1B-4FF8-ACA5-24DDA36375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5418555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3F2639-5107-42F4-A286-5DC9D19A9D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2B6C0C1-4211-45FA-B538-72A4D92B0C1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A1621D-599E-4661-8CCC-42F9E12D58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1/10/2026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A96674-932E-42B5-964F-B2882D6595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F74E45-DA20-4437-8907-23F65481CB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1337280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DFDB7C6-1DE0-4F91-A302-A5B270F8AB7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C153332-1DB0-42C0-99DD-BB5A017ED1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E8789B-3107-4E9C-9F47-24E1D65CCE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1/10/2026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FAA255-961E-4D86-AB1E-000FE943AC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4DFE52-5F60-40F5-9A03-FD1E3EC297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0703842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99201372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08289571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1/10/2026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8379778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1/10/2026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6329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1/10/2026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5355894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1/10/2026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2964576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1/10/2026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9284844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1/10/2026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2248139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07115631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0320740" y="46614"/>
            <a:ext cx="1947081" cy="485648"/>
          </a:xfrm>
        </p:spPr>
        <p:txBody>
          <a:bodyPr/>
          <a:lstStyle>
            <a:lvl1pPr>
              <a:defRPr b="0" i="1" baseline="0">
                <a:solidFill>
                  <a:srgbClr val="0070C0"/>
                </a:solidFill>
              </a:defRPr>
            </a:lvl1pPr>
          </a:lstStyle>
          <a:p>
            <a:r>
              <a:rPr lang="en-US" dirty="0" err="1"/>
              <a:t>Măng</a:t>
            </a:r>
            <a:r>
              <a:rPr lang="en-US" dirty="0"/>
              <a:t> non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1/10/2026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 userDrawn="1"/>
        </p:nvSpPr>
        <p:spPr>
          <a:xfrm>
            <a:off x="-170597" y="6372352"/>
            <a:ext cx="1947081" cy="4856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ctr" defTabSz="609630" rtl="0" eaLnBrk="1" latinLnBrk="0" hangingPunct="1">
              <a:spcBef>
                <a:spcPct val="0"/>
              </a:spcBef>
              <a:buNone/>
              <a:defRPr sz="2933" b="0" i="1" kern="1200" baseline="0">
                <a:solidFill>
                  <a:srgbClr val="0070C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Măng non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00944101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-150884" y="6096000"/>
            <a:ext cx="2233684" cy="762000"/>
          </a:xfrm>
        </p:spPr>
        <p:txBody>
          <a:bodyPr/>
          <a:lstStyle>
            <a:lvl1pPr>
              <a:defRPr i="1" baseline="0">
                <a:solidFill>
                  <a:srgbClr val="0070C0"/>
                </a:solidFill>
              </a:defRPr>
            </a:lvl1pPr>
          </a:lstStyle>
          <a:p>
            <a:r>
              <a:rPr lang="en-US" dirty="0" err="1"/>
              <a:t>Măng</a:t>
            </a:r>
            <a:r>
              <a:rPr lang="en-US" dirty="0"/>
              <a:t> non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1/10/2026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 userDrawn="1"/>
        </p:nvSpPr>
        <p:spPr>
          <a:xfrm>
            <a:off x="10289653" y="-113731"/>
            <a:ext cx="2233684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609630" rtl="0" eaLnBrk="1" latinLnBrk="0" hangingPunct="1">
              <a:spcBef>
                <a:spcPct val="0"/>
              </a:spcBef>
              <a:buNone/>
              <a:defRPr sz="2933" i="1" kern="1200" baseline="0">
                <a:solidFill>
                  <a:srgbClr val="0070C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err="1"/>
              <a:t>Măng</a:t>
            </a:r>
            <a:r>
              <a:rPr lang="en-US" dirty="0"/>
              <a:t> non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61198690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1/10/2026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7528289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1/10/2026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6106454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1/10/2026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138423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>
            <a:extLst>
              <a:ext uri="{FF2B5EF4-FFF2-40B4-BE49-F238E27FC236}">
                <a16:creationId xmlns:a16="http://schemas.microsoft.com/office/drawing/2014/main" id="{EF218D41-CACC-45EA-9B9C-2C45D39FBC7D}"/>
              </a:ext>
            </a:extLst>
          </p:cNvPr>
          <p:cNvSpPr/>
          <p:nvPr userDrawn="1"/>
        </p:nvSpPr>
        <p:spPr>
          <a:xfrm>
            <a:off x="395785" y="1201003"/>
            <a:ext cx="10508776" cy="5008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4">
            <a:extLst>
              <a:ext uri="{FF2B5EF4-FFF2-40B4-BE49-F238E27FC236}">
                <a16:creationId xmlns:a16="http://schemas.microsoft.com/office/drawing/2014/main" id="{02083DA8-612E-41DA-A4D1-2ACB2678C6D8}"/>
              </a:ext>
            </a:extLst>
          </p:cNvPr>
          <p:cNvGrpSpPr/>
          <p:nvPr userDrawn="1"/>
        </p:nvGrpSpPr>
        <p:grpSpPr>
          <a:xfrm>
            <a:off x="-418200" y="1324483"/>
            <a:ext cx="1627969" cy="3772305"/>
            <a:chOff x="2822570" y="743589"/>
            <a:chExt cx="1294598" cy="2999823"/>
          </a:xfrm>
        </p:grpSpPr>
        <p:pic>
          <p:nvPicPr>
            <p:cNvPr id="9" name="图片 17">
              <a:extLst>
                <a:ext uri="{FF2B5EF4-FFF2-40B4-BE49-F238E27FC236}">
                  <a16:creationId xmlns:a16="http://schemas.microsoft.com/office/drawing/2014/main" id="{189FBF95-47D8-446F-BB0A-1652EB7CD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3172519" y="3110245"/>
              <a:ext cx="633167" cy="633167"/>
            </a:xfrm>
            <a:prstGeom prst="rect">
              <a:avLst/>
            </a:prstGeom>
          </p:spPr>
        </p:pic>
        <p:pic>
          <p:nvPicPr>
            <p:cNvPr id="10" name="图形 21">
              <a:extLst>
                <a:ext uri="{FF2B5EF4-FFF2-40B4-BE49-F238E27FC236}">
                  <a16:creationId xmlns:a16="http://schemas.microsoft.com/office/drawing/2014/main" id="{8D592D9E-78DF-4E6B-B377-C92906ECC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7931827">
              <a:off x="2374753" y="1191406"/>
              <a:ext cx="2190232" cy="1294598"/>
            </a:xfrm>
            <a:prstGeom prst="rect">
              <a:avLst/>
            </a:prstGeom>
          </p:spPr>
        </p:pic>
      </p:grpSp>
      <p:pic>
        <p:nvPicPr>
          <p:cNvPr id="11" name="图片 20">
            <a:extLst>
              <a:ext uri="{FF2B5EF4-FFF2-40B4-BE49-F238E27FC236}">
                <a16:creationId xmlns:a16="http://schemas.microsoft.com/office/drawing/2014/main" id="{46A1C692-1A89-4E71-82D9-E6FC90E3EB5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370" y="-150126"/>
            <a:ext cx="2257728" cy="3457550"/>
          </a:xfrm>
          <a:prstGeom prst="rect">
            <a:avLst/>
          </a:prstGeom>
        </p:spPr>
      </p:pic>
      <p:sp>
        <p:nvSpPr>
          <p:cNvPr id="13" name="矩形 15">
            <a:extLst>
              <a:ext uri="{FF2B5EF4-FFF2-40B4-BE49-F238E27FC236}">
                <a16:creationId xmlns:a16="http://schemas.microsoft.com/office/drawing/2014/main" id="{4109CCAE-A277-41A5-B571-A07038641370}"/>
              </a:ext>
            </a:extLst>
          </p:cNvPr>
          <p:cNvSpPr/>
          <p:nvPr/>
        </p:nvSpPr>
        <p:spPr>
          <a:xfrm>
            <a:off x="1993312" y="224266"/>
            <a:ext cx="7200913" cy="80510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002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1/10/2026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9111945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EFFDD29-F9FC-45CC-8DA8-0F75845DCB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FF11CA9-4BB2-4193-A26A-0CBCF45A56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98B2048-5BCF-4BC9-BAA7-935AFB8776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EB15ED-88B9-4766-9405-10D61C02FD2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2026/1/10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4F548D6-B412-454A-B6FC-D6C46F43B0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8B1786C-EAED-46D5-A2E7-64C0927B66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B78919-47BD-42F6-9240-8F068904734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750D420B-442A-40B5-B68F-C45D067171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6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2">
            <a:extLst>
              <a:ext uri="{FF2B5EF4-FFF2-40B4-BE49-F238E27FC236}">
                <a16:creationId xmlns:a16="http://schemas.microsoft.com/office/drawing/2014/main" id="{FE9F6C7A-8C3B-4FEE-8BB1-A9E2804C2AF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6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445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183BB68-9340-45A5-9DF9-75149E7D05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FF37043-7C13-41D8-B045-D914CA75D4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86FCAB9-0B94-4A46-822A-45ED05C4E1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EB15ED-88B9-4766-9405-10D61C02FD2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2026/1/10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3502201-B138-456E-A301-64B45DD78D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BAE3243-3B82-45A1-A0C4-1D91534233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B78919-47BD-42F6-9240-8F068904734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6098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CF4CCF9-EEF7-4826-A5BC-F66EFCFA3C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C83AF09-1352-4A88-99FC-F813F4407B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ACDCEF6-2A89-4359-BB5C-FE1B82A897F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EB15ED-88B9-4766-9405-10D61C02FD2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2026/1/10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7577732-3FBC-4D8C-BDA8-110F1F8226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5935D6F-49F4-44A1-BD88-A04E0A96D9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B78919-47BD-42F6-9240-8F068904734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0942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A565361-D2BE-4709-861C-3A40981981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17C04E3-CD1D-4435-A33A-CD1999862A7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D7B32CC-0BFC-44B2-A415-64E99A805C9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643D789-0EBD-4407-8FAC-D1A3AB8E7C4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EB15ED-88B9-4766-9405-10D61C02FD2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2026/1/10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822E30C-4360-4318-B1C2-7ABD2DB33F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EDDECC2-835E-4D68-BFC5-EA4C99518F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B78919-47BD-42F6-9240-8F068904734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5074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66D68D0-4882-49E7-99FD-302ADEB03E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798ABAB-ECC3-4F49-BAB6-E25A7C3064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AF67B60B-3301-40A4-8634-4DC890F093C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F447C786-89D8-4586-9FDA-E9464DFCE79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0137B4B1-DC45-4235-9C30-51CC076C5CC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AB625036-2875-421C-9091-AC81B6D9DC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EB15ED-88B9-4766-9405-10D61C02FD2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2026/1/10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C5707A95-E157-490B-BAF3-29FAA035B8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05D8CA39-64A1-4BA0-B773-22F28D1873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B78919-47BD-42F6-9240-8F068904734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757391" y="7139940"/>
            <a:ext cx="1824009" cy="2002485"/>
          </a:xfrm>
          <a:prstGeom prst="rect">
            <a:avLst/>
          </a:prstGeom>
        </p:spPr>
      </p:pic>
      <p:sp>
        <p:nvSpPr>
          <p:cNvPr id="11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3189261" y="844710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2733862" y="-834460"/>
            <a:ext cx="3167916" cy="3268627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2607403" y="2254251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267" b="0" dirty="0" err="1">
                <a:solidFill>
                  <a:schemeClr val="accent6">
                    <a:lumMod val="75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4267" b="0" dirty="0">
                <a:solidFill>
                  <a:schemeClr val="accent6">
                    <a:lumMod val="75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8125428" y="-1049867"/>
            <a:ext cx="4727615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0" dirty="0">
                <a:solidFill>
                  <a:schemeClr val="accent6">
                    <a:lumMod val="50000"/>
                  </a:schemeClr>
                </a:solidFill>
                <a:latin typeface="SVN-Appleberry" panose="02040603050506020204" pitchFamily="18" charset="0"/>
              </a:rPr>
              <a:t>By </a:t>
            </a:r>
            <a:r>
              <a:rPr lang="en-US" sz="2800" b="0" dirty="0" err="1">
                <a:solidFill>
                  <a:schemeClr val="accent6">
                    <a:lumMod val="50000"/>
                  </a:schemeClr>
                </a:solidFill>
                <a:latin typeface="SVN-Appleberry" panose="02040603050506020204" pitchFamily="18" charset="0"/>
              </a:rPr>
              <a:t>Phước</a:t>
            </a:r>
            <a:r>
              <a:rPr lang="en-US" sz="2800" b="0" baseline="0" dirty="0">
                <a:solidFill>
                  <a:schemeClr val="accent6">
                    <a:lumMod val="50000"/>
                  </a:schemeClr>
                </a:solidFill>
                <a:latin typeface="SVN-Appleberry" panose="02040603050506020204" pitchFamily="18" charset="0"/>
              </a:rPr>
              <a:t> </a:t>
            </a:r>
            <a:r>
              <a:rPr lang="en-US" sz="2800" b="0" baseline="0" dirty="0" err="1">
                <a:solidFill>
                  <a:schemeClr val="accent6">
                    <a:lumMod val="50000"/>
                  </a:schemeClr>
                </a:solidFill>
                <a:latin typeface="SVN-Appleberry" panose="02040603050506020204" pitchFamily="18" charset="0"/>
              </a:rPr>
              <a:t>Trang</a:t>
            </a:r>
            <a:endParaRPr lang="en-US" sz="2800" b="0" dirty="0">
              <a:solidFill>
                <a:schemeClr val="accent6">
                  <a:lumMod val="50000"/>
                </a:schemeClr>
              </a:solidFill>
              <a:latin typeface="SVN-Appleberry" panose="02040603050506020204" pitchFamily="18" charset="0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772146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bg2">
                    <a:lumMod val="75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bg2">
                    <a:lumMod val="75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194739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EDB7602-9F35-4839-8C57-33826D2B44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D9A2F13-40AA-4DED-AD91-3A5AD538F0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EB15ED-88B9-4766-9405-10D61C02FD2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2026/1/10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FD926094-C2B7-4BD2-86B7-D4C1BEEA93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27F2295E-923B-411B-ACE7-7F549E4B4A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B78919-47BD-42F6-9240-8F068904734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757391" y="7139940"/>
            <a:ext cx="1824009" cy="2002485"/>
          </a:xfrm>
          <a:prstGeom prst="rect">
            <a:avLst/>
          </a:prstGeom>
        </p:spPr>
      </p:pic>
      <p:sp>
        <p:nvSpPr>
          <p:cNvPr id="7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3189261" y="844710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2733862" y="-834460"/>
            <a:ext cx="3167916" cy="3268627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2607403" y="2254251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267" b="0" dirty="0" err="1">
                <a:solidFill>
                  <a:schemeClr val="accent6">
                    <a:lumMod val="75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4267" b="0" dirty="0">
                <a:solidFill>
                  <a:schemeClr val="accent6">
                    <a:lumMod val="75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8125428" y="-1049867"/>
            <a:ext cx="4727615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0" dirty="0">
                <a:solidFill>
                  <a:schemeClr val="accent6">
                    <a:lumMod val="50000"/>
                  </a:schemeClr>
                </a:solidFill>
                <a:latin typeface="SVN-Appleberry" panose="02040603050506020204" pitchFamily="18" charset="0"/>
              </a:rPr>
              <a:t>By </a:t>
            </a:r>
            <a:r>
              <a:rPr lang="en-US" sz="2800" b="0" dirty="0" err="1">
                <a:solidFill>
                  <a:schemeClr val="accent6">
                    <a:lumMod val="50000"/>
                  </a:schemeClr>
                </a:solidFill>
                <a:latin typeface="SVN-Appleberry" panose="02040603050506020204" pitchFamily="18" charset="0"/>
              </a:rPr>
              <a:t>Phước</a:t>
            </a:r>
            <a:r>
              <a:rPr lang="en-US" sz="2800" b="0" baseline="0" dirty="0">
                <a:solidFill>
                  <a:schemeClr val="accent6">
                    <a:lumMod val="50000"/>
                  </a:schemeClr>
                </a:solidFill>
                <a:latin typeface="SVN-Appleberry" panose="02040603050506020204" pitchFamily="18" charset="0"/>
              </a:rPr>
              <a:t> </a:t>
            </a:r>
            <a:r>
              <a:rPr lang="en-US" sz="2800" b="0" baseline="0" dirty="0" err="1">
                <a:solidFill>
                  <a:schemeClr val="accent6">
                    <a:lumMod val="50000"/>
                  </a:schemeClr>
                </a:solidFill>
                <a:latin typeface="SVN-Appleberry" panose="02040603050506020204" pitchFamily="18" charset="0"/>
              </a:rPr>
              <a:t>Trang</a:t>
            </a:r>
            <a:endParaRPr lang="en-US" sz="2800" b="0" dirty="0">
              <a:solidFill>
                <a:schemeClr val="accent6">
                  <a:lumMod val="50000"/>
                </a:schemeClr>
              </a:solidFill>
              <a:latin typeface="SVN-Appleberry" panose="020406030505060202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772146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bg2">
                    <a:lumMod val="75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bg2">
                    <a:lumMod val="75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2198458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rgbClr val="FFD5B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01F7E285-EF68-4DAC-A003-9458A2D619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62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9" name="矩形: 圆角 8">
            <a:extLst>
              <a:ext uri="{FF2B5EF4-FFF2-40B4-BE49-F238E27FC236}">
                <a16:creationId xmlns:a16="http://schemas.microsoft.com/office/drawing/2014/main" id="{248E6151-A74A-47DE-A57A-D14D5834B9C0}"/>
              </a:ext>
            </a:extLst>
          </p:cNvPr>
          <p:cNvSpPr/>
          <p:nvPr userDrawn="1"/>
        </p:nvSpPr>
        <p:spPr>
          <a:xfrm>
            <a:off x="330200" y="482600"/>
            <a:ext cx="11480800" cy="58928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7号-萌趣欢乐体" panose="00000500000000000000" pitchFamily="2" charset="-122"/>
              <a:ea typeface="字魂107号-萌趣欢乐体" panose="00000500000000000000" pitchFamily="2" charset="-122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757391" y="7139940"/>
            <a:ext cx="1824009" cy="2002485"/>
          </a:xfrm>
          <a:prstGeom prst="rect">
            <a:avLst/>
          </a:prstGeom>
        </p:spPr>
      </p:pic>
      <p:sp>
        <p:nvSpPr>
          <p:cNvPr id="5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3189261" y="844710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2733862" y="-834460"/>
            <a:ext cx="3167916" cy="3268627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2607403" y="2254251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267" b="0" dirty="0" err="1">
                <a:solidFill>
                  <a:schemeClr val="accent6">
                    <a:lumMod val="75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4267" b="0" dirty="0">
                <a:solidFill>
                  <a:schemeClr val="accent6">
                    <a:lumMod val="75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8125428" y="-1049867"/>
            <a:ext cx="4727615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0" dirty="0">
                <a:solidFill>
                  <a:schemeClr val="accent6">
                    <a:lumMod val="50000"/>
                  </a:schemeClr>
                </a:solidFill>
                <a:latin typeface="SVN-Appleberry" panose="02040603050506020204" pitchFamily="18" charset="0"/>
              </a:rPr>
              <a:t>By </a:t>
            </a:r>
            <a:r>
              <a:rPr lang="en-US" sz="2800" b="0" dirty="0" err="1">
                <a:solidFill>
                  <a:schemeClr val="accent6">
                    <a:lumMod val="50000"/>
                  </a:schemeClr>
                </a:solidFill>
                <a:latin typeface="SVN-Appleberry" panose="02040603050506020204" pitchFamily="18" charset="0"/>
              </a:rPr>
              <a:t>Phước</a:t>
            </a:r>
            <a:r>
              <a:rPr lang="en-US" sz="2800" b="0" baseline="0" dirty="0">
                <a:solidFill>
                  <a:schemeClr val="accent6">
                    <a:lumMod val="50000"/>
                  </a:schemeClr>
                </a:solidFill>
                <a:latin typeface="SVN-Appleberry" panose="02040603050506020204" pitchFamily="18" charset="0"/>
              </a:rPr>
              <a:t> </a:t>
            </a:r>
            <a:r>
              <a:rPr lang="en-US" sz="2800" b="0" baseline="0" dirty="0" err="1">
                <a:solidFill>
                  <a:schemeClr val="accent6">
                    <a:lumMod val="50000"/>
                  </a:schemeClr>
                </a:solidFill>
                <a:latin typeface="SVN-Appleberry" panose="02040603050506020204" pitchFamily="18" charset="0"/>
              </a:rPr>
              <a:t>Trang</a:t>
            </a:r>
            <a:endParaRPr lang="en-US" sz="2800" b="0" dirty="0">
              <a:solidFill>
                <a:schemeClr val="accent6">
                  <a:lumMod val="50000"/>
                </a:schemeClr>
              </a:solidFill>
              <a:latin typeface="SVN-Appleberry" panose="020406030505060202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772146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bg2">
                    <a:lumMod val="75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bg2">
                    <a:lumMod val="75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3268388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bg>
      <p:bgPr>
        <a:solidFill>
          <a:srgbClr val="FFD5B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01F7E285-EF68-4DAC-A003-9458A2D619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62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9" name="矩形: 圆角 8">
            <a:extLst>
              <a:ext uri="{FF2B5EF4-FFF2-40B4-BE49-F238E27FC236}">
                <a16:creationId xmlns:a16="http://schemas.microsoft.com/office/drawing/2014/main" id="{248E6151-A74A-47DE-A57A-D14D5834B9C0}"/>
              </a:ext>
            </a:extLst>
          </p:cNvPr>
          <p:cNvSpPr/>
          <p:nvPr userDrawn="1"/>
        </p:nvSpPr>
        <p:spPr>
          <a:xfrm>
            <a:off x="330200" y="482600"/>
            <a:ext cx="11480800" cy="58928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7号-萌趣欢乐体" panose="00000500000000000000" pitchFamily="2" charset="-122"/>
              <a:ea typeface="字魂107号-萌趣欢乐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9125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bg>
      <p:bgPr>
        <a:solidFill>
          <a:srgbClr val="FFD5B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01F7E285-EF68-4DAC-A003-9458A2D619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62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9" name="矩形: 圆角 8">
            <a:extLst>
              <a:ext uri="{FF2B5EF4-FFF2-40B4-BE49-F238E27FC236}">
                <a16:creationId xmlns:a16="http://schemas.microsoft.com/office/drawing/2014/main" id="{248E6151-A74A-47DE-A57A-D14D5834B9C0}"/>
              </a:ext>
            </a:extLst>
          </p:cNvPr>
          <p:cNvSpPr/>
          <p:nvPr userDrawn="1"/>
        </p:nvSpPr>
        <p:spPr>
          <a:xfrm>
            <a:off x="355600" y="482600"/>
            <a:ext cx="11480800" cy="58928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7号-萌趣欢乐体" panose="00000500000000000000" pitchFamily="2" charset="-122"/>
              <a:ea typeface="字魂107号-萌趣欢乐体" panose="00000500000000000000" pitchFamily="2" charset="-122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757391" y="7139940"/>
            <a:ext cx="1824009" cy="2002485"/>
          </a:xfrm>
          <a:prstGeom prst="rect">
            <a:avLst/>
          </a:prstGeom>
        </p:spPr>
      </p:pic>
      <p:sp>
        <p:nvSpPr>
          <p:cNvPr id="5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3189261" y="844710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2733862" y="-834460"/>
            <a:ext cx="3167916" cy="3268627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2607403" y="2254251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267" b="0" dirty="0" err="1">
                <a:solidFill>
                  <a:schemeClr val="accent6">
                    <a:lumMod val="75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4267" b="0" dirty="0">
                <a:solidFill>
                  <a:schemeClr val="accent6">
                    <a:lumMod val="75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8125428" y="-1049867"/>
            <a:ext cx="4727615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0" dirty="0">
                <a:solidFill>
                  <a:schemeClr val="accent6">
                    <a:lumMod val="50000"/>
                  </a:schemeClr>
                </a:solidFill>
                <a:latin typeface="SVN-Appleberry" panose="02040603050506020204" pitchFamily="18" charset="0"/>
              </a:rPr>
              <a:t>By </a:t>
            </a:r>
            <a:r>
              <a:rPr lang="en-US" sz="2800" b="0" dirty="0" err="1">
                <a:solidFill>
                  <a:schemeClr val="accent6">
                    <a:lumMod val="50000"/>
                  </a:schemeClr>
                </a:solidFill>
                <a:latin typeface="SVN-Appleberry" panose="02040603050506020204" pitchFamily="18" charset="0"/>
              </a:rPr>
              <a:t>Phước</a:t>
            </a:r>
            <a:r>
              <a:rPr lang="en-US" sz="2800" b="0" baseline="0" dirty="0">
                <a:solidFill>
                  <a:schemeClr val="accent6">
                    <a:lumMod val="50000"/>
                  </a:schemeClr>
                </a:solidFill>
                <a:latin typeface="SVN-Appleberry" panose="02040603050506020204" pitchFamily="18" charset="0"/>
              </a:rPr>
              <a:t> </a:t>
            </a:r>
            <a:r>
              <a:rPr lang="en-US" sz="2800" b="0" baseline="0" dirty="0" err="1">
                <a:solidFill>
                  <a:schemeClr val="accent6">
                    <a:lumMod val="50000"/>
                  </a:schemeClr>
                </a:solidFill>
                <a:latin typeface="SVN-Appleberry" panose="02040603050506020204" pitchFamily="18" charset="0"/>
              </a:rPr>
              <a:t>Trang</a:t>
            </a:r>
            <a:endParaRPr lang="en-US" sz="2800" b="0" dirty="0">
              <a:solidFill>
                <a:schemeClr val="accent6">
                  <a:lumMod val="50000"/>
                </a:schemeClr>
              </a:solidFill>
              <a:latin typeface="SVN-Appleberry" panose="020406030505060202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772146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bg2">
                    <a:lumMod val="75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bg2">
                    <a:lumMod val="75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3307829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0454116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bg>
      <p:bgPr>
        <a:solidFill>
          <a:srgbClr val="FFD5B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01F7E285-EF68-4DAC-A003-9458A2D619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62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9" name="矩形: 圆角 8">
            <a:extLst>
              <a:ext uri="{FF2B5EF4-FFF2-40B4-BE49-F238E27FC236}">
                <a16:creationId xmlns:a16="http://schemas.microsoft.com/office/drawing/2014/main" id="{248E6151-A74A-47DE-A57A-D14D5834B9C0}"/>
              </a:ext>
            </a:extLst>
          </p:cNvPr>
          <p:cNvSpPr/>
          <p:nvPr userDrawn="1"/>
        </p:nvSpPr>
        <p:spPr>
          <a:xfrm>
            <a:off x="355600" y="482600"/>
            <a:ext cx="11480800" cy="58928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7号-萌趣欢乐体" panose="00000500000000000000" pitchFamily="2" charset="-122"/>
              <a:ea typeface="字魂107号-萌趣欢乐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5762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9C79F60-456E-4E1B-80CF-5138057E52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322A75F-289C-458E-A675-A9BAB0EFFD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A362103-7EF9-44FB-B8CB-369F4693247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ABEC00A-7302-4247-9D64-87B1946DB58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EB15ED-88B9-4766-9405-10D61C02FD2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2026/1/10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550A80A-2688-4854-84D7-D4BBD831AC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60109EE-4F9E-4109-8C45-9C4D2F1E2A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B78919-47BD-42F6-9240-8F068904734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8593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0B65AF8-4580-4AD3-A1AA-4C48405515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213B8CEE-E90C-48DC-ADB5-CB10E088730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660D18C1-7883-4484-AA32-CAF699D048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1FC4615-6EE2-4CF0-86B4-A97F4E1FEAF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EB15ED-88B9-4766-9405-10D61C02FD2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2026/1/10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EAC1524-55FA-48D8-92C8-DE477CCAF7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5A1A1B4-AAB8-482D-B8A3-6975867A46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B78919-47BD-42F6-9240-8F068904734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757391" y="7139940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3189261" y="844710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2733862" y="-834460"/>
            <a:ext cx="3167916" cy="3268627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2607403" y="2254251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267" b="0" dirty="0" err="1">
                <a:solidFill>
                  <a:schemeClr val="accent6">
                    <a:lumMod val="75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4267" b="0" dirty="0">
                <a:solidFill>
                  <a:schemeClr val="accent6">
                    <a:lumMod val="75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8125428" y="-1049867"/>
            <a:ext cx="4727615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0" dirty="0">
                <a:solidFill>
                  <a:schemeClr val="accent6">
                    <a:lumMod val="50000"/>
                  </a:schemeClr>
                </a:solidFill>
                <a:latin typeface="SVN-Appleberry" panose="02040603050506020204" pitchFamily="18" charset="0"/>
              </a:rPr>
              <a:t>By </a:t>
            </a:r>
            <a:r>
              <a:rPr lang="en-US" sz="2800" b="0" dirty="0" err="1">
                <a:solidFill>
                  <a:schemeClr val="accent6">
                    <a:lumMod val="50000"/>
                  </a:schemeClr>
                </a:solidFill>
                <a:latin typeface="SVN-Appleberry" panose="02040603050506020204" pitchFamily="18" charset="0"/>
              </a:rPr>
              <a:t>Phước</a:t>
            </a:r>
            <a:r>
              <a:rPr lang="en-US" sz="2800" b="0" baseline="0" dirty="0">
                <a:solidFill>
                  <a:schemeClr val="accent6">
                    <a:lumMod val="50000"/>
                  </a:schemeClr>
                </a:solidFill>
                <a:latin typeface="SVN-Appleberry" panose="02040603050506020204" pitchFamily="18" charset="0"/>
              </a:rPr>
              <a:t> </a:t>
            </a:r>
            <a:r>
              <a:rPr lang="en-US" sz="2800" b="0" baseline="0" dirty="0" err="1">
                <a:solidFill>
                  <a:schemeClr val="accent6">
                    <a:lumMod val="50000"/>
                  </a:schemeClr>
                </a:solidFill>
                <a:latin typeface="SVN-Appleberry" panose="02040603050506020204" pitchFamily="18" charset="0"/>
              </a:rPr>
              <a:t>Trang</a:t>
            </a:r>
            <a:endParaRPr lang="en-US" sz="2800" b="0" dirty="0">
              <a:solidFill>
                <a:schemeClr val="accent6">
                  <a:lumMod val="50000"/>
                </a:schemeClr>
              </a:solidFill>
              <a:latin typeface="SVN-Appleberry" panose="02040603050506020204" pitchFamily="18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772146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bg2">
                    <a:lumMod val="75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bg2">
                    <a:lumMod val="75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2403288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DE3C3BA-953F-4065-AD25-FA765CE53F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5A8B0BA4-D1A1-4EE3-A8CB-F74F8C0232E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521CAD0-EB56-461A-B7F2-7D5064F36D9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EB15ED-88B9-4766-9405-10D61C02FD2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2026/1/10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426F8C6-B9EA-4808-8AE2-0D19558E51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861DF59-DFCF-42A0-B5B5-74F365FB4B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B78919-47BD-42F6-9240-8F068904734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757391" y="7139940"/>
            <a:ext cx="1824009" cy="2002485"/>
          </a:xfrm>
          <a:prstGeom prst="rect">
            <a:avLst/>
          </a:prstGeom>
        </p:spPr>
      </p:pic>
      <p:sp>
        <p:nvSpPr>
          <p:cNvPr id="8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3189261" y="844710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2733862" y="-834460"/>
            <a:ext cx="3167916" cy="3268627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2607403" y="2254251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267" b="0" dirty="0" err="1">
                <a:solidFill>
                  <a:schemeClr val="accent6">
                    <a:lumMod val="75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4267" b="0" dirty="0">
                <a:solidFill>
                  <a:schemeClr val="accent6">
                    <a:lumMod val="75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8125428" y="-1049867"/>
            <a:ext cx="4727615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0" dirty="0">
                <a:solidFill>
                  <a:schemeClr val="accent6">
                    <a:lumMod val="50000"/>
                  </a:schemeClr>
                </a:solidFill>
                <a:latin typeface="SVN-Appleberry" panose="02040603050506020204" pitchFamily="18" charset="0"/>
              </a:rPr>
              <a:t>By </a:t>
            </a:r>
            <a:r>
              <a:rPr lang="en-US" sz="2800" b="0" dirty="0" err="1">
                <a:solidFill>
                  <a:schemeClr val="accent6">
                    <a:lumMod val="50000"/>
                  </a:schemeClr>
                </a:solidFill>
                <a:latin typeface="SVN-Appleberry" panose="02040603050506020204" pitchFamily="18" charset="0"/>
              </a:rPr>
              <a:t>Phước</a:t>
            </a:r>
            <a:r>
              <a:rPr lang="en-US" sz="2800" b="0" baseline="0" dirty="0">
                <a:solidFill>
                  <a:schemeClr val="accent6">
                    <a:lumMod val="50000"/>
                  </a:schemeClr>
                </a:solidFill>
                <a:latin typeface="SVN-Appleberry" panose="02040603050506020204" pitchFamily="18" charset="0"/>
              </a:rPr>
              <a:t> </a:t>
            </a:r>
            <a:r>
              <a:rPr lang="en-US" sz="2800" b="0" baseline="0" dirty="0" err="1">
                <a:solidFill>
                  <a:schemeClr val="accent6">
                    <a:lumMod val="50000"/>
                  </a:schemeClr>
                </a:solidFill>
                <a:latin typeface="SVN-Appleberry" panose="02040603050506020204" pitchFamily="18" charset="0"/>
              </a:rPr>
              <a:t>Trang</a:t>
            </a:r>
            <a:endParaRPr lang="en-US" sz="2800" b="0" dirty="0">
              <a:solidFill>
                <a:schemeClr val="accent6">
                  <a:lumMod val="50000"/>
                </a:schemeClr>
              </a:solidFill>
              <a:latin typeface="SVN-Appleberry" panose="02040603050506020204" pitchFamily="18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772146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bg2">
                    <a:lumMod val="75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bg2">
                    <a:lumMod val="75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809086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BA0731B-864E-4E06-BF84-67E5F83D979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ED683AE-A59E-47E0-BEE8-6BFD44B73F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493F87D-A8E0-49F8-9370-32DB4A8B85F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EB15ED-88B9-4766-9405-10D61C02FD2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2026/1/10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5DE653A-0968-4E82-8CA3-1D7D5C0F76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8921D96-E7E1-4180-BE90-5E0AEA078C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B78919-47BD-42F6-9240-8F068904734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2572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2">
            <a:extLst>
              <a:ext uri="{FF2B5EF4-FFF2-40B4-BE49-F238E27FC236}">
                <a16:creationId xmlns:a16="http://schemas.microsoft.com/office/drawing/2014/main" id="{82C95F20-6AC4-4CAC-B270-10188A197E0A}"/>
              </a:ext>
            </a:extLst>
          </p:cNvPr>
          <p:cNvSpPr/>
          <p:nvPr userDrawn="1"/>
        </p:nvSpPr>
        <p:spPr>
          <a:xfrm>
            <a:off x="200167" y="464024"/>
            <a:ext cx="11791666" cy="6141492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" fmla="*/ 162302 w 8290700"/>
              <a:gd name="connsiteY0" fmla="*/ 2423774 h 4757900"/>
              <a:gd name="connsiteX1" fmla="*/ 1139129 w 8290700"/>
              <a:gd name="connsiteY1" fmla="*/ 669643 h 4757900"/>
              <a:gd name="connsiteX2" fmla="*/ 4226501 w 8290700"/>
              <a:gd name="connsiteY2" fmla="*/ 89648 h 4757900"/>
              <a:gd name="connsiteX3" fmla="*/ 8290700 w 8290700"/>
              <a:gd name="connsiteY3" fmla="*/ 2423774 h 4757900"/>
              <a:gd name="connsiteX4" fmla="*/ 4226501 w 8290700"/>
              <a:gd name="connsiteY4" fmla="*/ 4757900 h 4757900"/>
              <a:gd name="connsiteX5" fmla="*/ 162302 w 8290700"/>
              <a:gd name="connsiteY5" fmla="*/ 2423774 h 4757900"/>
              <a:gd name="connsiteX0" fmla="*/ 162302 w 8453932"/>
              <a:gd name="connsiteY0" fmla="*/ 2334994 h 4669120"/>
              <a:gd name="connsiteX1" fmla="*/ 1139129 w 8453932"/>
              <a:gd name="connsiteY1" fmla="*/ 580863 h 4669120"/>
              <a:gd name="connsiteX2" fmla="*/ 4226501 w 8453932"/>
              <a:gd name="connsiteY2" fmla="*/ 868 h 4669120"/>
              <a:gd name="connsiteX3" fmla="*/ 7472553 w 8453932"/>
              <a:gd name="connsiteY3" fmla="*/ 677116 h 4669120"/>
              <a:gd name="connsiteX4" fmla="*/ 8290700 w 8453932"/>
              <a:gd name="connsiteY4" fmla="*/ 2334994 h 4669120"/>
              <a:gd name="connsiteX5" fmla="*/ 4226501 w 8453932"/>
              <a:gd name="connsiteY5" fmla="*/ 4669120 h 4669120"/>
              <a:gd name="connsiteX6" fmla="*/ 162302 w 8453932"/>
              <a:gd name="connsiteY6" fmla="*/ 2334994 h 4669120"/>
              <a:gd name="connsiteX0" fmla="*/ 380 w 8292010"/>
              <a:gd name="connsiteY0" fmla="*/ 2334994 h 4737634"/>
              <a:gd name="connsiteX1" fmla="*/ 977207 w 8292010"/>
              <a:gd name="connsiteY1" fmla="*/ 580863 h 4737634"/>
              <a:gd name="connsiteX2" fmla="*/ 4064579 w 8292010"/>
              <a:gd name="connsiteY2" fmla="*/ 868 h 4737634"/>
              <a:gd name="connsiteX3" fmla="*/ 7310631 w 8292010"/>
              <a:gd name="connsiteY3" fmla="*/ 677116 h 4737634"/>
              <a:gd name="connsiteX4" fmla="*/ 8128778 w 8292010"/>
              <a:gd name="connsiteY4" fmla="*/ 2334994 h 4737634"/>
              <a:gd name="connsiteX5" fmla="*/ 4064579 w 8292010"/>
              <a:gd name="connsiteY5" fmla="*/ 4669120 h 4737634"/>
              <a:gd name="connsiteX6" fmla="*/ 1054209 w 8292010"/>
              <a:gd name="connsiteY6" fmla="*/ 3958572 h 4737634"/>
              <a:gd name="connsiteX7" fmla="*/ 380 w 8292010"/>
              <a:gd name="connsiteY7" fmla="*/ 2334994 h 4737634"/>
              <a:gd name="connsiteX0" fmla="*/ 380 w 8160907"/>
              <a:gd name="connsiteY0" fmla="*/ 2334994 h 4676413"/>
              <a:gd name="connsiteX1" fmla="*/ 977207 w 8160907"/>
              <a:gd name="connsiteY1" fmla="*/ 580863 h 4676413"/>
              <a:gd name="connsiteX2" fmla="*/ 4064579 w 8160907"/>
              <a:gd name="connsiteY2" fmla="*/ 868 h 4676413"/>
              <a:gd name="connsiteX3" fmla="*/ 7310631 w 8160907"/>
              <a:gd name="connsiteY3" fmla="*/ 677116 h 4676413"/>
              <a:gd name="connsiteX4" fmla="*/ 8128778 w 8160907"/>
              <a:gd name="connsiteY4" fmla="*/ 2334994 h 4676413"/>
              <a:gd name="connsiteX5" fmla="*/ 7031498 w 8160907"/>
              <a:gd name="connsiteY5" fmla="*/ 4199203 h 4676413"/>
              <a:gd name="connsiteX6" fmla="*/ 4064579 w 8160907"/>
              <a:gd name="connsiteY6" fmla="*/ 4669120 h 4676413"/>
              <a:gd name="connsiteX7" fmla="*/ 1054209 w 8160907"/>
              <a:gd name="connsiteY7" fmla="*/ 3958572 h 4676413"/>
              <a:gd name="connsiteX8" fmla="*/ 380 w 8160907"/>
              <a:gd name="connsiteY8" fmla="*/ 2334994 h 4676413"/>
              <a:gd name="connsiteX0" fmla="*/ 62 w 8160589"/>
              <a:gd name="connsiteY0" fmla="*/ 2334994 h 4670006"/>
              <a:gd name="connsiteX1" fmla="*/ 976889 w 8160589"/>
              <a:gd name="connsiteY1" fmla="*/ 580863 h 4670006"/>
              <a:gd name="connsiteX2" fmla="*/ 4064261 w 8160589"/>
              <a:gd name="connsiteY2" fmla="*/ 868 h 4670006"/>
              <a:gd name="connsiteX3" fmla="*/ 7310313 w 8160589"/>
              <a:gd name="connsiteY3" fmla="*/ 677116 h 4670006"/>
              <a:gd name="connsiteX4" fmla="*/ 8128460 w 8160589"/>
              <a:gd name="connsiteY4" fmla="*/ 2334994 h 4670006"/>
              <a:gd name="connsiteX5" fmla="*/ 7031180 w 8160589"/>
              <a:gd name="connsiteY5" fmla="*/ 4199203 h 4670006"/>
              <a:gd name="connsiteX6" fmla="*/ 4064261 w 8160589"/>
              <a:gd name="connsiteY6" fmla="*/ 4669120 h 4670006"/>
              <a:gd name="connsiteX7" fmla="*/ 948013 w 8160589"/>
              <a:gd name="connsiteY7" fmla="*/ 4131826 h 4670006"/>
              <a:gd name="connsiteX8" fmla="*/ 62 w 8160589"/>
              <a:gd name="connsiteY8" fmla="*/ 2334994 h 4670006"/>
              <a:gd name="connsiteX0" fmla="*/ 3056 w 8163583"/>
              <a:gd name="connsiteY0" fmla="*/ 2353191 h 4688203"/>
              <a:gd name="connsiteX1" fmla="*/ 791407 w 8163583"/>
              <a:gd name="connsiteY1" fmla="*/ 387304 h 4688203"/>
              <a:gd name="connsiteX2" fmla="*/ 4067255 w 8163583"/>
              <a:gd name="connsiteY2" fmla="*/ 19065 h 4688203"/>
              <a:gd name="connsiteX3" fmla="*/ 7313307 w 8163583"/>
              <a:gd name="connsiteY3" fmla="*/ 695313 h 4688203"/>
              <a:gd name="connsiteX4" fmla="*/ 8131454 w 8163583"/>
              <a:gd name="connsiteY4" fmla="*/ 2353191 h 4688203"/>
              <a:gd name="connsiteX5" fmla="*/ 7034174 w 8163583"/>
              <a:gd name="connsiteY5" fmla="*/ 4217400 h 4688203"/>
              <a:gd name="connsiteX6" fmla="*/ 4067255 w 8163583"/>
              <a:gd name="connsiteY6" fmla="*/ 4687317 h 4688203"/>
              <a:gd name="connsiteX7" fmla="*/ 951007 w 8163583"/>
              <a:gd name="connsiteY7" fmla="*/ 4150023 h 4688203"/>
              <a:gd name="connsiteX8" fmla="*/ 3056 w 8163583"/>
              <a:gd name="connsiteY8" fmla="*/ 2353191 h 4688203"/>
              <a:gd name="connsiteX0" fmla="*/ 38786 w 8199313"/>
              <a:gd name="connsiteY0" fmla="*/ 2353191 h 4794578"/>
              <a:gd name="connsiteX1" fmla="*/ 827137 w 8199313"/>
              <a:gd name="connsiteY1" fmla="*/ 387304 h 4794578"/>
              <a:gd name="connsiteX2" fmla="*/ 4102985 w 8199313"/>
              <a:gd name="connsiteY2" fmla="*/ 19065 h 4794578"/>
              <a:gd name="connsiteX3" fmla="*/ 7349037 w 8199313"/>
              <a:gd name="connsiteY3" fmla="*/ 695313 h 4794578"/>
              <a:gd name="connsiteX4" fmla="*/ 8167184 w 8199313"/>
              <a:gd name="connsiteY4" fmla="*/ 2353191 h 4794578"/>
              <a:gd name="connsiteX5" fmla="*/ 7069904 w 8199313"/>
              <a:gd name="connsiteY5" fmla="*/ 4217400 h 4794578"/>
              <a:gd name="connsiteX6" fmla="*/ 4102985 w 8199313"/>
              <a:gd name="connsiteY6" fmla="*/ 4687317 h 4794578"/>
              <a:gd name="connsiteX7" fmla="*/ 549204 w 8199313"/>
              <a:gd name="connsiteY7" fmla="*/ 4563909 h 4794578"/>
              <a:gd name="connsiteX8" fmla="*/ 38786 w 8199313"/>
              <a:gd name="connsiteY8" fmla="*/ 2353191 h 4794578"/>
              <a:gd name="connsiteX0" fmla="*/ 38786 w 8199313"/>
              <a:gd name="connsiteY0" fmla="*/ 2353191 h 4802240"/>
              <a:gd name="connsiteX1" fmla="*/ 827137 w 8199313"/>
              <a:gd name="connsiteY1" fmla="*/ 387304 h 4802240"/>
              <a:gd name="connsiteX2" fmla="*/ 4102985 w 8199313"/>
              <a:gd name="connsiteY2" fmla="*/ 19065 h 4802240"/>
              <a:gd name="connsiteX3" fmla="*/ 7349037 w 8199313"/>
              <a:gd name="connsiteY3" fmla="*/ 695313 h 4802240"/>
              <a:gd name="connsiteX4" fmla="*/ 8167184 w 8199313"/>
              <a:gd name="connsiteY4" fmla="*/ 2353191 h 4802240"/>
              <a:gd name="connsiteX5" fmla="*/ 7460318 w 8199313"/>
              <a:gd name="connsiteY5" fmla="*/ 4602411 h 4802240"/>
              <a:gd name="connsiteX6" fmla="*/ 4102985 w 8199313"/>
              <a:gd name="connsiteY6" fmla="*/ 4687317 h 4802240"/>
              <a:gd name="connsiteX7" fmla="*/ 549204 w 8199313"/>
              <a:gd name="connsiteY7" fmla="*/ 4563909 h 4802240"/>
              <a:gd name="connsiteX8" fmla="*/ 38786 w 8199313"/>
              <a:gd name="connsiteY8" fmla="*/ 2353191 h 4802240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15359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44235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noFill/>
          <a:ln w="19050">
            <a:solidFill>
              <a:schemeClr val="accent5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8971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1/10/2026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1/10/2026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1/10/2026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图片 2" descr="图片包含 室内, 墙壁&#10;&#10;已生成高可信度的说明">
            <a:extLst>
              <a:ext uri="{FF2B5EF4-FFF2-40B4-BE49-F238E27FC236}">
                <a16:creationId xmlns:a16="http://schemas.microsoft.com/office/drawing/2014/main" id="{3D3BFAC6-E4F7-4285-9F4E-EFC21AFFE8B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9561" y="-321904"/>
            <a:ext cx="9892397" cy="750180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890A358-1FE7-49FE-8C71-27E2C45C82F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0226" y="-242207"/>
            <a:ext cx="5352893" cy="3506145"/>
          </a:xfrm>
          <a:prstGeom prst="rect">
            <a:avLst/>
          </a:prstGeom>
        </p:spPr>
      </p:pic>
      <p:pic>
        <p:nvPicPr>
          <p:cNvPr id="12" name="PA_图片 6">
            <a:extLst>
              <a:ext uri="{FF2B5EF4-FFF2-40B4-BE49-F238E27FC236}">
                <a16:creationId xmlns:a16="http://schemas.microsoft.com/office/drawing/2014/main" id="{1EB92C0C-91B8-4FCE-B507-FFA510A4D8CC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175" y="433160"/>
            <a:ext cx="4229070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>
            <a:extLst>
              <a:ext uri="{FF2B5EF4-FFF2-40B4-BE49-F238E27FC236}">
                <a16:creationId xmlns:a16="http://schemas.microsoft.com/office/drawing/2014/main" id="{D5901FA8-80E5-47CA-B278-792CF245A161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747" y="3859845"/>
            <a:ext cx="2559562" cy="369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280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2026/1/10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699612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2026/1/10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38837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2026/1/10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27389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2026/1/10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864594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2026/1/10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034758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2026/1/10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006201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2026/1/10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779191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2026/1/10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94666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2026/1/10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4110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id="{F0C5347E-219D-4058-A14F-DA8D5D9656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1" y="-30992"/>
            <a:ext cx="11848906" cy="688899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4">
            <a:extLst>
              <a:ext uri="{FF2B5EF4-FFF2-40B4-BE49-F238E27FC236}">
                <a16:creationId xmlns:a16="http://schemas.microsoft.com/office/drawing/2014/main" id="{7A94D1F6-8705-4172-8272-342EA32602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041" y="0"/>
            <a:ext cx="1302586" cy="1207834"/>
          </a:xfrm>
          <a:prstGeom prst="rect">
            <a:avLst/>
          </a:prstGeom>
        </p:spPr>
      </p:pic>
      <p:pic>
        <p:nvPicPr>
          <p:cNvPr id="4" name="图片 35">
            <a:extLst>
              <a:ext uri="{FF2B5EF4-FFF2-40B4-BE49-F238E27FC236}">
                <a16:creationId xmlns:a16="http://schemas.microsoft.com/office/drawing/2014/main" id="{90B4873B-BBB4-4E65-8321-DEBC9EDB251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00" y="1011299"/>
            <a:ext cx="5374251" cy="109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636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2026/1/10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57336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2026/1/10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74937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2026/1/10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394218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2026/1/10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546191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2026/1/10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849587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2026/1/10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1795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2026/1/10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59208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2026/1/10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178809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2026/1/10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878046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2026/1/10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28576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2026/1/10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217398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2026/1/10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832024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2026/1/10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568307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2026/1/10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11135335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2026/1/10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92517541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2026/1/10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38128667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2026/1/10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20705592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2026/1/10</a:t>
            </a:fld>
            <a:endParaRPr lang="zh-CN" altLang="en-US" dirty="0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04369016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2026/1/10</a:t>
            </a:fld>
            <a:endParaRPr lang="zh-CN" altLang="en-US" dirty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54724789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2026/1/10</a:t>
            </a:fld>
            <a:endParaRPr lang="zh-CN" altLang="en-US" dirty="0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8901531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1/10/2026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2026/1/10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70110525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2026/1/10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65739084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2026/1/10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94172192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2026/1/10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51584086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2026/1/10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9511526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2026/1/10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4020514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2026/1/10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834165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2026/1/10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6112226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2026/1/10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02133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2026/1/10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294370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1/10/2026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2026/1/10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2165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2026/1/10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1269983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2026/1/10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9384409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2026/1/10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1654866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2026/1/10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597607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948146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 hidden="1"/>
          <p:cNvGrpSpPr>
            <a:grpSpLocks noChangeAspect="1"/>
          </p:cNvGrpSpPr>
          <p:nvPr userDrawn="1"/>
        </p:nvGrpSpPr>
        <p:grpSpPr>
          <a:xfrm>
            <a:off x="1090313" y="365400"/>
            <a:ext cx="708133" cy="720000"/>
            <a:chOff x="988669" y="328389"/>
            <a:chExt cx="796511" cy="809858"/>
          </a:xfrm>
        </p:grpSpPr>
        <p:pic>
          <p:nvPicPr>
            <p:cNvPr id="83" name="Picture 2"/>
            <p:cNvPicPr>
              <a:picLocks noChangeAspect="1" noChangeArrowheads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8669" y="328389"/>
              <a:ext cx="796511" cy="684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16" name="椭圆 715"/>
            <p:cNvSpPr>
              <a:spLocks noChangeAspect="1"/>
            </p:cNvSpPr>
            <p:nvPr userDrawn="1"/>
          </p:nvSpPr>
          <p:spPr>
            <a:xfrm>
              <a:off x="1164042" y="958247"/>
              <a:ext cx="445765" cy="180000"/>
            </a:xfrm>
            <a:prstGeom prst="ellipse">
              <a:avLst/>
            </a:prstGeom>
            <a:gradFill flip="none" rotWithShape="1">
              <a:gsLst>
                <a:gs pos="23000">
                  <a:schemeClr val="bg1">
                    <a:lumMod val="65000"/>
                    <a:alpha val="43000"/>
                  </a:schemeClr>
                </a:gs>
                <a:gs pos="100000">
                  <a:schemeClr val="bg1">
                    <a:lumMod val="95000"/>
                    <a:alpha val="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09"/>
              <a:endParaRPr lang="zh-CN" altLang="en-US" sz="1900">
                <a:solidFill>
                  <a:prstClr val="white"/>
                </a:solidFill>
              </a:endParaRPr>
            </a:p>
          </p:txBody>
        </p:sp>
      </p:grpSp>
      <p:sp>
        <p:nvSpPr>
          <p:cNvPr id="28" name="文本框 27" hidden="1"/>
          <p:cNvSpPr txBox="1"/>
          <p:nvPr/>
        </p:nvSpPr>
        <p:spPr>
          <a:xfrm>
            <a:off x="7847443" y="6465976"/>
            <a:ext cx="1334326" cy="384703"/>
          </a:xfrm>
          <a:prstGeom prst="rect">
            <a:avLst/>
          </a:prstGeom>
          <a:noFill/>
        </p:spPr>
        <p:txBody>
          <a:bodyPr wrap="none" lIns="91420" tIns="45711" rIns="91420" bIns="45711" rtlCol="0">
            <a:spAutoFit/>
          </a:bodyPr>
          <a:lstStyle>
            <a:defPPr>
              <a:defRPr lang="zh-CN"/>
            </a:defPPr>
            <a:lvl1pPr>
              <a:defRPr>
                <a:solidFill>
                  <a:schemeClr val="accent1"/>
                </a:solidFill>
              </a:defRPr>
            </a:lvl1pPr>
          </a:lstStyle>
          <a:p>
            <a:pPr defTabSz="914209"/>
            <a:r>
              <a:rPr lang="en-US" altLang="zh-CN" sz="1900" dirty="0">
                <a:solidFill>
                  <a:srgbClr val="FFC000"/>
                </a:solidFill>
                <a:latin typeface="Bodoni MT" panose="02070803080606020203" pitchFamily="18" charset="0"/>
                <a:ea typeface="方正正中黑简体" panose="02000000000000000000" pitchFamily="2" charset="-122"/>
              </a:rPr>
              <a:t>@</a:t>
            </a:r>
            <a:r>
              <a:rPr lang="zh-CN" altLang="en-US" sz="1900" dirty="0">
                <a:solidFill>
                  <a:srgbClr val="FFC000"/>
                </a:solidFill>
                <a:latin typeface="方正行楷简体" panose="03000509000000000000" pitchFamily="65" charset="-122"/>
                <a:ea typeface="方正行楷简体" panose="03000509000000000000" pitchFamily="65" charset="-122"/>
              </a:rPr>
              <a:t>雪原</a:t>
            </a:r>
            <a:r>
              <a:rPr lang="en-US" altLang="zh-CN" sz="1900" dirty="0">
                <a:solidFill>
                  <a:srgbClr val="FFC000"/>
                </a:solidFill>
                <a:latin typeface="方正行楷简体" panose="03000509000000000000" pitchFamily="65" charset="-122"/>
                <a:ea typeface="方正行楷简体" panose="03000509000000000000" pitchFamily="65" charset="-122"/>
              </a:rPr>
              <a:t>PPT</a:t>
            </a:r>
            <a:endParaRPr lang="zh-CN" altLang="en-US" sz="1900" dirty="0">
              <a:solidFill>
                <a:srgbClr val="FFC000"/>
              </a:solidFill>
              <a:latin typeface="方正行楷简体" panose="03000509000000000000" pitchFamily="65" charset="-122"/>
              <a:ea typeface="方正行楷简体" panose="03000509000000000000" pitchFamily="65" charset="-122"/>
            </a:endParaRPr>
          </a:p>
        </p:txBody>
      </p:sp>
      <p:sp>
        <p:nvSpPr>
          <p:cNvPr id="31" name="文本框 30" hidden="1"/>
          <p:cNvSpPr txBox="1"/>
          <p:nvPr/>
        </p:nvSpPr>
        <p:spPr>
          <a:xfrm>
            <a:off x="10148000" y="6465976"/>
            <a:ext cx="1624738" cy="384703"/>
          </a:xfrm>
          <a:prstGeom prst="rect">
            <a:avLst/>
          </a:prstGeom>
          <a:noFill/>
        </p:spPr>
        <p:txBody>
          <a:bodyPr wrap="none" lIns="91420" tIns="45711" rIns="91420" bIns="45711" rtlCol="0">
            <a:spAutoFit/>
          </a:bodyPr>
          <a:lstStyle>
            <a:defPPr>
              <a:defRPr lang="zh-CN"/>
            </a:defPPr>
            <a:lvl1pPr>
              <a:defRPr>
                <a:solidFill>
                  <a:schemeClr val="accent1"/>
                </a:solidFill>
              </a:defRPr>
            </a:lvl1pPr>
          </a:lstStyle>
          <a:p>
            <a:pPr defTabSz="914209"/>
            <a:r>
              <a:rPr lang="en-US" altLang="zh-CN" sz="1900" dirty="0">
                <a:solidFill>
                  <a:srgbClr val="FFC000"/>
                </a:solidFill>
                <a:latin typeface="Bodoni MT" panose="02070803080606020203" pitchFamily="18" charset="0"/>
                <a:ea typeface="方正正中黑简体" panose="02000000000000000000" pitchFamily="2" charset="-122"/>
              </a:rPr>
              <a:t>xyppt.yanj.cn</a:t>
            </a:r>
            <a:endParaRPr lang="zh-CN" altLang="en-US" sz="1900" dirty="0">
              <a:solidFill>
                <a:srgbClr val="FFC000"/>
              </a:solidFill>
              <a:latin typeface="Bodoni MT" panose="02070803080606020203" pitchFamily="18" charset="0"/>
              <a:ea typeface="方正正中黑简体" panose="02000000000000000000" pitchFamily="2" charset="-122"/>
            </a:endParaRPr>
          </a:p>
        </p:txBody>
      </p:sp>
      <p:grpSp>
        <p:nvGrpSpPr>
          <p:cNvPr id="32" name="组合 31" hidden="1"/>
          <p:cNvGrpSpPr>
            <a:grpSpLocks noChangeAspect="1"/>
          </p:cNvGrpSpPr>
          <p:nvPr/>
        </p:nvGrpSpPr>
        <p:grpSpPr>
          <a:xfrm>
            <a:off x="9591291" y="6578476"/>
            <a:ext cx="461015" cy="144000"/>
            <a:chOff x="9167649" y="4366337"/>
            <a:chExt cx="654429" cy="216000"/>
          </a:xfrm>
        </p:grpSpPr>
        <p:sp>
          <p:nvSpPr>
            <p:cNvPr id="33" name="Freeform 5"/>
            <p:cNvSpPr>
              <a:spLocks/>
            </p:cNvSpPr>
            <p:nvPr/>
          </p:nvSpPr>
          <p:spPr bwMode="auto">
            <a:xfrm>
              <a:off x="9681342" y="4366337"/>
              <a:ext cx="68103" cy="19729"/>
            </a:xfrm>
            <a:custGeom>
              <a:avLst/>
              <a:gdLst>
                <a:gd name="T0" fmla="*/ 88 w 197"/>
                <a:gd name="T1" fmla="*/ 0 h 57"/>
                <a:gd name="T2" fmla="*/ 122 w 197"/>
                <a:gd name="T3" fmla="*/ 0 h 57"/>
                <a:gd name="T4" fmla="*/ 121 w 197"/>
                <a:gd name="T5" fmla="*/ 10 h 57"/>
                <a:gd name="T6" fmla="*/ 197 w 197"/>
                <a:gd name="T7" fmla="*/ 10 h 57"/>
                <a:gd name="T8" fmla="*/ 191 w 197"/>
                <a:gd name="T9" fmla="*/ 57 h 57"/>
                <a:gd name="T10" fmla="*/ 167 w 197"/>
                <a:gd name="T11" fmla="*/ 57 h 57"/>
                <a:gd name="T12" fmla="*/ 171 w 197"/>
                <a:gd name="T13" fmla="*/ 30 h 57"/>
                <a:gd name="T14" fmla="*/ 27 w 197"/>
                <a:gd name="T15" fmla="*/ 30 h 57"/>
                <a:gd name="T16" fmla="*/ 23 w 197"/>
                <a:gd name="T17" fmla="*/ 57 h 57"/>
                <a:gd name="T18" fmla="*/ 0 w 197"/>
                <a:gd name="T19" fmla="*/ 57 h 57"/>
                <a:gd name="T20" fmla="*/ 6 w 197"/>
                <a:gd name="T21" fmla="*/ 10 h 57"/>
                <a:gd name="T22" fmla="*/ 86 w 197"/>
                <a:gd name="T23" fmla="*/ 10 h 57"/>
                <a:gd name="T24" fmla="*/ 88 w 197"/>
                <a:gd name="T25" fmla="*/ 0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7" h="57">
                  <a:moveTo>
                    <a:pt x="88" y="0"/>
                  </a:moveTo>
                  <a:cubicBezTo>
                    <a:pt x="101" y="0"/>
                    <a:pt x="122" y="0"/>
                    <a:pt x="122" y="0"/>
                  </a:cubicBezTo>
                  <a:cubicBezTo>
                    <a:pt x="121" y="10"/>
                    <a:pt x="121" y="10"/>
                    <a:pt x="121" y="10"/>
                  </a:cubicBezTo>
                  <a:cubicBezTo>
                    <a:pt x="197" y="10"/>
                    <a:pt x="197" y="10"/>
                    <a:pt x="197" y="10"/>
                  </a:cubicBezTo>
                  <a:cubicBezTo>
                    <a:pt x="191" y="57"/>
                    <a:pt x="191" y="57"/>
                    <a:pt x="191" y="57"/>
                  </a:cubicBezTo>
                  <a:cubicBezTo>
                    <a:pt x="167" y="57"/>
                    <a:pt x="167" y="57"/>
                    <a:pt x="167" y="57"/>
                  </a:cubicBezTo>
                  <a:cubicBezTo>
                    <a:pt x="171" y="30"/>
                    <a:pt x="171" y="30"/>
                    <a:pt x="171" y="30"/>
                  </a:cubicBezTo>
                  <a:cubicBezTo>
                    <a:pt x="27" y="30"/>
                    <a:pt x="27" y="30"/>
                    <a:pt x="27" y="30"/>
                  </a:cubicBezTo>
                  <a:cubicBezTo>
                    <a:pt x="23" y="57"/>
                    <a:pt x="23" y="57"/>
                    <a:pt x="23" y="57"/>
                  </a:cubicBezTo>
                  <a:cubicBezTo>
                    <a:pt x="0" y="57"/>
                    <a:pt x="0" y="57"/>
                    <a:pt x="0" y="57"/>
                  </a:cubicBezTo>
                  <a:cubicBezTo>
                    <a:pt x="6" y="10"/>
                    <a:pt x="6" y="10"/>
                    <a:pt x="6" y="10"/>
                  </a:cubicBezTo>
                  <a:cubicBezTo>
                    <a:pt x="86" y="10"/>
                    <a:pt x="86" y="10"/>
                    <a:pt x="86" y="10"/>
                  </a:cubicBezTo>
                  <a:lnTo>
                    <a:pt x="88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209"/>
              <a:endParaRPr lang="zh-CN" altLang="en-US" sz="1900">
                <a:solidFill>
                  <a:prstClr val="white"/>
                </a:solidFill>
              </a:endParaRPr>
            </a:p>
          </p:txBody>
        </p:sp>
        <p:sp>
          <p:nvSpPr>
            <p:cNvPr id="34" name="Freeform 6"/>
            <p:cNvSpPr>
              <a:spLocks noEditPoints="1"/>
            </p:cNvSpPr>
            <p:nvPr/>
          </p:nvSpPr>
          <p:spPr bwMode="auto">
            <a:xfrm>
              <a:off x="9679588" y="4383290"/>
              <a:ext cx="62695" cy="48958"/>
            </a:xfrm>
            <a:custGeom>
              <a:avLst/>
              <a:gdLst>
                <a:gd name="T0" fmla="*/ 393 w 429"/>
                <a:gd name="T1" fmla="*/ 335 h 335"/>
                <a:gd name="T2" fmla="*/ 429 w 429"/>
                <a:gd name="T3" fmla="*/ 90 h 335"/>
                <a:gd name="T4" fmla="*/ 261 w 429"/>
                <a:gd name="T5" fmla="*/ 90 h 335"/>
                <a:gd name="T6" fmla="*/ 265 w 429"/>
                <a:gd name="T7" fmla="*/ 45 h 335"/>
                <a:gd name="T8" fmla="*/ 372 w 429"/>
                <a:gd name="T9" fmla="*/ 45 h 335"/>
                <a:gd name="T10" fmla="*/ 377 w 429"/>
                <a:gd name="T11" fmla="*/ 0 h 335"/>
                <a:gd name="T12" fmla="*/ 109 w 429"/>
                <a:gd name="T13" fmla="*/ 0 h 335"/>
                <a:gd name="T14" fmla="*/ 102 w 429"/>
                <a:gd name="T15" fmla="*/ 45 h 335"/>
                <a:gd name="T16" fmla="*/ 211 w 429"/>
                <a:gd name="T17" fmla="*/ 45 h 335"/>
                <a:gd name="T18" fmla="*/ 206 w 429"/>
                <a:gd name="T19" fmla="*/ 90 h 335"/>
                <a:gd name="T20" fmla="*/ 36 w 429"/>
                <a:gd name="T21" fmla="*/ 90 h 335"/>
                <a:gd name="T22" fmla="*/ 0 w 429"/>
                <a:gd name="T23" fmla="*/ 335 h 335"/>
                <a:gd name="T24" fmla="*/ 393 w 429"/>
                <a:gd name="T25" fmla="*/ 335 h 335"/>
                <a:gd name="T26" fmla="*/ 178 w 429"/>
                <a:gd name="T27" fmla="*/ 287 h 335"/>
                <a:gd name="T28" fmla="*/ 62 w 429"/>
                <a:gd name="T29" fmla="*/ 287 h 335"/>
                <a:gd name="T30" fmla="*/ 71 w 429"/>
                <a:gd name="T31" fmla="*/ 235 h 335"/>
                <a:gd name="T32" fmla="*/ 185 w 429"/>
                <a:gd name="T33" fmla="*/ 235 h 335"/>
                <a:gd name="T34" fmla="*/ 178 w 429"/>
                <a:gd name="T35" fmla="*/ 287 h 335"/>
                <a:gd name="T36" fmla="*/ 190 w 429"/>
                <a:gd name="T37" fmla="*/ 190 h 335"/>
                <a:gd name="T38" fmla="*/ 76 w 429"/>
                <a:gd name="T39" fmla="*/ 190 h 335"/>
                <a:gd name="T40" fmla="*/ 83 w 429"/>
                <a:gd name="T41" fmla="*/ 135 h 335"/>
                <a:gd name="T42" fmla="*/ 199 w 429"/>
                <a:gd name="T43" fmla="*/ 135 h 335"/>
                <a:gd name="T44" fmla="*/ 190 w 429"/>
                <a:gd name="T45" fmla="*/ 190 h 335"/>
                <a:gd name="T46" fmla="*/ 254 w 429"/>
                <a:gd name="T47" fmla="*/ 135 h 335"/>
                <a:gd name="T48" fmla="*/ 365 w 429"/>
                <a:gd name="T49" fmla="*/ 135 h 335"/>
                <a:gd name="T50" fmla="*/ 358 w 429"/>
                <a:gd name="T51" fmla="*/ 190 h 335"/>
                <a:gd name="T52" fmla="*/ 246 w 429"/>
                <a:gd name="T53" fmla="*/ 190 h 335"/>
                <a:gd name="T54" fmla="*/ 254 w 429"/>
                <a:gd name="T55" fmla="*/ 135 h 335"/>
                <a:gd name="T56" fmla="*/ 232 w 429"/>
                <a:gd name="T57" fmla="*/ 287 h 335"/>
                <a:gd name="T58" fmla="*/ 239 w 429"/>
                <a:gd name="T59" fmla="*/ 235 h 335"/>
                <a:gd name="T60" fmla="*/ 351 w 429"/>
                <a:gd name="T61" fmla="*/ 235 h 335"/>
                <a:gd name="T62" fmla="*/ 343 w 429"/>
                <a:gd name="T63" fmla="*/ 287 h 335"/>
                <a:gd name="T64" fmla="*/ 232 w 429"/>
                <a:gd name="T65" fmla="*/ 287 h 3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29" h="335">
                  <a:moveTo>
                    <a:pt x="393" y="335"/>
                  </a:moveTo>
                  <a:lnTo>
                    <a:pt x="429" y="90"/>
                  </a:lnTo>
                  <a:lnTo>
                    <a:pt x="261" y="90"/>
                  </a:lnTo>
                  <a:lnTo>
                    <a:pt x="265" y="45"/>
                  </a:lnTo>
                  <a:lnTo>
                    <a:pt x="372" y="45"/>
                  </a:lnTo>
                  <a:lnTo>
                    <a:pt x="377" y="0"/>
                  </a:lnTo>
                  <a:lnTo>
                    <a:pt x="109" y="0"/>
                  </a:lnTo>
                  <a:lnTo>
                    <a:pt x="102" y="45"/>
                  </a:lnTo>
                  <a:lnTo>
                    <a:pt x="211" y="45"/>
                  </a:lnTo>
                  <a:lnTo>
                    <a:pt x="206" y="90"/>
                  </a:lnTo>
                  <a:lnTo>
                    <a:pt x="36" y="90"/>
                  </a:lnTo>
                  <a:lnTo>
                    <a:pt x="0" y="335"/>
                  </a:lnTo>
                  <a:lnTo>
                    <a:pt x="393" y="335"/>
                  </a:lnTo>
                  <a:close/>
                  <a:moveTo>
                    <a:pt x="178" y="287"/>
                  </a:moveTo>
                  <a:lnTo>
                    <a:pt x="62" y="287"/>
                  </a:lnTo>
                  <a:lnTo>
                    <a:pt x="71" y="235"/>
                  </a:lnTo>
                  <a:lnTo>
                    <a:pt x="185" y="235"/>
                  </a:lnTo>
                  <a:lnTo>
                    <a:pt x="178" y="287"/>
                  </a:lnTo>
                  <a:close/>
                  <a:moveTo>
                    <a:pt x="190" y="190"/>
                  </a:moveTo>
                  <a:lnTo>
                    <a:pt x="76" y="190"/>
                  </a:lnTo>
                  <a:lnTo>
                    <a:pt x="83" y="135"/>
                  </a:lnTo>
                  <a:lnTo>
                    <a:pt x="199" y="135"/>
                  </a:lnTo>
                  <a:lnTo>
                    <a:pt x="190" y="190"/>
                  </a:lnTo>
                  <a:close/>
                  <a:moveTo>
                    <a:pt x="254" y="135"/>
                  </a:moveTo>
                  <a:lnTo>
                    <a:pt x="365" y="135"/>
                  </a:lnTo>
                  <a:lnTo>
                    <a:pt x="358" y="190"/>
                  </a:lnTo>
                  <a:lnTo>
                    <a:pt x="246" y="190"/>
                  </a:lnTo>
                  <a:lnTo>
                    <a:pt x="254" y="135"/>
                  </a:lnTo>
                  <a:close/>
                  <a:moveTo>
                    <a:pt x="232" y="287"/>
                  </a:moveTo>
                  <a:lnTo>
                    <a:pt x="239" y="235"/>
                  </a:lnTo>
                  <a:lnTo>
                    <a:pt x="351" y="235"/>
                  </a:lnTo>
                  <a:lnTo>
                    <a:pt x="343" y="287"/>
                  </a:lnTo>
                  <a:lnTo>
                    <a:pt x="232" y="287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209"/>
              <a:endParaRPr lang="zh-CN" altLang="en-US" sz="1900">
                <a:solidFill>
                  <a:prstClr val="white"/>
                </a:solidFill>
              </a:endParaRPr>
            </a:p>
          </p:txBody>
        </p:sp>
        <p:sp>
          <p:nvSpPr>
            <p:cNvPr id="35" name="Freeform 7"/>
            <p:cNvSpPr>
              <a:spLocks/>
            </p:cNvSpPr>
            <p:nvPr/>
          </p:nvSpPr>
          <p:spPr bwMode="auto">
            <a:xfrm>
              <a:off x="9677542" y="4435024"/>
              <a:ext cx="20022" cy="12130"/>
            </a:xfrm>
            <a:custGeom>
              <a:avLst/>
              <a:gdLst>
                <a:gd name="T0" fmla="*/ 81 w 137"/>
                <a:gd name="T1" fmla="*/ 0 h 83"/>
                <a:gd name="T2" fmla="*/ 52 w 137"/>
                <a:gd name="T3" fmla="*/ 35 h 83"/>
                <a:gd name="T4" fmla="*/ 7 w 137"/>
                <a:gd name="T5" fmla="*/ 35 h 83"/>
                <a:gd name="T6" fmla="*/ 0 w 137"/>
                <a:gd name="T7" fmla="*/ 83 h 83"/>
                <a:gd name="T8" fmla="*/ 71 w 137"/>
                <a:gd name="T9" fmla="*/ 83 h 83"/>
                <a:gd name="T10" fmla="*/ 137 w 137"/>
                <a:gd name="T11" fmla="*/ 0 h 83"/>
                <a:gd name="T12" fmla="*/ 81 w 137"/>
                <a:gd name="T13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7" h="83">
                  <a:moveTo>
                    <a:pt x="81" y="0"/>
                  </a:moveTo>
                  <a:lnTo>
                    <a:pt x="52" y="35"/>
                  </a:lnTo>
                  <a:lnTo>
                    <a:pt x="7" y="35"/>
                  </a:lnTo>
                  <a:lnTo>
                    <a:pt x="0" y="83"/>
                  </a:lnTo>
                  <a:lnTo>
                    <a:pt x="71" y="83"/>
                  </a:lnTo>
                  <a:lnTo>
                    <a:pt x="137" y="0"/>
                  </a:lnTo>
                  <a:lnTo>
                    <a:pt x="81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209"/>
              <a:endParaRPr lang="zh-CN" altLang="en-US" sz="1900">
                <a:solidFill>
                  <a:prstClr val="white"/>
                </a:solidFill>
              </a:endParaRPr>
            </a:p>
          </p:txBody>
        </p:sp>
        <p:sp>
          <p:nvSpPr>
            <p:cNvPr id="36" name="Freeform 8"/>
            <p:cNvSpPr>
              <a:spLocks/>
            </p:cNvSpPr>
            <p:nvPr/>
          </p:nvSpPr>
          <p:spPr bwMode="auto">
            <a:xfrm>
              <a:off x="9718316" y="4435024"/>
              <a:ext cx="17683" cy="12130"/>
            </a:xfrm>
            <a:custGeom>
              <a:avLst/>
              <a:gdLst>
                <a:gd name="T0" fmla="*/ 52 w 121"/>
                <a:gd name="T1" fmla="*/ 0 h 83"/>
                <a:gd name="T2" fmla="*/ 74 w 121"/>
                <a:gd name="T3" fmla="*/ 35 h 83"/>
                <a:gd name="T4" fmla="*/ 121 w 121"/>
                <a:gd name="T5" fmla="*/ 35 h 83"/>
                <a:gd name="T6" fmla="*/ 114 w 121"/>
                <a:gd name="T7" fmla="*/ 83 h 83"/>
                <a:gd name="T8" fmla="*/ 41 w 121"/>
                <a:gd name="T9" fmla="*/ 83 h 83"/>
                <a:gd name="T10" fmla="*/ 0 w 121"/>
                <a:gd name="T11" fmla="*/ 0 h 83"/>
                <a:gd name="T12" fmla="*/ 52 w 121"/>
                <a:gd name="T13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1" h="83">
                  <a:moveTo>
                    <a:pt x="52" y="0"/>
                  </a:moveTo>
                  <a:lnTo>
                    <a:pt x="74" y="35"/>
                  </a:lnTo>
                  <a:lnTo>
                    <a:pt x="121" y="35"/>
                  </a:lnTo>
                  <a:lnTo>
                    <a:pt x="114" y="83"/>
                  </a:lnTo>
                  <a:lnTo>
                    <a:pt x="41" y="83"/>
                  </a:lnTo>
                  <a:lnTo>
                    <a:pt x="0" y="0"/>
                  </a:lnTo>
                  <a:lnTo>
                    <a:pt x="52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209"/>
              <a:endParaRPr lang="zh-CN" altLang="en-US" sz="1900">
                <a:solidFill>
                  <a:prstClr val="white"/>
                </a:solidFill>
              </a:endParaRPr>
            </a:p>
          </p:txBody>
        </p:sp>
        <p:sp>
          <p:nvSpPr>
            <p:cNvPr id="37" name="Freeform 9"/>
            <p:cNvSpPr>
              <a:spLocks/>
            </p:cNvSpPr>
            <p:nvPr/>
          </p:nvSpPr>
          <p:spPr bwMode="auto">
            <a:xfrm>
              <a:off x="9666874" y="4370137"/>
              <a:ext cx="14907" cy="8623"/>
            </a:xfrm>
            <a:custGeom>
              <a:avLst/>
              <a:gdLst>
                <a:gd name="T0" fmla="*/ 92 w 102"/>
                <a:gd name="T1" fmla="*/ 59 h 59"/>
                <a:gd name="T2" fmla="*/ 0 w 102"/>
                <a:gd name="T3" fmla="*/ 59 h 59"/>
                <a:gd name="T4" fmla="*/ 7 w 102"/>
                <a:gd name="T5" fmla="*/ 0 h 59"/>
                <a:gd name="T6" fmla="*/ 102 w 102"/>
                <a:gd name="T7" fmla="*/ 0 h 59"/>
                <a:gd name="T8" fmla="*/ 92 w 102"/>
                <a:gd name="T9" fmla="*/ 59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2" h="59">
                  <a:moveTo>
                    <a:pt x="92" y="59"/>
                  </a:moveTo>
                  <a:lnTo>
                    <a:pt x="0" y="59"/>
                  </a:lnTo>
                  <a:lnTo>
                    <a:pt x="7" y="0"/>
                  </a:lnTo>
                  <a:lnTo>
                    <a:pt x="102" y="0"/>
                  </a:lnTo>
                  <a:lnTo>
                    <a:pt x="92" y="59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209"/>
              <a:endParaRPr lang="zh-CN" altLang="en-US" sz="1900">
                <a:solidFill>
                  <a:prstClr val="white"/>
                </a:solidFill>
              </a:endParaRPr>
            </a:p>
          </p:txBody>
        </p:sp>
        <p:sp>
          <p:nvSpPr>
            <p:cNvPr id="38" name="Freeform 10"/>
            <p:cNvSpPr>
              <a:spLocks/>
            </p:cNvSpPr>
            <p:nvPr/>
          </p:nvSpPr>
          <p:spPr bwMode="auto">
            <a:xfrm>
              <a:off x="9662051" y="4403750"/>
              <a:ext cx="14907" cy="9061"/>
            </a:xfrm>
            <a:custGeom>
              <a:avLst/>
              <a:gdLst>
                <a:gd name="T0" fmla="*/ 92 w 102"/>
                <a:gd name="T1" fmla="*/ 62 h 62"/>
                <a:gd name="T2" fmla="*/ 0 w 102"/>
                <a:gd name="T3" fmla="*/ 62 h 62"/>
                <a:gd name="T4" fmla="*/ 9 w 102"/>
                <a:gd name="T5" fmla="*/ 0 h 62"/>
                <a:gd name="T6" fmla="*/ 102 w 102"/>
                <a:gd name="T7" fmla="*/ 0 h 62"/>
                <a:gd name="T8" fmla="*/ 92 w 102"/>
                <a:gd name="T9" fmla="*/ 6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2" h="62">
                  <a:moveTo>
                    <a:pt x="92" y="62"/>
                  </a:moveTo>
                  <a:lnTo>
                    <a:pt x="0" y="62"/>
                  </a:lnTo>
                  <a:lnTo>
                    <a:pt x="9" y="0"/>
                  </a:lnTo>
                  <a:lnTo>
                    <a:pt x="102" y="0"/>
                  </a:lnTo>
                  <a:lnTo>
                    <a:pt x="92" y="62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209"/>
              <a:endParaRPr lang="zh-CN" altLang="en-US" sz="1900">
                <a:solidFill>
                  <a:prstClr val="white"/>
                </a:solidFill>
              </a:endParaRPr>
            </a:p>
          </p:txBody>
        </p:sp>
        <p:sp>
          <p:nvSpPr>
            <p:cNvPr id="39" name="Freeform 11"/>
            <p:cNvSpPr>
              <a:spLocks/>
            </p:cNvSpPr>
            <p:nvPr/>
          </p:nvSpPr>
          <p:spPr bwMode="auto">
            <a:xfrm>
              <a:off x="9657229" y="4437801"/>
              <a:ext cx="14761" cy="8623"/>
            </a:xfrm>
            <a:custGeom>
              <a:avLst/>
              <a:gdLst>
                <a:gd name="T0" fmla="*/ 94 w 101"/>
                <a:gd name="T1" fmla="*/ 59 h 59"/>
                <a:gd name="T2" fmla="*/ 0 w 101"/>
                <a:gd name="T3" fmla="*/ 59 h 59"/>
                <a:gd name="T4" fmla="*/ 9 w 101"/>
                <a:gd name="T5" fmla="*/ 0 h 59"/>
                <a:gd name="T6" fmla="*/ 101 w 101"/>
                <a:gd name="T7" fmla="*/ 0 h 59"/>
                <a:gd name="T8" fmla="*/ 94 w 101"/>
                <a:gd name="T9" fmla="*/ 59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59">
                  <a:moveTo>
                    <a:pt x="94" y="59"/>
                  </a:moveTo>
                  <a:lnTo>
                    <a:pt x="0" y="59"/>
                  </a:lnTo>
                  <a:lnTo>
                    <a:pt x="9" y="0"/>
                  </a:lnTo>
                  <a:lnTo>
                    <a:pt x="101" y="0"/>
                  </a:lnTo>
                  <a:lnTo>
                    <a:pt x="94" y="59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209"/>
              <a:endParaRPr lang="zh-CN" altLang="en-US" sz="1900">
                <a:solidFill>
                  <a:prstClr val="white"/>
                </a:solidFill>
              </a:endParaRPr>
            </a:p>
          </p:txBody>
        </p:sp>
        <p:sp>
          <p:nvSpPr>
            <p:cNvPr id="40" name="Freeform 12"/>
            <p:cNvSpPr>
              <a:spLocks noEditPoints="1"/>
            </p:cNvSpPr>
            <p:nvPr/>
          </p:nvSpPr>
          <p:spPr bwMode="auto">
            <a:xfrm>
              <a:off x="9748422" y="4366337"/>
              <a:ext cx="73656" cy="36682"/>
            </a:xfrm>
            <a:custGeom>
              <a:avLst/>
              <a:gdLst>
                <a:gd name="T0" fmla="*/ 469 w 504"/>
                <a:gd name="T1" fmla="*/ 251 h 251"/>
                <a:gd name="T2" fmla="*/ 504 w 504"/>
                <a:gd name="T3" fmla="*/ 0 h 251"/>
                <a:gd name="T4" fmla="*/ 36 w 504"/>
                <a:gd name="T5" fmla="*/ 0 h 251"/>
                <a:gd name="T6" fmla="*/ 0 w 504"/>
                <a:gd name="T7" fmla="*/ 251 h 251"/>
                <a:gd name="T8" fmla="*/ 469 w 504"/>
                <a:gd name="T9" fmla="*/ 251 h 251"/>
                <a:gd name="T10" fmla="*/ 215 w 504"/>
                <a:gd name="T11" fmla="*/ 206 h 251"/>
                <a:gd name="T12" fmla="*/ 62 w 504"/>
                <a:gd name="T13" fmla="*/ 206 h 251"/>
                <a:gd name="T14" fmla="*/ 71 w 504"/>
                <a:gd name="T15" fmla="*/ 145 h 251"/>
                <a:gd name="T16" fmla="*/ 225 w 504"/>
                <a:gd name="T17" fmla="*/ 145 h 251"/>
                <a:gd name="T18" fmla="*/ 215 w 504"/>
                <a:gd name="T19" fmla="*/ 206 h 251"/>
                <a:gd name="T20" fmla="*/ 230 w 504"/>
                <a:gd name="T21" fmla="*/ 107 h 251"/>
                <a:gd name="T22" fmla="*/ 76 w 504"/>
                <a:gd name="T23" fmla="*/ 107 h 251"/>
                <a:gd name="T24" fmla="*/ 85 w 504"/>
                <a:gd name="T25" fmla="*/ 42 h 251"/>
                <a:gd name="T26" fmla="*/ 239 w 504"/>
                <a:gd name="T27" fmla="*/ 42 h 251"/>
                <a:gd name="T28" fmla="*/ 230 w 504"/>
                <a:gd name="T29" fmla="*/ 107 h 251"/>
                <a:gd name="T30" fmla="*/ 291 w 504"/>
                <a:gd name="T31" fmla="*/ 42 h 251"/>
                <a:gd name="T32" fmla="*/ 445 w 504"/>
                <a:gd name="T33" fmla="*/ 42 h 251"/>
                <a:gd name="T34" fmla="*/ 435 w 504"/>
                <a:gd name="T35" fmla="*/ 107 h 251"/>
                <a:gd name="T36" fmla="*/ 282 w 504"/>
                <a:gd name="T37" fmla="*/ 107 h 251"/>
                <a:gd name="T38" fmla="*/ 291 w 504"/>
                <a:gd name="T39" fmla="*/ 42 h 251"/>
                <a:gd name="T40" fmla="*/ 267 w 504"/>
                <a:gd name="T41" fmla="*/ 206 h 251"/>
                <a:gd name="T42" fmla="*/ 277 w 504"/>
                <a:gd name="T43" fmla="*/ 145 h 251"/>
                <a:gd name="T44" fmla="*/ 431 w 504"/>
                <a:gd name="T45" fmla="*/ 145 h 251"/>
                <a:gd name="T46" fmla="*/ 421 w 504"/>
                <a:gd name="T47" fmla="*/ 206 h 251"/>
                <a:gd name="T48" fmla="*/ 267 w 504"/>
                <a:gd name="T49" fmla="*/ 206 h 2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504" h="251">
                  <a:moveTo>
                    <a:pt x="469" y="251"/>
                  </a:moveTo>
                  <a:lnTo>
                    <a:pt x="504" y="0"/>
                  </a:lnTo>
                  <a:lnTo>
                    <a:pt x="36" y="0"/>
                  </a:lnTo>
                  <a:lnTo>
                    <a:pt x="0" y="251"/>
                  </a:lnTo>
                  <a:lnTo>
                    <a:pt x="469" y="251"/>
                  </a:lnTo>
                  <a:close/>
                  <a:moveTo>
                    <a:pt x="215" y="206"/>
                  </a:moveTo>
                  <a:lnTo>
                    <a:pt x="62" y="206"/>
                  </a:lnTo>
                  <a:lnTo>
                    <a:pt x="71" y="145"/>
                  </a:lnTo>
                  <a:lnTo>
                    <a:pt x="225" y="145"/>
                  </a:lnTo>
                  <a:lnTo>
                    <a:pt x="215" y="206"/>
                  </a:lnTo>
                  <a:close/>
                  <a:moveTo>
                    <a:pt x="230" y="107"/>
                  </a:moveTo>
                  <a:lnTo>
                    <a:pt x="76" y="107"/>
                  </a:lnTo>
                  <a:lnTo>
                    <a:pt x="85" y="42"/>
                  </a:lnTo>
                  <a:lnTo>
                    <a:pt x="239" y="42"/>
                  </a:lnTo>
                  <a:lnTo>
                    <a:pt x="230" y="107"/>
                  </a:lnTo>
                  <a:close/>
                  <a:moveTo>
                    <a:pt x="291" y="42"/>
                  </a:moveTo>
                  <a:lnTo>
                    <a:pt x="445" y="42"/>
                  </a:lnTo>
                  <a:lnTo>
                    <a:pt x="435" y="107"/>
                  </a:lnTo>
                  <a:lnTo>
                    <a:pt x="282" y="107"/>
                  </a:lnTo>
                  <a:lnTo>
                    <a:pt x="291" y="42"/>
                  </a:lnTo>
                  <a:close/>
                  <a:moveTo>
                    <a:pt x="267" y="206"/>
                  </a:moveTo>
                  <a:lnTo>
                    <a:pt x="277" y="145"/>
                  </a:lnTo>
                  <a:lnTo>
                    <a:pt x="431" y="145"/>
                  </a:lnTo>
                  <a:lnTo>
                    <a:pt x="421" y="206"/>
                  </a:lnTo>
                  <a:lnTo>
                    <a:pt x="267" y="206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209"/>
              <a:endParaRPr lang="zh-CN" altLang="en-US" sz="1900">
                <a:solidFill>
                  <a:prstClr val="white"/>
                </a:solidFill>
              </a:endParaRPr>
            </a:p>
          </p:txBody>
        </p:sp>
        <p:sp>
          <p:nvSpPr>
            <p:cNvPr id="41" name="Freeform 13"/>
            <p:cNvSpPr>
              <a:spLocks/>
            </p:cNvSpPr>
            <p:nvPr/>
          </p:nvSpPr>
          <p:spPr bwMode="auto">
            <a:xfrm>
              <a:off x="9746376" y="4405211"/>
              <a:ext cx="24552" cy="12130"/>
            </a:xfrm>
            <a:custGeom>
              <a:avLst/>
              <a:gdLst>
                <a:gd name="T0" fmla="*/ 114 w 168"/>
                <a:gd name="T1" fmla="*/ 0 h 83"/>
                <a:gd name="T2" fmla="*/ 85 w 168"/>
                <a:gd name="T3" fmla="*/ 38 h 83"/>
                <a:gd name="T4" fmla="*/ 7 w 168"/>
                <a:gd name="T5" fmla="*/ 38 h 83"/>
                <a:gd name="T6" fmla="*/ 0 w 168"/>
                <a:gd name="T7" fmla="*/ 83 h 83"/>
                <a:gd name="T8" fmla="*/ 114 w 168"/>
                <a:gd name="T9" fmla="*/ 83 h 83"/>
                <a:gd name="T10" fmla="*/ 168 w 168"/>
                <a:gd name="T11" fmla="*/ 0 h 83"/>
                <a:gd name="T12" fmla="*/ 114 w 168"/>
                <a:gd name="T13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8" h="83">
                  <a:moveTo>
                    <a:pt x="114" y="0"/>
                  </a:moveTo>
                  <a:lnTo>
                    <a:pt x="85" y="38"/>
                  </a:lnTo>
                  <a:lnTo>
                    <a:pt x="7" y="38"/>
                  </a:lnTo>
                  <a:lnTo>
                    <a:pt x="0" y="83"/>
                  </a:lnTo>
                  <a:lnTo>
                    <a:pt x="114" y="83"/>
                  </a:lnTo>
                  <a:lnTo>
                    <a:pt x="168" y="0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209"/>
              <a:endParaRPr lang="zh-CN" altLang="en-US" sz="1900">
                <a:solidFill>
                  <a:prstClr val="white"/>
                </a:solidFill>
              </a:endParaRPr>
            </a:p>
          </p:txBody>
        </p:sp>
        <p:sp>
          <p:nvSpPr>
            <p:cNvPr id="42" name="Freeform 14"/>
            <p:cNvSpPr>
              <a:spLocks/>
            </p:cNvSpPr>
            <p:nvPr/>
          </p:nvSpPr>
          <p:spPr bwMode="auto">
            <a:xfrm>
              <a:off x="9793726" y="4405211"/>
              <a:ext cx="22068" cy="12130"/>
            </a:xfrm>
            <a:custGeom>
              <a:avLst/>
              <a:gdLst>
                <a:gd name="T0" fmla="*/ 54 w 151"/>
                <a:gd name="T1" fmla="*/ 0 h 83"/>
                <a:gd name="T2" fmla="*/ 73 w 151"/>
                <a:gd name="T3" fmla="*/ 38 h 83"/>
                <a:gd name="T4" fmla="*/ 151 w 151"/>
                <a:gd name="T5" fmla="*/ 38 h 83"/>
                <a:gd name="T6" fmla="*/ 147 w 151"/>
                <a:gd name="T7" fmla="*/ 83 h 83"/>
                <a:gd name="T8" fmla="*/ 36 w 151"/>
                <a:gd name="T9" fmla="*/ 83 h 83"/>
                <a:gd name="T10" fmla="*/ 0 w 151"/>
                <a:gd name="T11" fmla="*/ 0 h 83"/>
                <a:gd name="T12" fmla="*/ 54 w 151"/>
                <a:gd name="T13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1" h="83">
                  <a:moveTo>
                    <a:pt x="54" y="0"/>
                  </a:moveTo>
                  <a:lnTo>
                    <a:pt x="73" y="38"/>
                  </a:lnTo>
                  <a:lnTo>
                    <a:pt x="151" y="38"/>
                  </a:lnTo>
                  <a:lnTo>
                    <a:pt x="147" y="83"/>
                  </a:lnTo>
                  <a:lnTo>
                    <a:pt x="36" y="83"/>
                  </a:lnTo>
                  <a:lnTo>
                    <a:pt x="0" y="0"/>
                  </a:lnTo>
                  <a:lnTo>
                    <a:pt x="54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209"/>
              <a:endParaRPr lang="zh-CN" altLang="en-US" sz="1900">
                <a:solidFill>
                  <a:prstClr val="white"/>
                </a:solidFill>
              </a:endParaRPr>
            </a:p>
          </p:txBody>
        </p:sp>
        <p:sp>
          <p:nvSpPr>
            <p:cNvPr id="43" name="Freeform 15"/>
            <p:cNvSpPr>
              <a:spLocks/>
            </p:cNvSpPr>
            <p:nvPr/>
          </p:nvSpPr>
          <p:spPr bwMode="auto">
            <a:xfrm>
              <a:off x="9742284" y="4420118"/>
              <a:ext cx="20314" cy="27037"/>
            </a:xfrm>
            <a:custGeom>
              <a:avLst/>
              <a:gdLst>
                <a:gd name="T0" fmla="*/ 59 w 139"/>
                <a:gd name="T1" fmla="*/ 185 h 185"/>
                <a:gd name="T2" fmla="*/ 0 w 139"/>
                <a:gd name="T3" fmla="*/ 185 h 185"/>
                <a:gd name="T4" fmla="*/ 68 w 139"/>
                <a:gd name="T5" fmla="*/ 106 h 185"/>
                <a:gd name="T6" fmla="*/ 85 w 139"/>
                <a:gd name="T7" fmla="*/ 0 h 185"/>
                <a:gd name="T8" fmla="*/ 139 w 139"/>
                <a:gd name="T9" fmla="*/ 0 h 185"/>
                <a:gd name="T10" fmla="*/ 125 w 139"/>
                <a:gd name="T11" fmla="*/ 106 h 185"/>
                <a:gd name="T12" fmla="*/ 59 w 139"/>
                <a:gd name="T13" fmla="*/ 185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9" h="185">
                  <a:moveTo>
                    <a:pt x="59" y="185"/>
                  </a:moveTo>
                  <a:lnTo>
                    <a:pt x="0" y="185"/>
                  </a:lnTo>
                  <a:lnTo>
                    <a:pt x="68" y="106"/>
                  </a:lnTo>
                  <a:lnTo>
                    <a:pt x="85" y="0"/>
                  </a:lnTo>
                  <a:lnTo>
                    <a:pt x="139" y="0"/>
                  </a:lnTo>
                  <a:lnTo>
                    <a:pt x="125" y="106"/>
                  </a:lnTo>
                  <a:lnTo>
                    <a:pt x="59" y="185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209"/>
              <a:endParaRPr lang="zh-CN" altLang="en-US" sz="1900">
                <a:solidFill>
                  <a:prstClr val="white"/>
                </a:solidFill>
              </a:endParaRPr>
            </a:p>
          </p:txBody>
        </p:sp>
        <p:sp>
          <p:nvSpPr>
            <p:cNvPr id="44" name="Freeform 16"/>
            <p:cNvSpPr>
              <a:spLocks/>
            </p:cNvSpPr>
            <p:nvPr/>
          </p:nvSpPr>
          <p:spPr bwMode="auto">
            <a:xfrm>
              <a:off x="9794749" y="4420118"/>
              <a:ext cx="11838" cy="27037"/>
            </a:xfrm>
            <a:custGeom>
              <a:avLst/>
              <a:gdLst>
                <a:gd name="T0" fmla="*/ 55 w 81"/>
                <a:gd name="T1" fmla="*/ 185 h 185"/>
                <a:gd name="T2" fmla="*/ 0 w 81"/>
                <a:gd name="T3" fmla="*/ 185 h 185"/>
                <a:gd name="T4" fmla="*/ 26 w 81"/>
                <a:gd name="T5" fmla="*/ 0 h 185"/>
                <a:gd name="T6" fmla="*/ 81 w 81"/>
                <a:gd name="T7" fmla="*/ 0 h 185"/>
                <a:gd name="T8" fmla="*/ 55 w 81"/>
                <a:gd name="T9" fmla="*/ 185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185">
                  <a:moveTo>
                    <a:pt x="55" y="185"/>
                  </a:moveTo>
                  <a:lnTo>
                    <a:pt x="0" y="185"/>
                  </a:lnTo>
                  <a:lnTo>
                    <a:pt x="26" y="0"/>
                  </a:lnTo>
                  <a:lnTo>
                    <a:pt x="81" y="0"/>
                  </a:lnTo>
                  <a:lnTo>
                    <a:pt x="55" y="185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209"/>
              <a:endParaRPr lang="zh-CN" altLang="en-US" sz="1900">
                <a:solidFill>
                  <a:prstClr val="white"/>
                </a:solidFill>
              </a:endParaRPr>
            </a:p>
          </p:txBody>
        </p:sp>
        <p:sp>
          <p:nvSpPr>
            <p:cNvPr id="45" name="Freeform 17"/>
            <p:cNvSpPr>
              <a:spLocks/>
            </p:cNvSpPr>
            <p:nvPr/>
          </p:nvSpPr>
          <p:spPr bwMode="auto">
            <a:xfrm>
              <a:off x="9723139" y="4460015"/>
              <a:ext cx="85494" cy="79356"/>
            </a:xfrm>
            <a:custGeom>
              <a:avLst/>
              <a:gdLst>
                <a:gd name="T0" fmla="*/ 497 w 585"/>
                <a:gd name="T1" fmla="*/ 0 h 543"/>
                <a:gd name="T2" fmla="*/ 431 w 585"/>
                <a:gd name="T3" fmla="*/ 427 h 543"/>
                <a:gd name="T4" fmla="*/ 192 w 585"/>
                <a:gd name="T5" fmla="*/ 0 h 543"/>
                <a:gd name="T6" fmla="*/ 81 w 585"/>
                <a:gd name="T7" fmla="*/ 0 h 543"/>
                <a:gd name="T8" fmla="*/ 0 w 585"/>
                <a:gd name="T9" fmla="*/ 543 h 543"/>
                <a:gd name="T10" fmla="*/ 88 w 585"/>
                <a:gd name="T11" fmla="*/ 543 h 543"/>
                <a:gd name="T12" fmla="*/ 152 w 585"/>
                <a:gd name="T13" fmla="*/ 113 h 543"/>
                <a:gd name="T14" fmla="*/ 391 w 585"/>
                <a:gd name="T15" fmla="*/ 543 h 543"/>
                <a:gd name="T16" fmla="*/ 502 w 585"/>
                <a:gd name="T17" fmla="*/ 543 h 543"/>
                <a:gd name="T18" fmla="*/ 585 w 585"/>
                <a:gd name="T19" fmla="*/ 0 h 543"/>
                <a:gd name="T20" fmla="*/ 497 w 585"/>
                <a:gd name="T21" fmla="*/ 0 h 5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85" h="543">
                  <a:moveTo>
                    <a:pt x="497" y="0"/>
                  </a:moveTo>
                  <a:lnTo>
                    <a:pt x="431" y="427"/>
                  </a:lnTo>
                  <a:lnTo>
                    <a:pt x="192" y="0"/>
                  </a:lnTo>
                  <a:lnTo>
                    <a:pt x="81" y="0"/>
                  </a:lnTo>
                  <a:lnTo>
                    <a:pt x="0" y="543"/>
                  </a:lnTo>
                  <a:lnTo>
                    <a:pt x="88" y="543"/>
                  </a:lnTo>
                  <a:lnTo>
                    <a:pt x="152" y="113"/>
                  </a:lnTo>
                  <a:lnTo>
                    <a:pt x="391" y="543"/>
                  </a:lnTo>
                  <a:lnTo>
                    <a:pt x="502" y="543"/>
                  </a:lnTo>
                  <a:lnTo>
                    <a:pt x="585" y="0"/>
                  </a:lnTo>
                  <a:lnTo>
                    <a:pt x="497" y="0"/>
                  </a:ln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209"/>
              <a:endParaRPr lang="zh-CN" altLang="en-US" sz="1900">
                <a:solidFill>
                  <a:prstClr val="white"/>
                </a:solidFill>
              </a:endParaRPr>
            </a:p>
          </p:txBody>
        </p:sp>
        <p:sp>
          <p:nvSpPr>
            <p:cNvPr id="46" name="Freeform 18"/>
            <p:cNvSpPr>
              <a:spLocks/>
            </p:cNvSpPr>
            <p:nvPr/>
          </p:nvSpPr>
          <p:spPr bwMode="auto">
            <a:xfrm>
              <a:off x="9656790" y="4460015"/>
              <a:ext cx="68833" cy="79356"/>
            </a:xfrm>
            <a:custGeom>
              <a:avLst/>
              <a:gdLst>
                <a:gd name="T0" fmla="*/ 95 w 199"/>
                <a:gd name="T1" fmla="*/ 36 h 229"/>
                <a:gd name="T2" fmla="*/ 194 w 199"/>
                <a:gd name="T3" fmla="*/ 36 h 229"/>
                <a:gd name="T4" fmla="*/ 199 w 199"/>
                <a:gd name="T5" fmla="*/ 0 h 229"/>
                <a:gd name="T6" fmla="*/ 77 w 199"/>
                <a:gd name="T7" fmla="*/ 0 h 229"/>
                <a:gd name="T8" fmla="*/ 16 w 199"/>
                <a:gd name="T9" fmla="*/ 53 h 229"/>
                <a:gd name="T10" fmla="*/ 0 w 199"/>
                <a:gd name="T11" fmla="*/ 167 h 229"/>
                <a:gd name="T12" fmla="*/ 23 w 199"/>
                <a:gd name="T13" fmla="*/ 200 h 229"/>
                <a:gd name="T14" fmla="*/ 15 w 199"/>
                <a:gd name="T15" fmla="*/ 219 h 229"/>
                <a:gd name="T16" fmla="*/ 45 w 199"/>
                <a:gd name="T17" fmla="*/ 229 h 229"/>
                <a:gd name="T18" fmla="*/ 165 w 199"/>
                <a:gd name="T19" fmla="*/ 229 h 229"/>
                <a:gd name="T20" fmla="*/ 170 w 199"/>
                <a:gd name="T21" fmla="*/ 192 h 229"/>
                <a:gd name="T22" fmla="*/ 73 w 199"/>
                <a:gd name="T23" fmla="*/ 192 h 229"/>
                <a:gd name="T24" fmla="*/ 38 w 199"/>
                <a:gd name="T25" fmla="*/ 159 h 229"/>
                <a:gd name="T26" fmla="*/ 50 w 199"/>
                <a:gd name="T27" fmla="*/ 70 h 229"/>
                <a:gd name="T28" fmla="*/ 95 w 199"/>
                <a:gd name="T29" fmla="*/ 36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99" h="229">
                  <a:moveTo>
                    <a:pt x="95" y="36"/>
                  </a:moveTo>
                  <a:cubicBezTo>
                    <a:pt x="194" y="36"/>
                    <a:pt x="194" y="36"/>
                    <a:pt x="194" y="36"/>
                  </a:cubicBezTo>
                  <a:cubicBezTo>
                    <a:pt x="199" y="0"/>
                    <a:pt x="199" y="0"/>
                    <a:pt x="199" y="0"/>
                  </a:cubicBezTo>
                  <a:cubicBezTo>
                    <a:pt x="77" y="0"/>
                    <a:pt x="77" y="0"/>
                    <a:pt x="77" y="0"/>
                  </a:cubicBezTo>
                  <a:cubicBezTo>
                    <a:pt x="47" y="0"/>
                    <a:pt x="20" y="24"/>
                    <a:pt x="16" y="53"/>
                  </a:cubicBezTo>
                  <a:cubicBezTo>
                    <a:pt x="0" y="167"/>
                    <a:pt x="0" y="167"/>
                    <a:pt x="0" y="167"/>
                  </a:cubicBezTo>
                  <a:cubicBezTo>
                    <a:pt x="15" y="170"/>
                    <a:pt x="26" y="186"/>
                    <a:pt x="23" y="200"/>
                  </a:cubicBezTo>
                  <a:cubicBezTo>
                    <a:pt x="22" y="207"/>
                    <a:pt x="20" y="214"/>
                    <a:pt x="15" y="219"/>
                  </a:cubicBezTo>
                  <a:cubicBezTo>
                    <a:pt x="24" y="225"/>
                    <a:pt x="32" y="229"/>
                    <a:pt x="45" y="229"/>
                  </a:cubicBezTo>
                  <a:cubicBezTo>
                    <a:pt x="165" y="229"/>
                    <a:pt x="165" y="229"/>
                    <a:pt x="165" y="229"/>
                  </a:cubicBezTo>
                  <a:cubicBezTo>
                    <a:pt x="170" y="192"/>
                    <a:pt x="170" y="192"/>
                    <a:pt x="170" y="192"/>
                  </a:cubicBezTo>
                  <a:cubicBezTo>
                    <a:pt x="73" y="192"/>
                    <a:pt x="73" y="192"/>
                    <a:pt x="73" y="192"/>
                  </a:cubicBezTo>
                  <a:cubicBezTo>
                    <a:pt x="54" y="192"/>
                    <a:pt x="35" y="181"/>
                    <a:pt x="38" y="159"/>
                  </a:cubicBezTo>
                  <a:cubicBezTo>
                    <a:pt x="50" y="70"/>
                    <a:pt x="50" y="70"/>
                    <a:pt x="50" y="70"/>
                  </a:cubicBezTo>
                  <a:cubicBezTo>
                    <a:pt x="54" y="45"/>
                    <a:pt x="71" y="36"/>
                    <a:pt x="95" y="36"/>
                  </a:cubicBez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209"/>
              <a:endParaRPr lang="zh-CN" altLang="en-US" sz="1900">
                <a:solidFill>
                  <a:prstClr val="white"/>
                </a:solidFill>
              </a:endParaRPr>
            </a:p>
          </p:txBody>
        </p:sp>
        <p:sp>
          <p:nvSpPr>
            <p:cNvPr id="47" name="Oval 19"/>
            <p:cNvSpPr>
              <a:spLocks noChangeArrowheads="1"/>
            </p:cNvSpPr>
            <p:nvPr/>
          </p:nvSpPr>
          <p:spPr bwMode="auto">
            <a:xfrm>
              <a:off x="9643637" y="4518618"/>
              <a:ext cx="19729" cy="1972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209"/>
              <a:endParaRPr lang="zh-CN" altLang="en-US" sz="1900">
                <a:solidFill>
                  <a:prstClr val="white"/>
                </a:solidFill>
              </a:endParaRPr>
            </a:p>
          </p:txBody>
        </p:sp>
        <p:sp>
          <p:nvSpPr>
            <p:cNvPr id="48" name="Freeform 20"/>
            <p:cNvSpPr>
              <a:spLocks/>
            </p:cNvSpPr>
            <p:nvPr/>
          </p:nvSpPr>
          <p:spPr bwMode="auto">
            <a:xfrm>
              <a:off x="9173933" y="4477991"/>
              <a:ext cx="461082" cy="63426"/>
            </a:xfrm>
            <a:custGeom>
              <a:avLst/>
              <a:gdLst>
                <a:gd name="T0" fmla="*/ 1295 w 1334"/>
                <a:gd name="T1" fmla="*/ 170 h 183"/>
                <a:gd name="T2" fmla="*/ 730 w 1334"/>
                <a:gd name="T3" fmla="*/ 64 h 183"/>
                <a:gd name="T4" fmla="*/ 118 w 1334"/>
                <a:gd name="T5" fmla="*/ 132 h 183"/>
                <a:gd name="T6" fmla="*/ 0 w 1334"/>
                <a:gd name="T7" fmla="*/ 177 h 183"/>
                <a:gd name="T8" fmla="*/ 72 w 1334"/>
                <a:gd name="T9" fmla="*/ 140 h 183"/>
                <a:gd name="T10" fmla="*/ 723 w 1334"/>
                <a:gd name="T11" fmla="*/ 24 h 183"/>
                <a:gd name="T12" fmla="*/ 1334 w 1334"/>
                <a:gd name="T13" fmla="*/ 183 h 183"/>
                <a:gd name="T14" fmla="*/ 1295 w 1334"/>
                <a:gd name="T15" fmla="*/ 170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34" h="183">
                  <a:moveTo>
                    <a:pt x="1295" y="170"/>
                  </a:moveTo>
                  <a:cubicBezTo>
                    <a:pt x="1224" y="146"/>
                    <a:pt x="1037" y="81"/>
                    <a:pt x="730" y="64"/>
                  </a:cubicBezTo>
                  <a:cubicBezTo>
                    <a:pt x="436" y="47"/>
                    <a:pt x="227" y="99"/>
                    <a:pt x="118" y="132"/>
                  </a:cubicBezTo>
                  <a:cubicBezTo>
                    <a:pt x="100" y="139"/>
                    <a:pt x="0" y="177"/>
                    <a:pt x="0" y="177"/>
                  </a:cubicBezTo>
                  <a:cubicBezTo>
                    <a:pt x="0" y="177"/>
                    <a:pt x="60" y="146"/>
                    <a:pt x="72" y="140"/>
                  </a:cubicBezTo>
                  <a:cubicBezTo>
                    <a:pt x="85" y="132"/>
                    <a:pt x="336" y="0"/>
                    <a:pt x="723" y="24"/>
                  </a:cubicBezTo>
                  <a:cubicBezTo>
                    <a:pt x="1085" y="47"/>
                    <a:pt x="1303" y="163"/>
                    <a:pt x="1334" y="183"/>
                  </a:cubicBezTo>
                  <a:cubicBezTo>
                    <a:pt x="1334" y="183"/>
                    <a:pt x="1310" y="175"/>
                    <a:pt x="1295" y="170"/>
                  </a:cubicBez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209"/>
              <a:endParaRPr lang="zh-CN" altLang="en-US" sz="1900">
                <a:solidFill>
                  <a:prstClr val="white"/>
                </a:solidFill>
              </a:endParaRPr>
            </a:p>
          </p:txBody>
        </p:sp>
        <p:sp>
          <p:nvSpPr>
            <p:cNvPr id="49" name="Freeform 21"/>
            <p:cNvSpPr>
              <a:spLocks/>
            </p:cNvSpPr>
            <p:nvPr/>
          </p:nvSpPr>
          <p:spPr bwMode="auto">
            <a:xfrm>
              <a:off x="9167649" y="4366337"/>
              <a:ext cx="138251" cy="153304"/>
            </a:xfrm>
            <a:custGeom>
              <a:avLst/>
              <a:gdLst>
                <a:gd name="T0" fmla="*/ 212 w 400"/>
                <a:gd name="T1" fmla="*/ 405 h 442"/>
                <a:gd name="T2" fmla="*/ 231 w 400"/>
                <a:gd name="T3" fmla="*/ 271 h 442"/>
                <a:gd name="T4" fmla="*/ 400 w 400"/>
                <a:gd name="T5" fmla="*/ 0 h 442"/>
                <a:gd name="T6" fmla="*/ 311 w 400"/>
                <a:gd name="T7" fmla="*/ 0 h 442"/>
                <a:gd name="T8" fmla="*/ 195 w 400"/>
                <a:gd name="T9" fmla="*/ 192 h 442"/>
                <a:gd name="T10" fmla="*/ 87 w 400"/>
                <a:gd name="T11" fmla="*/ 0 h 442"/>
                <a:gd name="T12" fmla="*/ 0 w 400"/>
                <a:gd name="T13" fmla="*/ 0 h 442"/>
                <a:gd name="T14" fmla="*/ 148 w 400"/>
                <a:gd name="T15" fmla="*/ 263 h 442"/>
                <a:gd name="T16" fmla="*/ 121 w 400"/>
                <a:gd name="T17" fmla="*/ 442 h 442"/>
                <a:gd name="T18" fmla="*/ 212 w 400"/>
                <a:gd name="T19" fmla="*/ 405 h 4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00" h="442">
                  <a:moveTo>
                    <a:pt x="212" y="405"/>
                  </a:moveTo>
                  <a:cubicBezTo>
                    <a:pt x="231" y="271"/>
                    <a:pt x="231" y="271"/>
                    <a:pt x="231" y="271"/>
                  </a:cubicBezTo>
                  <a:cubicBezTo>
                    <a:pt x="400" y="0"/>
                    <a:pt x="400" y="0"/>
                    <a:pt x="400" y="0"/>
                  </a:cubicBezTo>
                  <a:cubicBezTo>
                    <a:pt x="311" y="0"/>
                    <a:pt x="311" y="0"/>
                    <a:pt x="311" y="0"/>
                  </a:cubicBezTo>
                  <a:cubicBezTo>
                    <a:pt x="195" y="192"/>
                    <a:pt x="195" y="192"/>
                    <a:pt x="195" y="192"/>
                  </a:cubicBezTo>
                  <a:cubicBezTo>
                    <a:pt x="87" y="0"/>
                    <a:pt x="87" y="0"/>
                    <a:pt x="8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48" y="263"/>
                    <a:pt x="148" y="263"/>
                    <a:pt x="148" y="263"/>
                  </a:cubicBezTo>
                  <a:cubicBezTo>
                    <a:pt x="145" y="288"/>
                    <a:pt x="121" y="442"/>
                    <a:pt x="121" y="442"/>
                  </a:cubicBezTo>
                  <a:cubicBezTo>
                    <a:pt x="121" y="442"/>
                    <a:pt x="148" y="429"/>
                    <a:pt x="212" y="405"/>
                  </a:cubicBez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209"/>
              <a:endParaRPr lang="zh-CN" altLang="en-US" sz="1900">
                <a:solidFill>
                  <a:prstClr val="white"/>
                </a:solidFill>
              </a:endParaRPr>
            </a:p>
          </p:txBody>
        </p:sp>
        <p:sp>
          <p:nvSpPr>
            <p:cNvPr id="50" name="Freeform 22"/>
            <p:cNvSpPr>
              <a:spLocks/>
            </p:cNvSpPr>
            <p:nvPr/>
          </p:nvSpPr>
          <p:spPr bwMode="auto">
            <a:xfrm>
              <a:off x="9550690" y="4366629"/>
              <a:ext cx="105515" cy="158858"/>
            </a:xfrm>
            <a:custGeom>
              <a:avLst/>
              <a:gdLst>
                <a:gd name="T0" fmla="*/ 183 w 305"/>
                <a:gd name="T1" fmla="*/ 448 h 458"/>
                <a:gd name="T2" fmla="*/ 213 w 305"/>
                <a:gd name="T3" fmla="*/ 428 h 458"/>
                <a:gd name="T4" fmla="*/ 232 w 305"/>
                <a:gd name="T5" fmla="*/ 405 h 458"/>
                <a:gd name="T6" fmla="*/ 246 w 305"/>
                <a:gd name="T7" fmla="*/ 373 h 458"/>
                <a:gd name="T8" fmla="*/ 305 w 305"/>
                <a:gd name="T9" fmla="*/ 0 h 458"/>
                <a:gd name="T10" fmla="*/ 228 w 305"/>
                <a:gd name="T11" fmla="*/ 0 h 458"/>
                <a:gd name="T12" fmla="*/ 181 w 305"/>
                <a:gd name="T13" fmla="*/ 312 h 458"/>
                <a:gd name="T14" fmla="*/ 112 w 305"/>
                <a:gd name="T15" fmla="*/ 397 h 458"/>
                <a:gd name="T16" fmla="*/ 0 w 305"/>
                <a:gd name="T17" fmla="*/ 398 h 458"/>
                <a:gd name="T18" fmla="*/ 160 w 305"/>
                <a:gd name="T19" fmla="*/ 458 h 458"/>
                <a:gd name="T20" fmla="*/ 183 w 305"/>
                <a:gd name="T21" fmla="*/ 448 h 4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05" h="458">
                  <a:moveTo>
                    <a:pt x="183" y="448"/>
                  </a:moveTo>
                  <a:cubicBezTo>
                    <a:pt x="194" y="442"/>
                    <a:pt x="204" y="435"/>
                    <a:pt x="213" y="428"/>
                  </a:cubicBezTo>
                  <a:cubicBezTo>
                    <a:pt x="220" y="421"/>
                    <a:pt x="227" y="413"/>
                    <a:pt x="232" y="405"/>
                  </a:cubicBezTo>
                  <a:cubicBezTo>
                    <a:pt x="238" y="396"/>
                    <a:pt x="244" y="386"/>
                    <a:pt x="246" y="373"/>
                  </a:cubicBezTo>
                  <a:cubicBezTo>
                    <a:pt x="250" y="351"/>
                    <a:pt x="305" y="0"/>
                    <a:pt x="305" y="0"/>
                  </a:cubicBezTo>
                  <a:cubicBezTo>
                    <a:pt x="228" y="0"/>
                    <a:pt x="228" y="0"/>
                    <a:pt x="228" y="0"/>
                  </a:cubicBezTo>
                  <a:cubicBezTo>
                    <a:pt x="228" y="0"/>
                    <a:pt x="185" y="293"/>
                    <a:pt x="181" y="312"/>
                  </a:cubicBezTo>
                  <a:cubicBezTo>
                    <a:pt x="177" y="327"/>
                    <a:pt x="163" y="389"/>
                    <a:pt x="112" y="397"/>
                  </a:cubicBezTo>
                  <a:cubicBezTo>
                    <a:pt x="71" y="403"/>
                    <a:pt x="0" y="398"/>
                    <a:pt x="0" y="398"/>
                  </a:cubicBezTo>
                  <a:cubicBezTo>
                    <a:pt x="70" y="418"/>
                    <a:pt x="122" y="441"/>
                    <a:pt x="160" y="458"/>
                  </a:cubicBezTo>
                  <a:cubicBezTo>
                    <a:pt x="167" y="455"/>
                    <a:pt x="176" y="451"/>
                    <a:pt x="183" y="448"/>
                  </a:cubicBez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209"/>
              <a:endParaRPr lang="zh-CN" altLang="en-US" sz="1900">
                <a:solidFill>
                  <a:prstClr val="white"/>
                </a:solidFill>
              </a:endParaRPr>
            </a:p>
          </p:txBody>
        </p:sp>
        <p:sp>
          <p:nvSpPr>
            <p:cNvPr id="51" name="Freeform 23"/>
            <p:cNvSpPr>
              <a:spLocks/>
            </p:cNvSpPr>
            <p:nvPr/>
          </p:nvSpPr>
          <p:spPr bwMode="auto">
            <a:xfrm>
              <a:off x="9406593" y="4366629"/>
              <a:ext cx="161781" cy="137082"/>
            </a:xfrm>
            <a:custGeom>
              <a:avLst/>
              <a:gdLst>
                <a:gd name="T0" fmla="*/ 468 w 468"/>
                <a:gd name="T1" fmla="*/ 0 h 395"/>
                <a:gd name="T2" fmla="*/ 387 w 468"/>
                <a:gd name="T3" fmla="*/ 0 h 395"/>
                <a:gd name="T4" fmla="*/ 332 w 468"/>
                <a:gd name="T5" fmla="*/ 358 h 395"/>
                <a:gd name="T6" fmla="*/ 132 w 468"/>
                <a:gd name="T7" fmla="*/ 0 h 395"/>
                <a:gd name="T8" fmla="*/ 49 w 468"/>
                <a:gd name="T9" fmla="*/ 0 h 395"/>
                <a:gd name="T10" fmla="*/ 0 w 468"/>
                <a:gd name="T11" fmla="*/ 326 h 395"/>
                <a:gd name="T12" fmla="*/ 22 w 468"/>
                <a:gd name="T13" fmla="*/ 327 h 395"/>
                <a:gd name="T14" fmla="*/ 74 w 468"/>
                <a:gd name="T15" fmla="*/ 330 h 395"/>
                <a:gd name="T16" fmla="*/ 107 w 468"/>
                <a:gd name="T17" fmla="*/ 109 h 395"/>
                <a:gd name="T18" fmla="*/ 245 w 468"/>
                <a:gd name="T19" fmla="*/ 355 h 395"/>
                <a:gd name="T20" fmla="*/ 408 w 468"/>
                <a:gd name="T21" fmla="*/ 395 h 395"/>
                <a:gd name="T22" fmla="*/ 468 w 468"/>
                <a:gd name="T23" fmla="*/ 0 h 3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68" h="395">
                  <a:moveTo>
                    <a:pt x="468" y="0"/>
                  </a:moveTo>
                  <a:cubicBezTo>
                    <a:pt x="387" y="0"/>
                    <a:pt x="387" y="0"/>
                    <a:pt x="387" y="0"/>
                  </a:cubicBezTo>
                  <a:cubicBezTo>
                    <a:pt x="332" y="358"/>
                    <a:pt x="332" y="358"/>
                    <a:pt x="332" y="358"/>
                  </a:cubicBezTo>
                  <a:cubicBezTo>
                    <a:pt x="301" y="297"/>
                    <a:pt x="132" y="0"/>
                    <a:pt x="132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0" y="326"/>
                    <a:pt x="0" y="326"/>
                    <a:pt x="0" y="326"/>
                  </a:cubicBezTo>
                  <a:cubicBezTo>
                    <a:pt x="9" y="326"/>
                    <a:pt x="12" y="326"/>
                    <a:pt x="22" y="327"/>
                  </a:cubicBezTo>
                  <a:cubicBezTo>
                    <a:pt x="39" y="328"/>
                    <a:pt x="57" y="329"/>
                    <a:pt x="74" y="330"/>
                  </a:cubicBezTo>
                  <a:cubicBezTo>
                    <a:pt x="107" y="109"/>
                    <a:pt x="107" y="109"/>
                    <a:pt x="107" y="109"/>
                  </a:cubicBezTo>
                  <a:cubicBezTo>
                    <a:pt x="107" y="109"/>
                    <a:pt x="191" y="257"/>
                    <a:pt x="245" y="355"/>
                  </a:cubicBezTo>
                  <a:cubicBezTo>
                    <a:pt x="318" y="367"/>
                    <a:pt x="383" y="388"/>
                    <a:pt x="408" y="395"/>
                  </a:cubicBezTo>
                  <a:lnTo>
                    <a:pt x="468" y="0"/>
                  </a:ln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209"/>
              <a:endParaRPr lang="zh-CN" altLang="en-US" sz="1900">
                <a:solidFill>
                  <a:prstClr val="white"/>
                </a:solidFill>
              </a:endParaRPr>
            </a:p>
          </p:txBody>
        </p:sp>
        <p:sp>
          <p:nvSpPr>
            <p:cNvPr id="52" name="Freeform 24"/>
            <p:cNvSpPr>
              <a:spLocks/>
            </p:cNvSpPr>
            <p:nvPr/>
          </p:nvSpPr>
          <p:spPr bwMode="auto">
            <a:xfrm>
              <a:off x="9253435" y="4366629"/>
              <a:ext cx="146874" cy="135621"/>
            </a:xfrm>
            <a:custGeom>
              <a:avLst/>
              <a:gdLst>
                <a:gd name="T0" fmla="*/ 335 w 425"/>
                <a:gd name="T1" fmla="*/ 0 h 391"/>
                <a:gd name="T2" fmla="*/ 226 w 425"/>
                <a:gd name="T3" fmla="*/ 0 h 391"/>
                <a:gd name="T4" fmla="*/ 0 w 425"/>
                <a:gd name="T5" fmla="*/ 391 h 391"/>
                <a:gd name="T6" fmla="*/ 304 w 425"/>
                <a:gd name="T7" fmla="*/ 330 h 391"/>
                <a:gd name="T8" fmla="*/ 150 w 425"/>
                <a:gd name="T9" fmla="*/ 272 h 391"/>
                <a:gd name="T10" fmla="*/ 272 w 425"/>
                <a:gd name="T11" fmla="*/ 60 h 391"/>
                <a:gd name="T12" fmla="*/ 349 w 425"/>
                <a:gd name="T13" fmla="*/ 327 h 391"/>
                <a:gd name="T14" fmla="*/ 389 w 425"/>
                <a:gd name="T15" fmla="*/ 326 h 391"/>
                <a:gd name="T16" fmla="*/ 425 w 425"/>
                <a:gd name="T17" fmla="*/ 326 h 391"/>
                <a:gd name="T18" fmla="*/ 335 w 425"/>
                <a:gd name="T19" fmla="*/ 0 h 3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25" h="391">
                  <a:moveTo>
                    <a:pt x="335" y="0"/>
                  </a:moveTo>
                  <a:cubicBezTo>
                    <a:pt x="314" y="0"/>
                    <a:pt x="256" y="0"/>
                    <a:pt x="226" y="0"/>
                  </a:cubicBezTo>
                  <a:cubicBezTo>
                    <a:pt x="208" y="32"/>
                    <a:pt x="0" y="391"/>
                    <a:pt x="0" y="391"/>
                  </a:cubicBezTo>
                  <a:cubicBezTo>
                    <a:pt x="138" y="341"/>
                    <a:pt x="268" y="333"/>
                    <a:pt x="304" y="330"/>
                  </a:cubicBezTo>
                  <a:cubicBezTo>
                    <a:pt x="150" y="272"/>
                    <a:pt x="150" y="272"/>
                    <a:pt x="150" y="272"/>
                  </a:cubicBezTo>
                  <a:cubicBezTo>
                    <a:pt x="272" y="60"/>
                    <a:pt x="272" y="60"/>
                    <a:pt x="272" y="60"/>
                  </a:cubicBezTo>
                  <a:cubicBezTo>
                    <a:pt x="349" y="327"/>
                    <a:pt x="349" y="327"/>
                    <a:pt x="349" y="327"/>
                  </a:cubicBezTo>
                  <a:cubicBezTo>
                    <a:pt x="370" y="326"/>
                    <a:pt x="368" y="326"/>
                    <a:pt x="389" y="326"/>
                  </a:cubicBezTo>
                  <a:cubicBezTo>
                    <a:pt x="397" y="326"/>
                    <a:pt x="417" y="326"/>
                    <a:pt x="425" y="326"/>
                  </a:cubicBezTo>
                  <a:lnTo>
                    <a:pt x="335" y="0"/>
                  </a:ln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209"/>
              <a:endParaRPr lang="zh-CN" altLang="en-US" sz="1900">
                <a:solidFill>
                  <a:prstClr val="white"/>
                </a:solidFill>
              </a:endParaRPr>
            </a:p>
          </p:txBody>
        </p:sp>
        <p:sp>
          <p:nvSpPr>
            <p:cNvPr id="53" name="Freeform 25"/>
            <p:cNvSpPr>
              <a:spLocks/>
            </p:cNvSpPr>
            <p:nvPr/>
          </p:nvSpPr>
          <p:spPr bwMode="auto">
            <a:xfrm>
              <a:off x="9324314" y="4423917"/>
              <a:ext cx="29959" cy="41212"/>
            </a:xfrm>
            <a:custGeom>
              <a:avLst/>
              <a:gdLst>
                <a:gd name="T0" fmla="*/ 205 w 205"/>
                <a:gd name="T1" fmla="*/ 282 h 282"/>
                <a:gd name="T2" fmla="*/ 0 w 205"/>
                <a:gd name="T3" fmla="*/ 213 h 282"/>
                <a:gd name="T4" fmla="*/ 123 w 205"/>
                <a:gd name="T5" fmla="*/ 0 h 282"/>
                <a:gd name="T6" fmla="*/ 205 w 205"/>
                <a:gd name="T7" fmla="*/ 282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5" h="282">
                  <a:moveTo>
                    <a:pt x="205" y="282"/>
                  </a:moveTo>
                  <a:lnTo>
                    <a:pt x="0" y="213"/>
                  </a:lnTo>
                  <a:lnTo>
                    <a:pt x="123" y="0"/>
                  </a:lnTo>
                  <a:lnTo>
                    <a:pt x="205" y="282"/>
                  </a:ln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209"/>
              <a:endParaRPr lang="zh-CN" altLang="en-US" sz="1900">
                <a:solidFill>
                  <a:prstClr val="white"/>
                </a:solidFill>
              </a:endParaRPr>
            </a:p>
          </p:txBody>
        </p:sp>
        <p:sp>
          <p:nvSpPr>
            <p:cNvPr id="54" name="Freeform 26"/>
            <p:cNvSpPr>
              <a:spLocks noEditPoints="1"/>
            </p:cNvSpPr>
            <p:nvPr/>
          </p:nvSpPr>
          <p:spPr bwMode="auto">
            <a:xfrm>
              <a:off x="9190155" y="4545655"/>
              <a:ext cx="39751" cy="36682"/>
            </a:xfrm>
            <a:custGeom>
              <a:avLst/>
              <a:gdLst>
                <a:gd name="T0" fmla="*/ 24 w 115"/>
                <a:gd name="T1" fmla="*/ 52 h 106"/>
                <a:gd name="T2" fmla="*/ 14 w 115"/>
                <a:gd name="T3" fmla="*/ 33 h 106"/>
                <a:gd name="T4" fmla="*/ 21 w 115"/>
                <a:gd name="T5" fmla="*/ 84 h 106"/>
                <a:gd name="T6" fmla="*/ 7 w 115"/>
                <a:gd name="T7" fmla="*/ 104 h 106"/>
                <a:gd name="T8" fmla="*/ 13 w 115"/>
                <a:gd name="T9" fmla="*/ 81 h 106"/>
                <a:gd name="T10" fmla="*/ 31 w 115"/>
                <a:gd name="T11" fmla="*/ 70 h 106"/>
                <a:gd name="T12" fmla="*/ 38 w 115"/>
                <a:gd name="T13" fmla="*/ 16 h 106"/>
                <a:gd name="T14" fmla="*/ 16 w 115"/>
                <a:gd name="T15" fmla="*/ 11 h 106"/>
                <a:gd name="T16" fmla="*/ 38 w 115"/>
                <a:gd name="T17" fmla="*/ 16 h 106"/>
                <a:gd name="T18" fmla="*/ 33 w 115"/>
                <a:gd name="T19" fmla="*/ 106 h 106"/>
                <a:gd name="T20" fmla="*/ 41 w 115"/>
                <a:gd name="T21" fmla="*/ 94 h 106"/>
                <a:gd name="T22" fmla="*/ 60 w 115"/>
                <a:gd name="T23" fmla="*/ 90 h 106"/>
                <a:gd name="T24" fmla="*/ 83 w 115"/>
                <a:gd name="T25" fmla="*/ 14 h 106"/>
                <a:gd name="T26" fmla="*/ 114 w 115"/>
                <a:gd name="T27" fmla="*/ 24 h 106"/>
                <a:gd name="T28" fmla="*/ 104 w 115"/>
                <a:gd name="T29" fmla="*/ 33 h 106"/>
                <a:gd name="T30" fmla="*/ 49 w 115"/>
                <a:gd name="T31" fmla="*/ 20 h 106"/>
                <a:gd name="T32" fmla="*/ 39 w 115"/>
                <a:gd name="T33" fmla="*/ 32 h 106"/>
                <a:gd name="T34" fmla="*/ 41 w 115"/>
                <a:gd name="T35" fmla="*/ 14 h 106"/>
                <a:gd name="T36" fmla="*/ 68 w 115"/>
                <a:gd name="T37" fmla="*/ 3 h 106"/>
                <a:gd name="T38" fmla="*/ 83 w 115"/>
                <a:gd name="T39" fmla="*/ 14 h 106"/>
                <a:gd name="T40" fmla="*/ 98 w 115"/>
                <a:gd name="T41" fmla="*/ 30 h 106"/>
                <a:gd name="T42" fmla="*/ 83 w 115"/>
                <a:gd name="T43" fmla="*/ 36 h 106"/>
                <a:gd name="T44" fmla="*/ 77 w 115"/>
                <a:gd name="T45" fmla="*/ 46 h 106"/>
                <a:gd name="T46" fmla="*/ 101 w 115"/>
                <a:gd name="T47" fmla="*/ 58 h 106"/>
                <a:gd name="T48" fmla="*/ 98 w 115"/>
                <a:gd name="T49" fmla="*/ 83 h 106"/>
                <a:gd name="T50" fmla="*/ 92 w 115"/>
                <a:gd name="T51" fmla="*/ 89 h 106"/>
                <a:gd name="T52" fmla="*/ 97 w 115"/>
                <a:gd name="T53" fmla="*/ 105 h 106"/>
                <a:gd name="T54" fmla="*/ 75 w 115"/>
                <a:gd name="T55" fmla="*/ 89 h 106"/>
                <a:gd name="T56" fmla="*/ 38 w 115"/>
                <a:gd name="T57" fmla="*/ 83 h 106"/>
                <a:gd name="T58" fmla="*/ 42 w 115"/>
                <a:gd name="T59" fmla="*/ 58 h 106"/>
                <a:gd name="T60" fmla="*/ 69 w 115"/>
                <a:gd name="T61" fmla="*/ 46 h 106"/>
                <a:gd name="T62" fmla="*/ 66 w 115"/>
                <a:gd name="T63" fmla="*/ 36 h 106"/>
                <a:gd name="T64" fmla="*/ 53 w 115"/>
                <a:gd name="T65" fmla="*/ 30 h 106"/>
                <a:gd name="T66" fmla="*/ 84 w 115"/>
                <a:gd name="T67" fmla="*/ 30 h 106"/>
                <a:gd name="T68" fmla="*/ 68 w 115"/>
                <a:gd name="T69" fmla="*/ 52 h 106"/>
                <a:gd name="T70" fmla="*/ 49 w 115"/>
                <a:gd name="T71" fmla="*/ 61 h 106"/>
                <a:gd name="T72" fmla="*/ 65 w 115"/>
                <a:gd name="T73" fmla="*/ 76 h 106"/>
                <a:gd name="T74" fmla="*/ 48 w 115"/>
                <a:gd name="T75" fmla="*/ 68 h 106"/>
                <a:gd name="T76" fmla="*/ 65 w 115"/>
                <a:gd name="T77" fmla="*/ 76 h 106"/>
                <a:gd name="T78" fmla="*/ 94 w 115"/>
                <a:gd name="T79" fmla="*/ 52 h 106"/>
                <a:gd name="T80" fmla="*/ 75 w 115"/>
                <a:gd name="T81" fmla="*/ 61 h 106"/>
                <a:gd name="T82" fmla="*/ 91 w 115"/>
                <a:gd name="T83" fmla="*/ 76 h 106"/>
                <a:gd name="T84" fmla="*/ 74 w 115"/>
                <a:gd name="T85" fmla="*/ 68 h 106"/>
                <a:gd name="T86" fmla="*/ 91 w 115"/>
                <a:gd name="T87" fmla="*/ 7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15" h="106">
                  <a:moveTo>
                    <a:pt x="30" y="45"/>
                  </a:moveTo>
                  <a:cubicBezTo>
                    <a:pt x="28" y="47"/>
                    <a:pt x="26" y="50"/>
                    <a:pt x="24" y="52"/>
                  </a:cubicBezTo>
                  <a:cubicBezTo>
                    <a:pt x="22" y="50"/>
                    <a:pt x="17" y="46"/>
                    <a:pt x="8" y="40"/>
                  </a:cubicBezTo>
                  <a:cubicBezTo>
                    <a:pt x="10" y="38"/>
                    <a:pt x="12" y="36"/>
                    <a:pt x="14" y="33"/>
                  </a:cubicBezTo>
                  <a:cubicBezTo>
                    <a:pt x="22" y="38"/>
                    <a:pt x="27" y="42"/>
                    <a:pt x="30" y="45"/>
                  </a:cubicBezTo>
                  <a:close/>
                  <a:moveTo>
                    <a:pt x="21" y="84"/>
                  </a:moveTo>
                  <a:cubicBezTo>
                    <a:pt x="18" y="87"/>
                    <a:pt x="16" y="90"/>
                    <a:pt x="14" y="93"/>
                  </a:cubicBezTo>
                  <a:cubicBezTo>
                    <a:pt x="12" y="96"/>
                    <a:pt x="9" y="100"/>
                    <a:pt x="7" y="104"/>
                  </a:cubicBezTo>
                  <a:cubicBezTo>
                    <a:pt x="5" y="101"/>
                    <a:pt x="2" y="99"/>
                    <a:pt x="0" y="97"/>
                  </a:cubicBezTo>
                  <a:cubicBezTo>
                    <a:pt x="5" y="93"/>
                    <a:pt x="9" y="87"/>
                    <a:pt x="13" y="81"/>
                  </a:cubicBezTo>
                  <a:cubicBezTo>
                    <a:pt x="18" y="74"/>
                    <a:pt x="22" y="69"/>
                    <a:pt x="25" y="64"/>
                  </a:cubicBezTo>
                  <a:cubicBezTo>
                    <a:pt x="27" y="66"/>
                    <a:pt x="28" y="68"/>
                    <a:pt x="31" y="70"/>
                  </a:cubicBezTo>
                  <a:cubicBezTo>
                    <a:pt x="26" y="76"/>
                    <a:pt x="23" y="80"/>
                    <a:pt x="21" y="84"/>
                  </a:cubicBezTo>
                  <a:close/>
                  <a:moveTo>
                    <a:pt x="38" y="16"/>
                  </a:moveTo>
                  <a:cubicBezTo>
                    <a:pt x="35" y="18"/>
                    <a:pt x="33" y="20"/>
                    <a:pt x="32" y="23"/>
                  </a:cubicBezTo>
                  <a:cubicBezTo>
                    <a:pt x="24" y="16"/>
                    <a:pt x="19" y="12"/>
                    <a:pt x="16" y="11"/>
                  </a:cubicBezTo>
                  <a:cubicBezTo>
                    <a:pt x="18" y="8"/>
                    <a:pt x="20" y="6"/>
                    <a:pt x="21" y="4"/>
                  </a:cubicBezTo>
                  <a:cubicBezTo>
                    <a:pt x="29" y="10"/>
                    <a:pt x="35" y="14"/>
                    <a:pt x="38" y="16"/>
                  </a:cubicBezTo>
                  <a:close/>
                  <a:moveTo>
                    <a:pt x="49" y="97"/>
                  </a:moveTo>
                  <a:cubicBezTo>
                    <a:pt x="43" y="100"/>
                    <a:pt x="38" y="103"/>
                    <a:pt x="33" y="106"/>
                  </a:cubicBezTo>
                  <a:cubicBezTo>
                    <a:pt x="31" y="104"/>
                    <a:pt x="30" y="102"/>
                    <a:pt x="28" y="100"/>
                  </a:cubicBezTo>
                  <a:cubicBezTo>
                    <a:pt x="32" y="98"/>
                    <a:pt x="36" y="96"/>
                    <a:pt x="41" y="94"/>
                  </a:cubicBezTo>
                  <a:cubicBezTo>
                    <a:pt x="45" y="91"/>
                    <a:pt x="50" y="88"/>
                    <a:pt x="54" y="84"/>
                  </a:cubicBezTo>
                  <a:cubicBezTo>
                    <a:pt x="56" y="86"/>
                    <a:pt x="58" y="88"/>
                    <a:pt x="60" y="90"/>
                  </a:cubicBezTo>
                  <a:cubicBezTo>
                    <a:pt x="58" y="91"/>
                    <a:pt x="54" y="93"/>
                    <a:pt x="49" y="97"/>
                  </a:cubicBezTo>
                  <a:close/>
                  <a:moveTo>
                    <a:pt x="83" y="14"/>
                  </a:moveTo>
                  <a:cubicBezTo>
                    <a:pt x="115" y="14"/>
                    <a:pt x="115" y="14"/>
                    <a:pt x="115" y="14"/>
                  </a:cubicBezTo>
                  <a:cubicBezTo>
                    <a:pt x="115" y="18"/>
                    <a:pt x="114" y="21"/>
                    <a:pt x="114" y="24"/>
                  </a:cubicBezTo>
                  <a:cubicBezTo>
                    <a:pt x="113" y="27"/>
                    <a:pt x="113" y="30"/>
                    <a:pt x="113" y="33"/>
                  </a:cubicBezTo>
                  <a:cubicBezTo>
                    <a:pt x="104" y="33"/>
                    <a:pt x="104" y="33"/>
                    <a:pt x="104" y="33"/>
                  </a:cubicBezTo>
                  <a:cubicBezTo>
                    <a:pt x="106" y="20"/>
                    <a:pt x="106" y="20"/>
                    <a:pt x="106" y="20"/>
                  </a:cubicBezTo>
                  <a:cubicBezTo>
                    <a:pt x="49" y="20"/>
                    <a:pt x="49" y="20"/>
                    <a:pt x="49" y="20"/>
                  </a:cubicBezTo>
                  <a:cubicBezTo>
                    <a:pt x="47" y="32"/>
                    <a:pt x="47" y="32"/>
                    <a:pt x="47" y="32"/>
                  </a:cubicBezTo>
                  <a:cubicBezTo>
                    <a:pt x="39" y="32"/>
                    <a:pt x="39" y="32"/>
                    <a:pt x="39" y="32"/>
                  </a:cubicBezTo>
                  <a:cubicBezTo>
                    <a:pt x="39" y="29"/>
                    <a:pt x="40" y="26"/>
                    <a:pt x="40" y="23"/>
                  </a:cubicBezTo>
                  <a:cubicBezTo>
                    <a:pt x="41" y="20"/>
                    <a:pt x="41" y="17"/>
                    <a:pt x="41" y="14"/>
                  </a:cubicBezTo>
                  <a:cubicBezTo>
                    <a:pt x="73" y="14"/>
                    <a:pt x="73" y="14"/>
                    <a:pt x="73" y="14"/>
                  </a:cubicBezTo>
                  <a:cubicBezTo>
                    <a:pt x="72" y="11"/>
                    <a:pt x="71" y="7"/>
                    <a:pt x="68" y="3"/>
                  </a:cubicBezTo>
                  <a:cubicBezTo>
                    <a:pt x="72" y="2"/>
                    <a:pt x="75" y="1"/>
                    <a:pt x="77" y="0"/>
                  </a:cubicBezTo>
                  <a:cubicBezTo>
                    <a:pt x="80" y="5"/>
                    <a:pt x="82" y="10"/>
                    <a:pt x="83" y="14"/>
                  </a:cubicBezTo>
                  <a:close/>
                  <a:moveTo>
                    <a:pt x="84" y="30"/>
                  </a:moveTo>
                  <a:cubicBezTo>
                    <a:pt x="88" y="30"/>
                    <a:pt x="93" y="30"/>
                    <a:pt x="98" y="30"/>
                  </a:cubicBezTo>
                  <a:cubicBezTo>
                    <a:pt x="97" y="37"/>
                    <a:pt x="97" y="37"/>
                    <a:pt x="97" y="37"/>
                  </a:cubicBezTo>
                  <a:cubicBezTo>
                    <a:pt x="92" y="37"/>
                    <a:pt x="88" y="36"/>
                    <a:pt x="83" y="36"/>
                  </a:cubicBezTo>
                  <a:cubicBezTo>
                    <a:pt x="78" y="36"/>
                    <a:pt x="78" y="36"/>
                    <a:pt x="78" y="36"/>
                  </a:cubicBezTo>
                  <a:cubicBezTo>
                    <a:pt x="77" y="46"/>
                    <a:pt x="77" y="46"/>
                    <a:pt x="77" y="46"/>
                  </a:cubicBezTo>
                  <a:cubicBezTo>
                    <a:pt x="103" y="46"/>
                    <a:pt x="103" y="46"/>
                    <a:pt x="103" y="46"/>
                  </a:cubicBezTo>
                  <a:cubicBezTo>
                    <a:pt x="103" y="50"/>
                    <a:pt x="102" y="54"/>
                    <a:pt x="101" y="58"/>
                  </a:cubicBezTo>
                  <a:cubicBezTo>
                    <a:pt x="99" y="71"/>
                    <a:pt x="99" y="71"/>
                    <a:pt x="99" y="71"/>
                  </a:cubicBezTo>
                  <a:cubicBezTo>
                    <a:pt x="99" y="75"/>
                    <a:pt x="98" y="79"/>
                    <a:pt x="98" y="83"/>
                  </a:cubicBezTo>
                  <a:cubicBezTo>
                    <a:pt x="82" y="83"/>
                    <a:pt x="82" y="83"/>
                    <a:pt x="82" y="83"/>
                  </a:cubicBezTo>
                  <a:cubicBezTo>
                    <a:pt x="85" y="84"/>
                    <a:pt x="88" y="87"/>
                    <a:pt x="92" y="89"/>
                  </a:cubicBezTo>
                  <a:cubicBezTo>
                    <a:pt x="96" y="92"/>
                    <a:pt x="100" y="95"/>
                    <a:pt x="104" y="98"/>
                  </a:cubicBezTo>
                  <a:cubicBezTo>
                    <a:pt x="101" y="101"/>
                    <a:pt x="99" y="103"/>
                    <a:pt x="97" y="105"/>
                  </a:cubicBezTo>
                  <a:cubicBezTo>
                    <a:pt x="93" y="102"/>
                    <a:pt x="89" y="99"/>
                    <a:pt x="86" y="96"/>
                  </a:cubicBezTo>
                  <a:cubicBezTo>
                    <a:pt x="82" y="93"/>
                    <a:pt x="78" y="91"/>
                    <a:pt x="75" y="89"/>
                  </a:cubicBezTo>
                  <a:cubicBezTo>
                    <a:pt x="78" y="86"/>
                    <a:pt x="79" y="84"/>
                    <a:pt x="80" y="83"/>
                  </a:cubicBezTo>
                  <a:cubicBezTo>
                    <a:pt x="38" y="83"/>
                    <a:pt x="38" y="83"/>
                    <a:pt x="38" y="83"/>
                  </a:cubicBezTo>
                  <a:cubicBezTo>
                    <a:pt x="39" y="79"/>
                    <a:pt x="40" y="75"/>
                    <a:pt x="40" y="71"/>
                  </a:cubicBezTo>
                  <a:cubicBezTo>
                    <a:pt x="42" y="58"/>
                    <a:pt x="42" y="58"/>
                    <a:pt x="42" y="58"/>
                  </a:cubicBezTo>
                  <a:cubicBezTo>
                    <a:pt x="43" y="54"/>
                    <a:pt x="43" y="50"/>
                    <a:pt x="43" y="46"/>
                  </a:cubicBezTo>
                  <a:cubicBezTo>
                    <a:pt x="69" y="46"/>
                    <a:pt x="69" y="46"/>
                    <a:pt x="69" y="46"/>
                  </a:cubicBezTo>
                  <a:cubicBezTo>
                    <a:pt x="70" y="36"/>
                    <a:pt x="70" y="36"/>
                    <a:pt x="70" y="36"/>
                  </a:cubicBezTo>
                  <a:cubicBezTo>
                    <a:pt x="66" y="36"/>
                    <a:pt x="66" y="36"/>
                    <a:pt x="66" y="36"/>
                  </a:cubicBezTo>
                  <a:cubicBezTo>
                    <a:pt x="61" y="36"/>
                    <a:pt x="57" y="37"/>
                    <a:pt x="52" y="37"/>
                  </a:cubicBezTo>
                  <a:cubicBezTo>
                    <a:pt x="53" y="30"/>
                    <a:pt x="53" y="30"/>
                    <a:pt x="53" y="30"/>
                  </a:cubicBezTo>
                  <a:cubicBezTo>
                    <a:pt x="58" y="30"/>
                    <a:pt x="62" y="30"/>
                    <a:pt x="66" y="30"/>
                  </a:cubicBezTo>
                  <a:lnTo>
                    <a:pt x="84" y="30"/>
                  </a:lnTo>
                  <a:close/>
                  <a:moveTo>
                    <a:pt x="67" y="61"/>
                  </a:moveTo>
                  <a:cubicBezTo>
                    <a:pt x="68" y="52"/>
                    <a:pt x="68" y="52"/>
                    <a:pt x="68" y="52"/>
                  </a:cubicBezTo>
                  <a:cubicBezTo>
                    <a:pt x="50" y="52"/>
                    <a:pt x="50" y="52"/>
                    <a:pt x="50" y="52"/>
                  </a:cubicBezTo>
                  <a:cubicBezTo>
                    <a:pt x="49" y="61"/>
                    <a:pt x="49" y="61"/>
                    <a:pt x="49" y="61"/>
                  </a:cubicBezTo>
                  <a:lnTo>
                    <a:pt x="67" y="61"/>
                  </a:lnTo>
                  <a:close/>
                  <a:moveTo>
                    <a:pt x="65" y="76"/>
                  </a:moveTo>
                  <a:cubicBezTo>
                    <a:pt x="66" y="68"/>
                    <a:pt x="66" y="68"/>
                    <a:pt x="66" y="68"/>
                  </a:cubicBezTo>
                  <a:cubicBezTo>
                    <a:pt x="48" y="68"/>
                    <a:pt x="48" y="68"/>
                    <a:pt x="48" y="68"/>
                  </a:cubicBezTo>
                  <a:cubicBezTo>
                    <a:pt x="47" y="76"/>
                    <a:pt x="47" y="76"/>
                    <a:pt x="47" y="76"/>
                  </a:cubicBezTo>
                  <a:lnTo>
                    <a:pt x="65" y="76"/>
                  </a:lnTo>
                  <a:close/>
                  <a:moveTo>
                    <a:pt x="93" y="61"/>
                  </a:moveTo>
                  <a:cubicBezTo>
                    <a:pt x="94" y="52"/>
                    <a:pt x="94" y="52"/>
                    <a:pt x="94" y="52"/>
                  </a:cubicBezTo>
                  <a:cubicBezTo>
                    <a:pt x="76" y="52"/>
                    <a:pt x="76" y="52"/>
                    <a:pt x="76" y="52"/>
                  </a:cubicBezTo>
                  <a:cubicBezTo>
                    <a:pt x="75" y="61"/>
                    <a:pt x="75" y="61"/>
                    <a:pt x="75" y="61"/>
                  </a:cubicBezTo>
                  <a:lnTo>
                    <a:pt x="93" y="61"/>
                  </a:lnTo>
                  <a:close/>
                  <a:moveTo>
                    <a:pt x="91" y="76"/>
                  </a:moveTo>
                  <a:cubicBezTo>
                    <a:pt x="92" y="68"/>
                    <a:pt x="92" y="68"/>
                    <a:pt x="92" y="68"/>
                  </a:cubicBezTo>
                  <a:cubicBezTo>
                    <a:pt x="74" y="68"/>
                    <a:pt x="74" y="68"/>
                    <a:pt x="74" y="68"/>
                  </a:cubicBezTo>
                  <a:cubicBezTo>
                    <a:pt x="72" y="76"/>
                    <a:pt x="72" y="76"/>
                    <a:pt x="72" y="76"/>
                  </a:cubicBezTo>
                  <a:lnTo>
                    <a:pt x="91" y="76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209"/>
              <a:endParaRPr lang="zh-CN" altLang="en-US" sz="1900">
                <a:solidFill>
                  <a:prstClr val="white"/>
                </a:solidFill>
              </a:endParaRPr>
            </a:p>
          </p:txBody>
        </p:sp>
        <p:sp>
          <p:nvSpPr>
            <p:cNvPr id="55" name="Freeform 27"/>
            <p:cNvSpPr>
              <a:spLocks noEditPoints="1"/>
            </p:cNvSpPr>
            <p:nvPr/>
          </p:nvSpPr>
          <p:spPr bwMode="auto">
            <a:xfrm>
              <a:off x="9285587" y="4546970"/>
              <a:ext cx="36243" cy="34051"/>
            </a:xfrm>
            <a:custGeom>
              <a:avLst/>
              <a:gdLst>
                <a:gd name="T0" fmla="*/ 90 w 105"/>
                <a:gd name="T1" fmla="*/ 32 h 98"/>
                <a:gd name="T2" fmla="*/ 105 w 105"/>
                <a:gd name="T3" fmla="*/ 31 h 98"/>
                <a:gd name="T4" fmla="*/ 103 w 105"/>
                <a:gd name="T5" fmla="*/ 40 h 98"/>
                <a:gd name="T6" fmla="*/ 89 w 105"/>
                <a:gd name="T7" fmla="*/ 39 h 98"/>
                <a:gd name="T8" fmla="*/ 59 w 105"/>
                <a:gd name="T9" fmla="*/ 39 h 98"/>
                <a:gd name="T10" fmla="*/ 53 w 105"/>
                <a:gd name="T11" fmla="*/ 87 h 98"/>
                <a:gd name="T12" fmla="*/ 47 w 105"/>
                <a:gd name="T13" fmla="*/ 95 h 98"/>
                <a:gd name="T14" fmla="*/ 32 w 105"/>
                <a:gd name="T15" fmla="*/ 98 h 98"/>
                <a:gd name="T16" fmla="*/ 29 w 105"/>
                <a:gd name="T17" fmla="*/ 88 h 98"/>
                <a:gd name="T18" fmla="*/ 41 w 105"/>
                <a:gd name="T19" fmla="*/ 87 h 98"/>
                <a:gd name="T20" fmla="*/ 45 w 105"/>
                <a:gd name="T21" fmla="*/ 83 h 98"/>
                <a:gd name="T22" fmla="*/ 51 w 105"/>
                <a:gd name="T23" fmla="*/ 39 h 98"/>
                <a:gd name="T24" fmla="*/ 22 w 105"/>
                <a:gd name="T25" fmla="*/ 39 h 98"/>
                <a:gd name="T26" fmla="*/ 6 w 105"/>
                <a:gd name="T27" fmla="*/ 40 h 98"/>
                <a:gd name="T28" fmla="*/ 7 w 105"/>
                <a:gd name="T29" fmla="*/ 31 h 98"/>
                <a:gd name="T30" fmla="*/ 23 w 105"/>
                <a:gd name="T31" fmla="*/ 32 h 98"/>
                <a:gd name="T32" fmla="*/ 90 w 105"/>
                <a:gd name="T33" fmla="*/ 32 h 98"/>
                <a:gd name="T34" fmla="*/ 22 w 105"/>
                <a:gd name="T35" fmla="*/ 70 h 98"/>
                <a:gd name="T36" fmla="*/ 8 w 105"/>
                <a:gd name="T37" fmla="*/ 88 h 98"/>
                <a:gd name="T38" fmla="*/ 0 w 105"/>
                <a:gd name="T39" fmla="*/ 83 h 98"/>
                <a:gd name="T40" fmla="*/ 15 w 105"/>
                <a:gd name="T41" fmla="*/ 67 h 98"/>
                <a:gd name="T42" fmla="*/ 27 w 105"/>
                <a:gd name="T43" fmla="*/ 49 h 98"/>
                <a:gd name="T44" fmla="*/ 35 w 105"/>
                <a:gd name="T45" fmla="*/ 53 h 98"/>
                <a:gd name="T46" fmla="*/ 22 w 105"/>
                <a:gd name="T47" fmla="*/ 70 h 98"/>
                <a:gd name="T48" fmla="*/ 81 w 105"/>
                <a:gd name="T49" fmla="*/ 1 h 98"/>
                <a:gd name="T50" fmla="*/ 96 w 105"/>
                <a:gd name="T51" fmla="*/ 0 h 98"/>
                <a:gd name="T52" fmla="*/ 94 w 105"/>
                <a:gd name="T53" fmla="*/ 9 h 98"/>
                <a:gd name="T54" fmla="*/ 80 w 105"/>
                <a:gd name="T55" fmla="*/ 8 h 98"/>
                <a:gd name="T56" fmla="*/ 39 w 105"/>
                <a:gd name="T57" fmla="*/ 8 h 98"/>
                <a:gd name="T58" fmla="*/ 23 w 105"/>
                <a:gd name="T59" fmla="*/ 9 h 98"/>
                <a:gd name="T60" fmla="*/ 24 w 105"/>
                <a:gd name="T61" fmla="*/ 0 h 98"/>
                <a:gd name="T62" fmla="*/ 40 w 105"/>
                <a:gd name="T63" fmla="*/ 1 h 98"/>
                <a:gd name="T64" fmla="*/ 81 w 105"/>
                <a:gd name="T65" fmla="*/ 1 h 98"/>
                <a:gd name="T66" fmla="*/ 97 w 105"/>
                <a:gd name="T67" fmla="*/ 81 h 98"/>
                <a:gd name="T68" fmla="*/ 88 w 105"/>
                <a:gd name="T69" fmla="*/ 86 h 98"/>
                <a:gd name="T70" fmla="*/ 68 w 105"/>
                <a:gd name="T71" fmla="*/ 55 h 98"/>
                <a:gd name="T72" fmla="*/ 76 w 105"/>
                <a:gd name="T73" fmla="*/ 50 h 98"/>
                <a:gd name="T74" fmla="*/ 97 w 105"/>
                <a:gd name="T75" fmla="*/ 81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05" h="98">
                  <a:moveTo>
                    <a:pt x="90" y="32"/>
                  </a:moveTo>
                  <a:cubicBezTo>
                    <a:pt x="94" y="32"/>
                    <a:pt x="99" y="31"/>
                    <a:pt x="105" y="31"/>
                  </a:cubicBezTo>
                  <a:cubicBezTo>
                    <a:pt x="103" y="40"/>
                    <a:pt x="103" y="40"/>
                    <a:pt x="103" y="40"/>
                  </a:cubicBezTo>
                  <a:cubicBezTo>
                    <a:pt x="98" y="39"/>
                    <a:pt x="93" y="39"/>
                    <a:pt x="89" y="39"/>
                  </a:cubicBezTo>
                  <a:cubicBezTo>
                    <a:pt x="59" y="39"/>
                    <a:pt x="59" y="39"/>
                    <a:pt x="59" y="39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2" y="90"/>
                    <a:pt x="50" y="93"/>
                    <a:pt x="47" y="95"/>
                  </a:cubicBezTo>
                  <a:cubicBezTo>
                    <a:pt x="43" y="96"/>
                    <a:pt x="38" y="97"/>
                    <a:pt x="32" y="98"/>
                  </a:cubicBezTo>
                  <a:cubicBezTo>
                    <a:pt x="32" y="95"/>
                    <a:pt x="31" y="91"/>
                    <a:pt x="29" y="88"/>
                  </a:cubicBezTo>
                  <a:cubicBezTo>
                    <a:pt x="34" y="88"/>
                    <a:pt x="38" y="88"/>
                    <a:pt x="41" y="87"/>
                  </a:cubicBezTo>
                  <a:cubicBezTo>
                    <a:pt x="43" y="87"/>
                    <a:pt x="45" y="85"/>
                    <a:pt x="45" y="83"/>
                  </a:cubicBezTo>
                  <a:cubicBezTo>
                    <a:pt x="51" y="39"/>
                    <a:pt x="51" y="39"/>
                    <a:pt x="51" y="39"/>
                  </a:cubicBezTo>
                  <a:cubicBezTo>
                    <a:pt x="22" y="39"/>
                    <a:pt x="22" y="39"/>
                    <a:pt x="22" y="39"/>
                  </a:cubicBezTo>
                  <a:cubicBezTo>
                    <a:pt x="16" y="39"/>
                    <a:pt x="11" y="39"/>
                    <a:pt x="6" y="40"/>
                  </a:cubicBezTo>
                  <a:cubicBezTo>
                    <a:pt x="7" y="31"/>
                    <a:pt x="7" y="31"/>
                    <a:pt x="7" y="31"/>
                  </a:cubicBezTo>
                  <a:cubicBezTo>
                    <a:pt x="12" y="31"/>
                    <a:pt x="18" y="32"/>
                    <a:pt x="23" y="32"/>
                  </a:cubicBezTo>
                  <a:lnTo>
                    <a:pt x="90" y="32"/>
                  </a:lnTo>
                  <a:close/>
                  <a:moveTo>
                    <a:pt x="22" y="70"/>
                  </a:moveTo>
                  <a:cubicBezTo>
                    <a:pt x="18" y="76"/>
                    <a:pt x="13" y="82"/>
                    <a:pt x="8" y="88"/>
                  </a:cubicBezTo>
                  <a:cubicBezTo>
                    <a:pt x="6" y="86"/>
                    <a:pt x="3" y="84"/>
                    <a:pt x="0" y="83"/>
                  </a:cubicBezTo>
                  <a:cubicBezTo>
                    <a:pt x="5" y="78"/>
                    <a:pt x="10" y="72"/>
                    <a:pt x="15" y="67"/>
                  </a:cubicBezTo>
                  <a:cubicBezTo>
                    <a:pt x="19" y="61"/>
                    <a:pt x="23" y="55"/>
                    <a:pt x="27" y="49"/>
                  </a:cubicBezTo>
                  <a:cubicBezTo>
                    <a:pt x="29" y="51"/>
                    <a:pt x="32" y="52"/>
                    <a:pt x="35" y="53"/>
                  </a:cubicBezTo>
                  <a:cubicBezTo>
                    <a:pt x="31" y="58"/>
                    <a:pt x="27" y="64"/>
                    <a:pt x="22" y="70"/>
                  </a:cubicBezTo>
                  <a:close/>
                  <a:moveTo>
                    <a:pt x="81" y="1"/>
                  </a:moveTo>
                  <a:cubicBezTo>
                    <a:pt x="85" y="1"/>
                    <a:pt x="90" y="1"/>
                    <a:pt x="96" y="0"/>
                  </a:cubicBezTo>
                  <a:cubicBezTo>
                    <a:pt x="94" y="9"/>
                    <a:pt x="94" y="9"/>
                    <a:pt x="94" y="9"/>
                  </a:cubicBezTo>
                  <a:cubicBezTo>
                    <a:pt x="89" y="9"/>
                    <a:pt x="84" y="8"/>
                    <a:pt x="80" y="8"/>
                  </a:cubicBezTo>
                  <a:cubicBezTo>
                    <a:pt x="39" y="8"/>
                    <a:pt x="39" y="8"/>
                    <a:pt x="39" y="8"/>
                  </a:cubicBezTo>
                  <a:cubicBezTo>
                    <a:pt x="33" y="8"/>
                    <a:pt x="28" y="9"/>
                    <a:pt x="23" y="9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29" y="1"/>
                    <a:pt x="34" y="1"/>
                    <a:pt x="40" y="1"/>
                  </a:cubicBezTo>
                  <a:lnTo>
                    <a:pt x="81" y="1"/>
                  </a:lnTo>
                  <a:close/>
                  <a:moveTo>
                    <a:pt x="97" y="81"/>
                  </a:moveTo>
                  <a:cubicBezTo>
                    <a:pt x="93" y="83"/>
                    <a:pt x="90" y="85"/>
                    <a:pt x="88" y="86"/>
                  </a:cubicBezTo>
                  <a:cubicBezTo>
                    <a:pt x="85" y="79"/>
                    <a:pt x="78" y="69"/>
                    <a:pt x="68" y="55"/>
                  </a:cubicBezTo>
                  <a:cubicBezTo>
                    <a:pt x="71" y="54"/>
                    <a:pt x="73" y="52"/>
                    <a:pt x="76" y="50"/>
                  </a:cubicBezTo>
                  <a:cubicBezTo>
                    <a:pt x="85" y="63"/>
                    <a:pt x="92" y="73"/>
                    <a:pt x="97" y="8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209"/>
              <a:endParaRPr lang="zh-CN" altLang="en-US" sz="1900">
                <a:solidFill>
                  <a:prstClr val="white"/>
                </a:solidFill>
              </a:endParaRPr>
            </a:p>
          </p:txBody>
        </p:sp>
        <p:sp>
          <p:nvSpPr>
            <p:cNvPr id="56" name="Freeform 28"/>
            <p:cNvSpPr>
              <a:spLocks noEditPoints="1"/>
            </p:cNvSpPr>
            <p:nvPr/>
          </p:nvSpPr>
          <p:spPr bwMode="auto">
            <a:xfrm>
              <a:off x="9380287" y="4545947"/>
              <a:ext cx="35659" cy="36097"/>
            </a:xfrm>
            <a:custGeom>
              <a:avLst/>
              <a:gdLst>
                <a:gd name="T0" fmla="*/ 26 w 103"/>
                <a:gd name="T1" fmla="*/ 35 h 104"/>
                <a:gd name="T2" fmla="*/ 23 w 103"/>
                <a:gd name="T3" fmla="*/ 53 h 104"/>
                <a:gd name="T4" fmla="*/ 19 w 103"/>
                <a:gd name="T5" fmla="*/ 80 h 104"/>
                <a:gd name="T6" fmla="*/ 30 w 103"/>
                <a:gd name="T7" fmla="*/ 69 h 104"/>
                <a:gd name="T8" fmla="*/ 33 w 103"/>
                <a:gd name="T9" fmla="*/ 78 h 104"/>
                <a:gd name="T10" fmla="*/ 21 w 103"/>
                <a:gd name="T11" fmla="*/ 89 h 104"/>
                <a:gd name="T12" fmla="*/ 11 w 103"/>
                <a:gd name="T13" fmla="*/ 99 h 104"/>
                <a:gd name="T14" fmla="*/ 5 w 103"/>
                <a:gd name="T15" fmla="*/ 92 h 104"/>
                <a:gd name="T16" fmla="*/ 10 w 103"/>
                <a:gd name="T17" fmla="*/ 81 h 104"/>
                <a:gd name="T18" fmla="*/ 16 w 103"/>
                <a:gd name="T19" fmla="*/ 42 h 104"/>
                <a:gd name="T20" fmla="*/ 0 w 103"/>
                <a:gd name="T21" fmla="*/ 43 h 104"/>
                <a:gd name="T22" fmla="*/ 1 w 103"/>
                <a:gd name="T23" fmla="*/ 34 h 104"/>
                <a:gd name="T24" fmla="*/ 13 w 103"/>
                <a:gd name="T25" fmla="*/ 35 h 104"/>
                <a:gd name="T26" fmla="*/ 26 w 103"/>
                <a:gd name="T27" fmla="*/ 35 h 104"/>
                <a:gd name="T28" fmla="*/ 34 w 103"/>
                <a:gd name="T29" fmla="*/ 18 h 104"/>
                <a:gd name="T30" fmla="*/ 26 w 103"/>
                <a:gd name="T31" fmla="*/ 24 h 104"/>
                <a:gd name="T32" fmla="*/ 13 w 103"/>
                <a:gd name="T33" fmla="*/ 6 h 104"/>
                <a:gd name="T34" fmla="*/ 20 w 103"/>
                <a:gd name="T35" fmla="*/ 0 h 104"/>
                <a:gd name="T36" fmla="*/ 34 w 103"/>
                <a:gd name="T37" fmla="*/ 18 h 104"/>
                <a:gd name="T38" fmla="*/ 35 w 103"/>
                <a:gd name="T39" fmla="*/ 47 h 104"/>
                <a:gd name="T40" fmla="*/ 51 w 103"/>
                <a:gd name="T41" fmla="*/ 48 h 104"/>
                <a:gd name="T42" fmla="*/ 91 w 103"/>
                <a:gd name="T43" fmla="*/ 48 h 104"/>
                <a:gd name="T44" fmla="*/ 81 w 103"/>
                <a:gd name="T45" fmla="*/ 65 h 104"/>
                <a:gd name="T46" fmla="*/ 66 w 103"/>
                <a:gd name="T47" fmla="*/ 84 h 104"/>
                <a:gd name="T48" fmla="*/ 98 w 103"/>
                <a:gd name="T49" fmla="*/ 94 h 104"/>
                <a:gd name="T50" fmla="*/ 91 w 103"/>
                <a:gd name="T51" fmla="*/ 103 h 104"/>
                <a:gd name="T52" fmla="*/ 59 w 103"/>
                <a:gd name="T53" fmla="*/ 89 h 104"/>
                <a:gd name="T54" fmla="*/ 44 w 103"/>
                <a:gd name="T55" fmla="*/ 97 h 104"/>
                <a:gd name="T56" fmla="*/ 25 w 103"/>
                <a:gd name="T57" fmla="*/ 104 h 104"/>
                <a:gd name="T58" fmla="*/ 20 w 103"/>
                <a:gd name="T59" fmla="*/ 98 h 104"/>
                <a:gd name="T60" fmla="*/ 39 w 103"/>
                <a:gd name="T61" fmla="*/ 92 h 104"/>
                <a:gd name="T62" fmla="*/ 53 w 103"/>
                <a:gd name="T63" fmla="*/ 84 h 104"/>
                <a:gd name="T64" fmla="*/ 41 w 103"/>
                <a:gd name="T65" fmla="*/ 55 h 104"/>
                <a:gd name="T66" fmla="*/ 34 w 103"/>
                <a:gd name="T67" fmla="*/ 55 h 104"/>
                <a:gd name="T68" fmla="*/ 35 w 103"/>
                <a:gd name="T69" fmla="*/ 47 h 104"/>
                <a:gd name="T70" fmla="*/ 81 w 103"/>
                <a:gd name="T71" fmla="*/ 43 h 104"/>
                <a:gd name="T72" fmla="*/ 74 w 103"/>
                <a:gd name="T73" fmla="*/ 37 h 104"/>
                <a:gd name="T74" fmla="*/ 78 w 103"/>
                <a:gd name="T75" fmla="*/ 12 h 104"/>
                <a:gd name="T76" fmla="*/ 58 w 103"/>
                <a:gd name="T77" fmla="*/ 12 h 104"/>
                <a:gd name="T78" fmla="*/ 52 w 103"/>
                <a:gd name="T79" fmla="*/ 31 h 104"/>
                <a:gd name="T80" fmla="*/ 38 w 103"/>
                <a:gd name="T81" fmla="*/ 46 h 104"/>
                <a:gd name="T82" fmla="*/ 32 w 103"/>
                <a:gd name="T83" fmla="*/ 41 h 104"/>
                <a:gd name="T84" fmla="*/ 47 w 103"/>
                <a:gd name="T85" fmla="*/ 23 h 104"/>
                <a:gd name="T86" fmla="*/ 51 w 103"/>
                <a:gd name="T87" fmla="*/ 5 h 104"/>
                <a:gd name="T88" fmla="*/ 88 w 103"/>
                <a:gd name="T89" fmla="*/ 5 h 104"/>
                <a:gd name="T90" fmla="*/ 86 w 103"/>
                <a:gd name="T91" fmla="*/ 18 h 104"/>
                <a:gd name="T92" fmla="*/ 84 w 103"/>
                <a:gd name="T93" fmla="*/ 30 h 104"/>
                <a:gd name="T94" fmla="*/ 86 w 103"/>
                <a:gd name="T95" fmla="*/ 34 h 104"/>
                <a:gd name="T96" fmla="*/ 93 w 103"/>
                <a:gd name="T97" fmla="*/ 35 h 104"/>
                <a:gd name="T98" fmla="*/ 103 w 103"/>
                <a:gd name="T99" fmla="*/ 34 h 104"/>
                <a:gd name="T100" fmla="*/ 102 w 103"/>
                <a:gd name="T101" fmla="*/ 43 h 104"/>
                <a:gd name="T102" fmla="*/ 81 w 103"/>
                <a:gd name="T103" fmla="*/ 43 h 104"/>
                <a:gd name="T104" fmla="*/ 78 w 103"/>
                <a:gd name="T105" fmla="*/ 55 h 104"/>
                <a:gd name="T106" fmla="*/ 50 w 103"/>
                <a:gd name="T107" fmla="*/ 55 h 104"/>
                <a:gd name="T108" fmla="*/ 61 w 103"/>
                <a:gd name="T109" fmla="*/ 78 h 104"/>
                <a:gd name="T110" fmla="*/ 78 w 103"/>
                <a:gd name="T111" fmla="*/ 55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03" h="104">
                  <a:moveTo>
                    <a:pt x="26" y="35"/>
                  </a:moveTo>
                  <a:cubicBezTo>
                    <a:pt x="25" y="40"/>
                    <a:pt x="24" y="46"/>
                    <a:pt x="23" y="53"/>
                  </a:cubicBezTo>
                  <a:cubicBezTo>
                    <a:pt x="19" y="80"/>
                    <a:pt x="19" y="80"/>
                    <a:pt x="19" y="80"/>
                  </a:cubicBezTo>
                  <a:cubicBezTo>
                    <a:pt x="23" y="76"/>
                    <a:pt x="27" y="73"/>
                    <a:pt x="30" y="69"/>
                  </a:cubicBezTo>
                  <a:cubicBezTo>
                    <a:pt x="31" y="72"/>
                    <a:pt x="32" y="75"/>
                    <a:pt x="33" y="78"/>
                  </a:cubicBezTo>
                  <a:cubicBezTo>
                    <a:pt x="29" y="82"/>
                    <a:pt x="25" y="85"/>
                    <a:pt x="21" y="89"/>
                  </a:cubicBezTo>
                  <a:cubicBezTo>
                    <a:pt x="18" y="92"/>
                    <a:pt x="14" y="95"/>
                    <a:pt x="11" y="99"/>
                  </a:cubicBezTo>
                  <a:cubicBezTo>
                    <a:pt x="9" y="96"/>
                    <a:pt x="8" y="94"/>
                    <a:pt x="5" y="92"/>
                  </a:cubicBezTo>
                  <a:cubicBezTo>
                    <a:pt x="8" y="89"/>
                    <a:pt x="10" y="86"/>
                    <a:pt x="10" y="81"/>
                  </a:cubicBezTo>
                  <a:cubicBezTo>
                    <a:pt x="16" y="42"/>
                    <a:pt x="16" y="42"/>
                    <a:pt x="16" y="42"/>
                  </a:cubicBezTo>
                  <a:cubicBezTo>
                    <a:pt x="10" y="42"/>
                    <a:pt x="4" y="43"/>
                    <a:pt x="0" y="43"/>
                  </a:cubicBezTo>
                  <a:cubicBezTo>
                    <a:pt x="1" y="34"/>
                    <a:pt x="1" y="34"/>
                    <a:pt x="1" y="34"/>
                  </a:cubicBezTo>
                  <a:cubicBezTo>
                    <a:pt x="5" y="35"/>
                    <a:pt x="9" y="35"/>
                    <a:pt x="13" y="35"/>
                  </a:cubicBezTo>
                  <a:lnTo>
                    <a:pt x="26" y="35"/>
                  </a:lnTo>
                  <a:close/>
                  <a:moveTo>
                    <a:pt x="34" y="18"/>
                  </a:moveTo>
                  <a:cubicBezTo>
                    <a:pt x="32" y="20"/>
                    <a:pt x="29" y="22"/>
                    <a:pt x="26" y="24"/>
                  </a:cubicBezTo>
                  <a:cubicBezTo>
                    <a:pt x="22" y="17"/>
                    <a:pt x="18" y="11"/>
                    <a:pt x="13" y="6"/>
                  </a:cubicBezTo>
                  <a:cubicBezTo>
                    <a:pt x="15" y="5"/>
                    <a:pt x="17" y="3"/>
                    <a:pt x="20" y="0"/>
                  </a:cubicBezTo>
                  <a:cubicBezTo>
                    <a:pt x="24" y="4"/>
                    <a:pt x="29" y="10"/>
                    <a:pt x="34" y="18"/>
                  </a:cubicBezTo>
                  <a:close/>
                  <a:moveTo>
                    <a:pt x="35" y="47"/>
                  </a:moveTo>
                  <a:cubicBezTo>
                    <a:pt x="40" y="48"/>
                    <a:pt x="45" y="48"/>
                    <a:pt x="51" y="48"/>
                  </a:cubicBezTo>
                  <a:cubicBezTo>
                    <a:pt x="91" y="48"/>
                    <a:pt x="91" y="48"/>
                    <a:pt x="91" y="48"/>
                  </a:cubicBezTo>
                  <a:cubicBezTo>
                    <a:pt x="89" y="53"/>
                    <a:pt x="85" y="59"/>
                    <a:pt x="81" y="65"/>
                  </a:cubicBezTo>
                  <a:cubicBezTo>
                    <a:pt x="77" y="72"/>
                    <a:pt x="72" y="78"/>
                    <a:pt x="66" y="84"/>
                  </a:cubicBezTo>
                  <a:cubicBezTo>
                    <a:pt x="75" y="90"/>
                    <a:pt x="85" y="94"/>
                    <a:pt x="98" y="94"/>
                  </a:cubicBezTo>
                  <a:cubicBezTo>
                    <a:pt x="95" y="97"/>
                    <a:pt x="93" y="100"/>
                    <a:pt x="91" y="103"/>
                  </a:cubicBezTo>
                  <a:cubicBezTo>
                    <a:pt x="79" y="101"/>
                    <a:pt x="68" y="96"/>
                    <a:pt x="59" y="89"/>
                  </a:cubicBezTo>
                  <a:cubicBezTo>
                    <a:pt x="54" y="92"/>
                    <a:pt x="49" y="94"/>
                    <a:pt x="44" y="97"/>
                  </a:cubicBezTo>
                  <a:cubicBezTo>
                    <a:pt x="38" y="100"/>
                    <a:pt x="32" y="102"/>
                    <a:pt x="25" y="104"/>
                  </a:cubicBezTo>
                  <a:cubicBezTo>
                    <a:pt x="25" y="102"/>
                    <a:pt x="23" y="100"/>
                    <a:pt x="20" y="98"/>
                  </a:cubicBezTo>
                  <a:cubicBezTo>
                    <a:pt x="26" y="96"/>
                    <a:pt x="33" y="94"/>
                    <a:pt x="39" y="92"/>
                  </a:cubicBezTo>
                  <a:cubicBezTo>
                    <a:pt x="45" y="89"/>
                    <a:pt x="50" y="86"/>
                    <a:pt x="53" y="84"/>
                  </a:cubicBezTo>
                  <a:cubicBezTo>
                    <a:pt x="48" y="77"/>
                    <a:pt x="44" y="67"/>
                    <a:pt x="41" y="55"/>
                  </a:cubicBezTo>
                  <a:cubicBezTo>
                    <a:pt x="34" y="55"/>
                    <a:pt x="34" y="55"/>
                    <a:pt x="34" y="55"/>
                  </a:cubicBezTo>
                  <a:lnTo>
                    <a:pt x="35" y="47"/>
                  </a:lnTo>
                  <a:close/>
                  <a:moveTo>
                    <a:pt x="81" y="43"/>
                  </a:moveTo>
                  <a:cubicBezTo>
                    <a:pt x="76" y="43"/>
                    <a:pt x="74" y="41"/>
                    <a:pt x="74" y="37"/>
                  </a:cubicBezTo>
                  <a:cubicBezTo>
                    <a:pt x="78" y="12"/>
                    <a:pt x="78" y="12"/>
                    <a:pt x="78" y="12"/>
                  </a:cubicBezTo>
                  <a:cubicBezTo>
                    <a:pt x="58" y="12"/>
                    <a:pt x="58" y="12"/>
                    <a:pt x="58" y="12"/>
                  </a:cubicBezTo>
                  <a:cubicBezTo>
                    <a:pt x="57" y="20"/>
                    <a:pt x="55" y="26"/>
                    <a:pt x="52" y="31"/>
                  </a:cubicBezTo>
                  <a:cubicBezTo>
                    <a:pt x="50" y="36"/>
                    <a:pt x="45" y="41"/>
                    <a:pt x="38" y="46"/>
                  </a:cubicBezTo>
                  <a:cubicBezTo>
                    <a:pt x="37" y="44"/>
                    <a:pt x="35" y="42"/>
                    <a:pt x="32" y="41"/>
                  </a:cubicBezTo>
                  <a:cubicBezTo>
                    <a:pt x="40" y="36"/>
                    <a:pt x="45" y="30"/>
                    <a:pt x="47" y="23"/>
                  </a:cubicBezTo>
                  <a:cubicBezTo>
                    <a:pt x="49" y="17"/>
                    <a:pt x="50" y="10"/>
                    <a:pt x="51" y="5"/>
                  </a:cubicBezTo>
                  <a:cubicBezTo>
                    <a:pt x="88" y="5"/>
                    <a:pt x="88" y="5"/>
                    <a:pt x="88" y="5"/>
                  </a:cubicBezTo>
                  <a:cubicBezTo>
                    <a:pt x="87" y="8"/>
                    <a:pt x="86" y="13"/>
                    <a:pt x="86" y="18"/>
                  </a:cubicBezTo>
                  <a:cubicBezTo>
                    <a:pt x="84" y="30"/>
                    <a:pt x="84" y="30"/>
                    <a:pt x="84" y="30"/>
                  </a:cubicBezTo>
                  <a:cubicBezTo>
                    <a:pt x="84" y="32"/>
                    <a:pt x="84" y="34"/>
                    <a:pt x="86" y="34"/>
                  </a:cubicBezTo>
                  <a:cubicBezTo>
                    <a:pt x="87" y="35"/>
                    <a:pt x="90" y="35"/>
                    <a:pt x="93" y="35"/>
                  </a:cubicBezTo>
                  <a:cubicBezTo>
                    <a:pt x="96" y="34"/>
                    <a:pt x="99" y="34"/>
                    <a:pt x="103" y="34"/>
                  </a:cubicBezTo>
                  <a:cubicBezTo>
                    <a:pt x="102" y="37"/>
                    <a:pt x="101" y="40"/>
                    <a:pt x="102" y="43"/>
                  </a:cubicBezTo>
                  <a:lnTo>
                    <a:pt x="81" y="43"/>
                  </a:lnTo>
                  <a:close/>
                  <a:moveTo>
                    <a:pt x="78" y="55"/>
                  </a:moveTo>
                  <a:cubicBezTo>
                    <a:pt x="50" y="55"/>
                    <a:pt x="50" y="55"/>
                    <a:pt x="50" y="55"/>
                  </a:cubicBezTo>
                  <a:cubicBezTo>
                    <a:pt x="51" y="64"/>
                    <a:pt x="54" y="72"/>
                    <a:pt x="61" y="78"/>
                  </a:cubicBezTo>
                  <a:cubicBezTo>
                    <a:pt x="67" y="72"/>
                    <a:pt x="73" y="64"/>
                    <a:pt x="78" y="55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209"/>
              <a:endParaRPr lang="zh-CN" altLang="en-US" sz="1900">
                <a:solidFill>
                  <a:prstClr val="white"/>
                </a:solidFill>
              </a:endParaRPr>
            </a:p>
          </p:txBody>
        </p:sp>
        <p:sp>
          <p:nvSpPr>
            <p:cNvPr id="57" name="Freeform 29"/>
            <p:cNvSpPr>
              <a:spLocks noEditPoints="1"/>
            </p:cNvSpPr>
            <p:nvPr/>
          </p:nvSpPr>
          <p:spPr bwMode="auto">
            <a:xfrm>
              <a:off x="9475280" y="4546678"/>
              <a:ext cx="36390" cy="35074"/>
            </a:xfrm>
            <a:custGeom>
              <a:avLst/>
              <a:gdLst>
                <a:gd name="T0" fmla="*/ 28 w 105"/>
                <a:gd name="T1" fmla="*/ 35 h 101"/>
                <a:gd name="T2" fmla="*/ 25 w 105"/>
                <a:gd name="T3" fmla="*/ 53 h 101"/>
                <a:gd name="T4" fmla="*/ 21 w 105"/>
                <a:gd name="T5" fmla="*/ 80 h 101"/>
                <a:gd name="T6" fmla="*/ 35 w 105"/>
                <a:gd name="T7" fmla="*/ 66 h 101"/>
                <a:gd name="T8" fmla="*/ 41 w 105"/>
                <a:gd name="T9" fmla="*/ 73 h 101"/>
                <a:gd name="T10" fmla="*/ 26 w 105"/>
                <a:gd name="T11" fmla="*/ 86 h 101"/>
                <a:gd name="T12" fmla="*/ 14 w 105"/>
                <a:gd name="T13" fmla="*/ 97 h 101"/>
                <a:gd name="T14" fmla="*/ 9 w 105"/>
                <a:gd name="T15" fmla="*/ 90 h 101"/>
                <a:gd name="T16" fmla="*/ 13 w 105"/>
                <a:gd name="T17" fmla="*/ 79 h 101"/>
                <a:gd name="T18" fmla="*/ 18 w 105"/>
                <a:gd name="T19" fmla="*/ 42 h 101"/>
                <a:gd name="T20" fmla="*/ 0 w 105"/>
                <a:gd name="T21" fmla="*/ 43 h 101"/>
                <a:gd name="T22" fmla="*/ 1 w 105"/>
                <a:gd name="T23" fmla="*/ 34 h 101"/>
                <a:gd name="T24" fmla="*/ 11 w 105"/>
                <a:gd name="T25" fmla="*/ 35 h 101"/>
                <a:gd name="T26" fmla="*/ 28 w 105"/>
                <a:gd name="T27" fmla="*/ 35 h 101"/>
                <a:gd name="T28" fmla="*/ 37 w 105"/>
                <a:gd name="T29" fmla="*/ 20 h 101"/>
                <a:gd name="T30" fmla="*/ 29 w 105"/>
                <a:gd name="T31" fmla="*/ 26 h 101"/>
                <a:gd name="T32" fmla="*/ 14 w 105"/>
                <a:gd name="T33" fmla="*/ 6 h 101"/>
                <a:gd name="T34" fmla="*/ 22 w 105"/>
                <a:gd name="T35" fmla="*/ 1 h 101"/>
                <a:gd name="T36" fmla="*/ 37 w 105"/>
                <a:gd name="T37" fmla="*/ 20 h 101"/>
                <a:gd name="T38" fmla="*/ 66 w 105"/>
                <a:gd name="T39" fmla="*/ 36 h 101"/>
                <a:gd name="T40" fmla="*/ 69 w 105"/>
                <a:gd name="T41" fmla="*/ 13 h 101"/>
                <a:gd name="T42" fmla="*/ 71 w 105"/>
                <a:gd name="T43" fmla="*/ 0 h 101"/>
                <a:gd name="T44" fmla="*/ 80 w 105"/>
                <a:gd name="T45" fmla="*/ 0 h 101"/>
                <a:gd name="T46" fmla="*/ 78 w 105"/>
                <a:gd name="T47" fmla="*/ 10 h 101"/>
                <a:gd name="T48" fmla="*/ 75 w 105"/>
                <a:gd name="T49" fmla="*/ 36 h 101"/>
                <a:gd name="T50" fmla="*/ 93 w 105"/>
                <a:gd name="T51" fmla="*/ 36 h 101"/>
                <a:gd name="T52" fmla="*/ 105 w 105"/>
                <a:gd name="T53" fmla="*/ 35 h 101"/>
                <a:gd name="T54" fmla="*/ 103 w 105"/>
                <a:gd name="T55" fmla="*/ 44 h 101"/>
                <a:gd name="T56" fmla="*/ 92 w 105"/>
                <a:gd name="T57" fmla="*/ 43 h 101"/>
                <a:gd name="T58" fmla="*/ 74 w 105"/>
                <a:gd name="T59" fmla="*/ 43 h 101"/>
                <a:gd name="T60" fmla="*/ 67 w 105"/>
                <a:gd name="T61" fmla="*/ 88 h 101"/>
                <a:gd name="T62" fmla="*/ 66 w 105"/>
                <a:gd name="T63" fmla="*/ 101 h 101"/>
                <a:gd name="T64" fmla="*/ 57 w 105"/>
                <a:gd name="T65" fmla="*/ 101 h 101"/>
                <a:gd name="T66" fmla="*/ 59 w 105"/>
                <a:gd name="T67" fmla="*/ 88 h 101"/>
                <a:gd name="T68" fmla="*/ 65 w 105"/>
                <a:gd name="T69" fmla="*/ 43 h 101"/>
                <a:gd name="T70" fmla="*/ 48 w 105"/>
                <a:gd name="T71" fmla="*/ 43 h 101"/>
                <a:gd name="T72" fmla="*/ 34 w 105"/>
                <a:gd name="T73" fmla="*/ 44 h 101"/>
                <a:gd name="T74" fmla="*/ 36 w 105"/>
                <a:gd name="T75" fmla="*/ 35 h 101"/>
                <a:gd name="T76" fmla="*/ 48 w 105"/>
                <a:gd name="T77" fmla="*/ 36 h 101"/>
                <a:gd name="T78" fmla="*/ 66 w 105"/>
                <a:gd name="T79" fmla="*/ 36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05" h="101">
                  <a:moveTo>
                    <a:pt x="28" y="35"/>
                  </a:moveTo>
                  <a:cubicBezTo>
                    <a:pt x="27" y="40"/>
                    <a:pt x="26" y="46"/>
                    <a:pt x="25" y="53"/>
                  </a:cubicBezTo>
                  <a:cubicBezTo>
                    <a:pt x="21" y="80"/>
                    <a:pt x="21" y="80"/>
                    <a:pt x="21" y="80"/>
                  </a:cubicBezTo>
                  <a:cubicBezTo>
                    <a:pt x="27" y="75"/>
                    <a:pt x="32" y="70"/>
                    <a:pt x="35" y="66"/>
                  </a:cubicBezTo>
                  <a:cubicBezTo>
                    <a:pt x="37" y="68"/>
                    <a:pt x="39" y="71"/>
                    <a:pt x="41" y="73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2" y="89"/>
                    <a:pt x="18" y="93"/>
                    <a:pt x="14" y="97"/>
                  </a:cubicBezTo>
                  <a:cubicBezTo>
                    <a:pt x="12" y="94"/>
                    <a:pt x="10" y="92"/>
                    <a:pt x="9" y="90"/>
                  </a:cubicBezTo>
                  <a:cubicBezTo>
                    <a:pt x="11" y="88"/>
                    <a:pt x="13" y="84"/>
                    <a:pt x="13" y="79"/>
                  </a:cubicBezTo>
                  <a:cubicBezTo>
                    <a:pt x="18" y="42"/>
                    <a:pt x="18" y="42"/>
                    <a:pt x="18" y="42"/>
                  </a:cubicBezTo>
                  <a:cubicBezTo>
                    <a:pt x="10" y="42"/>
                    <a:pt x="4" y="43"/>
                    <a:pt x="0" y="43"/>
                  </a:cubicBezTo>
                  <a:cubicBezTo>
                    <a:pt x="1" y="34"/>
                    <a:pt x="1" y="34"/>
                    <a:pt x="1" y="34"/>
                  </a:cubicBezTo>
                  <a:cubicBezTo>
                    <a:pt x="6" y="35"/>
                    <a:pt x="9" y="35"/>
                    <a:pt x="11" y="35"/>
                  </a:cubicBezTo>
                  <a:lnTo>
                    <a:pt x="28" y="35"/>
                  </a:lnTo>
                  <a:close/>
                  <a:moveTo>
                    <a:pt x="37" y="20"/>
                  </a:moveTo>
                  <a:cubicBezTo>
                    <a:pt x="34" y="22"/>
                    <a:pt x="32" y="24"/>
                    <a:pt x="29" y="26"/>
                  </a:cubicBezTo>
                  <a:cubicBezTo>
                    <a:pt x="26" y="21"/>
                    <a:pt x="21" y="14"/>
                    <a:pt x="14" y="6"/>
                  </a:cubicBezTo>
                  <a:cubicBezTo>
                    <a:pt x="17" y="5"/>
                    <a:pt x="19" y="3"/>
                    <a:pt x="22" y="1"/>
                  </a:cubicBezTo>
                  <a:cubicBezTo>
                    <a:pt x="25" y="5"/>
                    <a:pt x="30" y="11"/>
                    <a:pt x="37" y="20"/>
                  </a:cubicBezTo>
                  <a:close/>
                  <a:moveTo>
                    <a:pt x="66" y="36"/>
                  </a:moveTo>
                  <a:cubicBezTo>
                    <a:pt x="69" y="13"/>
                    <a:pt x="69" y="13"/>
                    <a:pt x="69" y="13"/>
                  </a:cubicBezTo>
                  <a:cubicBezTo>
                    <a:pt x="70" y="8"/>
                    <a:pt x="71" y="3"/>
                    <a:pt x="71" y="0"/>
                  </a:cubicBezTo>
                  <a:cubicBezTo>
                    <a:pt x="80" y="0"/>
                    <a:pt x="80" y="0"/>
                    <a:pt x="80" y="0"/>
                  </a:cubicBezTo>
                  <a:cubicBezTo>
                    <a:pt x="79" y="4"/>
                    <a:pt x="79" y="7"/>
                    <a:pt x="78" y="10"/>
                  </a:cubicBezTo>
                  <a:cubicBezTo>
                    <a:pt x="75" y="36"/>
                    <a:pt x="75" y="36"/>
                    <a:pt x="75" y="36"/>
                  </a:cubicBezTo>
                  <a:cubicBezTo>
                    <a:pt x="93" y="36"/>
                    <a:pt x="93" y="36"/>
                    <a:pt x="93" y="36"/>
                  </a:cubicBezTo>
                  <a:cubicBezTo>
                    <a:pt x="97" y="36"/>
                    <a:pt x="100" y="36"/>
                    <a:pt x="105" y="35"/>
                  </a:cubicBezTo>
                  <a:cubicBezTo>
                    <a:pt x="103" y="44"/>
                    <a:pt x="103" y="44"/>
                    <a:pt x="103" y="44"/>
                  </a:cubicBezTo>
                  <a:cubicBezTo>
                    <a:pt x="99" y="43"/>
                    <a:pt x="95" y="43"/>
                    <a:pt x="92" y="43"/>
                  </a:cubicBezTo>
                  <a:cubicBezTo>
                    <a:pt x="74" y="43"/>
                    <a:pt x="74" y="43"/>
                    <a:pt x="74" y="43"/>
                  </a:cubicBezTo>
                  <a:cubicBezTo>
                    <a:pt x="67" y="88"/>
                    <a:pt x="67" y="88"/>
                    <a:pt x="67" y="88"/>
                  </a:cubicBezTo>
                  <a:cubicBezTo>
                    <a:pt x="67" y="91"/>
                    <a:pt x="66" y="96"/>
                    <a:pt x="66" y="101"/>
                  </a:cubicBezTo>
                  <a:cubicBezTo>
                    <a:pt x="57" y="101"/>
                    <a:pt x="57" y="101"/>
                    <a:pt x="57" y="101"/>
                  </a:cubicBezTo>
                  <a:cubicBezTo>
                    <a:pt x="58" y="96"/>
                    <a:pt x="58" y="91"/>
                    <a:pt x="59" y="88"/>
                  </a:cubicBezTo>
                  <a:cubicBezTo>
                    <a:pt x="65" y="43"/>
                    <a:pt x="65" y="43"/>
                    <a:pt x="65" y="43"/>
                  </a:cubicBezTo>
                  <a:cubicBezTo>
                    <a:pt x="48" y="43"/>
                    <a:pt x="48" y="43"/>
                    <a:pt x="48" y="43"/>
                  </a:cubicBezTo>
                  <a:cubicBezTo>
                    <a:pt x="43" y="43"/>
                    <a:pt x="39" y="43"/>
                    <a:pt x="34" y="44"/>
                  </a:cubicBezTo>
                  <a:cubicBezTo>
                    <a:pt x="36" y="35"/>
                    <a:pt x="36" y="35"/>
                    <a:pt x="36" y="35"/>
                  </a:cubicBezTo>
                  <a:cubicBezTo>
                    <a:pt x="40" y="36"/>
                    <a:pt x="44" y="36"/>
                    <a:pt x="48" y="36"/>
                  </a:cubicBezTo>
                  <a:lnTo>
                    <a:pt x="66" y="36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209"/>
              <a:endParaRPr lang="zh-CN" altLang="en-US" sz="1900">
                <a:solidFill>
                  <a:prstClr val="white"/>
                </a:solidFill>
              </a:endParaRPr>
            </a:p>
          </p:txBody>
        </p:sp>
        <p:sp>
          <p:nvSpPr>
            <p:cNvPr id="58" name="Freeform 30"/>
            <p:cNvSpPr>
              <a:spLocks noEditPoints="1"/>
            </p:cNvSpPr>
            <p:nvPr/>
          </p:nvSpPr>
          <p:spPr bwMode="auto">
            <a:xfrm>
              <a:off x="9567935" y="4545655"/>
              <a:ext cx="40189" cy="36682"/>
            </a:xfrm>
            <a:custGeom>
              <a:avLst/>
              <a:gdLst>
                <a:gd name="T0" fmla="*/ 6 w 116"/>
                <a:gd name="T1" fmla="*/ 96 h 106"/>
                <a:gd name="T2" fmla="*/ 18 w 116"/>
                <a:gd name="T3" fmla="*/ 69 h 106"/>
                <a:gd name="T4" fmla="*/ 18 w 116"/>
                <a:gd name="T5" fmla="*/ 83 h 106"/>
                <a:gd name="T6" fmla="*/ 65 w 116"/>
                <a:gd name="T7" fmla="*/ 39 h 106"/>
                <a:gd name="T8" fmla="*/ 41 w 116"/>
                <a:gd name="T9" fmla="*/ 48 h 106"/>
                <a:gd name="T10" fmla="*/ 61 w 116"/>
                <a:gd name="T11" fmla="*/ 58 h 106"/>
                <a:gd name="T12" fmla="*/ 38 w 116"/>
                <a:gd name="T13" fmla="*/ 67 h 106"/>
                <a:gd name="T14" fmla="*/ 29 w 116"/>
                <a:gd name="T15" fmla="*/ 103 h 106"/>
                <a:gd name="T16" fmla="*/ 15 w 116"/>
                <a:gd name="T17" fmla="*/ 95 h 106"/>
                <a:gd name="T18" fmla="*/ 26 w 116"/>
                <a:gd name="T19" fmla="*/ 91 h 106"/>
                <a:gd name="T20" fmla="*/ 7 w 116"/>
                <a:gd name="T21" fmla="*/ 67 h 106"/>
                <a:gd name="T22" fmla="*/ 31 w 116"/>
                <a:gd name="T23" fmla="*/ 59 h 106"/>
                <a:gd name="T24" fmla="*/ 8 w 116"/>
                <a:gd name="T25" fmla="*/ 48 h 106"/>
                <a:gd name="T26" fmla="*/ 24 w 116"/>
                <a:gd name="T27" fmla="*/ 40 h 106"/>
                <a:gd name="T28" fmla="*/ 49 w 116"/>
                <a:gd name="T29" fmla="*/ 23 h 106"/>
                <a:gd name="T30" fmla="*/ 49 w 116"/>
                <a:gd name="T31" fmla="*/ 40 h 106"/>
                <a:gd name="T32" fmla="*/ 67 w 116"/>
                <a:gd name="T33" fmla="*/ 12 h 106"/>
                <a:gd name="T34" fmla="*/ 50 w 116"/>
                <a:gd name="T35" fmla="*/ 21 h 106"/>
                <a:gd name="T36" fmla="*/ 14 w 116"/>
                <a:gd name="T37" fmla="*/ 21 h 106"/>
                <a:gd name="T38" fmla="*/ 30 w 116"/>
                <a:gd name="T39" fmla="*/ 13 h 106"/>
                <a:gd name="T40" fmla="*/ 37 w 116"/>
                <a:gd name="T41" fmla="*/ 3 h 106"/>
                <a:gd name="T42" fmla="*/ 47 w 116"/>
                <a:gd name="T43" fmla="*/ 13 h 106"/>
                <a:gd name="T44" fmla="*/ 24 w 116"/>
                <a:gd name="T45" fmla="*/ 39 h 106"/>
                <a:gd name="T46" fmla="*/ 28 w 116"/>
                <a:gd name="T47" fmla="*/ 24 h 106"/>
                <a:gd name="T48" fmla="*/ 55 w 116"/>
                <a:gd name="T49" fmla="*/ 85 h 106"/>
                <a:gd name="T50" fmla="*/ 40 w 116"/>
                <a:gd name="T51" fmla="*/ 76 h 106"/>
                <a:gd name="T52" fmla="*/ 55 w 116"/>
                <a:gd name="T53" fmla="*/ 85 h 106"/>
                <a:gd name="T54" fmla="*/ 80 w 116"/>
                <a:gd name="T55" fmla="*/ 36 h 106"/>
                <a:gd name="T56" fmla="*/ 113 w 116"/>
                <a:gd name="T57" fmla="*/ 36 h 106"/>
                <a:gd name="T58" fmla="*/ 101 w 116"/>
                <a:gd name="T59" fmla="*/ 44 h 106"/>
                <a:gd name="T60" fmla="*/ 93 w 116"/>
                <a:gd name="T61" fmla="*/ 106 h 106"/>
                <a:gd name="T62" fmla="*/ 86 w 116"/>
                <a:gd name="T63" fmla="*/ 90 h 106"/>
                <a:gd name="T64" fmla="*/ 79 w 116"/>
                <a:gd name="T65" fmla="*/ 44 h 106"/>
                <a:gd name="T66" fmla="*/ 68 w 116"/>
                <a:gd name="T67" fmla="*/ 86 h 106"/>
                <a:gd name="T68" fmla="*/ 48 w 116"/>
                <a:gd name="T69" fmla="*/ 102 h 106"/>
                <a:gd name="T70" fmla="*/ 67 w 116"/>
                <a:gd name="T71" fmla="*/ 60 h 106"/>
                <a:gd name="T72" fmla="*/ 75 w 116"/>
                <a:gd name="T73" fmla="*/ 8 h 106"/>
                <a:gd name="T74" fmla="*/ 116 w 116"/>
                <a:gd name="T75" fmla="*/ 11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16" h="106">
                  <a:moveTo>
                    <a:pt x="18" y="83"/>
                  </a:moveTo>
                  <a:cubicBezTo>
                    <a:pt x="15" y="86"/>
                    <a:pt x="11" y="90"/>
                    <a:pt x="6" y="96"/>
                  </a:cubicBezTo>
                  <a:cubicBezTo>
                    <a:pt x="4" y="94"/>
                    <a:pt x="2" y="92"/>
                    <a:pt x="0" y="91"/>
                  </a:cubicBezTo>
                  <a:cubicBezTo>
                    <a:pt x="7" y="84"/>
                    <a:pt x="13" y="77"/>
                    <a:pt x="18" y="69"/>
                  </a:cubicBezTo>
                  <a:cubicBezTo>
                    <a:pt x="20" y="72"/>
                    <a:pt x="23" y="74"/>
                    <a:pt x="25" y="75"/>
                  </a:cubicBezTo>
                  <a:cubicBezTo>
                    <a:pt x="23" y="77"/>
                    <a:pt x="21" y="80"/>
                    <a:pt x="18" y="83"/>
                  </a:cubicBezTo>
                  <a:close/>
                  <a:moveTo>
                    <a:pt x="49" y="40"/>
                  </a:moveTo>
                  <a:cubicBezTo>
                    <a:pt x="54" y="40"/>
                    <a:pt x="59" y="39"/>
                    <a:pt x="65" y="39"/>
                  </a:cubicBezTo>
                  <a:cubicBezTo>
                    <a:pt x="63" y="48"/>
                    <a:pt x="63" y="48"/>
                    <a:pt x="63" y="48"/>
                  </a:cubicBezTo>
                  <a:cubicBezTo>
                    <a:pt x="58" y="48"/>
                    <a:pt x="51" y="48"/>
                    <a:pt x="41" y="48"/>
                  </a:cubicBezTo>
                  <a:cubicBezTo>
                    <a:pt x="39" y="59"/>
                    <a:pt x="39" y="59"/>
                    <a:pt x="39" y="59"/>
                  </a:cubicBezTo>
                  <a:cubicBezTo>
                    <a:pt x="48" y="59"/>
                    <a:pt x="56" y="59"/>
                    <a:pt x="61" y="58"/>
                  </a:cubicBezTo>
                  <a:cubicBezTo>
                    <a:pt x="60" y="67"/>
                    <a:pt x="60" y="67"/>
                    <a:pt x="60" y="67"/>
                  </a:cubicBezTo>
                  <a:cubicBezTo>
                    <a:pt x="55" y="67"/>
                    <a:pt x="47" y="67"/>
                    <a:pt x="38" y="67"/>
                  </a:cubicBezTo>
                  <a:cubicBezTo>
                    <a:pt x="34" y="94"/>
                    <a:pt x="34" y="94"/>
                    <a:pt x="34" y="94"/>
                  </a:cubicBezTo>
                  <a:cubicBezTo>
                    <a:pt x="34" y="98"/>
                    <a:pt x="32" y="101"/>
                    <a:pt x="29" y="103"/>
                  </a:cubicBezTo>
                  <a:cubicBezTo>
                    <a:pt x="26" y="104"/>
                    <a:pt x="22" y="105"/>
                    <a:pt x="18" y="105"/>
                  </a:cubicBezTo>
                  <a:cubicBezTo>
                    <a:pt x="17" y="101"/>
                    <a:pt x="16" y="98"/>
                    <a:pt x="15" y="95"/>
                  </a:cubicBezTo>
                  <a:cubicBezTo>
                    <a:pt x="19" y="95"/>
                    <a:pt x="22" y="95"/>
                    <a:pt x="23" y="95"/>
                  </a:cubicBezTo>
                  <a:cubicBezTo>
                    <a:pt x="25" y="95"/>
                    <a:pt x="26" y="94"/>
                    <a:pt x="26" y="91"/>
                  </a:cubicBezTo>
                  <a:cubicBezTo>
                    <a:pt x="30" y="67"/>
                    <a:pt x="30" y="67"/>
                    <a:pt x="30" y="67"/>
                  </a:cubicBezTo>
                  <a:cubicBezTo>
                    <a:pt x="20" y="67"/>
                    <a:pt x="13" y="67"/>
                    <a:pt x="7" y="67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14" y="59"/>
                    <a:pt x="22" y="59"/>
                    <a:pt x="31" y="59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21" y="48"/>
                    <a:pt x="13" y="48"/>
                    <a:pt x="8" y="48"/>
                  </a:cubicBezTo>
                  <a:cubicBezTo>
                    <a:pt x="9" y="39"/>
                    <a:pt x="9" y="39"/>
                    <a:pt x="9" y="39"/>
                  </a:cubicBezTo>
                  <a:cubicBezTo>
                    <a:pt x="14" y="39"/>
                    <a:pt x="19" y="40"/>
                    <a:pt x="24" y="40"/>
                  </a:cubicBezTo>
                  <a:cubicBezTo>
                    <a:pt x="41" y="40"/>
                    <a:pt x="41" y="40"/>
                    <a:pt x="41" y="40"/>
                  </a:cubicBezTo>
                  <a:cubicBezTo>
                    <a:pt x="44" y="32"/>
                    <a:pt x="47" y="27"/>
                    <a:pt x="49" y="23"/>
                  </a:cubicBezTo>
                  <a:cubicBezTo>
                    <a:pt x="51" y="24"/>
                    <a:pt x="54" y="25"/>
                    <a:pt x="58" y="26"/>
                  </a:cubicBezTo>
                  <a:cubicBezTo>
                    <a:pt x="56" y="27"/>
                    <a:pt x="53" y="32"/>
                    <a:pt x="49" y="40"/>
                  </a:cubicBezTo>
                  <a:close/>
                  <a:moveTo>
                    <a:pt x="47" y="13"/>
                  </a:moveTo>
                  <a:cubicBezTo>
                    <a:pt x="54" y="13"/>
                    <a:pt x="61" y="13"/>
                    <a:pt x="67" y="12"/>
                  </a:cubicBezTo>
                  <a:cubicBezTo>
                    <a:pt x="65" y="21"/>
                    <a:pt x="65" y="21"/>
                    <a:pt x="65" y="21"/>
                  </a:cubicBezTo>
                  <a:cubicBezTo>
                    <a:pt x="59" y="21"/>
                    <a:pt x="54" y="21"/>
                    <a:pt x="50" y="21"/>
                  </a:cubicBezTo>
                  <a:cubicBezTo>
                    <a:pt x="29" y="21"/>
                    <a:pt x="29" y="21"/>
                    <a:pt x="29" y="21"/>
                  </a:cubicBezTo>
                  <a:cubicBezTo>
                    <a:pt x="24" y="21"/>
                    <a:pt x="19" y="21"/>
                    <a:pt x="14" y="21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20" y="13"/>
                    <a:pt x="25" y="13"/>
                    <a:pt x="30" y="13"/>
                  </a:cubicBezTo>
                  <a:cubicBezTo>
                    <a:pt x="38" y="13"/>
                    <a:pt x="38" y="13"/>
                    <a:pt x="38" y="13"/>
                  </a:cubicBezTo>
                  <a:cubicBezTo>
                    <a:pt x="38" y="10"/>
                    <a:pt x="38" y="6"/>
                    <a:pt x="37" y="3"/>
                  </a:cubicBezTo>
                  <a:cubicBezTo>
                    <a:pt x="40" y="2"/>
                    <a:pt x="43" y="1"/>
                    <a:pt x="47" y="0"/>
                  </a:cubicBezTo>
                  <a:cubicBezTo>
                    <a:pt x="47" y="6"/>
                    <a:pt x="47" y="11"/>
                    <a:pt x="47" y="13"/>
                  </a:cubicBezTo>
                  <a:close/>
                  <a:moveTo>
                    <a:pt x="32" y="36"/>
                  </a:moveTo>
                  <a:cubicBezTo>
                    <a:pt x="29" y="37"/>
                    <a:pt x="26" y="38"/>
                    <a:pt x="24" y="39"/>
                  </a:cubicBezTo>
                  <a:cubicBezTo>
                    <a:pt x="23" y="34"/>
                    <a:pt x="22" y="30"/>
                    <a:pt x="21" y="27"/>
                  </a:cubicBezTo>
                  <a:cubicBezTo>
                    <a:pt x="23" y="26"/>
                    <a:pt x="25" y="24"/>
                    <a:pt x="28" y="24"/>
                  </a:cubicBezTo>
                  <a:cubicBezTo>
                    <a:pt x="30" y="28"/>
                    <a:pt x="31" y="32"/>
                    <a:pt x="32" y="36"/>
                  </a:cubicBezTo>
                  <a:close/>
                  <a:moveTo>
                    <a:pt x="55" y="85"/>
                  </a:moveTo>
                  <a:cubicBezTo>
                    <a:pt x="52" y="87"/>
                    <a:pt x="49" y="89"/>
                    <a:pt x="47" y="91"/>
                  </a:cubicBezTo>
                  <a:cubicBezTo>
                    <a:pt x="45" y="86"/>
                    <a:pt x="43" y="81"/>
                    <a:pt x="40" y="76"/>
                  </a:cubicBezTo>
                  <a:cubicBezTo>
                    <a:pt x="42" y="74"/>
                    <a:pt x="45" y="72"/>
                    <a:pt x="47" y="71"/>
                  </a:cubicBezTo>
                  <a:cubicBezTo>
                    <a:pt x="50" y="75"/>
                    <a:pt x="53" y="80"/>
                    <a:pt x="55" y="85"/>
                  </a:cubicBezTo>
                  <a:close/>
                  <a:moveTo>
                    <a:pt x="83" y="14"/>
                  </a:moveTo>
                  <a:cubicBezTo>
                    <a:pt x="80" y="36"/>
                    <a:pt x="80" y="36"/>
                    <a:pt x="80" y="36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6" y="36"/>
                    <a:pt x="110" y="36"/>
                    <a:pt x="113" y="36"/>
                  </a:cubicBezTo>
                  <a:cubicBezTo>
                    <a:pt x="112" y="44"/>
                    <a:pt x="112" y="44"/>
                    <a:pt x="112" y="44"/>
                  </a:cubicBezTo>
                  <a:cubicBezTo>
                    <a:pt x="108" y="44"/>
                    <a:pt x="104" y="44"/>
                    <a:pt x="101" y="44"/>
                  </a:cubicBezTo>
                  <a:cubicBezTo>
                    <a:pt x="95" y="90"/>
                    <a:pt x="95" y="90"/>
                    <a:pt x="95" y="90"/>
                  </a:cubicBezTo>
                  <a:cubicBezTo>
                    <a:pt x="94" y="95"/>
                    <a:pt x="94" y="100"/>
                    <a:pt x="93" y="106"/>
                  </a:cubicBezTo>
                  <a:cubicBezTo>
                    <a:pt x="84" y="106"/>
                    <a:pt x="84" y="106"/>
                    <a:pt x="84" y="106"/>
                  </a:cubicBezTo>
                  <a:cubicBezTo>
                    <a:pt x="85" y="100"/>
                    <a:pt x="86" y="95"/>
                    <a:pt x="86" y="90"/>
                  </a:cubicBezTo>
                  <a:cubicBezTo>
                    <a:pt x="93" y="44"/>
                    <a:pt x="93" y="44"/>
                    <a:pt x="93" y="44"/>
                  </a:cubicBezTo>
                  <a:cubicBezTo>
                    <a:pt x="79" y="44"/>
                    <a:pt x="79" y="44"/>
                    <a:pt x="79" y="44"/>
                  </a:cubicBezTo>
                  <a:cubicBezTo>
                    <a:pt x="78" y="51"/>
                    <a:pt x="76" y="59"/>
                    <a:pt x="75" y="65"/>
                  </a:cubicBezTo>
                  <a:cubicBezTo>
                    <a:pt x="73" y="72"/>
                    <a:pt x="71" y="79"/>
                    <a:pt x="68" y="86"/>
                  </a:cubicBezTo>
                  <a:cubicBezTo>
                    <a:pt x="65" y="92"/>
                    <a:pt x="61" y="99"/>
                    <a:pt x="57" y="106"/>
                  </a:cubicBezTo>
                  <a:cubicBezTo>
                    <a:pt x="54" y="105"/>
                    <a:pt x="51" y="103"/>
                    <a:pt x="48" y="102"/>
                  </a:cubicBezTo>
                  <a:cubicBezTo>
                    <a:pt x="54" y="95"/>
                    <a:pt x="58" y="88"/>
                    <a:pt x="61" y="80"/>
                  </a:cubicBezTo>
                  <a:cubicBezTo>
                    <a:pt x="64" y="73"/>
                    <a:pt x="66" y="66"/>
                    <a:pt x="67" y="60"/>
                  </a:cubicBezTo>
                  <a:cubicBezTo>
                    <a:pt x="69" y="55"/>
                    <a:pt x="70" y="46"/>
                    <a:pt x="71" y="35"/>
                  </a:cubicBezTo>
                  <a:cubicBezTo>
                    <a:pt x="73" y="24"/>
                    <a:pt x="74" y="14"/>
                    <a:pt x="75" y="8"/>
                  </a:cubicBezTo>
                  <a:cubicBezTo>
                    <a:pt x="88" y="7"/>
                    <a:pt x="101" y="5"/>
                    <a:pt x="112" y="1"/>
                  </a:cubicBezTo>
                  <a:cubicBezTo>
                    <a:pt x="113" y="6"/>
                    <a:pt x="115" y="9"/>
                    <a:pt x="116" y="11"/>
                  </a:cubicBezTo>
                  <a:cubicBezTo>
                    <a:pt x="112" y="11"/>
                    <a:pt x="101" y="12"/>
                    <a:pt x="83" y="14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209"/>
              <a:endParaRPr lang="zh-CN" altLang="en-US" sz="1900">
                <a:solidFill>
                  <a:prstClr val="white"/>
                </a:solidFill>
              </a:endParaRPr>
            </a:p>
          </p:txBody>
        </p:sp>
        <p:sp>
          <p:nvSpPr>
            <p:cNvPr id="59" name="Freeform 31"/>
            <p:cNvSpPr>
              <a:spLocks noEditPoints="1"/>
            </p:cNvSpPr>
            <p:nvPr/>
          </p:nvSpPr>
          <p:spPr bwMode="auto">
            <a:xfrm>
              <a:off x="9665851" y="4546970"/>
              <a:ext cx="35951" cy="34051"/>
            </a:xfrm>
            <a:custGeom>
              <a:avLst/>
              <a:gdLst>
                <a:gd name="T0" fmla="*/ 85 w 104"/>
                <a:gd name="T1" fmla="*/ 0 h 98"/>
                <a:gd name="T2" fmla="*/ 80 w 104"/>
                <a:gd name="T3" fmla="*/ 32 h 98"/>
                <a:gd name="T4" fmla="*/ 91 w 104"/>
                <a:gd name="T5" fmla="*/ 32 h 98"/>
                <a:gd name="T6" fmla="*/ 104 w 104"/>
                <a:gd name="T7" fmla="*/ 31 h 98"/>
                <a:gd name="T8" fmla="*/ 103 w 104"/>
                <a:gd name="T9" fmla="*/ 40 h 98"/>
                <a:gd name="T10" fmla="*/ 90 w 104"/>
                <a:gd name="T11" fmla="*/ 40 h 98"/>
                <a:gd name="T12" fmla="*/ 79 w 104"/>
                <a:gd name="T13" fmla="*/ 40 h 98"/>
                <a:gd name="T14" fmla="*/ 75 w 104"/>
                <a:gd name="T15" fmla="*/ 74 h 98"/>
                <a:gd name="T16" fmla="*/ 35 w 104"/>
                <a:gd name="T17" fmla="*/ 74 h 98"/>
                <a:gd name="T18" fmla="*/ 40 w 104"/>
                <a:gd name="T19" fmla="*/ 40 h 98"/>
                <a:gd name="T20" fmla="*/ 23 w 104"/>
                <a:gd name="T21" fmla="*/ 40 h 98"/>
                <a:gd name="T22" fmla="*/ 16 w 104"/>
                <a:gd name="T23" fmla="*/ 90 h 98"/>
                <a:gd name="T24" fmla="*/ 72 w 104"/>
                <a:gd name="T25" fmla="*/ 90 h 98"/>
                <a:gd name="T26" fmla="*/ 89 w 104"/>
                <a:gd name="T27" fmla="*/ 89 h 98"/>
                <a:gd name="T28" fmla="*/ 88 w 104"/>
                <a:gd name="T29" fmla="*/ 98 h 98"/>
                <a:gd name="T30" fmla="*/ 71 w 104"/>
                <a:gd name="T31" fmla="*/ 98 h 98"/>
                <a:gd name="T32" fmla="*/ 4 w 104"/>
                <a:gd name="T33" fmla="*/ 98 h 98"/>
                <a:gd name="T34" fmla="*/ 7 w 104"/>
                <a:gd name="T35" fmla="*/ 84 h 98"/>
                <a:gd name="T36" fmla="*/ 14 w 104"/>
                <a:gd name="T37" fmla="*/ 40 h 98"/>
                <a:gd name="T38" fmla="*/ 0 w 104"/>
                <a:gd name="T39" fmla="*/ 40 h 98"/>
                <a:gd name="T40" fmla="*/ 1 w 104"/>
                <a:gd name="T41" fmla="*/ 31 h 98"/>
                <a:gd name="T42" fmla="*/ 15 w 104"/>
                <a:gd name="T43" fmla="*/ 32 h 98"/>
                <a:gd name="T44" fmla="*/ 18 w 104"/>
                <a:gd name="T45" fmla="*/ 5 h 98"/>
                <a:gd name="T46" fmla="*/ 29 w 104"/>
                <a:gd name="T47" fmla="*/ 5 h 98"/>
                <a:gd name="T48" fmla="*/ 24 w 104"/>
                <a:gd name="T49" fmla="*/ 32 h 98"/>
                <a:gd name="T50" fmla="*/ 41 w 104"/>
                <a:gd name="T51" fmla="*/ 32 h 98"/>
                <a:gd name="T52" fmla="*/ 45 w 104"/>
                <a:gd name="T53" fmla="*/ 0 h 98"/>
                <a:gd name="T54" fmla="*/ 56 w 104"/>
                <a:gd name="T55" fmla="*/ 0 h 98"/>
                <a:gd name="T56" fmla="*/ 51 w 104"/>
                <a:gd name="T57" fmla="*/ 32 h 98"/>
                <a:gd name="T58" fmla="*/ 70 w 104"/>
                <a:gd name="T59" fmla="*/ 32 h 98"/>
                <a:gd name="T60" fmla="*/ 74 w 104"/>
                <a:gd name="T61" fmla="*/ 0 h 98"/>
                <a:gd name="T62" fmla="*/ 85 w 104"/>
                <a:gd name="T63" fmla="*/ 0 h 98"/>
                <a:gd name="T64" fmla="*/ 66 w 104"/>
                <a:gd name="T65" fmla="*/ 66 h 98"/>
                <a:gd name="T66" fmla="*/ 69 w 104"/>
                <a:gd name="T67" fmla="*/ 40 h 98"/>
                <a:gd name="T68" fmla="*/ 50 w 104"/>
                <a:gd name="T69" fmla="*/ 40 h 98"/>
                <a:gd name="T70" fmla="*/ 46 w 104"/>
                <a:gd name="T71" fmla="*/ 66 h 98"/>
                <a:gd name="T72" fmla="*/ 66 w 104"/>
                <a:gd name="T73" fmla="*/ 66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04" h="98">
                  <a:moveTo>
                    <a:pt x="85" y="0"/>
                  </a:moveTo>
                  <a:cubicBezTo>
                    <a:pt x="84" y="4"/>
                    <a:pt x="82" y="15"/>
                    <a:pt x="80" y="32"/>
                  </a:cubicBezTo>
                  <a:cubicBezTo>
                    <a:pt x="91" y="32"/>
                    <a:pt x="91" y="32"/>
                    <a:pt x="91" y="32"/>
                  </a:cubicBezTo>
                  <a:cubicBezTo>
                    <a:pt x="94" y="32"/>
                    <a:pt x="98" y="32"/>
                    <a:pt x="104" y="31"/>
                  </a:cubicBezTo>
                  <a:cubicBezTo>
                    <a:pt x="103" y="40"/>
                    <a:pt x="103" y="40"/>
                    <a:pt x="103" y="40"/>
                  </a:cubicBezTo>
                  <a:cubicBezTo>
                    <a:pt x="98" y="40"/>
                    <a:pt x="94" y="40"/>
                    <a:pt x="90" y="40"/>
                  </a:cubicBezTo>
                  <a:cubicBezTo>
                    <a:pt x="79" y="40"/>
                    <a:pt x="79" y="40"/>
                    <a:pt x="79" y="40"/>
                  </a:cubicBezTo>
                  <a:cubicBezTo>
                    <a:pt x="76" y="58"/>
                    <a:pt x="75" y="69"/>
                    <a:pt x="75" y="74"/>
                  </a:cubicBezTo>
                  <a:cubicBezTo>
                    <a:pt x="35" y="74"/>
                    <a:pt x="35" y="74"/>
                    <a:pt x="35" y="74"/>
                  </a:cubicBezTo>
                  <a:cubicBezTo>
                    <a:pt x="36" y="70"/>
                    <a:pt x="38" y="58"/>
                    <a:pt x="40" y="40"/>
                  </a:cubicBezTo>
                  <a:cubicBezTo>
                    <a:pt x="23" y="40"/>
                    <a:pt x="23" y="40"/>
                    <a:pt x="23" y="40"/>
                  </a:cubicBezTo>
                  <a:cubicBezTo>
                    <a:pt x="16" y="90"/>
                    <a:pt x="16" y="90"/>
                    <a:pt x="16" y="90"/>
                  </a:cubicBezTo>
                  <a:cubicBezTo>
                    <a:pt x="72" y="90"/>
                    <a:pt x="72" y="90"/>
                    <a:pt x="72" y="90"/>
                  </a:cubicBezTo>
                  <a:cubicBezTo>
                    <a:pt x="78" y="90"/>
                    <a:pt x="84" y="89"/>
                    <a:pt x="89" y="89"/>
                  </a:cubicBezTo>
                  <a:cubicBezTo>
                    <a:pt x="88" y="98"/>
                    <a:pt x="88" y="98"/>
                    <a:pt x="88" y="98"/>
                  </a:cubicBezTo>
                  <a:cubicBezTo>
                    <a:pt x="82" y="98"/>
                    <a:pt x="77" y="98"/>
                    <a:pt x="71" y="98"/>
                  </a:cubicBezTo>
                  <a:cubicBezTo>
                    <a:pt x="4" y="98"/>
                    <a:pt x="4" y="98"/>
                    <a:pt x="4" y="98"/>
                  </a:cubicBezTo>
                  <a:cubicBezTo>
                    <a:pt x="6" y="94"/>
                    <a:pt x="7" y="89"/>
                    <a:pt x="7" y="84"/>
                  </a:cubicBezTo>
                  <a:cubicBezTo>
                    <a:pt x="14" y="40"/>
                    <a:pt x="14" y="40"/>
                    <a:pt x="14" y="40"/>
                  </a:cubicBezTo>
                  <a:cubicBezTo>
                    <a:pt x="9" y="40"/>
                    <a:pt x="4" y="40"/>
                    <a:pt x="0" y="40"/>
                  </a:cubicBezTo>
                  <a:cubicBezTo>
                    <a:pt x="1" y="31"/>
                    <a:pt x="1" y="31"/>
                    <a:pt x="1" y="31"/>
                  </a:cubicBezTo>
                  <a:cubicBezTo>
                    <a:pt x="5" y="32"/>
                    <a:pt x="10" y="32"/>
                    <a:pt x="15" y="32"/>
                  </a:cubicBezTo>
                  <a:cubicBezTo>
                    <a:pt x="17" y="18"/>
                    <a:pt x="18" y="9"/>
                    <a:pt x="18" y="5"/>
                  </a:cubicBezTo>
                  <a:cubicBezTo>
                    <a:pt x="29" y="5"/>
                    <a:pt x="29" y="5"/>
                    <a:pt x="29" y="5"/>
                  </a:cubicBezTo>
                  <a:cubicBezTo>
                    <a:pt x="28" y="8"/>
                    <a:pt x="26" y="17"/>
                    <a:pt x="24" y="32"/>
                  </a:cubicBezTo>
                  <a:cubicBezTo>
                    <a:pt x="41" y="32"/>
                    <a:pt x="41" y="32"/>
                    <a:pt x="41" y="32"/>
                  </a:cubicBezTo>
                  <a:cubicBezTo>
                    <a:pt x="44" y="15"/>
                    <a:pt x="45" y="4"/>
                    <a:pt x="45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5" y="4"/>
                    <a:pt x="53" y="14"/>
                    <a:pt x="51" y="32"/>
                  </a:cubicBezTo>
                  <a:cubicBezTo>
                    <a:pt x="70" y="32"/>
                    <a:pt x="70" y="32"/>
                    <a:pt x="70" y="32"/>
                  </a:cubicBezTo>
                  <a:cubicBezTo>
                    <a:pt x="73" y="15"/>
                    <a:pt x="74" y="5"/>
                    <a:pt x="74" y="0"/>
                  </a:cubicBezTo>
                  <a:lnTo>
                    <a:pt x="85" y="0"/>
                  </a:lnTo>
                  <a:close/>
                  <a:moveTo>
                    <a:pt x="66" y="66"/>
                  </a:moveTo>
                  <a:cubicBezTo>
                    <a:pt x="69" y="40"/>
                    <a:pt x="69" y="40"/>
                    <a:pt x="69" y="40"/>
                  </a:cubicBezTo>
                  <a:cubicBezTo>
                    <a:pt x="50" y="40"/>
                    <a:pt x="50" y="40"/>
                    <a:pt x="50" y="40"/>
                  </a:cubicBezTo>
                  <a:cubicBezTo>
                    <a:pt x="46" y="66"/>
                    <a:pt x="46" y="66"/>
                    <a:pt x="46" y="66"/>
                  </a:cubicBezTo>
                  <a:lnTo>
                    <a:pt x="66" y="66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209"/>
              <a:endParaRPr lang="zh-CN" altLang="en-US" sz="1900">
                <a:solidFill>
                  <a:prstClr val="white"/>
                </a:solidFill>
              </a:endParaRPr>
            </a:p>
          </p:txBody>
        </p:sp>
        <p:sp>
          <p:nvSpPr>
            <p:cNvPr id="60" name="Freeform 32"/>
            <p:cNvSpPr>
              <a:spLocks noEditPoints="1"/>
            </p:cNvSpPr>
            <p:nvPr/>
          </p:nvSpPr>
          <p:spPr bwMode="auto">
            <a:xfrm>
              <a:off x="9759236" y="4546386"/>
              <a:ext cx="35951" cy="35659"/>
            </a:xfrm>
            <a:custGeom>
              <a:avLst/>
              <a:gdLst>
                <a:gd name="T0" fmla="*/ 79 w 104"/>
                <a:gd name="T1" fmla="*/ 58 h 103"/>
                <a:gd name="T2" fmla="*/ 104 w 104"/>
                <a:gd name="T3" fmla="*/ 65 h 103"/>
                <a:gd name="T4" fmla="*/ 97 w 104"/>
                <a:gd name="T5" fmla="*/ 74 h 103"/>
                <a:gd name="T6" fmla="*/ 76 w 104"/>
                <a:gd name="T7" fmla="*/ 66 h 103"/>
                <a:gd name="T8" fmla="*/ 75 w 104"/>
                <a:gd name="T9" fmla="*/ 74 h 103"/>
                <a:gd name="T10" fmla="*/ 73 w 104"/>
                <a:gd name="T11" fmla="*/ 87 h 103"/>
                <a:gd name="T12" fmla="*/ 71 w 104"/>
                <a:gd name="T13" fmla="*/ 101 h 103"/>
                <a:gd name="T14" fmla="*/ 61 w 104"/>
                <a:gd name="T15" fmla="*/ 101 h 103"/>
                <a:gd name="T16" fmla="*/ 64 w 104"/>
                <a:gd name="T17" fmla="*/ 87 h 103"/>
                <a:gd name="T18" fmla="*/ 65 w 104"/>
                <a:gd name="T19" fmla="*/ 75 h 103"/>
                <a:gd name="T20" fmla="*/ 66 w 104"/>
                <a:gd name="T21" fmla="*/ 64 h 103"/>
                <a:gd name="T22" fmla="*/ 72 w 104"/>
                <a:gd name="T23" fmla="*/ 64 h 103"/>
                <a:gd name="T24" fmla="*/ 52 w 104"/>
                <a:gd name="T25" fmla="*/ 51 h 103"/>
                <a:gd name="T26" fmla="*/ 32 w 104"/>
                <a:gd name="T27" fmla="*/ 62 h 103"/>
                <a:gd name="T28" fmla="*/ 5 w 104"/>
                <a:gd name="T29" fmla="*/ 72 h 103"/>
                <a:gd name="T30" fmla="*/ 0 w 104"/>
                <a:gd name="T31" fmla="*/ 65 h 103"/>
                <a:gd name="T32" fmla="*/ 19 w 104"/>
                <a:gd name="T33" fmla="*/ 59 h 103"/>
                <a:gd name="T34" fmla="*/ 39 w 104"/>
                <a:gd name="T35" fmla="*/ 50 h 103"/>
                <a:gd name="T36" fmla="*/ 52 w 104"/>
                <a:gd name="T37" fmla="*/ 40 h 103"/>
                <a:gd name="T38" fmla="*/ 60 w 104"/>
                <a:gd name="T39" fmla="*/ 45 h 103"/>
                <a:gd name="T40" fmla="*/ 58 w 104"/>
                <a:gd name="T41" fmla="*/ 46 h 103"/>
                <a:gd name="T42" fmla="*/ 79 w 104"/>
                <a:gd name="T43" fmla="*/ 58 h 103"/>
                <a:gd name="T44" fmla="*/ 35 w 104"/>
                <a:gd name="T45" fmla="*/ 72 h 103"/>
                <a:gd name="T46" fmla="*/ 33 w 104"/>
                <a:gd name="T47" fmla="*/ 81 h 103"/>
                <a:gd name="T48" fmla="*/ 27 w 104"/>
                <a:gd name="T49" fmla="*/ 91 h 103"/>
                <a:gd name="T50" fmla="*/ 13 w 104"/>
                <a:gd name="T51" fmla="*/ 103 h 103"/>
                <a:gd name="T52" fmla="*/ 7 w 104"/>
                <a:gd name="T53" fmla="*/ 96 h 103"/>
                <a:gd name="T54" fmla="*/ 19 w 104"/>
                <a:gd name="T55" fmla="*/ 88 h 103"/>
                <a:gd name="T56" fmla="*/ 25 w 104"/>
                <a:gd name="T57" fmla="*/ 79 h 103"/>
                <a:gd name="T58" fmla="*/ 27 w 104"/>
                <a:gd name="T59" fmla="*/ 72 h 103"/>
                <a:gd name="T60" fmla="*/ 29 w 104"/>
                <a:gd name="T61" fmla="*/ 64 h 103"/>
                <a:gd name="T62" fmla="*/ 37 w 104"/>
                <a:gd name="T63" fmla="*/ 66 h 103"/>
                <a:gd name="T64" fmla="*/ 35 w 104"/>
                <a:gd name="T65" fmla="*/ 72 h 103"/>
                <a:gd name="T66" fmla="*/ 97 w 104"/>
                <a:gd name="T67" fmla="*/ 15 h 103"/>
                <a:gd name="T68" fmla="*/ 96 w 104"/>
                <a:gd name="T69" fmla="*/ 25 h 103"/>
                <a:gd name="T70" fmla="*/ 95 w 104"/>
                <a:gd name="T71" fmla="*/ 39 h 103"/>
                <a:gd name="T72" fmla="*/ 16 w 104"/>
                <a:gd name="T73" fmla="*/ 39 h 103"/>
                <a:gd name="T74" fmla="*/ 18 w 104"/>
                <a:gd name="T75" fmla="*/ 24 h 103"/>
                <a:gd name="T76" fmla="*/ 20 w 104"/>
                <a:gd name="T77" fmla="*/ 15 h 103"/>
                <a:gd name="T78" fmla="*/ 21 w 104"/>
                <a:gd name="T79" fmla="*/ 0 h 103"/>
                <a:gd name="T80" fmla="*/ 100 w 104"/>
                <a:gd name="T81" fmla="*/ 0 h 103"/>
                <a:gd name="T82" fmla="*/ 97 w 104"/>
                <a:gd name="T83" fmla="*/ 15 h 103"/>
                <a:gd name="T84" fmla="*/ 54 w 104"/>
                <a:gd name="T85" fmla="*/ 16 h 103"/>
                <a:gd name="T86" fmla="*/ 55 w 104"/>
                <a:gd name="T87" fmla="*/ 6 h 103"/>
                <a:gd name="T88" fmla="*/ 30 w 104"/>
                <a:gd name="T89" fmla="*/ 6 h 103"/>
                <a:gd name="T90" fmla="*/ 28 w 104"/>
                <a:gd name="T91" fmla="*/ 16 h 103"/>
                <a:gd name="T92" fmla="*/ 54 w 104"/>
                <a:gd name="T93" fmla="*/ 16 h 103"/>
                <a:gd name="T94" fmla="*/ 51 w 104"/>
                <a:gd name="T95" fmla="*/ 33 h 103"/>
                <a:gd name="T96" fmla="*/ 53 w 104"/>
                <a:gd name="T97" fmla="*/ 22 h 103"/>
                <a:gd name="T98" fmla="*/ 27 w 104"/>
                <a:gd name="T99" fmla="*/ 22 h 103"/>
                <a:gd name="T100" fmla="*/ 26 w 104"/>
                <a:gd name="T101" fmla="*/ 33 h 103"/>
                <a:gd name="T102" fmla="*/ 51 w 104"/>
                <a:gd name="T103" fmla="*/ 33 h 103"/>
                <a:gd name="T104" fmla="*/ 88 w 104"/>
                <a:gd name="T105" fmla="*/ 16 h 103"/>
                <a:gd name="T106" fmla="*/ 90 w 104"/>
                <a:gd name="T107" fmla="*/ 6 h 103"/>
                <a:gd name="T108" fmla="*/ 64 w 104"/>
                <a:gd name="T109" fmla="*/ 6 h 103"/>
                <a:gd name="T110" fmla="*/ 62 w 104"/>
                <a:gd name="T111" fmla="*/ 16 h 103"/>
                <a:gd name="T112" fmla="*/ 88 w 104"/>
                <a:gd name="T113" fmla="*/ 16 h 103"/>
                <a:gd name="T114" fmla="*/ 86 w 104"/>
                <a:gd name="T115" fmla="*/ 33 h 103"/>
                <a:gd name="T116" fmla="*/ 87 w 104"/>
                <a:gd name="T117" fmla="*/ 22 h 103"/>
                <a:gd name="T118" fmla="*/ 61 w 104"/>
                <a:gd name="T119" fmla="*/ 22 h 103"/>
                <a:gd name="T120" fmla="*/ 60 w 104"/>
                <a:gd name="T121" fmla="*/ 33 h 103"/>
                <a:gd name="T122" fmla="*/ 86 w 104"/>
                <a:gd name="T123" fmla="*/ 33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04" h="103">
                  <a:moveTo>
                    <a:pt x="79" y="58"/>
                  </a:moveTo>
                  <a:cubicBezTo>
                    <a:pt x="89" y="62"/>
                    <a:pt x="97" y="64"/>
                    <a:pt x="104" y="65"/>
                  </a:cubicBezTo>
                  <a:cubicBezTo>
                    <a:pt x="101" y="67"/>
                    <a:pt x="99" y="70"/>
                    <a:pt x="97" y="74"/>
                  </a:cubicBezTo>
                  <a:cubicBezTo>
                    <a:pt x="90" y="72"/>
                    <a:pt x="83" y="69"/>
                    <a:pt x="76" y="66"/>
                  </a:cubicBezTo>
                  <a:cubicBezTo>
                    <a:pt x="75" y="68"/>
                    <a:pt x="75" y="71"/>
                    <a:pt x="75" y="74"/>
                  </a:cubicBezTo>
                  <a:cubicBezTo>
                    <a:pt x="73" y="87"/>
                    <a:pt x="73" y="87"/>
                    <a:pt x="73" y="87"/>
                  </a:cubicBezTo>
                  <a:cubicBezTo>
                    <a:pt x="72" y="92"/>
                    <a:pt x="71" y="96"/>
                    <a:pt x="71" y="101"/>
                  </a:cubicBezTo>
                  <a:cubicBezTo>
                    <a:pt x="61" y="101"/>
                    <a:pt x="61" y="101"/>
                    <a:pt x="61" y="101"/>
                  </a:cubicBezTo>
                  <a:cubicBezTo>
                    <a:pt x="62" y="97"/>
                    <a:pt x="63" y="92"/>
                    <a:pt x="64" y="87"/>
                  </a:cubicBezTo>
                  <a:cubicBezTo>
                    <a:pt x="65" y="75"/>
                    <a:pt x="65" y="75"/>
                    <a:pt x="65" y="75"/>
                  </a:cubicBezTo>
                  <a:cubicBezTo>
                    <a:pt x="66" y="72"/>
                    <a:pt x="66" y="68"/>
                    <a:pt x="66" y="64"/>
                  </a:cubicBezTo>
                  <a:cubicBezTo>
                    <a:pt x="72" y="64"/>
                    <a:pt x="72" y="64"/>
                    <a:pt x="72" y="64"/>
                  </a:cubicBezTo>
                  <a:cubicBezTo>
                    <a:pt x="66" y="62"/>
                    <a:pt x="59" y="57"/>
                    <a:pt x="52" y="51"/>
                  </a:cubicBezTo>
                  <a:cubicBezTo>
                    <a:pt x="47" y="54"/>
                    <a:pt x="40" y="58"/>
                    <a:pt x="32" y="62"/>
                  </a:cubicBezTo>
                  <a:cubicBezTo>
                    <a:pt x="24" y="66"/>
                    <a:pt x="15" y="69"/>
                    <a:pt x="5" y="72"/>
                  </a:cubicBezTo>
                  <a:cubicBezTo>
                    <a:pt x="4" y="70"/>
                    <a:pt x="2" y="67"/>
                    <a:pt x="0" y="65"/>
                  </a:cubicBezTo>
                  <a:cubicBezTo>
                    <a:pt x="5" y="64"/>
                    <a:pt x="11" y="62"/>
                    <a:pt x="19" y="59"/>
                  </a:cubicBezTo>
                  <a:cubicBezTo>
                    <a:pt x="26" y="57"/>
                    <a:pt x="33" y="54"/>
                    <a:pt x="39" y="50"/>
                  </a:cubicBezTo>
                  <a:cubicBezTo>
                    <a:pt x="45" y="46"/>
                    <a:pt x="49" y="43"/>
                    <a:pt x="52" y="40"/>
                  </a:cubicBezTo>
                  <a:cubicBezTo>
                    <a:pt x="54" y="42"/>
                    <a:pt x="57" y="43"/>
                    <a:pt x="60" y="45"/>
                  </a:cubicBezTo>
                  <a:cubicBezTo>
                    <a:pt x="58" y="46"/>
                    <a:pt x="58" y="46"/>
                    <a:pt x="58" y="46"/>
                  </a:cubicBezTo>
                  <a:cubicBezTo>
                    <a:pt x="63" y="51"/>
                    <a:pt x="70" y="55"/>
                    <a:pt x="79" y="58"/>
                  </a:cubicBezTo>
                  <a:close/>
                  <a:moveTo>
                    <a:pt x="35" y="72"/>
                  </a:moveTo>
                  <a:cubicBezTo>
                    <a:pt x="35" y="75"/>
                    <a:pt x="34" y="77"/>
                    <a:pt x="33" y="81"/>
                  </a:cubicBezTo>
                  <a:cubicBezTo>
                    <a:pt x="32" y="84"/>
                    <a:pt x="30" y="87"/>
                    <a:pt x="27" y="91"/>
                  </a:cubicBezTo>
                  <a:cubicBezTo>
                    <a:pt x="24" y="94"/>
                    <a:pt x="19" y="98"/>
                    <a:pt x="13" y="103"/>
                  </a:cubicBezTo>
                  <a:cubicBezTo>
                    <a:pt x="11" y="100"/>
                    <a:pt x="9" y="98"/>
                    <a:pt x="7" y="96"/>
                  </a:cubicBezTo>
                  <a:cubicBezTo>
                    <a:pt x="12" y="93"/>
                    <a:pt x="16" y="90"/>
                    <a:pt x="19" y="88"/>
                  </a:cubicBezTo>
                  <a:cubicBezTo>
                    <a:pt x="22" y="85"/>
                    <a:pt x="24" y="82"/>
                    <a:pt x="25" y="79"/>
                  </a:cubicBezTo>
                  <a:cubicBezTo>
                    <a:pt x="26" y="77"/>
                    <a:pt x="27" y="74"/>
                    <a:pt x="27" y="72"/>
                  </a:cubicBezTo>
                  <a:cubicBezTo>
                    <a:pt x="28" y="71"/>
                    <a:pt x="28" y="68"/>
                    <a:pt x="29" y="64"/>
                  </a:cubicBezTo>
                  <a:cubicBezTo>
                    <a:pt x="32" y="65"/>
                    <a:pt x="35" y="65"/>
                    <a:pt x="37" y="66"/>
                  </a:cubicBezTo>
                  <a:cubicBezTo>
                    <a:pt x="36" y="68"/>
                    <a:pt x="36" y="70"/>
                    <a:pt x="35" y="72"/>
                  </a:cubicBezTo>
                  <a:close/>
                  <a:moveTo>
                    <a:pt x="97" y="15"/>
                  </a:moveTo>
                  <a:cubicBezTo>
                    <a:pt x="96" y="25"/>
                    <a:pt x="96" y="25"/>
                    <a:pt x="96" y="25"/>
                  </a:cubicBezTo>
                  <a:cubicBezTo>
                    <a:pt x="96" y="29"/>
                    <a:pt x="95" y="33"/>
                    <a:pt x="95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7" y="33"/>
                    <a:pt x="18" y="28"/>
                    <a:pt x="18" y="24"/>
                  </a:cubicBezTo>
                  <a:cubicBezTo>
                    <a:pt x="20" y="15"/>
                    <a:pt x="20" y="15"/>
                    <a:pt x="20" y="15"/>
                  </a:cubicBezTo>
                  <a:cubicBezTo>
                    <a:pt x="20" y="9"/>
                    <a:pt x="21" y="4"/>
                    <a:pt x="21" y="0"/>
                  </a:cubicBezTo>
                  <a:cubicBezTo>
                    <a:pt x="100" y="0"/>
                    <a:pt x="100" y="0"/>
                    <a:pt x="100" y="0"/>
                  </a:cubicBezTo>
                  <a:cubicBezTo>
                    <a:pt x="99" y="3"/>
                    <a:pt x="98" y="8"/>
                    <a:pt x="97" y="15"/>
                  </a:cubicBezTo>
                  <a:close/>
                  <a:moveTo>
                    <a:pt x="54" y="16"/>
                  </a:moveTo>
                  <a:cubicBezTo>
                    <a:pt x="55" y="6"/>
                    <a:pt x="55" y="6"/>
                    <a:pt x="55" y="6"/>
                  </a:cubicBezTo>
                  <a:cubicBezTo>
                    <a:pt x="30" y="6"/>
                    <a:pt x="30" y="6"/>
                    <a:pt x="30" y="6"/>
                  </a:cubicBezTo>
                  <a:cubicBezTo>
                    <a:pt x="28" y="16"/>
                    <a:pt x="28" y="16"/>
                    <a:pt x="28" y="16"/>
                  </a:cubicBezTo>
                  <a:lnTo>
                    <a:pt x="54" y="16"/>
                  </a:lnTo>
                  <a:close/>
                  <a:moveTo>
                    <a:pt x="51" y="33"/>
                  </a:moveTo>
                  <a:cubicBezTo>
                    <a:pt x="53" y="22"/>
                    <a:pt x="53" y="22"/>
                    <a:pt x="53" y="22"/>
                  </a:cubicBezTo>
                  <a:cubicBezTo>
                    <a:pt x="27" y="22"/>
                    <a:pt x="27" y="22"/>
                    <a:pt x="27" y="22"/>
                  </a:cubicBezTo>
                  <a:cubicBezTo>
                    <a:pt x="26" y="33"/>
                    <a:pt x="26" y="33"/>
                    <a:pt x="26" y="33"/>
                  </a:cubicBezTo>
                  <a:lnTo>
                    <a:pt x="51" y="33"/>
                  </a:lnTo>
                  <a:close/>
                  <a:moveTo>
                    <a:pt x="88" y="16"/>
                  </a:moveTo>
                  <a:cubicBezTo>
                    <a:pt x="90" y="6"/>
                    <a:pt x="90" y="6"/>
                    <a:pt x="90" y="6"/>
                  </a:cubicBezTo>
                  <a:cubicBezTo>
                    <a:pt x="64" y="6"/>
                    <a:pt x="64" y="6"/>
                    <a:pt x="64" y="6"/>
                  </a:cubicBezTo>
                  <a:cubicBezTo>
                    <a:pt x="62" y="16"/>
                    <a:pt x="62" y="16"/>
                    <a:pt x="62" y="16"/>
                  </a:cubicBezTo>
                  <a:lnTo>
                    <a:pt x="88" y="16"/>
                  </a:lnTo>
                  <a:close/>
                  <a:moveTo>
                    <a:pt x="86" y="33"/>
                  </a:moveTo>
                  <a:cubicBezTo>
                    <a:pt x="87" y="22"/>
                    <a:pt x="87" y="22"/>
                    <a:pt x="87" y="22"/>
                  </a:cubicBezTo>
                  <a:cubicBezTo>
                    <a:pt x="61" y="22"/>
                    <a:pt x="61" y="22"/>
                    <a:pt x="61" y="22"/>
                  </a:cubicBezTo>
                  <a:cubicBezTo>
                    <a:pt x="60" y="33"/>
                    <a:pt x="60" y="33"/>
                    <a:pt x="60" y="33"/>
                  </a:cubicBezTo>
                  <a:lnTo>
                    <a:pt x="86" y="33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209"/>
              <a:endParaRPr lang="zh-CN" altLang="en-US" sz="1900">
                <a:solidFill>
                  <a:prstClr val="white"/>
                </a:solidFill>
              </a:endParaRPr>
            </a:p>
          </p:txBody>
        </p:sp>
        <p:sp>
          <p:nvSpPr>
            <p:cNvPr id="61" name="Line 33"/>
            <p:cNvSpPr>
              <a:spLocks noChangeShapeType="1"/>
            </p:cNvSpPr>
            <p:nvPr/>
          </p:nvSpPr>
          <p:spPr bwMode="auto">
            <a:xfrm flipH="1">
              <a:off x="9255481" y="4548432"/>
              <a:ext cx="4530" cy="31129"/>
            </a:xfrm>
            <a:prstGeom prst="line">
              <a:avLst/>
            </a:prstGeom>
            <a:noFill/>
            <a:ln w="14288" cap="flat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209"/>
              <a:endParaRPr lang="zh-CN" altLang="en-US" sz="1900">
                <a:solidFill>
                  <a:prstClr val="white"/>
                </a:solidFill>
              </a:endParaRPr>
            </a:p>
          </p:txBody>
        </p:sp>
        <p:sp>
          <p:nvSpPr>
            <p:cNvPr id="62" name="Line 34"/>
            <p:cNvSpPr>
              <a:spLocks noChangeShapeType="1"/>
            </p:cNvSpPr>
            <p:nvPr/>
          </p:nvSpPr>
          <p:spPr bwMode="auto">
            <a:xfrm flipH="1">
              <a:off x="9348136" y="4548432"/>
              <a:ext cx="4530" cy="31129"/>
            </a:xfrm>
            <a:prstGeom prst="line">
              <a:avLst/>
            </a:prstGeom>
            <a:noFill/>
            <a:ln w="14288" cap="flat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209"/>
              <a:endParaRPr lang="zh-CN" altLang="en-US" sz="1900">
                <a:solidFill>
                  <a:prstClr val="white"/>
                </a:solidFill>
              </a:endParaRPr>
            </a:p>
          </p:txBody>
        </p:sp>
        <p:sp>
          <p:nvSpPr>
            <p:cNvPr id="63" name="Line 35"/>
            <p:cNvSpPr>
              <a:spLocks noChangeShapeType="1"/>
            </p:cNvSpPr>
            <p:nvPr/>
          </p:nvSpPr>
          <p:spPr bwMode="auto">
            <a:xfrm flipH="1">
              <a:off x="9443129" y="4548432"/>
              <a:ext cx="4530" cy="31129"/>
            </a:xfrm>
            <a:prstGeom prst="line">
              <a:avLst/>
            </a:prstGeom>
            <a:noFill/>
            <a:ln w="14288" cap="flat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209"/>
              <a:endParaRPr lang="zh-CN" altLang="en-US" sz="1900">
                <a:solidFill>
                  <a:prstClr val="white"/>
                </a:solidFill>
              </a:endParaRPr>
            </a:p>
          </p:txBody>
        </p:sp>
        <p:sp>
          <p:nvSpPr>
            <p:cNvPr id="64" name="Line 36"/>
            <p:cNvSpPr>
              <a:spLocks noChangeShapeType="1"/>
            </p:cNvSpPr>
            <p:nvPr/>
          </p:nvSpPr>
          <p:spPr bwMode="auto">
            <a:xfrm flipH="1">
              <a:off x="9538268" y="4548432"/>
              <a:ext cx="4092" cy="31129"/>
            </a:xfrm>
            <a:prstGeom prst="line">
              <a:avLst/>
            </a:prstGeom>
            <a:noFill/>
            <a:ln w="14288" cap="flat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209"/>
              <a:endParaRPr lang="zh-CN" altLang="en-US" sz="1900">
                <a:solidFill>
                  <a:prstClr val="white"/>
                </a:solidFill>
              </a:endParaRPr>
            </a:p>
          </p:txBody>
        </p:sp>
        <p:sp>
          <p:nvSpPr>
            <p:cNvPr id="65" name="Line 37"/>
            <p:cNvSpPr>
              <a:spLocks noChangeShapeType="1"/>
            </p:cNvSpPr>
            <p:nvPr/>
          </p:nvSpPr>
          <p:spPr bwMode="auto">
            <a:xfrm flipH="1">
              <a:off x="9633700" y="4548432"/>
              <a:ext cx="4092" cy="31129"/>
            </a:xfrm>
            <a:prstGeom prst="line">
              <a:avLst/>
            </a:prstGeom>
            <a:noFill/>
            <a:ln w="14288" cap="flat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209"/>
              <a:endParaRPr lang="zh-CN" altLang="en-US" sz="1900">
                <a:solidFill>
                  <a:prstClr val="white"/>
                </a:solidFill>
              </a:endParaRPr>
            </a:p>
          </p:txBody>
        </p:sp>
        <p:sp>
          <p:nvSpPr>
            <p:cNvPr id="66" name="Line 38"/>
            <p:cNvSpPr>
              <a:spLocks noChangeShapeType="1"/>
            </p:cNvSpPr>
            <p:nvPr/>
          </p:nvSpPr>
          <p:spPr bwMode="auto">
            <a:xfrm flipH="1">
              <a:off x="9728108" y="4548432"/>
              <a:ext cx="4384" cy="31129"/>
            </a:xfrm>
            <a:prstGeom prst="line">
              <a:avLst/>
            </a:prstGeom>
            <a:noFill/>
            <a:ln w="14288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209"/>
              <a:endParaRPr lang="zh-CN" altLang="en-US" sz="1900">
                <a:solidFill>
                  <a:prstClr val="white"/>
                </a:solidFill>
              </a:endParaRPr>
            </a:p>
          </p:txBody>
        </p:sp>
      </p:grpSp>
      <p:pic>
        <p:nvPicPr>
          <p:cNvPr id="69" name="Picture 3" descr="C:\Documents and Settings\tdz\桌面\未标题-2.png" hidden="1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80218" y="6542476"/>
            <a:ext cx="253705" cy="2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日期占位符 7"/>
          <p:cNvSpPr>
            <a:spLocks noGrp="1"/>
          </p:cNvSpPr>
          <p:nvPr>
            <p:ph type="dt" sz="half" idx="11"/>
          </p:nvPr>
        </p:nvSpPr>
        <p:spPr>
          <a:xfrm>
            <a:off x="838200" y="6356519"/>
            <a:ext cx="2743200" cy="365125"/>
          </a:xfrm>
          <a:prstGeom prst="rect">
            <a:avLst/>
          </a:prstGeom>
        </p:spPr>
        <p:txBody>
          <a:bodyPr lIns="91420" tIns="45711" rIns="91420" bIns="45711"/>
          <a:lstStyle/>
          <a:p>
            <a:pPr defTabSz="914209"/>
            <a:fld id="{618F58CE-AA9F-44F2-B75A-34227CEABCB3}" type="datetimeFigureOut">
              <a:rPr lang="zh-CN" altLang="en-US" sz="1900" smtClean="0">
                <a:solidFill>
                  <a:prstClr val="black"/>
                </a:solidFill>
              </a:rPr>
              <a:pPr defTabSz="914209"/>
              <a:t>2026/1/10</a:t>
            </a:fld>
            <a:endParaRPr lang="zh-CN" altLang="en-US" sz="1900">
              <a:solidFill>
                <a:prstClr val="black"/>
              </a:solidFill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2"/>
          </p:nvPr>
        </p:nvSpPr>
        <p:spPr>
          <a:xfrm>
            <a:off x="4038601" y="6356519"/>
            <a:ext cx="4114800" cy="365125"/>
          </a:xfrm>
          <a:prstGeom prst="rect">
            <a:avLst/>
          </a:prstGeom>
        </p:spPr>
        <p:txBody>
          <a:bodyPr lIns="91420" tIns="45711" rIns="91420" bIns="45711"/>
          <a:lstStyle/>
          <a:p>
            <a:pPr defTabSz="914209"/>
            <a:endParaRPr lang="zh-CN" altLang="en-US" sz="1900" dirty="0">
              <a:solidFill>
                <a:prstClr val="black"/>
              </a:solidFill>
            </a:endParaRPr>
          </a:p>
        </p:txBody>
      </p:sp>
      <p:sp>
        <p:nvSpPr>
          <p:cNvPr id="74" name="任意多边形 73" hidden="1"/>
          <p:cNvSpPr/>
          <p:nvPr userDrawn="1"/>
        </p:nvSpPr>
        <p:spPr>
          <a:xfrm rot="894806">
            <a:off x="779179" y="139287"/>
            <a:ext cx="541052" cy="828000"/>
          </a:xfrm>
          <a:custGeom>
            <a:avLst/>
            <a:gdLst>
              <a:gd name="connsiteX0" fmla="*/ 1651515 w 2990085"/>
              <a:gd name="connsiteY0" fmla="*/ 74436 h 4575877"/>
              <a:gd name="connsiteX1" fmla="*/ 2523002 w 2990085"/>
              <a:gd name="connsiteY1" fmla="*/ 57726 h 4575877"/>
              <a:gd name="connsiteX2" fmla="*/ 2960293 w 2990085"/>
              <a:gd name="connsiteY2" fmla="*/ 524262 h 4575877"/>
              <a:gd name="connsiteX3" fmla="*/ 2750515 w 2990085"/>
              <a:gd name="connsiteY3" fmla="*/ 1375655 h 4575877"/>
              <a:gd name="connsiteX4" fmla="*/ 1825757 w 2990085"/>
              <a:gd name="connsiteY4" fmla="*/ 1957962 h 4575877"/>
              <a:gd name="connsiteX5" fmla="*/ 1624453 w 2990085"/>
              <a:gd name="connsiteY5" fmla="*/ 2000087 h 4575877"/>
              <a:gd name="connsiteX6" fmla="*/ 1637767 w 2990085"/>
              <a:gd name="connsiteY6" fmla="*/ 2869607 h 4575877"/>
              <a:gd name="connsiteX7" fmla="*/ 1636496 w 2990085"/>
              <a:gd name="connsiteY7" fmla="*/ 2945690 h 4575877"/>
              <a:gd name="connsiteX8" fmla="*/ 1633673 w 2990085"/>
              <a:gd name="connsiteY8" fmla="*/ 2946442 h 4575877"/>
              <a:gd name="connsiteX9" fmla="*/ 1633673 w 2990085"/>
              <a:gd name="connsiteY9" fmla="*/ 3401224 h 4575877"/>
              <a:gd name="connsiteX10" fmla="*/ 1630823 w 2990085"/>
              <a:gd name="connsiteY10" fmla="*/ 3401224 h 4575877"/>
              <a:gd name="connsiteX11" fmla="*/ 1635750 w 2990085"/>
              <a:gd name="connsiteY11" fmla="*/ 3723073 h 4575877"/>
              <a:gd name="connsiteX12" fmla="*/ 1626318 w 2990085"/>
              <a:gd name="connsiteY12" fmla="*/ 4162116 h 4575877"/>
              <a:gd name="connsiteX13" fmla="*/ 1998521 w 2990085"/>
              <a:gd name="connsiteY13" fmla="*/ 4114682 h 4575877"/>
              <a:gd name="connsiteX14" fmla="*/ 2387572 w 2990085"/>
              <a:gd name="connsiteY14" fmla="*/ 3936393 h 4575877"/>
              <a:gd name="connsiteX15" fmla="*/ 2393959 w 2990085"/>
              <a:gd name="connsiteY15" fmla="*/ 4089779 h 4575877"/>
              <a:gd name="connsiteX16" fmla="*/ 2032803 w 2990085"/>
              <a:gd name="connsiteY16" fmla="*/ 4243403 h 4575877"/>
              <a:gd name="connsiteX17" fmla="*/ 1655587 w 2990085"/>
              <a:gd name="connsiteY17" fmla="*/ 4315149 h 4575877"/>
              <a:gd name="connsiteX18" fmla="*/ 1273004 w 2990085"/>
              <a:gd name="connsiteY18" fmla="*/ 4388324 h 4575877"/>
              <a:gd name="connsiteX19" fmla="*/ 806011 w 2990085"/>
              <a:gd name="connsiteY19" fmla="*/ 4575877 h 4575877"/>
              <a:gd name="connsiteX20" fmla="*/ 801054 w 2990085"/>
              <a:gd name="connsiteY20" fmla="*/ 4427857 h 4575877"/>
              <a:gd name="connsiteX21" fmla="*/ 1160457 w 2990085"/>
              <a:gd name="connsiteY21" fmla="*/ 4159821 h 4575877"/>
              <a:gd name="connsiteX22" fmla="*/ 1241769 w 2990085"/>
              <a:gd name="connsiteY22" fmla="*/ 3667174 h 4575877"/>
              <a:gd name="connsiteX23" fmla="*/ 1237922 w 2990085"/>
              <a:gd name="connsiteY23" fmla="*/ 3428438 h 4575877"/>
              <a:gd name="connsiteX24" fmla="*/ 1240031 w 2990085"/>
              <a:gd name="connsiteY24" fmla="*/ 3428438 h 4575877"/>
              <a:gd name="connsiteX25" fmla="*/ 1240031 w 2990085"/>
              <a:gd name="connsiteY25" fmla="*/ 3401224 h 4575877"/>
              <a:gd name="connsiteX26" fmla="*/ 1239219 w 2990085"/>
              <a:gd name="connsiteY26" fmla="*/ 3401224 h 4575877"/>
              <a:gd name="connsiteX27" fmla="*/ 1239219 w 2990085"/>
              <a:gd name="connsiteY27" fmla="*/ 2606619 h 4575877"/>
              <a:gd name="connsiteX28" fmla="*/ 1240448 w 2990085"/>
              <a:gd name="connsiteY28" fmla="*/ 2606619 h 4575877"/>
              <a:gd name="connsiteX29" fmla="*/ 1216781 w 2990085"/>
              <a:gd name="connsiteY29" fmla="*/ 1137952 h 4575877"/>
              <a:gd name="connsiteX30" fmla="*/ 1205031 w 2990085"/>
              <a:gd name="connsiteY30" fmla="*/ 986000 h 4575877"/>
              <a:gd name="connsiteX31" fmla="*/ 1010196 w 2990085"/>
              <a:gd name="connsiteY31" fmla="*/ 923011 h 4575877"/>
              <a:gd name="connsiteX32" fmla="*/ 1010953 w 2990085"/>
              <a:gd name="connsiteY32" fmla="*/ 796446 h 4575877"/>
              <a:gd name="connsiteX33" fmla="*/ 1631355 w 2990085"/>
              <a:gd name="connsiteY33" fmla="*/ 516335 h 4575877"/>
              <a:gd name="connsiteX34" fmla="*/ 1619038 w 2990085"/>
              <a:gd name="connsiteY34" fmla="*/ 1030819 h 4575877"/>
              <a:gd name="connsiteX35" fmla="*/ 1617716 w 2990085"/>
              <a:gd name="connsiteY35" fmla="*/ 1823823 h 4575877"/>
              <a:gd name="connsiteX36" fmla="*/ 1868719 w 2990085"/>
              <a:gd name="connsiteY36" fmla="*/ 1774203 h 4575877"/>
              <a:gd name="connsiteX37" fmla="*/ 2397287 w 2990085"/>
              <a:gd name="connsiteY37" fmla="*/ 1343368 h 4575877"/>
              <a:gd name="connsiteX38" fmla="*/ 2504404 w 2990085"/>
              <a:gd name="connsiteY38" fmla="*/ 645679 h 4575877"/>
              <a:gd name="connsiteX39" fmla="*/ 2200442 w 2990085"/>
              <a:gd name="connsiteY39" fmla="*/ 269996 h 4575877"/>
              <a:gd name="connsiteX40" fmla="*/ 1592464 w 2990085"/>
              <a:gd name="connsiteY40" fmla="*/ 262479 h 4575877"/>
              <a:gd name="connsiteX41" fmla="*/ 774828 w 2990085"/>
              <a:gd name="connsiteY41" fmla="*/ 718607 h 4575877"/>
              <a:gd name="connsiteX42" fmla="*/ 255817 w 2990085"/>
              <a:gd name="connsiteY42" fmla="*/ 1465682 h 4575877"/>
              <a:gd name="connsiteX43" fmla="*/ 203204 w 2990085"/>
              <a:gd name="connsiteY43" fmla="*/ 2206292 h 4575877"/>
              <a:gd name="connsiteX44" fmla="*/ 348810 w 2990085"/>
              <a:gd name="connsiteY44" fmla="*/ 2483428 h 4575877"/>
              <a:gd name="connsiteX45" fmla="*/ 622088 w 2990085"/>
              <a:gd name="connsiteY45" fmla="*/ 2657629 h 4575877"/>
              <a:gd name="connsiteX46" fmla="*/ 800805 w 2990085"/>
              <a:gd name="connsiteY46" fmla="*/ 2811066 h 4575877"/>
              <a:gd name="connsiteX47" fmla="*/ 779502 w 2990085"/>
              <a:gd name="connsiteY47" fmla="*/ 2914384 h 4575877"/>
              <a:gd name="connsiteX48" fmla="*/ 686344 w 2990085"/>
              <a:gd name="connsiteY48" fmla="*/ 2985143 h 4575877"/>
              <a:gd name="connsiteX49" fmla="*/ 347086 w 2990085"/>
              <a:gd name="connsiteY49" fmla="*/ 2854362 h 4575877"/>
              <a:gd name="connsiteX50" fmla="*/ 51924 w 2990085"/>
              <a:gd name="connsiteY50" fmla="*/ 2349974 h 4575877"/>
              <a:gd name="connsiteX51" fmla="*/ 301903 w 2990085"/>
              <a:gd name="connsiteY51" fmla="*/ 1002519 h 4575877"/>
              <a:gd name="connsiteX52" fmla="*/ 1651515 w 2990085"/>
              <a:gd name="connsiteY52" fmla="*/ 74436 h 4575877"/>
              <a:gd name="connsiteX0" fmla="*/ 1651515 w 2990085"/>
              <a:gd name="connsiteY0" fmla="*/ 74436 h 4575877"/>
              <a:gd name="connsiteX1" fmla="*/ 2523002 w 2990085"/>
              <a:gd name="connsiteY1" fmla="*/ 57726 h 4575877"/>
              <a:gd name="connsiteX2" fmla="*/ 2960293 w 2990085"/>
              <a:gd name="connsiteY2" fmla="*/ 524262 h 4575877"/>
              <a:gd name="connsiteX3" fmla="*/ 2750515 w 2990085"/>
              <a:gd name="connsiteY3" fmla="*/ 1375655 h 4575877"/>
              <a:gd name="connsiteX4" fmla="*/ 1825757 w 2990085"/>
              <a:gd name="connsiteY4" fmla="*/ 1957962 h 4575877"/>
              <a:gd name="connsiteX5" fmla="*/ 1624453 w 2990085"/>
              <a:gd name="connsiteY5" fmla="*/ 2000087 h 4575877"/>
              <a:gd name="connsiteX6" fmla="*/ 1637767 w 2990085"/>
              <a:gd name="connsiteY6" fmla="*/ 2869607 h 4575877"/>
              <a:gd name="connsiteX7" fmla="*/ 1636496 w 2990085"/>
              <a:gd name="connsiteY7" fmla="*/ 2945690 h 4575877"/>
              <a:gd name="connsiteX8" fmla="*/ 1633673 w 2990085"/>
              <a:gd name="connsiteY8" fmla="*/ 3401224 h 4575877"/>
              <a:gd name="connsiteX9" fmla="*/ 1630823 w 2990085"/>
              <a:gd name="connsiteY9" fmla="*/ 3401224 h 4575877"/>
              <a:gd name="connsiteX10" fmla="*/ 1635750 w 2990085"/>
              <a:gd name="connsiteY10" fmla="*/ 3723073 h 4575877"/>
              <a:gd name="connsiteX11" fmla="*/ 1626318 w 2990085"/>
              <a:gd name="connsiteY11" fmla="*/ 4162116 h 4575877"/>
              <a:gd name="connsiteX12" fmla="*/ 1998521 w 2990085"/>
              <a:gd name="connsiteY12" fmla="*/ 4114682 h 4575877"/>
              <a:gd name="connsiteX13" fmla="*/ 2387572 w 2990085"/>
              <a:gd name="connsiteY13" fmla="*/ 3936393 h 4575877"/>
              <a:gd name="connsiteX14" fmla="*/ 2393959 w 2990085"/>
              <a:gd name="connsiteY14" fmla="*/ 4089779 h 4575877"/>
              <a:gd name="connsiteX15" fmla="*/ 2032803 w 2990085"/>
              <a:gd name="connsiteY15" fmla="*/ 4243403 h 4575877"/>
              <a:gd name="connsiteX16" fmla="*/ 1655587 w 2990085"/>
              <a:gd name="connsiteY16" fmla="*/ 4315149 h 4575877"/>
              <a:gd name="connsiteX17" fmla="*/ 1273004 w 2990085"/>
              <a:gd name="connsiteY17" fmla="*/ 4388324 h 4575877"/>
              <a:gd name="connsiteX18" fmla="*/ 806011 w 2990085"/>
              <a:gd name="connsiteY18" fmla="*/ 4575877 h 4575877"/>
              <a:gd name="connsiteX19" fmla="*/ 801054 w 2990085"/>
              <a:gd name="connsiteY19" fmla="*/ 4427857 h 4575877"/>
              <a:gd name="connsiteX20" fmla="*/ 1160457 w 2990085"/>
              <a:gd name="connsiteY20" fmla="*/ 4159821 h 4575877"/>
              <a:gd name="connsiteX21" fmla="*/ 1241769 w 2990085"/>
              <a:gd name="connsiteY21" fmla="*/ 3667174 h 4575877"/>
              <a:gd name="connsiteX22" fmla="*/ 1237922 w 2990085"/>
              <a:gd name="connsiteY22" fmla="*/ 3428438 h 4575877"/>
              <a:gd name="connsiteX23" fmla="*/ 1240031 w 2990085"/>
              <a:gd name="connsiteY23" fmla="*/ 3428438 h 4575877"/>
              <a:gd name="connsiteX24" fmla="*/ 1240031 w 2990085"/>
              <a:gd name="connsiteY24" fmla="*/ 3401224 h 4575877"/>
              <a:gd name="connsiteX25" fmla="*/ 1239219 w 2990085"/>
              <a:gd name="connsiteY25" fmla="*/ 3401224 h 4575877"/>
              <a:gd name="connsiteX26" fmla="*/ 1239219 w 2990085"/>
              <a:gd name="connsiteY26" fmla="*/ 2606619 h 4575877"/>
              <a:gd name="connsiteX27" fmla="*/ 1240448 w 2990085"/>
              <a:gd name="connsiteY27" fmla="*/ 2606619 h 4575877"/>
              <a:gd name="connsiteX28" fmla="*/ 1216781 w 2990085"/>
              <a:gd name="connsiteY28" fmla="*/ 1137952 h 4575877"/>
              <a:gd name="connsiteX29" fmla="*/ 1205031 w 2990085"/>
              <a:gd name="connsiteY29" fmla="*/ 986000 h 4575877"/>
              <a:gd name="connsiteX30" fmla="*/ 1010196 w 2990085"/>
              <a:gd name="connsiteY30" fmla="*/ 923011 h 4575877"/>
              <a:gd name="connsiteX31" fmla="*/ 1010953 w 2990085"/>
              <a:gd name="connsiteY31" fmla="*/ 796446 h 4575877"/>
              <a:gd name="connsiteX32" fmla="*/ 1631355 w 2990085"/>
              <a:gd name="connsiteY32" fmla="*/ 516335 h 4575877"/>
              <a:gd name="connsiteX33" fmla="*/ 1619038 w 2990085"/>
              <a:gd name="connsiteY33" fmla="*/ 1030819 h 4575877"/>
              <a:gd name="connsiteX34" fmla="*/ 1617716 w 2990085"/>
              <a:gd name="connsiteY34" fmla="*/ 1823823 h 4575877"/>
              <a:gd name="connsiteX35" fmla="*/ 1868719 w 2990085"/>
              <a:gd name="connsiteY35" fmla="*/ 1774203 h 4575877"/>
              <a:gd name="connsiteX36" fmla="*/ 2397287 w 2990085"/>
              <a:gd name="connsiteY36" fmla="*/ 1343368 h 4575877"/>
              <a:gd name="connsiteX37" fmla="*/ 2504404 w 2990085"/>
              <a:gd name="connsiteY37" fmla="*/ 645679 h 4575877"/>
              <a:gd name="connsiteX38" fmla="*/ 2200442 w 2990085"/>
              <a:gd name="connsiteY38" fmla="*/ 269996 h 4575877"/>
              <a:gd name="connsiteX39" fmla="*/ 1592464 w 2990085"/>
              <a:gd name="connsiteY39" fmla="*/ 262479 h 4575877"/>
              <a:gd name="connsiteX40" fmla="*/ 774828 w 2990085"/>
              <a:gd name="connsiteY40" fmla="*/ 718607 h 4575877"/>
              <a:gd name="connsiteX41" fmla="*/ 255817 w 2990085"/>
              <a:gd name="connsiteY41" fmla="*/ 1465682 h 4575877"/>
              <a:gd name="connsiteX42" fmla="*/ 203204 w 2990085"/>
              <a:gd name="connsiteY42" fmla="*/ 2206292 h 4575877"/>
              <a:gd name="connsiteX43" fmla="*/ 348810 w 2990085"/>
              <a:gd name="connsiteY43" fmla="*/ 2483428 h 4575877"/>
              <a:gd name="connsiteX44" fmla="*/ 622088 w 2990085"/>
              <a:gd name="connsiteY44" fmla="*/ 2657629 h 4575877"/>
              <a:gd name="connsiteX45" fmla="*/ 800805 w 2990085"/>
              <a:gd name="connsiteY45" fmla="*/ 2811066 h 4575877"/>
              <a:gd name="connsiteX46" fmla="*/ 779502 w 2990085"/>
              <a:gd name="connsiteY46" fmla="*/ 2914384 h 4575877"/>
              <a:gd name="connsiteX47" fmla="*/ 686344 w 2990085"/>
              <a:gd name="connsiteY47" fmla="*/ 2985143 h 4575877"/>
              <a:gd name="connsiteX48" fmla="*/ 347086 w 2990085"/>
              <a:gd name="connsiteY48" fmla="*/ 2854362 h 4575877"/>
              <a:gd name="connsiteX49" fmla="*/ 51924 w 2990085"/>
              <a:gd name="connsiteY49" fmla="*/ 2349974 h 4575877"/>
              <a:gd name="connsiteX50" fmla="*/ 301903 w 2990085"/>
              <a:gd name="connsiteY50" fmla="*/ 1002519 h 4575877"/>
              <a:gd name="connsiteX51" fmla="*/ 1651515 w 2990085"/>
              <a:gd name="connsiteY51" fmla="*/ 74436 h 4575877"/>
              <a:gd name="connsiteX0" fmla="*/ 1651515 w 2990085"/>
              <a:gd name="connsiteY0" fmla="*/ 74436 h 4575877"/>
              <a:gd name="connsiteX1" fmla="*/ 2523002 w 2990085"/>
              <a:gd name="connsiteY1" fmla="*/ 57726 h 4575877"/>
              <a:gd name="connsiteX2" fmla="*/ 2960293 w 2990085"/>
              <a:gd name="connsiteY2" fmla="*/ 524262 h 4575877"/>
              <a:gd name="connsiteX3" fmla="*/ 2750515 w 2990085"/>
              <a:gd name="connsiteY3" fmla="*/ 1375655 h 4575877"/>
              <a:gd name="connsiteX4" fmla="*/ 1825757 w 2990085"/>
              <a:gd name="connsiteY4" fmla="*/ 1957962 h 4575877"/>
              <a:gd name="connsiteX5" fmla="*/ 1624453 w 2990085"/>
              <a:gd name="connsiteY5" fmla="*/ 2000087 h 4575877"/>
              <a:gd name="connsiteX6" fmla="*/ 1637767 w 2990085"/>
              <a:gd name="connsiteY6" fmla="*/ 2869607 h 4575877"/>
              <a:gd name="connsiteX7" fmla="*/ 1633673 w 2990085"/>
              <a:gd name="connsiteY7" fmla="*/ 3401224 h 4575877"/>
              <a:gd name="connsiteX8" fmla="*/ 1630823 w 2990085"/>
              <a:gd name="connsiteY8" fmla="*/ 3401224 h 4575877"/>
              <a:gd name="connsiteX9" fmla="*/ 1635750 w 2990085"/>
              <a:gd name="connsiteY9" fmla="*/ 3723073 h 4575877"/>
              <a:gd name="connsiteX10" fmla="*/ 1626318 w 2990085"/>
              <a:gd name="connsiteY10" fmla="*/ 4162116 h 4575877"/>
              <a:gd name="connsiteX11" fmla="*/ 1998521 w 2990085"/>
              <a:gd name="connsiteY11" fmla="*/ 4114682 h 4575877"/>
              <a:gd name="connsiteX12" fmla="*/ 2387572 w 2990085"/>
              <a:gd name="connsiteY12" fmla="*/ 3936393 h 4575877"/>
              <a:gd name="connsiteX13" fmla="*/ 2393959 w 2990085"/>
              <a:gd name="connsiteY13" fmla="*/ 4089779 h 4575877"/>
              <a:gd name="connsiteX14" fmla="*/ 2032803 w 2990085"/>
              <a:gd name="connsiteY14" fmla="*/ 4243403 h 4575877"/>
              <a:gd name="connsiteX15" fmla="*/ 1655587 w 2990085"/>
              <a:gd name="connsiteY15" fmla="*/ 4315149 h 4575877"/>
              <a:gd name="connsiteX16" fmla="*/ 1273004 w 2990085"/>
              <a:gd name="connsiteY16" fmla="*/ 4388324 h 4575877"/>
              <a:gd name="connsiteX17" fmla="*/ 806011 w 2990085"/>
              <a:gd name="connsiteY17" fmla="*/ 4575877 h 4575877"/>
              <a:gd name="connsiteX18" fmla="*/ 801054 w 2990085"/>
              <a:gd name="connsiteY18" fmla="*/ 4427857 h 4575877"/>
              <a:gd name="connsiteX19" fmla="*/ 1160457 w 2990085"/>
              <a:gd name="connsiteY19" fmla="*/ 4159821 h 4575877"/>
              <a:gd name="connsiteX20" fmla="*/ 1241769 w 2990085"/>
              <a:gd name="connsiteY20" fmla="*/ 3667174 h 4575877"/>
              <a:gd name="connsiteX21" fmla="*/ 1237922 w 2990085"/>
              <a:gd name="connsiteY21" fmla="*/ 3428438 h 4575877"/>
              <a:gd name="connsiteX22" fmla="*/ 1240031 w 2990085"/>
              <a:gd name="connsiteY22" fmla="*/ 3428438 h 4575877"/>
              <a:gd name="connsiteX23" fmla="*/ 1240031 w 2990085"/>
              <a:gd name="connsiteY23" fmla="*/ 3401224 h 4575877"/>
              <a:gd name="connsiteX24" fmla="*/ 1239219 w 2990085"/>
              <a:gd name="connsiteY24" fmla="*/ 3401224 h 4575877"/>
              <a:gd name="connsiteX25" fmla="*/ 1239219 w 2990085"/>
              <a:gd name="connsiteY25" fmla="*/ 2606619 h 4575877"/>
              <a:gd name="connsiteX26" fmla="*/ 1240448 w 2990085"/>
              <a:gd name="connsiteY26" fmla="*/ 2606619 h 4575877"/>
              <a:gd name="connsiteX27" fmla="*/ 1216781 w 2990085"/>
              <a:gd name="connsiteY27" fmla="*/ 1137952 h 4575877"/>
              <a:gd name="connsiteX28" fmla="*/ 1205031 w 2990085"/>
              <a:gd name="connsiteY28" fmla="*/ 986000 h 4575877"/>
              <a:gd name="connsiteX29" fmla="*/ 1010196 w 2990085"/>
              <a:gd name="connsiteY29" fmla="*/ 923011 h 4575877"/>
              <a:gd name="connsiteX30" fmla="*/ 1010953 w 2990085"/>
              <a:gd name="connsiteY30" fmla="*/ 796446 h 4575877"/>
              <a:gd name="connsiteX31" fmla="*/ 1631355 w 2990085"/>
              <a:gd name="connsiteY31" fmla="*/ 516335 h 4575877"/>
              <a:gd name="connsiteX32" fmla="*/ 1619038 w 2990085"/>
              <a:gd name="connsiteY32" fmla="*/ 1030819 h 4575877"/>
              <a:gd name="connsiteX33" fmla="*/ 1617716 w 2990085"/>
              <a:gd name="connsiteY33" fmla="*/ 1823823 h 4575877"/>
              <a:gd name="connsiteX34" fmla="*/ 1868719 w 2990085"/>
              <a:gd name="connsiteY34" fmla="*/ 1774203 h 4575877"/>
              <a:gd name="connsiteX35" fmla="*/ 2397287 w 2990085"/>
              <a:gd name="connsiteY35" fmla="*/ 1343368 h 4575877"/>
              <a:gd name="connsiteX36" fmla="*/ 2504404 w 2990085"/>
              <a:gd name="connsiteY36" fmla="*/ 645679 h 4575877"/>
              <a:gd name="connsiteX37" fmla="*/ 2200442 w 2990085"/>
              <a:gd name="connsiteY37" fmla="*/ 269996 h 4575877"/>
              <a:gd name="connsiteX38" fmla="*/ 1592464 w 2990085"/>
              <a:gd name="connsiteY38" fmla="*/ 262479 h 4575877"/>
              <a:gd name="connsiteX39" fmla="*/ 774828 w 2990085"/>
              <a:gd name="connsiteY39" fmla="*/ 718607 h 4575877"/>
              <a:gd name="connsiteX40" fmla="*/ 255817 w 2990085"/>
              <a:gd name="connsiteY40" fmla="*/ 1465682 h 4575877"/>
              <a:gd name="connsiteX41" fmla="*/ 203204 w 2990085"/>
              <a:gd name="connsiteY41" fmla="*/ 2206292 h 4575877"/>
              <a:gd name="connsiteX42" fmla="*/ 348810 w 2990085"/>
              <a:gd name="connsiteY42" fmla="*/ 2483428 h 4575877"/>
              <a:gd name="connsiteX43" fmla="*/ 622088 w 2990085"/>
              <a:gd name="connsiteY43" fmla="*/ 2657629 h 4575877"/>
              <a:gd name="connsiteX44" fmla="*/ 800805 w 2990085"/>
              <a:gd name="connsiteY44" fmla="*/ 2811066 h 4575877"/>
              <a:gd name="connsiteX45" fmla="*/ 779502 w 2990085"/>
              <a:gd name="connsiteY45" fmla="*/ 2914384 h 4575877"/>
              <a:gd name="connsiteX46" fmla="*/ 686344 w 2990085"/>
              <a:gd name="connsiteY46" fmla="*/ 2985143 h 4575877"/>
              <a:gd name="connsiteX47" fmla="*/ 347086 w 2990085"/>
              <a:gd name="connsiteY47" fmla="*/ 2854362 h 4575877"/>
              <a:gd name="connsiteX48" fmla="*/ 51924 w 2990085"/>
              <a:gd name="connsiteY48" fmla="*/ 2349974 h 4575877"/>
              <a:gd name="connsiteX49" fmla="*/ 301903 w 2990085"/>
              <a:gd name="connsiteY49" fmla="*/ 1002519 h 4575877"/>
              <a:gd name="connsiteX50" fmla="*/ 1651515 w 2990085"/>
              <a:gd name="connsiteY50" fmla="*/ 74436 h 4575877"/>
              <a:gd name="connsiteX0" fmla="*/ 1651515 w 2990085"/>
              <a:gd name="connsiteY0" fmla="*/ 74436 h 4575877"/>
              <a:gd name="connsiteX1" fmla="*/ 2523002 w 2990085"/>
              <a:gd name="connsiteY1" fmla="*/ 57726 h 4575877"/>
              <a:gd name="connsiteX2" fmla="*/ 2960293 w 2990085"/>
              <a:gd name="connsiteY2" fmla="*/ 524262 h 4575877"/>
              <a:gd name="connsiteX3" fmla="*/ 2750515 w 2990085"/>
              <a:gd name="connsiteY3" fmla="*/ 1375655 h 4575877"/>
              <a:gd name="connsiteX4" fmla="*/ 1825757 w 2990085"/>
              <a:gd name="connsiteY4" fmla="*/ 1957962 h 4575877"/>
              <a:gd name="connsiteX5" fmla="*/ 1624453 w 2990085"/>
              <a:gd name="connsiteY5" fmla="*/ 2000087 h 4575877"/>
              <a:gd name="connsiteX6" fmla="*/ 1633673 w 2990085"/>
              <a:gd name="connsiteY6" fmla="*/ 3401224 h 4575877"/>
              <a:gd name="connsiteX7" fmla="*/ 1630823 w 2990085"/>
              <a:gd name="connsiteY7" fmla="*/ 3401224 h 4575877"/>
              <a:gd name="connsiteX8" fmla="*/ 1635750 w 2990085"/>
              <a:gd name="connsiteY8" fmla="*/ 3723073 h 4575877"/>
              <a:gd name="connsiteX9" fmla="*/ 1626318 w 2990085"/>
              <a:gd name="connsiteY9" fmla="*/ 4162116 h 4575877"/>
              <a:gd name="connsiteX10" fmla="*/ 1998521 w 2990085"/>
              <a:gd name="connsiteY10" fmla="*/ 4114682 h 4575877"/>
              <a:gd name="connsiteX11" fmla="*/ 2387572 w 2990085"/>
              <a:gd name="connsiteY11" fmla="*/ 3936393 h 4575877"/>
              <a:gd name="connsiteX12" fmla="*/ 2393959 w 2990085"/>
              <a:gd name="connsiteY12" fmla="*/ 4089779 h 4575877"/>
              <a:gd name="connsiteX13" fmla="*/ 2032803 w 2990085"/>
              <a:gd name="connsiteY13" fmla="*/ 4243403 h 4575877"/>
              <a:gd name="connsiteX14" fmla="*/ 1655587 w 2990085"/>
              <a:gd name="connsiteY14" fmla="*/ 4315149 h 4575877"/>
              <a:gd name="connsiteX15" fmla="*/ 1273004 w 2990085"/>
              <a:gd name="connsiteY15" fmla="*/ 4388324 h 4575877"/>
              <a:gd name="connsiteX16" fmla="*/ 806011 w 2990085"/>
              <a:gd name="connsiteY16" fmla="*/ 4575877 h 4575877"/>
              <a:gd name="connsiteX17" fmla="*/ 801054 w 2990085"/>
              <a:gd name="connsiteY17" fmla="*/ 4427857 h 4575877"/>
              <a:gd name="connsiteX18" fmla="*/ 1160457 w 2990085"/>
              <a:gd name="connsiteY18" fmla="*/ 4159821 h 4575877"/>
              <a:gd name="connsiteX19" fmla="*/ 1241769 w 2990085"/>
              <a:gd name="connsiteY19" fmla="*/ 3667174 h 4575877"/>
              <a:gd name="connsiteX20" fmla="*/ 1237922 w 2990085"/>
              <a:gd name="connsiteY20" fmla="*/ 3428438 h 4575877"/>
              <a:gd name="connsiteX21" fmla="*/ 1240031 w 2990085"/>
              <a:gd name="connsiteY21" fmla="*/ 3428438 h 4575877"/>
              <a:gd name="connsiteX22" fmla="*/ 1240031 w 2990085"/>
              <a:gd name="connsiteY22" fmla="*/ 3401224 h 4575877"/>
              <a:gd name="connsiteX23" fmla="*/ 1239219 w 2990085"/>
              <a:gd name="connsiteY23" fmla="*/ 3401224 h 4575877"/>
              <a:gd name="connsiteX24" fmla="*/ 1239219 w 2990085"/>
              <a:gd name="connsiteY24" fmla="*/ 2606619 h 4575877"/>
              <a:gd name="connsiteX25" fmla="*/ 1240448 w 2990085"/>
              <a:gd name="connsiteY25" fmla="*/ 2606619 h 4575877"/>
              <a:gd name="connsiteX26" fmla="*/ 1216781 w 2990085"/>
              <a:gd name="connsiteY26" fmla="*/ 1137952 h 4575877"/>
              <a:gd name="connsiteX27" fmla="*/ 1205031 w 2990085"/>
              <a:gd name="connsiteY27" fmla="*/ 986000 h 4575877"/>
              <a:gd name="connsiteX28" fmla="*/ 1010196 w 2990085"/>
              <a:gd name="connsiteY28" fmla="*/ 923011 h 4575877"/>
              <a:gd name="connsiteX29" fmla="*/ 1010953 w 2990085"/>
              <a:gd name="connsiteY29" fmla="*/ 796446 h 4575877"/>
              <a:gd name="connsiteX30" fmla="*/ 1631355 w 2990085"/>
              <a:gd name="connsiteY30" fmla="*/ 516335 h 4575877"/>
              <a:gd name="connsiteX31" fmla="*/ 1619038 w 2990085"/>
              <a:gd name="connsiteY31" fmla="*/ 1030819 h 4575877"/>
              <a:gd name="connsiteX32" fmla="*/ 1617716 w 2990085"/>
              <a:gd name="connsiteY32" fmla="*/ 1823823 h 4575877"/>
              <a:gd name="connsiteX33" fmla="*/ 1868719 w 2990085"/>
              <a:gd name="connsiteY33" fmla="*/ 1774203 h 4575877"/>
              <a:gd name="connsiteX34" fmla="*/ 2397287 w 2990085"/>
              <a:gd name="connsiteY34" fmla="*/ 1343368 h 4575877"/>
              <a:gd name="connsiteX35" fmla="*/ 2504404 w 2990085"/>
              <a:gd name="connsiteY35" fmla="*/ 645679 h 4575877"/>
              <a:gd name="connsiteX36" fmla="*/ 2200442 w 2990085"/>
              <a:gd name="connsiteY36" fmla="*/ 269996 h 4575877"/>
              <a:gd name="connsiteX37" fmla="*/ 1592464 w 2990085"/>
              <a:gd name="connsiteY37" fmla="*/ 262479 h 4575877"/>
              <a:gd name="connsiteX38" fmla="*/ 774828 w 2990085"/>
              <a:gd name="connsiteY38" fmla="*/ 718607 h 4575877"/>
              <a:gd name="connsiteX39" fmla="*/ 255817 w 2990085"/>
              <a:gd name="connsiteY39" fmla="*/ 1465682 h 4575877"/>
              <a:gd name="connsiteX40" fmla="*/ 203204 w 2990085"/>
              <a:gd name="connsiteY40" fmla="*/ 2206292 h 4575877"/>
              <a:gd name="connsiteX41" fmla="*/ 348810 w 2990085"/>
              <a:gd name="connsiteY41" fmla="*/ 2483428 h 4575877"/>
              <a:gd name="connsiteX42" fmla="*/ 622088 w 2990085"/>
              <a:gd name="connsiteY42" fmla="*/ 2657629 h 4575877"/>
              <a:gd name="connsiteX43" fmla="*/ 800805 w 2990085"/>
              <a:gd name="connsiteY43" fmla="*/ 2811066 h 4575877"/>
              <a:gd name="connsiteX44" fmla="*/ 779502 w 2990085"/>
              <a:gd name="connsiteY44" fmla="*/ 2914384 h 4575877"/>
              <a:gd name="connsiteX45" fmla="*/ 686344 w 2990085"/>
              <a:gd name="connsiteY45" fmla="*/ 2985143 h 4575877"/>
              <a:gd name="connsiteX46" fmla="*/ 347086 w 2990085"/>
              <a:gd name="connsiteY46" fmla="*/ 2854362 h 4575877"/>
              <a:gd name="connsiteX47" fmla="*/ 51924 w 2990085"/>
              <a:gd name="connsiteY47" fmla="*/ 2349974 h 4575877"/>
              <a:gd name="connsiteX48" fmla="*/ 301903 w 2990085"/>
              <a:gd name="connsiteY48" fmla="*/ 1002519 h 4575877"/>
              <a:gd name="connsiteX49" fmla="*/ 1651515 w 2990085"/>
              <a:gd name="connsiteY49" fmla="*/ 74436 h 4575877"/>
              <a:gd name="connsiteX0" fmla="*/ 1651515 w 2990085"/>
              <a:gd name="connsiteY0" fmla="*/ 74436 h 4575877"/>
              <a:gd name="connsiteX1" fmla="*/ 2523002 w 2990085"/>
              <a:gd name="connsiteY1" fmla="*/ 57726 h 4575877"/>
              <a:gd name="connsiteX2" fmla="*/ 2960293 w 2990085"/>
              <a:gd name="connsiteY2" fmla="*/ 524262 h 4575877"/>
              <a:gd name="connsiteX3" fmla="*/ 2750515 w 2990085"/>
              <a:gd name="connsiteY3" fmla="*/ 1375655 h 4575877"/>
              <a:gd name="connsiteX4" fmla="*/ 1825757 w 2990085"/>
              <a:gd name="connsiteY4" fmla="*/ 1957962 h 4575877"/>
              <a:gd name="connsiteX5" fmla="*/ 1624453 w 2990085"/>
              <a:gd name="connsiteY5" fmla="*/ 2000087 h 4575877"/>
              <a:gd name="connsiteX6" fmla="*/ 1633673 w 2990085"/>
              <a:gd name="connsiteY6" fmla="*/ 3401224 h 4575877"/>
              <a:gd name="connsiteX7" fmla="*/ 1630823 w 2990085"/>
              <a:gd name="connsiteY7" fmla="*/ 3401224 h 4575877"/>
              <a:gd name="connsiteX8" fmla="*/ 1635750 w 2990085"/>
              <a:gd name="connsiteY8" fmla="*/ 3723073 h 4575877"/>
              <a:gd name="connsiteX9" fmla="*/ 1626318 w 2990085"/>
              <a:gd name="connsiteY9" fmla="*/ 4162116 h 4575877"/>
              <a:gd name="connsiteX10" fmla="*/ 1998521 w 2990085"/>
              <a:gd name="connsiteY10" fmla="*/ 4114682 h 4575877"/>
              <a:gd name="connsiteX11" fmla="*/ 2387572 w 2990085"/>
              <a:gd name="connsiteY11" fmla="*/ 3936393 h 4575877"/>
              <a:gd name="connsiteX12" fmla="*/ 2393959 w 2990085"/>
              <a:gd name="connsiteY12" fmla="*/ 4089779 h 4575877"/>
              <a:gd name="connsiteX13" fmla="*/ 2032803 w 2990085"/>
              <a:gd name="connsiteY13" fmla="*/ 4243403 h 4575877"/>
              <a:gd name="connsiteX14" fmla="*/ 1655587 w 2990085"/>
              <a:gd name="connsiteY14" fmla="*/ 4315149 h 4575877"/>
              <a:gd name="connsiteX15" fmla="*/ 1273004 w 2990085"/>
              <a:gd name="connsiteY15" fmla="*/ 4388324 h 4575877"/>
              <a:gd name="connsiteX16" fmla="*/ 806011 w 2990085"/>
              <a:gd name="connsiteY16" fmla="*/ 4575877 h 4575877"/>
              <a:gd name="connsiteX17" fmla="*/ 801054 w 2990085"/>
              <a:gd name="connsiteY17" fmla="*/ 4427857 h 4575877"/>
              <a:gd name="connsiteX18" fmla="*/ 1160457 w 2990085"/>
              <a:gd name="connsiteY18" fmla="*/ 4159821 h 4575877"/>
              <a:gd name="connsiteX19" fmla="*/ 1241769 w 2990085"/>
              <a:gd name="connsiteY19" fmla="*/ 3667174 h 4575877"/>
              <a:gd name="connsiteX20" fmla="*/ 1237922 w 2990085"/>
              <a:gd name="connsiteY20" fmla="*/ 3428438 h 4575877"/>
              <a:gd name="connsiteX21" fmla="*/ 1240031 w 2990085"/>
              <a:gd name="connsiteY21" fmla="*/ 3428438 h 4575877"/>
              <a:gd name="connsiteX22" fmla="*/ 1240031 w 2990085"/>
              <a:gd name="connsiteY22" fmla="*/ 3401224 h 4575877"/>
              <a:gd name="connsiteX23" fmla="*/ 1239219 w 2990085"/>
              <a:gd name="connsiteY23" fmla="*/ 2606619 h 4575877"/>
              <a:gd name="connsiteX24" fmla="*/ 1240448 w 2990085"/>
              <a:gd name="connsiteY24" fmla="*/ 2606619 h 4575877"/>
              <a:gd name="connsiteX25" fmla="*/ 1216781 w 2990085"/>
              <a:gd name="connsiteY25" fmla="*/ 1137952 h 4575877"/>
              <a:gd name="connsiteX26" fmla="*/ 1205031 w 2990085"/>
              <a:gd name="connsiteY26" fmla="*/ 986000 h 4575877"/>
              <a:gd name="connsiteX27" fmla="*/ 1010196 w 2990085"/>
              <a:gd name="connsiteY27" fmla="*/ 923011 h 4575877"/>
              <a:gd name="connsiteX28" fmla="*/ 1010953 w 2990085"/>
              <a:gd name="connsiteY28" fmla="*/ 796446 h 4575877"/>
              <a:gd name="connsiteX29" fmla="*/ 1631355 w 2990085"/>
              <a:gd name="connsiteY29" fmla="*/ 516335 h 4575877"/>
              <a:gd name="connsiteX30" fmla="*/ 1619038 w 2990085"/>
              <a:gd name="connsiteY30" fmla="*/ 1030819 h 4575877"/>
              <a:gd name="connsiteX31" fmla="*/ 1617716 w 2990085"/>
              <a:gd name="connsiteY31" fmla="*/ 1823823 h 4575877"/>
              <a:gd name="connsiteX32" fmla="*/ 1868719 w 2990085"/>
              <a:gd name="connsiteY32" fmla="*/ 1774203 h 4575877"/>
              <a:gd name="connsiteX33" fmla="*/ 2397287 w 2990085"/>
              <a:gd name="connsiteY33" fmla="*/ 1343368 h 4575877"/>
              <a:gd name="connsiteX34" fmla="*/ 2504404 w 2990085"/>
              <a:gd name="connsiteY34" fmla="*/ 645679 h 4575877"/>
              <a:gd name="connsiteX35" fmla="*/ 2200442 w 2990085"/>
              <a:gd name="connsiteY35" fmla="*/ 269996 h 4575877"/>
              <a:gd name="connsiteX36" fmla="*/ 1592464 w 2990085"/>
              <a:gd name="connsiteY36" fmla="*/ 262479 h 4575877"/>
              <a:gd name="connsiteX37" fmla="*/ 774828 w 2990085"/>
              <a:gd name="connsiteY37" fmla="*/ 718607 h 4575877"/>
              <a:gd name="connsiteX38" fmla="*/ 255817 w 2990085"/>
              <a:gd name="connsiteY38" fmla="*/ 1465682 h 4575877"/>
              <a:gd name="connsiteX39" fmla="*/ 203204 w 2990085"/>
              <a:gd name="connsiteY39" fmla="*/ 2206292 h 4575877"/>
              <a:gd name="connsiteX40" fmla="*/ 348810 w 2990085"/>
              <a:gd name="connsiteY40" fmla="*/ 2483428 h 4575877"/>
              <a:gd name="connsiteX41" fmla="*/ 622088 w 2990085"/>
              <a:gd name="connsiteY41" fmla="*/ 2657629 h 4575877"/>
              <a:gd name="connsiteX42" fmla="*/ 800805 w 2990085"/>
              <a:gd name="connsiteY42" fmla="*/ 2811066 h 4575877"/>
              <a:gd name="connsiteX43" fmla="*/ 779502 w 2990085"/>
              <a:gd name="connsiteY43" fmla="*/ 2914384 h 4575877"/>
              <a:gd name="connsiteX44" fmla="*/ 686344 w 2990085"/>
              <a:gd name="connsiteY44" fmla="*/ 2985143 h 4575877"/>
              <a:gd name="connsiteX45" fmla="*/ 347086 w 2990085"/>
              <a:gd name="connsiteY45" fmla="*/ 2854362 h 4575877"/>
              <a:gd name="connsiteX46" fmla="*/ 51924 w 2990085"/>
              <a:gd name="connsiteY46" fmla="*/ 2349974 h 4575877"/>
              <a:gd name="connsiteX47" fmla="*/ 301903 w 2990085"/>
              <a:gd name="connsiteY47" fmla="*/ 1002519 h 4575877"/>
              <a:gd name="connsiteX48" fmla="*/ 1651515 w 2990085"/>
              <a:gd name="connsiteY48" fmla="*/ 74436 h 4575877"/>
              <a:gd name="connsiteX0" fmla="*/ 1651515 w 2990085"/>
              <a:gd name="connsiteY0" fmla="*/ 74436 h 4575877"/>
              <a:gd name="connsiteX1" fmla="*/ 2523002 w 2990085"/>
              <a:gd name="connsiteY1" fmla="*/ 57726 h 4575877"/>
              <a:gd name="connsiteX2" fmla="*/ 2960293 w 2990085"/>
              <a:gd name="connsiteY2" fmla="*/ 524262 h 4575877"/>
              <a:gd name="connsiteX3" fmla="*/ 2750515 w 2990085"/>
              <a:gd name="connsiteY3" fmla="*/ 1375655 h 4575877"/>
              <a:gd name="connsiteX4" fmla="*/ 1825757 w 2990085"/>
              <a:gd name="connsiteY4" fmla="*/ 1957962 h 4575877"/>
              <a:gd name="connsiteX5" fmla="*/ 1624453 w 2990085"/>
              <a:gd name="connsiteY5" fmla="*/ 2000087 h 4575877"/>
              <a:gd name="connsiteX6" fmla="*/ 1633673 w 2990085"/>
              <a:gd name="connsiteY6" fmla="*/ 3401224 h 4575877"/>
              <a:gd name="connsiteX7" fmla="*/ 1630823 w 2990085"/>
              <a:gd name="connsiteY7" fmla="*/ 3401224 h 4575877"/>
              <a:gd name="connsiteX8" fmla="*/ 1635750 w 2990085"/>
              <a:gd name="connsiteY8" fmla="*/ 3723073 h 4575877"/>
              <a:gd name="connsiteX9" fmla="*/ 1626318 w 2990085"/>
              <a:gd name="connsiteY9" fmla="*/ 4162116 h 4575877"/>
              <a:gd name="connsiteX10" fmla="*/ 1998521 w 2990085"/>
              <a:gd name="connsiteY10" fmla="*/ 4114682 h 4575877"/>
              <a:gd name="connsiteX11" fmla="*/ 2387572 w 2990085"/>
              <a:gd name="connsiteY11" fmla="*/ 3936393 h 4575877"/>
              <a:gd name="connsiteX12" fmla="*/ 2393959 w 2990085"/>
              <a:gd name="connsiteY12" fmla="*/ 4089779 h 4575877"/>
              <a:gd name="connsiteX13" fmla="*/ 2032803 w 2990085"/>
              <a:gd name="connsiteY13" fmla="*/ 4243403 h 4575877"/>
              <a:gd name="connsiteX14" fmla="*/ 1655587 w 2990085"/>
              <a:gd name="connsiteY14" fmla="*/ 4315149 h 4575877"/>
              <a:gd name="connsiteX15" fmla="*/ 1273004 w 2990085"/>
              <a:gd name="connsiteY15" fmla="*/ 4388324 h 4575877"/>
              <a:gd name="connsiteX16" fmla="*/ 806011 w 2990085"/>
              <a:gd name="connsiteY16" fmla="*/ 4575877 h 4575877"/>
              <a:gd name="connsiteX17" fmla="*/ 801054 w 2990085"/>
              <a:gd name="connsiteY17" fmla="*/ 4427857 h 4575877"/>
              <a:gd name="connsiteX18" fmla="*/ 1160457 w 2990085"/>
              <a:gd name="connsiteY18" fmla="*/ 4159821 h 4575877"/>
              <a:gd name="connsiteX19" fmla="*/ 1241769 w 2990085"/>
              <a:gd name="connsiteY19" fmla="*/ 3667174 h 4575877"/>
              <a:gd name="connsiteX20" fmla="*/ 1237922 w 2990085"/>
              <a:gd name="connsiteY20" fmla="*/ 3428438 h 4575877"/>
              <a:gd name="connsiteX21" fmla="*/ 1240031 w 2990085"/>
              <a:gd name="connsiteY21" fmla="*/ 3428438 h 4575877"/>
              <a:gd name="connsiteX22" fmla="*/ 1239219 w 2990085"/>
              <a:gd name="connsiteY22" fmla="*/ 2606619 h 4575877"/>
              <a:gd name="connsiteX23" fmla="*/ 1240448 w 2990085"/>
              <a:gd name="connsiteY23" fmla="*/ 2606619 h 4575877"/>
              <a:gd name="connsiteX24" fmla="*/ 1216781 w 2990085"/>
              <a:gd name="connsiteY24" fmla="*/ 1137952 h 4575877"/>
              <a:gd name="connsiteX25" fmla="*/ 1205031 w 2990085"/>
              <a:gd name="connsiteY25" fmla="*/ 986000 h 4575877"/>
              <a:gd name="connsiteX26" fmla="*/ 1010196 w 2990085"/>
              <a:gd name="connsiteY26" fmla="*/ 923011 h 4575877"/>
              <a:gd name="connsiteX27" fmla="*/ 1010953 w 2990085"/>
              <a:gd name="connsiteY27" fmla="*/ 796446 h 4575877"/>
              <a:gd name="connsiteX28" fmla="*/ 1631355 w 2990085"/>
              <a:gd name="connsiteY28" fmla="*/ 516335 h 4575877"/>
              <a:gd name="connsiteX29" fmla="*/ 1619038 w 2990085"/>
              <a:gd name="connsiteY29" fmla="*/ 1030819 h 4575877"/>
              <a:gd name="connsiteX30" fmla="*/ 1617716 w 2990085"/>
              <a:gd name="connsiteY30" fmla="*/ 1823823 h 4575877"/>
              <a:gd name="connsiteX31" fmla="*/ 1868719 w 2990085"/>
              <a:gd name="connsiteY31" fmla="*/ 1774203 h 4575877"/>
              <a:gd name="connsiteX32" fmla="*/ 2397287 w 2990085"/>
              <a:gd name="connsiteY32" fmla="*/ 1343368 h 4575877"/>
              <a:gd name="connsiteX33" fmla="*/ 2504404 w 2990085"/>
              <a:gd name="connsiteY33" fmla="*/ 645679 h 4575877"/>
              <a:gd name="connsiteX34" fmla="*/ 2200442 w 2990085"/>
              <a:gd name="connsiteY34" fmla="*/ 269996 h 4575877"/>
              <a:gd name="connsiteX35" fmla="*/ 1592464 w 2990085"/>
              <a:gd name="connsiteY35" fmla="*/ 262479 h 4575877"/>
              <a:gd name="connsiteX36" fmla="*/ 774828 w 2990085"/>
              <a:gd name="connsiteY36" fmla="*/ 718607 h 4575877"/>
              <a:gd name="connsiteX37" fmla="*/ 255817 w 2990085"/>
              <a:gd name="connsiteY37" fmla="*/ 1465682 h 4575877"/>
              <a:gd name="connsiteX38" fmla="*/ 203204 w 2990085"/>
              <a:gd name="connsiteY38" fmla="*/ 2206292 h 4575877"/>
              <a:gd name="connsiteX39" fmla="*/ 348810 w 2990085"/>
              <a:gd name="connsiteY39" fmla="*/ 2483428 h 4575877"/>
              <a:gd name="connsiteX40" fmla="*/ 622088 w 2990085"/>
              <a:gd name="connsiteY40" fmla="*/ 2657629 h 4575877"/>
              <a:gd name="connsiteX41" fmla="*/ 800805 w 2990085"/>
              <a:gd name="connsiteY41" fmla="*/ 2811066 h 4575877"/>
              <a:gd name="connsiteX42" fmla="*/ 779502 w 2990085"/>
              <a:gd name="connsiteY42" fmla="*/ 2914384 h 4575877"/>
              <a:gd name="connsiteX43" fmla="*/ 686344 w 2990085"/>
              <a:gd name="connsiteY43" fmla="*/ 2985143 h 4575877"/>
              <a:gd name="connsiteX44" fmla="*/ 347086 w 2990085"/>
              <a:gd name="connsiteY44" fmla="*/ 2854362 h 4575877"/>
              <a:gd name="connsiteX45" fmla="*/ 51924 w 2990085"/>
              <a:gd name="connsiteY45" fmla="*/ 2349974 h 4575877"/>
              <a:gd name="connsiteX46" fmla="*/ 301903 w 2990085"/>
              <a:gd name="connsiteY46" fmla="*/ 1002519 h 4575877"/>
              <a:gd name="connsiteX47" fmla="*/ 1651515 w 2990085"/>
              <a:gd name="connsiteY47" fmla="*/ 74436 h 4575877"/>
              <a:gd name="connsiteX0" fmla="*/ 1651515 w 2990085"/>
              <a:gd name="connsiteY0" fmla="*/ 74436 h 4575877"/>
              <a:gd name="connsiteX1" fmla="*/ 2523002 w 2990085"/>
              <a:gd name="connsiteY1" fmla="*/ 57726 h 4575877"/>
              <a:gd name="connsiteX2" fmla="*/ 2960293 w 2990085"/>
              <a:gd name="connsiteY2" fmla="*/ 524262 h 4575877"/>
              <a:gd name="connsiteX3" fmla="*/ 2750515 w 2990085"/>
              <a:gd name="connsiteY3" fmla="*/ 1375655 h 4575877"/>
              <a:gd name="connsiteX4" fmla="*/ 1825757 w 2990085"/>
              <a:gd name="connsiteY4" fmla="*/ 1957962 h 4575877"/>
              <a:gd name="connsiteX5" fmla="*/ 1624453 w 2990085"/>
              <a:gd name="connsiteY5" fmla="*/ 2000087 h 4575877"/>
              <a:gd name="connsiteX6" fmla="*/ 1633673 w 2990085"/>
              <a:gd name="connsiteY6" fmla="*/ 3401224 h 4575877"/>
              <a:gd name="connsiteX7" fmla="*/ 1630823 w 2990085"/>
              <a:gd name="connsiteY7" fmla="*/ 3401224 h 4575877"/>
              <a:gd name="connsiteX8" fmla="*/ 1635750 w 2990085"/>
              <a:gd name="connsiteY8" fmla="*/ 3723073 h 4575877"/>
              <a:gd name="connsiteX9" fmla="*/ 1626318 w 2990085"/>
              <a:gd name="connsiteY9" fmla="*/ 4162116 h 4575877"/>
              <a:gd name="connsiteX10" fmla="*/ 1998521 w 2990085"/>
              <a:gd name="connsiteY10" fmla="*/ 4114682 h 4575877"/>
              <a:gd name="connsiteX11" fmla="*/ 2387572 w 2990085"/>
              <a:gd name="connsiteY11" fmla="*/ 3936393 h 4575877"/>
              <a:gd name="connsiteX12" fmla="*/ 2393959 w 2990085"/>
              <a:gd name="connsiteY12" fmla="*/ 4089779 h 4575877"/>
              <a:gd name="connsiteX13" fmla="*/ 2032803 w 2990085"/>
              <a:gd name="connsiteY13" fmla="*/ 4243403 h 4575877"/>
              <a:gd name="connsiteX14" fmla="*/ 1655587 w 2990085"/>
              <a:gd name="connsiteY14" fmla="*/ 4315149 h 4575877"/>
              <a:gd name="connsiteX15" fmla="*/ 1273004 w 2990085"/>
              <a:gd name="connsiteY15" fmla="*/ 4388324 h 4575877"/>
              <a:gd name="connsiteX16" fmla="*/ 806011 w 2990085"/>
              <a:gd name="connsiteY16" fmla="*/ 4575877 h 4575877"/>
              <a:gd name="connsiteX17" fmla="*/ 801054 w 2990085"/>
              <a:gd name="connsiteY17" fmla="*/ 4427857 h 4575877"/>
              <a:gd name="connsiteX18" fmla="*/ 1160457 w 2990085"/>
              <a:gd name="connsiteY18" fmla="*/ 4159821 h 4575877"/>
              <a:gd name="connsiteX19" fmla="*/ 1241769 w 2990085"/>
              <a:gd name="connsiteY19" fmla="*/ 3667174 h 4575877"/>
              <a:gd name="connsiteX20" fmla="*/ 1237922 w 2990085"/>
              <a:gd name="connsiteY20" fmla="*/ 3428438 h 4575877"/>
              <a:gd name="connsiteX21" fmla="*/ 1239219 w 2990085"/>
              <a:gd name="connsiteY21" fmla="*/ 2606619 h 4575877"/>
              <a:gd name="connsiteX22" fmla="*/ 1240448 w 2990085"/>
              <a:gd name="connsiteY22" fmla="*/ 2606619 h 4575877"/>
              <a:gd name="connsiteX23" fmla="*/ 1216781 w 2990085"/>
              <a:gd name="connsiteY23" fmla="*/ 1137952 h 4575877"/>
              <a:gd name="connsiteX24" fmla="*/ 1205031 w 2990085"/>
              <a:gd name="connsiteY24" fmla="*/ 986000 h 4575877"/>
              <a:gd name="connsiteX25" fmla="*/ 1010196 w 2990085"/>
              <a:gd name="connsiteY25" fmla="*/ 923011 h 4575877"/>
              <a:gd name="connsiteX26" fmla="*/ 1010953 w 2990085"/>
              <a:gd name="connsiteY26" fmla="*/ 796446 h 4575877"/>
              <a:gd name="connsiteX27" fmla="*/ 1631355 w 2990085"/>
              <a:gd name="connsiteY27" fmla="*/ 516335 h 4575877"/>
              <a:gd name="connsiteX28" fmla="*/ 1619038 w 2990085"/>
              <a:gd name="connsiteY28" fmla="*/ 1030819 h 4575877"/>
              <a:gd name="connsiteX29" fmla="*/ 1617716 w 2990085"/>
              <a:gd name="connsiteY29" fmla="*/ 1823823 h 4575877"/>
              <a:gd name="connsiteX30" fmla="*/ 1868719 w 2990085"/>
              <a:gd name="connsiteY30" fmla="*/ 1774203 h 4575877"/>
              <a:gd name="connsiteX31" fmla="*/ 2397287 w 2990085"/>
              <a:gd name="connsiteY31" fmla="*/ 1343368 h 4575877"/>
              <a:gd name="connsiteX32" fmla="*/ 2504404 w 2990085"/>
              <a:gd name="connsiteY32" fmla="*/ 645679 h 4575877"/>
              <a:gd name="connsiteX33" fmla="*/ 2200442 w 2990085"/>
              <a:gd name="connsiteY33" fmla="*/ 269996 h 4575877"/>
              <a:gd name="connsiteX34" fmla="*/ 1592464 w 2990085"/>
              <a:gd name="connsiteY34" fmla="*/ 262479 h 4575877"/>
              <a:gd name="connsiteX35" fmla="*/ 774828 w 2990085"/>
              <a:gd name="connsiteY35" fmla="*/ 718607 h 4575877"/>
              <a:gd name="connsiteX36" fmla="*/ 255817 w 2990085"/>
              <a:gd name="connsiteY36" fmla="*/ 1465682 h 4575877"/>
              <a:gd name="connsiteX37" fmla="*/ 203204 w 2990085"/>
              <a:gd name="connsiteY37" fmla="*/ 2206292 h 4575877"/>
              <a:gd name="connsiteX38" fmla="*/ 348810 w 2990085"/>
              <a:gd name="connsiteY38" fmla="*/ 2483428 h 4575877"/>
              <a:gd name="connsiteX39" fmla="*/ 622088 w 2990085"/>
              <a:gd name="connsiteY39" fmla="*/ 2657629 h 4575877"/>
              <a:gd name="connsiteX40" fmla="*/ 800805 w 2990085"/>
              <a:gd name="connsiteY40" fmla="*/ 2811066 h 4575877"/>
              <a:gd name="connsiteX41" fmla="*/ 779502 w 2990085"/>
              <a:gd name="connsiteY41" fmla="*/ 2914384 h 4575877"/>
              <a:gd name="connsiteX42" fmla="*/ 686344 w 2990085"/>
              <a:gd name="connsiteY42" fmla="*/ 2985143 h 4575877"/>
              <a:gd name="connsiteX43" fmla="*/ 347086 w 2990085"/>
              <a:gd name="connsiteY43" fmla="*/ 2854362 h 4575877"/>
              <a:gd name="connsiteX44" fmla="*/ 51924 w 2990085"/>
              <a:gd name="connsiteY44" fmla="*/ 2349974 h 4575877"/>
              <a:gd name="connsiteX45" fmla="*/ 301903 w 2990085"/>
              <a:gd name="connsiteY45" fmla="*/ 1002519 h 4575877"/>
              <a:gd name="connsiteX46" fmla="*/ 1651515 w 2990085"/>
              <a:gd name="connsiteY46" fmla="*/ 74436 h 4575877"/>
              <a:gd name="connsiteX0" fmla="*/ 1651515 w 2990085"/>
              <a:gd name="connsiteY0" fmla="*/ 74436 h 4575877"/>
              <a:gd name="connsiteX1" fmla="*/ 2523002 w 2990085"/>
              <a:gd name="connsiteY1" fmla="*/ 57726 h 4575877"/>
              <a:gd name="connsiteX2" fmla="*/ 2960293 w 2990085"/>
              <a:gd name="connsiteY2" fmla="*/ 524262 h 4575877"/>
              <a:gd name="connsiteX3" fmla="*/ 2750515 w 2990085"/>
              <a:gd name="connsiteY3" fmla="*/ 1375655 h 4575877"/>
              <a:gd name="connsiteX4" fmla="*/ 1825757 w 2990085"/>
              <a:gd name="connsiteY4" fmla="*/ 1957962 h 4575877"/>
              <a:gd name="connsiteX5" fmla="*/ 1624453 w 2990085"/>
              <a:gd name="connsiteY5" fmla="*/ 2000087 h 4575877"/>
              <a:gd name="connsiteX6" fmla="*/ 1633673 w 2990085"/>
              <a:gd name="connsiteY6" fmla="*/ 3401224 h 4575877"/>
              <a:gd name="connsiteX7" fmla="*/ 1630823 w 2990085"/>
              <a:gd name="connsiteY7" fmla="*/ 3401224 h 4575877"/>
              <a:gd name="connsiteX8" fmla="*/ 1635750 w 2990085"/>
              <a:gd name="connsiteY8" fmla="*/ 3723073 h 4575877"/>
              <a:gd name="connsiteX9" fmla="*/ 1626318 w 2990085"/>
              <a:gd name="connsiteY9" fmla="*/ 4162116 h 4575877"/>
              <a:gd name="connsiteX10" fmla="*/ 1998521 w 2990085"/>
              <a:gd name="connsiteY10" fmla="*/ 4114682 h 4575877"/>
              <a:gd name="connsiteX11" fmla="*/ 2387572 w 2990085"/>
              <a:gd name="connsiteY11" fmla="*/ 3936393 h 4575877"/>
              <a:gd name="connsiteX12" fmla="*/ 2393959 w 2990085"/>
              <a:gd name="connsiteY12" fmla="*/ 4089779 h 4575877"/>
              <a:gd name="connsiteX13" fmla="*/ 2032803 w 2990085"/>
              <a:gd name="connsiteY13" fmla="*/ 4243403 h 4575877"/>
              <a:gd name="connsiteX14" fmla="*/ 1655587 w 2990085"/>
              <a:gd name="connsiteY14" fmla="*/ 4315149 h 4575877"/>
              <a:gd name="connsiteX15" fmla="*/ 1273004 w 2990085"/>
              <a:gd name="connsiteY15" fmla="*/ 4388324 h 4575877"/>
              <a:gd name="connsiteX16" fmla="*/ 806011 w 2990085"/>
              <a:gd name="connsiteY16" fmla="*/ 4575877 h 4575877"/>
              <a:gd name="connsiteX17" fmla="*/ 801054 w 2990085"/>
              <a:gd name="connsiteY17" fmla="*/ 4427857 h 4575877"/>
              <a:gd name="connsiteX18" fmla="*/ 1160457 w 2990085"/>
              <a:gd name="connsiteY18" fmla="*/ 4159821 h 4575877"/>
              <a:gd name="connsiteX19" fmla="*/ 1241769 w 2990085"/>
              <a:gd name="connsiteY19" fmla="*/ 3667174 h 4575877"/>
              <a:gd name="connsiteX20" fmla="*/ 1239219 w 2990085"/>
              <a:gd name="connsiteY20" fmla="*/ 2606619 h 4575877"/>
              <a:gd name="connsiteX21" fmla="*/ 1240448 w 2990085"/>
              <a:gd name="connsiteY21" fmla="*/ 2606619 h 4575877"/>
              <a:gd name="connsiteX22" fmla="*/ 1216781 w 2990085"/>
              <a:gd name="connsiteY22" fmla="*/ 1137952 h 4575877"/>
              <a:gd name="connsiteX23" fmla="*/ 1205031 w 2990085"/>
              <a:gd name="connsiteY23" fmla="*/ 986000 h 4575877"/>
              <a:gd name="connsiteX24" fmla="*/ 1010196 w 2990085"/>
              <a:gd name="connsiteY24" fmla="*/ 923011 h 4575877"/>
              <a:gd name="connsiteX25" fmla="*/ 1010953 w 2990085"/>
              <a:gd name="connsiteY25" fmla="*/ 796446 h 4575877"/>
              <a:gd name="connsiteX26" fmla="*/ 1631355 w 2990085"/>
              <a:gd name="connsiteY26" fmla="*/ 516335 h 4575877"/>
              <a:gd name="connsiteX27" fmla="*/ 1619038 w 2990085"/>
              <a:gd name="connsiteY27" fmla="*/ 1030819 h 4575877"/>
              <a:gd name="connsiteX28" fmla="*/ 1617716 w 2990085"/>
              <a:gd name="connsiteY28" fmla="*/ 1823823 h 4575877"/>
              <a:gd name="connsiteX29" fmla="*/ 1868719 w 2990085"/>
              <a:gd name="connsiteY29" fmla="*/ 1774203 h 4575877"/>
              <a:gd name="connsiteX30" fmla="*/ 2397287 w 2990085"/>
              <a:gd name="connsiteY30" fmla="*/ 1343368 h 4575877"/>
              <a:gd name="connsiteX31" fmla="*/ 2504404 w 2990085"/>
              <a:gd name="connsiteY31" fmla="*/ 645679 h 4575877"/>
              <a:gd name="connsiteX32" fmla="*/ 2200442 w 2990085"/>
              <a:gd name="connsiteY32" fmla="*/ 269996 h 4575877"/>
              <a:gd name="connsiteX33" fmla="*/ 1592464 w 2990085"/>
              <a:gd name="connsiteY33" fmla="*/ 262479 h 4575877"/>
              <a:gd name="connsiteX34" fmla="*/ 774828 w 2990085"/>
              <a:gd name="connsiteY34" fmla="*/ 718607 h 4575877"/>
              <a:gd name="connsiteX35" fmla="*/ 255817 w 2990085"/>
              <a:gd name="connsiteY35" fmla="*/ 1465682 h 4575877"/>
              <a:gd name="connsiteX36" fmla="*/ 203204 w 2990085"/>
              <a:gd name="connsiteY36" fmla="*/ 2206292 h 4575877"/>
              <a:gd name="connsiteX37" fmla="*/ 348810 w 2990085"/>
              <a:gd name="connsiteY37" fmla="*/ 2483428 h 4575877"/>
              <a:gd name="connsiteX38" fmla="*/ 622088 w 2990085"/>
              <a:gd name="connsiteY38" fmla="*/ 2657629 h 4575877"/>
              <a:gd name="connsiteX39" fmla="*/ 800805 w 2990085"/>
              <a:gd name="connsiteY39" fmla="*/ 2811066 h 4575877"/>
              <a:gd name="connsiteX40" fmla="*/ 779502 w 2990085"/>
              <a:gd name="connsiteY40" fmla="*/ 2914384 h 4575877"/>
              <a:gd name="connsiteX41" fmla="*/ 686344 w 2990085"/>
              <a:gd name="connsiteY41" fmla="*/ 2985143 h 4575877"/>
              <a:gd name="connsiteX42" fmla="*/ 347086 w 2990085"/>
              <a:gd name="connsiteY42" fmla="*/ 2854362 h 4575877"/>
              <a:gd name="connsiteX43" fmla="*/ 51924 w 2990085"/>
              <a:gd name="connsiteY43" fmla="*/ 2349974 h 4575877"/>
              <a:gd name="connsiteX44" fmla="*/ 301903 w 2990085"/>
              <a:gd name="connsiteY44" fmla="*/ 1002519 h 4575877"/>
              <a:gd name="connsiteX45" fmla="*/ 1651515 w 2990085"/>
              <a:gd name="connsiteY45" fmla="*/ 74436 h 4575877"/>
              <a:gd name="connsiteX0" fmla="*/ 1651515 w 2990085"/>
              <a:gd name="connsiteY0" fmla="*/ 74436 h 4575877"/>
              <a:gd name="connsiteX1" fmla="*/ 2523002 w 2990085"/>
              <a:gd name="connsiteY1" fmla="*/ 57726 h 4575877"/>
              <a:gd name="connsiteX2" fmla="*/ 2960293 w 2990085"/>
              <a:gd name="connsiteY2" fmla="*/ 524262 h 4575877"/>
              <a:gd name="connsiteX3" fmla="*/ 2750515 w 2990085"/>
              <a:gd name="connsiteY3" fmla="*/ 1375655 h 4575877"/>
              <a:gd name="connsiteX4" fmla="*/ 1825757 w 2990085"/>
              <a:gd name="connsiteY4" fmla="*/ 1957962 h 4575877"/>
              <a:gd name="connsiteX5" fmla="*/ 1624453 w 2990085"/>
              <a:gd name="connsiteY5" fmla="*/ 2000087 h 4575877"/>
              <a:gd name="connsiteX6" fmla="*/ 1633673 w 2990085"/>
              <a:gd name="connsiteY6" fmla="*/ 3401224 h 4575877"/>
              <a:gd name="connsiteX7" fmla="*/ 1635750 w 2990085"/>
              <a:gd name="connsiteY7" fmla="*/ 3723073 h 4575877"/>
              <a:gd name="connsiteX8" fmla="*/ 1626318 w 2990085"/>
              <a:gd name="connsiteY8" fmla="*/ 4162116 h 4575877"/>
              <a:gd name="connsiteX9" fmla="*/ 1998521 w 2990085"/>
              <a:gd name="connsiteY9" fmla="*/ 4114682 h 4575877"/>
              <a:gd name="connsiteX10" fmla="*/ 2387572 w 2990085"/>
              <a:gd name="connsiteY10" fmla="*/ 3936393 h 4575877"/>
              <a:gd name="connsiteX11" fmla="*/ 2393959 w 2990085"/>
              <a:gd name="connsiteY11" fmla="*/ 4089779 h 4575877"/>
              <a:gd name="connsiteX12" fmla="*/ 2032803 w 2990085"/>
              <a:gd name="connsiteY12" fmla="*/ 4243403 h 4575877"/>
              <a:gd name="connsiteX13" fmla="*/ 1655587 w 2990085"/>
              <a:gd name="connsiteY13" fmla="*/ 4315149 h 4575877"/>
              <a:gd name="connsiteX14" fmla="*/ 1273004 w 2990085"/>
              <a:gd name="connsiteY14" fmla="*/ 4388324 h 4575877"/>
              <a:gd name="connsiteX15" fmla="*/ 806011 w 2990085"/>
              <a:gd name="connsiteY15" fmla="*/ 4575877 h 4575877"/>
              <a:gd name="connsiteX16" fmla="*/ 801054 w 2990085"/>
              <a:gd name="connsiteY16" fmla="*/ 4427857 h 4575877"/>
              <a:gd name="connsiteX17" fmla="*/ 1160457 w 2990085"/>
              <a:gd name="connsiteY17" fmla="*/ 4159821 h 4575877"/>
              <a:gd name="connsiteX18" fmla="*/ 1241769 w 2990085"/>
              <a:gd name="connsiteY18" fmla="*/ 3667174 h 4575877"/>
              <a:gd name="connsiteX19" fmla="*/ 1239219 w 2990085"/>
              <a:gd name="connsiteY19" fmla="*/ 2606619 h 4575877"/>
              <a:gd name="connsiteX20" fmla="*/ 1240448 w 2990085"/>
              <a:gd name="connsiteY20" fmla="*/ 2606619 h 4575877"/>
              <a:gd name="connsiteX21" fmla="*/ 1216781 w 2990085"/>
              <a:gd name="connsiteY21" fmla="*/ 1137952 h 4575877"/>
              <a:gd name="connsiteX22" fmla="*/ 1205031 w 2990085"/>
              <a:gd name="connsiteY22" fmla="*/ 986000 h 4575877"/>
              <a:gd name="connsiteX23" fmla="*/ 1010196 w 2990085"/>
              <a:gd name="connsiteY23" fmla="*/ 923011 h 4575877"/>
              <a:gd name="connsiteX24" fmla="*/ 1010953 w 2990085"/>
              <a:gd name="connsiteY24" fmla="*/ 796446 h 4575877"/>
              <a:gd name="connsiteX25" fmla="*/ 1631355 w 2990085"/>
              <a:gd name="connsiteY25" fmla="*/ 516335 h 4575877"/>
              <a:gd name="connsiteX26" fmla="*/ 1619038 w 2990085"/>
              <a:gd name="connsiteY26" fmla="*/ 1030819 h 4575877"/>
              <a:gd name="connsiteX27" fmla="*/ 1617716 w 2990085"/>
              <a:gd name="connsiteY27" fmla="*/ 1823823 h 4575877"/>
              <a:gd name="connsiteX28" fmla="*/ 1868719 w 2990085"/>
              <a:gd name="connsiteY28" fmla="*/ 1774203 h 4575877"/>
              <a:gd name="connsiteX29" fmla="*/ 2397287 w 2990085"/>
              <a:gd name="connsiteY29" fmla="*/ 1343368 h 4575877"/>
              <a:gd name="connsiteX30" fmla="*/ 2504404 w 2990085"/>
              <a:gd name="connsiteY30" fmla="*/ 645679 h 4575877"/>
              <a:gd name="connsiteX31" fmla="*/ 2200442 w 2990085"/>
              <a:gd name="connsiteY31" fmla="*/ 269996 h 4575877"/>
              <a:gd name="connsiteX32" fmla="*/ 1592464 w 2990085"/>
              <a:gd name="connsiteY32" fmla="*/ 262479 h 4575877"/>
              <a:gd name="connsiteX33" fmla="*/ 774828 w 2990085"/>
              <a:gd name="connsiteY33" fmla="*/ 718607 h 4575877"/>
              <a:gd name="connsiteX34" fmla="*/ 255817 w 2990085"/>
              <a:gd name="connsiteY34" fmla="*/ 1465682 h 4575877"/>
              <a:gd name="connsiteX35" fmla="*/ 203204 w 2990085"/>
              <a:gd name="connsiteY35" fmla="*/ 2206292 h 4575877"/>
              <a:gd name="connsiteX36" fmla="*/ 348810 w 2990085"/>
              <a:gd name="connsiteY36" fmla="*/ 2483428 h 4575877"/>
              <a:gd name="connsiteX37" fmla="*/ 622088 w 2990085"/>
              <a:gd name="connsiteY37" fmla="*/ 2657629 h 4575877"/>
              <a:gd name="connsiteX38" fmla="*/ 800805 w 2990085"/>
              <a:gd name="connsiteY38" fmla="*/ 2811066 h 4575877"/>
              <a:gd name="connsiteX39" fmla="*/ 779502 w 2990085"/>
              <a:gd name="connsiteY39" fmla="*/ 2914384 h 4575877"/>
              <a:gd name="connsiteX40" fmla="*/ 686344 w 2990085"/>
              <a:gd name="connsiteY40" fmla="*/ 2985143 h 4575877"/>
              <a:gd name="connsiteX41" fmla="*/ 347086 w 2990085"/>
              <a:gd name="connsiteY41" fmla="*/ 2854362 h 4575877"/>
              <a:gd name="connsiteX42" fmla="*/ 51924 w 2990085"/>
              <a:gd name="connsiteY42" fmla="*/ 2349974 h 4575877"/>
              <a:gd name="connsiteX43" fmla="*/ 301903 w 2990085"/>
              <a:gd name="connsiteY43" fmla="*/ 1002519 h 4575877"/>
              <a:gd name="connsiteX44" fmla="*/ 1651515 w 2990085"/>
              <a:gd name="connsiteY44" fmla="*/ 74436 h 4575877"/>
              <a:gd name="connsiteX0" fmla="*/ 1651515 w 2990085"/>
              <a:gd name="connsiteY0" fmla="*/ 74436 h 4575877"/>
              <a:gd name="connsiteX1" fmla="*/ 2523002 w 2990085"/>
              <a:gd name="connsiteY1" fmla="*/ 57726 h 4575877"/>
              <a:gd name="connsiteX2" fmla="*/ 2960293 w 2990085"/>
              <a:gd name="connsiteY2" fmla="*/ 524262 h 4575877"/>
              <a:gd name="connsiteX3" fmla="*/ 2750515 w 2990085"/>
              <a:gd name="connsiteY3" fmla="*/ 1375655 h 4575877"/>
              <a:gd name="connsiteX4" fmla="*/ 1825757 w 2990085"/>
              <a:gd name="connsiteY4" fmla="*/ 1957962 h 4575877"/>
              <a:gd name="connsiteX5" fmla="*/ 1624453 w 2990085"/>
              <a:gd name="connsiteY5" fmla="*/ 2000087 h 4575877"/>
              <a:gd name="connsiteX6" fmla="*/ 1635750 w 2990085"/>
              <a:gd name="connsiteY6" fmla="*/ 3723073 h 4575877"/>
              <a:gd name="connsiteX7" fmla="*/ 1626318 w 2990085"/>
              <a:gd name="connsiteY7" fmla="*/ 4162116 h 4575877"/>
              <a:gd name="connsiteX8" fmla="*/ 1998521 w 2990085"/>
              <a:gd name="connsiteY8" fmla="*/ 4114682 h 4575877"/>
              <a:gd name="connsiteX9" fmla="*/ 2387572 w 2990085"/>
              <a:gd name="connsiteY9" fmla="*/ 3936393 h 4575877"/>
              <a:gd name="connsiteX10" fmla="*/ 2393959 w 2990085"/>
              <a:gd name="connsiteY10" fmla="*/ 4089779 h 4575877"/>
              <a:gd name="connsiteX11" fmla="*/ 2032803 w 2990085"/>
              <a:gd name="connsiteY11" fmla="*/ 4243403 h 4575877"/>
              <a:gd name="connsiteX12" fmla="*/ 1655587 w 2990085"/>
              <a:gd name="connsiteY12" fmla="*/ 4315149 h 4575877"/>
              <a:gd name="connsiteX13" fmla="*/ 1273004 w 2990085"/>
              <a:gd name="connsiteY13" fmla="*/ 4388324 h 4575877"/>
              <a:gd name="connsiteX14" fmla="*/ 806011 w 2990085"/>
              <a:gd name="connsiteY14" fmla="*/ 4575877 h 4575877"/>
              <a:gd name="connsiteX15" fmla="*/ 801054 w 2990085"/>
              <a:gd name="connsiteY15" fmla="*/ 4427857 h 4575877"/>
              <a:gd name="connsiteX16" fmla="*/ 1160457 w 2990085"/>
              <a:gd name="connsiteY16" fmla="*/ 4159821 h 4575877"/>
              <a:gd name="connsiteX17" fmla="*/ 1241769 w 2990085"/>
              <a:gd name="connsiteY17" fmla="*/ 3667174 h 4575877"/>
              <a:gd name="connsiteX18" fmla="*/ 1239219 w 2990085"/>
              <a:gd name="connsiteY18" fmla="*/ 2606619 h 4575877"/>
              <a:gd name="connsiteX19" fmla="*/ 1240448 w 2990085"/>
              <a:gd name="connsiteY19" fmla="*/ 2606619 h 4575877"/>
              <a:gd name="connsiteX20" fmla="*/ 1216781 w 2990085"/>
              <a:gd name="connsiteY20" fmla="*/ 1137952 h 4575877"/>
              <a:gd name="connsiteX21" fmla="*/ 1205031 w 2990085"/>
              <a:gd name="connsiteY21" fmla="*/ 986000 h 4575877"/>
              <a:gd name="connsiteX22" fmla="*/ 1010196 w 2990085"/>
              <a:gd name="connsiteY22" fmla="*/ 923011 h 4575877"/>
              <a:gd name="connsiteX23" fmla="*/ 1010953 w 2990085"/>
              <a:gd name="connsiteY23" fmla="*/ 796446 h 4575877"/>
              <a:gd name="connsiteX24" fmla="*/ 1631355 w 2990085"/>
              <a:gd name="connsiteY24" fmla="*/ 516335 h 4575877"/>
              <a:gd name="connsiteX25" fmla="*/ 1619038 w 2990085"/>
              <a:gd name="connsiteY25" fmla="*/ 1030819 h 4575877"/>
              <a:gd name="connsiteX26" fmla="*/ 1617716 w 2990085"/>
              <a:gd name="connsiteY26" fmla="*/ 1823823 h 4575877"/>
              <a:gd name="connsiteX27" fmla="*/ 1868719 w 2990085"/>
              <a:gd name="connsiteY27" fmla="*/ 1774203 h 4575877"/>
              <a:gd name="connsiteX28" fmla="*/ 2397287 w 2990085"/>
              <a:gd name="connsiteY28" fmla="*/ 1343368 h 4575877"/>
              <a:gd name="connsiteX29" fmla="*/ 2504404 w 2990085"/>
              <a:gd name="connsiteY29" fmla="*/ 645679 h 4575877"/>
              <a:gd name="connsiteX30" fmla="*/ 2200442 w 2990085"/>
              <a:gd name="connsiteY30" fmla="*/ 269996 h 4575877"/>
              <a:gd name="connsiteX31" fmla="*/ 1592464 w 2990085"/>
              <a:gd name="connsiteY31" fmla="*/ 262479 h 4575877"/>
              <a:gd name="connsiteX32" fmla="*/ 774828 w 2990085"/>
              <a:gd name="connsiteY32" fmla="*/ 718607 h 4575877"/>
              <a:gd name="connsiteX33" fmla="*/ 255817 w 2990085"/>
              <a:gd name="connsiteY33" fmla="*/ 1465682 h 4575877"/>
              <a:gd name="connsiteX34" fmla="*/ 203204 w 2990085"/>
              <a:gd name="connsiteY34" fmla="*/ 2206292 h 4575877"/>
              <a:gd name="connsiteX35" fmla="*/ 348810 w 2990085"/>
              <a:gd name="connsiteY35" fmla="*/ 2483428 h 4575877"/>
              <a:gd name="connsiteX36" fmla="*/ 622088 w 2990085"/>
              <a:gd name="connsiteY36" fmla="*/ 2657629 h 4575877"/>
              <a:gd name="connsiteX37" fmla="*/ 800805 w 2990085"/>
              <a:gd name="connsiteY37" fmla="*/ 2811066 h 4575877"/>
              <a:gd name="connsiteX38" fmla="*/ 779502 w 2990085"/>
              <a:gd name="connsiteY38" fmla="*/ 2914384 h 4575877"/>
              <a:gd name="connsiteX39" fmla="*/ 686344 w 2990085"/>
              <a:gd name="connsiteY39" fmla="*/ 2985143 h 4575877"/>
              <a:gd name="connsiteX40" fmla="*/ 347086 w 2990085"/>
              <a:gd name="connsiteY40" fmla="*/ 2854362 h 4575877"/>
              <a:gd name="connsiteX41" fmla="*/ 51924 w 2990085"/>
              <a:gd name="connsiteY41" fmla="*/ 2349974 h 4575877"/>
              <a:gd name="connsiteX42" fmla="*/ 301903 w 2990085"/>
              <a:gd name="connsiteY42" fmla="*/ 1002519 h 4575877"/>
              <a:gd name="connsiteX43" fmla="*/ 1651515 w 2990085"/>
              <a:gd name="connsiteY43" fmla="*/ 74436 h 45758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2990085" h="4575877">
                <a:moveTo>
                  <a:pt x="1651515" y="74436"/>
                </a:moveTo>
                <a:cubicBezTo>
                  <a:pt x="2001923" y="-18889"/>
                  <a:pt x="2292418" y="-24460"/>
                  <a:pt x="2523002" y="57726"/>
                </a:cubicBezTo>
                <a:cubicBezTo>
                  <a:pt x="2753585" y="139913"/>
                  <a:pt x="2899346" y="295422"/>
                  <a:pt x="2960293" y="524262"/>
                </a:cubicBezTo>
                <a:cubicBezTo>
                  <a:pt x="3036476" y="810310"/>
                  <a:pt x="2966550" y="1094107"/>
                  <a:pt x="2750515" y="1375655"/>
                </a:cubicBezTo>
                <a:cubicBezTo>
                  <a:pt x="2534478" y="1657199"/>
                  <a:pt x="2226227" y="1851304"/>
                  <a:pt x="1825757" y="1957962"/>
                </a:cubicBezTo>
                <a:cubicBezTo>
                  <a:pt x="1761397" y="1975103"/>
                  <a:pt x="1694293" y="1989146"/>
                  <a:pt x="1624453" y="2000087"/>
                </a:cubicBezTo>
                <a:cubicBezTo>
                  <a:pt x="1592785" y="2294272"/>
                  <a:pt x="1635439" y="3362735"/>
                  <a:pt x="1635750" y="3723073"/>
                </a:cubicBezTo>
                <a:cubicBezTo>
                  <a:pt x="1632335" y="3969049"/>
                  <a:pt x="1629193" y="4115396"/>
                  <a:pt x="1626318" y="4162116"/>
                </a:cubicBezTo>
                <a:cubicBezTo>
                  <a:pt x="1763609" y="4160011"/>
                  <a:pt x="1887678" y="4144203"/>
                  <a:pt x="1998521" y="4114682"/>
                </a:cubicBezTo>
                <a:cubicBezTo>
                  <a:pt x="2127246" y="4080399"/>
                  <a:pt x="2256927" y="4020966"/>
                  <a:pt x="2387572" y="3936393"/>
                </a:cubicBezTo>
                <a:lnTo>
                  <a:pt x="2393959" y="4089779"/>
                </a:lnTo>
                <a:cubicBezTo>
                  <a:pt x="2274760" y="4159815"/>
                  <a:pt x="2154376" y="4211024"/>
                  <a:pt x="2032803" y="4243403"/>
                </a:cubicBezTo>
                <a:cubicBezTo>
                  <a:pt x="1939841" y="4268162"/>
                  <a:pt x="1814099" y="4292074"/>
                  <a:pt x="1655587" y="4315149"/>
                </a:cubicBezTo>
                <a:cubicBezTo>
                  <a:pt x="1507801" y="4335361"/>
                  <a:pt x="1380275" y="4359754"/>
                  <a:pt x="1273004" y="4388324"/>
                </a:cubicBezTo>
                <a:cubicBezTo>
                  <a:pt x="1126405" y="4427368"/>
                  <a:pt x="970743" y="4489885"/>
                  <a:pt x="806011" y="4575877"/>
                </a:cubicBezTo>
                <a:lnTo>
                  <a:pt x="801054" y="4427857"/>
                </a:lnTo>
                <a:cubicBezTo>
                  <a:pt x="983894" y="4352360"/>
                  <a:pt x="1103696" y="4263011"/>
                  <a:pt x="1160457" y="4159821"/>
                </a:cubicBezTo>
                <a:cubicBezTo>
                  <a:pt x="1217214" y="4056636"/>
                  <a:pt x="1244321" y="3892418"/>
                  <a:pt x="1241769" y="3667174"/>
                </a:cubicBezTo>
                <a:cubicBezTo>
                  <a:pt x="1254896" y="3408307"/>
                  <a:pt x="1239439" y="2783378"/>
                  <a:pt x="1239219" y="2606619"/>
                </a:cubicBezTo>
                <a:lnTo>
                  <a:pt x="1240448" y="2606619"/>
                </a:lnTo>
                <a:lnTo>
                  <a:pt x="1216781" y="1137952"/>
                </a:lnTo>
                <a:cubicBezTo>
                  <a:pt x="1218472" y="1072405"/>
                  <a:pt x="1214553" y="1021753"/>
                  <a:pt x="1205031" y="986000"/>
                </a:cubicBezTo>
                <a:cubicBezTo>
                  <a:pt x="1183128" y="903760"/>
                  <a:pt x="1118185" y="882762"/>
                  <a:pt x="1010196" y="923011"/>
                </a:cubicBezTo>
                <a:cubicBezTo>
                  <a:pt x="1010448" y="880823"/>
                  <a:pt x="1010701" y="838634"/>
                  <a:pt x="1010953" y="796446"/>
                </a:cubicBezTo>
                <a:cubicBezTo>
                  <a:pt x="1275080" y="695466"/>
                  <a:pt x="1481880" y="602099"/>
                  <a:pt x="1631355" y="516335"/>
                </a:cubicBezTo>
                <a:cubicBezTo>
                  <a:pt x="1622751" y="599041"/>
                  <a:pt x="1618641" y="770534"/>
                  <a:pt x="1619038" y="1030819"/>
                </a:cubicBezTo>
                <a:cubicBezTo>
                  <a:pt x="1618597" y="1295154"/>
                  <a:pt x="1618157" y="1559488"/>
                  <a:pt x="1617716" y="1823823"/>
                </a:cubicBezTo>
                <a:lnTo>
                  <a:pt x="1868719" y="1774203"/>
                </a:lnTo>
                <a:cubicBezTo>
                  <a:pt x="2089688" y="1726840"/>
                  <a:pt x="2265876" y="1583226"/>
                  <a:pt x="2397287" y="1343368"/>
                </a:cubicBezTo>
                <a:cubicBezTo>
                  <a:pt x="2528693" y="1103506"/>
                  <a:pt x="2564398" y="870943"/>
                  <a:pt x="2504404" y="645679"/>
                </a:cubicBezTo>
                <a:cubicBezTo>
                  <a:pt x="2456790" y="466901"/>
                  <a:pt x="2355470" y="341669"/>
                  <a:pt x="2200442" y="269996"/>
                </a:cubicBezTo>
                <a:cubicBezTo>
                  <a:pt x="2045415" y="198323"/>
                  <a:pt x="1842759" y="195818"/>
                  <a:pt x="1592464" y="262479"/>
                </a:cubicBezTo>
                <a:cubicBezTo>
                  <a:pt x="1299263" y="340567"/>
                  <a:pt x="1026718" y="492610"/>
                  <a:pt x="774828" y="718607"/>
                </a:cubicBezTo>
                <a:cubicBezTo>
                  <a:pt x="522934" y="944610"/>
                  <a:pt x="349932" y="1193633"/>
                  <a:pt x="255817" y="1465682"/>
                </a:cubicBezTo>
                <a:cubicBezTo>
                  <a:pt x="161699" y="1737738"/>
                  <a:pt x="144162" y="1984605"/>
                  <a:pt x="203204" y="2206292"/>
                </a:cubicBezTo>
                <a:cubicBezTo>
                  <a:pt x="233678" y="2320714"/>
                  <a:pt x="282216" y="2413090"/>
                  <a:pt x="348810" y="2483428"/>
                </a:cubicBezTo>
                <a:cubicBezTo>
                  <a:pt x="415407" y="2553758"/>
                  <a:pt x="506504" y="2611828"/>
                  <a:pt x="622088" y="2657629"/>
                </a:cubicBezTo>
                <a:cubicBezTo>
                  <a:pt x="725045" y="2699134"/>
                  <a:pt x="784616" y="2750282"/>
                  <a:pt x="800805" y="2811066"/>
                </a:cubicBezTo>
                <a:cubicBezTo>
                  <a:pt x="809375" y="2843244"/>
                  <a:pt x="802275" y="2877683"/>
                  <a:pt x="779502" y="2914384"/>
                </a:cubicBezTo>
                <a:cubicBezTo>
                  <a:pt x="756727" y="2951080"/>
                  <a:pt x="725673" y="2974669"/>
                  <a:pt x="686344" y="2985143"/>
                </a:cubicBezTo>
                <a:cubicBezTo>
                  <a:pt x="596952" y="3008951"/>
                  <a:pt x="483868" y="2965356"/>
                  <a:pt x="347086" y="2854362"/>
                </a:cubicBezTo>
                <a:cubicBezTo>
                  <a:pt x="210304" y="2743365"/>
                  <a:pt x="111918" y="2575238"/>
                  <a:pt x="51924" y="2349974"/>
                </a:cubicBezTo>
                <a:cubicBezTo>
                  <a:pt x="-66161" y="1906597"/>
                  <a:pt x="17164" y="1457447"/>
                  <a:pt x="301903" y="1002519"/>
                </a:cubicBezTo>
                <a:cubicBezTo>
                  <a:pt x="586642" y="547591"/>
                  <a:pt x="1036512" y="238230"/>
                  <a:pt x="1651515" y="74436"/>
                </a:cubicBezTo>
                <a:close/>
              </a:path>
            </a:pathLst>
          </a:custGeom>
          <a:gradFill flip="none" rotWithShape="1">
            <a:gsLst>
              <a:gs pos="67000">
                <a:schemeClr val="accent2">
                  <a:lumMod val="75000"/>
                </a:schemeClr>
              </a:gs>
              <a:gs pos="34000">
                <a:schemeClr val="accent2">
                  <a:lumMod val="50000"/>
                </a:schemeClr>
              </a:gs>
              <a:gs pos="81000">
                <a:schemeClr val="accent2">
                  <a:lumMod val="60000"/>
                  <a:lumOff val="4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innerShdw blurRad="63500" dist="254000" dir="13500000">
              <a:prstClr val="black">
                <a:alpha val="50000"/>
              </a:prstClr>
            </a:innerShdw>
          </a:effectLst>
          <a:scene3d>
            <a:camera prst="orthographicFront">
              <a:rot lat="0" lon="20399994" rev="0"/>
            </a:camera>
            <a:lightRig rig="threePt" dir="t"/>
          </a:scene3d>
          <a:sp3d extrusionH="88900">
            <a:bevelT w="19050" h="381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1" rIns="91420" bIns="45711" rtlCol="0" anchor="ctr"/>
          <a:lstStyle/>
          <a:p>
            <a:pPr algn="ctr" defTabSz="914209"/>
            <a:endParaRPr lang="zh-CN" altLang="en-US" sz="1900">
              <a:solidFill>
                <a:prstClr val="white"/>
              </a:solidFill>
              <a:effectLst>
                <a:innerShdw blurRad="63500" dist="215900" dir="135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76" name="文本框 75" hidden="1"/>
          <p:cNvSpPr txBox="1"/>
          <p:nvPr/>
        </p:nvSpPr>
        <p:spPr>
          <a:xfrm>
            <a:off x="1150319" y="593282"/>
            <a:ext cx="587795" cy="287999"/>
          </a:xfrm>
          <a:custGeom>
            <a:avLst/>
            <a:gdLst>
              <a:gd name="connsiteX0" fmla="*/ 1163985 w 1318021"/>
              <a:gd name="connsiteY0" fmla="*/ 451396 h 632893"/>
              <a:gd name="connsiteX1" fmla="*/ 1233637 w 1318021"/>
              <a:gd name="connsiteY1" fmla="*/ 451396 h 632893"/>
              <a:gd name="connsiteX2" fmla="*/ 1280517 w 1318021"/>
              <a:gd name="connsiteY2" fmla="*/ 479524 h 632893"/>
              <a:gd name="connsiteX3" fmla="*/ 1311325 w 1318021"/>
              <a:gd name="connsiteY3" fmla="*/ 632222 h 632893"/>
              <a:gd name="connsiteX4" fmla="*/ 1203499 w 1318021"/>
              <a:gd name="connsiteY4" fmla="*/ 632222 h 632893"/>
              <a:gd name="connsiteX5" fmla="*/ 862608 w 1318021"/>
              <a:gd name="connsiteY5" fmla="*/ 451396 h 632893"/>
              <a:gd name="connsiteX6" fmla="*/ 964406 w 1318021"/>
              <a:gd name="connsiteY6" fmla="*/ 451396 h 632893"/>
              <a:gd name="connsiteX7" fmla="*/ 936278 w 1318021"/>
              <a:gd name="connsiteY7" fmla="*/ 632222 h 632893"/>
              <a:gd name="connsiteX8" fmla="*/ 828452 w 1318021"/>
              <a:gd name="connsiteY8" fmla="*/ 632222 h 632893"/>
              <a:gd name="connsiteX9" fmla="*/ 946995 w 1318021"/>
              <a:gd name="connsiteY9" fmla="*/ 309415 h 632893"/>
              <a:gd name="connsiteX10" fmla="*/ 946995 w 1318021"/>
              <a:gd name="connsiteY10" fmla="*/ 341562 h 632893"/>
              <a:gd name="connsiteX11" fmla="*/ 1202160 w 1318021"/>
              <a:gd name="connsiteY11" fmla="*/ 341562 h 632893"/>
              <a:gd name="connsiteX12" fmla="*/ 1202160 w 1318021"/>
              <a:gd name="connsiteY12" fmla="*/ 332185 h 632893"/>
              <a:gd name="connsiteX13" fmla="*/ 1168004 w 1318021"/>
              <a:gd name="connsiteY13" fmla="*/ 309415 h 632893"/>
              <a:gd name="connsiteX14" fmla="*/ 391122 w 1318021"/>
              <a:gd name="connsiteY14" fmla="*/ 289323 h 632893"/>
              <a:gd name="connsiteX15" fmla="*/ 506315 w 1318021"/>
              <a:gd name="connsiteY15" fmla="*/ 289323 h 632893"/>
              <a:gd name="connsiteX16" fmla="*/ 475507 w 1318021"/>
              <a:gd name="connsiteY16" fmla="*/ 336204 h 632893"/>
              <a:gd name="connsiteX17" fmla="*/ 391122 w 1318021"/>
              <a:gd name="connsiteY17" fmla="*/ 336204 h 632893"/>
              <a:gd name="connsiteX18" fmla="*/ 123230 w 1318021"/>
              <a:gd name="connsiteY18" fmla="*/ 289323 h 632893"/>
              <a:gd name="connsiteX19" fmla="*/ 241102 w 1318021"/>
              <a:gd name="connsiteY19" fmla="*/ 289323 h 632893"/>
              <a:gd name="connsiteX20" fmla="*/ 207616 w 1318021"/>
              <a:gd name="connsiteY20" fmla="*/ 336204 h 632893"/>
              <a:gd name="connsiteX21" fmla="*/ 123230 w 1318021"/>
              <a:gd name="connsiteY21" fmla="*/ 336204 h 632893"/>
              <a:gd name="connsiteX22" fmla="*/ 391122 w 1318021"/>
              <a:gd name="connsiteY22" fmla="*/ 215653 h 632893"/>
              <a:gd name="connsiteX23" fmla="*/ 506315 w 1318021"/>
              <a:gd name="connsiteY23" fmla="*/ 215653 h 632893"/>
              <a:gd name="connsiteX24" fmla="*/ 474168 w 1318021"/>
              <a:gd name="connsiteY24" fmla="*/ 261194 h 632893"/>
              <a:gd name="connsiteX25" fmla="*/ 391122 w 1318021"/>
              <a:gd name="connsiteY25" fmla="*/ 261194 h 632893"/>
              <a:gd name="connsiteX26" fmla="*/ 123230 w 1318021"/>
              <a:gd name="connsiteY26" fmla="*/ 215653 h 632893"/>
              <a:gd name="connsiteX27" fmla="*/ 241102 w 1318021"/>
              <a:gd name="connsiteY27" fmla="*/ 215653 h 632893"/>
              <a:gd name="connsiteX28" fmla="*/ 209625 w 1318021"/>
              <a:gd name="connsiteY28" fmla="*/ 261194 h 632893"/>
              <a:gd name="connsiteX29" fmla="*/ 123230 w 1318021"/>
              <a:gd name="connsiteY29" fmla="*/ 261194 h 632893"/>
              <a:gd name="connsiteX30" fmla="*/ 946995 w 1318021"/>
              <a:gd name="connsiteY30" fmla="*/ 203598 h 632893"/>
              <a:gd name="connsiteX31" fmla="*/ 946995 w 1318021"/>
              <a:gd name="connsiteY31" fmla="*/ 235745 h 632893"/>
              <a:gd name="connsiteX32" fmla="*/ 1202160 w 1318021"/>
              <a:gd name="connsiteY32" fmla="*/ 235745 h 632893"/>
              <a:gd name="connsiteX33" fmla="*/ 1202160 w 1318021"/>
              <a:gd name="connsiteY33" fmla="*/ 226369 h 632893"/>
              <a:gd name="connsiteX34" fmla="*/ 1168004 w 1318021"/>
              <a:gd name="connsiteY34" fmla="*/ 203598 h 632893"/>
              <a:gd name="connsiteX35" fmla="*/ 871316 w 1318021"/>
              <a:gd name="connsiteY35" fmla="*/ 104478 h 632893"/>
              <a:gd name="connsiteX36" fmla="*/ 975793 w 1318021"/>
              <a:gd name="connsiteY36" fmla="*/ 104478 h 632893"/>
              <a:gd name="connsiteX37" fmla="*/ 962398 w 1318021"/>
              <a:gd name="connsiteY37" fmla="*/ 131267 h 632893"/>
              <a:gd name="connsiteX38" fmla="*/ 1212206 w 1318021"/>
              <a:gd name="connsiteY38" fmla="*/ 131267 h 632893"/>
              <a:gd name="connsiteX39" fmla="*/ 1307977 w 1318021"/>
              <a:gd name="connsiteY39" fmla="*/ 214313 h 632893"/>
              <a:gd name="connsiteX40" fmla="*/ 1308647 w 1318021"/>
              <a:gd name="connsiteY40" fmla="*/ 413892 h 632893"/>
              <a:gd name="connsiteX41" fmla="*/ 1121793 w 1318021"/>
              <a:gd name="connsiteY41" fmla="*/ 413892 h 632893"/>
              <a:gd name="connsiteX42" fmla="*/ 1121793 w 1318021"/>
              <a:gd name="connsiteY42" fmla="*/ 632893 h 632893"/>
              <a:gd name="connsiteX43" fmla="*/ 1009279 w 1318021"/>
              <a:gd name="connsiteY43" fmla="*/ 632223 h 632893"/>
              <a:gd name="connsiteX44" fmla="*/ 1009279 w 1318021"/>
              <a:gd name="connsiteY44" fmla="*/ 467470 h 632893"/>
              <a:gd name="connsiteX45" fmla="*/ 942976 w 1318021"/>
              <a:gd name="connsiteY45" fmla="*/ 413892 h 632893"/>
              <a:gd name="connsiteX46" fmla="*/ 834481 w 1318021"/>
              <a:gd name="connsiteY46" fmla="*/ 413892 h 632893"/>
              <a:gd name="connsiteX47" fmla="*/ 834481 w 1318021"/>
              <a:gd name="connsiteY47" fmla="*/ 377727 h 632893"/>
              <a:gd name="connsiteX48" fmla="*/ 834481 w 1318021"/>
              <a:gd name="connsiteY48" fmla="*/ 341562 h 632893"/>
              <a:gd name="connsiteX49" fmla="*/ 834481 w 1318021"/>
              <a:gd name="connsiteY49" fmla="*/ 249139 h 632893"/>
              <a:gd name="connsiteX50" fmla="*/ 810370 w 1318021"/>
              <a:gd name="connsiteY50" fmla="*/ 265213 h 632893"/>
              <a:gd name="connsiteX51" fmla="*/ 810370 w 1318021"/>
              <a:gd name="connsiteY51" fmla="*/ 162075 h 632893"/>
              <a:gd name="connsiteX52" fmla="*/ 871316 w 1318021"/>
              <a:gd name="connsiteY52" fmla="*/ 104478 h 632893"/>
              <a:gd name="connsiteX53" fmla="*/ 798983 w 1318021"/>
              <a:gd name="connsiteY53" fmla="*/ 0 h 632893"/>
              <a:gd name="connsiteX54" fmla="*/ 1318021 w 1318021"/>
              <a:gd name="connsiteY54" fmla="*/ 0 h 632893"/>
              <a:gd name="connsiteX55" fmla="*/ 1318021 w 1318021"/>
              <a:gd name="connsiteY55" fmla="*/ 83046 h 632893"/>
              <a:gd name="connsiteX56" fmla="*/ 792286 w 1318021"/>
              <a:gd name="connsiteY56" fmla="*/ 83046 h 632893"/>
              <a:gd name="connsiteX57" fmla="*/ 792286 w 1318021"/>
              <a:gd name="connsiteY57" fmla="*/ 567928 h 632893"/>
              <a:gd name="connsiteX58" fmla="*/ 732680 w 1318021"/>
              <a:gd name="connsiteY58" fmla="*/ 632222 h 632893"/>
              <a:gd name="connsiteX59" fmla="*/ 608113 w 1318021"/>
              <a:gd name="connsiteY59" fmla="*/ 632222 h 632893"/>
              <a:gd name="connsiteX60" fmla="*/ 602455 w 1318021"/>
              <a:gd name="connsiteY60" fmla="*/ 632222 h 632893"/>
              <a:gd name="connsiteX61" fmla="*/ 8038 w 1318021"/>
              <a:gd name="connsiteY61" fmla="*/ 632222 h 632893"/>
              <a:gd name="connsiteX62" fmla="*/ 8038 w 1318021"/>
              <a:gd name="connsiteY62" fmla="*/ 562570 h 632893"/>
              <a:gd name="connsiteX63" fmla="*/ 498948 w 1318021"/>
              <a:gd name="connsiteY63" fmla="*/ 562570 h 632893"/>
              <a:gd name="connsiteX64" fmla="*/ 498948 w 1318021"/>
              <a:gd name="connsiteY64" fmla="*/ 556904 h 632893"/>
              <a:gd name="connsiteX65" fmla="*/ 496818 w 1318021"/>
              <a:gd name="connsiteY65" fmla="*/ 555900 h 632893"/>
              <a:gd name="connsiteX66" fmla="*/ 498948 w 1318021"/>
              <a:gd name="connsiteY66" fmla="*/ 555815 h 632893"/>
              <a:gd name="connsiteX67" fmla="*/ 498948 w 1318021"/>
              <a:gd name="connsiteY67" fmla="*/ 553194 h 632893"/>
              <a:gd name="connsiteX68" fmla="*/ 461443 w 1318021"/>
              <a:gd name="connsiteY68" fmla="*/ 531763 h 632893"/>
              <a:gd name="connsiteX69" fmla="*/ 18084 w 1318021"/>
              <a:gd name="connsiteY69" fmla="*/ 531763 h 632893"/>
              <a:gd name="connsiteX70" fmla="*/ 18084 w 1318021"/>
              <a:gd name="connsiteY70" fmla="*/ 452735 h 632893"/>
              <a:gd name="connsiteX71" fmla="*/ 498948 w 1318021"/>
              <a:gd name="connsiteY71" fmla="*/ 452735 h 632893"/>
              <a:gd name="connsiteX72" fmla="*/ 498948 w 1318021"/>
              <a:gd name="connsiteY72" fmla="*/ 443359 h 632893"/>
              <a:gd name="connsiteX73" fmla="*/ 456755 w 1318021"/>
              <a:gd name="connsiteY73" fmla="*/ 419249 h 632893"/>
              <a:gd name="connsiteX74" fmla="*/ 8038 w 1318021"/>
              <a:gd name="connsiteY74" fmla="*/ 419249 h 632893"/>
              <a:gd name="connsiteX75" fmla="*/ 8038 w 1318021"/>
              <a:gd name="connsiteY75" fmla="*/ 348258 h 632893"/>
              <a:gd name="connsiteX76" fmla="*/ 511672 w 1318021"/>
              <a:gd name="connsiteY76" fmla="*/ 348258 h 632893"/>
              <a:gd name="connsiteX77" fmla="*/ 608783 w 1318021"/>
              <a:gd name="connsiteY77" fmla="*/ 446038 h 632893"/>
              <a:gd name="connsiteX78" fmla="*/ 608354 w 1318021"/>
              <a:gd name="connsiteY78" fmla="*/ 565351 h 632893"/>
              <a:gd name="connsiteX79" fmla="*/ 630169 w 1318021"/>
              <a:gd name="connsiteY79" fmla="*/ 564102 h 632893"/>
              <a:gd name="connsiteX80" fmla="*/ 683651 w 1318021"/>
              <a:gd name="connsiteY80" fmla="*/ 533315 h 632893"/>
              <a:gd name="connsiteX81" fmla="*/ 685799 w 1318021"/>
              <a:gd name="connsiteY81" fmla="*/ 111175 h 632893"/>
              <a:gd name="connsiteX82" fmla="*/ 798983 w 1318021"/>
              <a:gd name="connsiteY82" fmla="*/ 0 h 632893"/>
              <a:gd name="connsiteX83" fmla="*/ 0 w 1318021"/>
              <a:gd name="connsiteY83" fmla="*/ 0 h 632893"/>
              <a:gd name="connsiteX84" fmla="*/ 632222 w 1318021"/>
              <a:gd name="connsiteY84" fmla="*/ 0 h 632893"/>
              <a:gd name="connsiteX85" fmla="*/ 632222 w 1318021"/>
              <a:gd name="connsiteY85" fmla="*/ 84386 h 632893"/>
              <a:gd name="connsiteX86" fmla="*/ 369689 w 1318021"/>
              <a:gd name="connsiteY86" fmla="*/ 84386 h 632893"/>
              <a:gd name="connsiteX87" fmla="*/ 369689 w 1318021"/>
              <a:gd name="connsiteY87" fmla="*/ 112514 h 632893"/>
              <a:gd name="connsiteX88" fmla="*/ 523727 w 1318021"/>
              <a:gd name="connsiteY88" fmla="*/ 112514 h 632893"/>
              <a:gd name="connsiteX89" fmla="*/ 620167 w 1318021"/>
              <a:gd name="connsiteY89" fmla="*/ 207615 h 632893"/>
              <a:gd name="connsiteX90" fmla="*/ 620167 w 1318021"/>
              <a:gd name="connsiteY90" fmla="*/ 332184 h 632893"/>
              <a:gd name="connsiteX91" fmla="*/ 522387 w 1318021"/>
              <a:gd name="connsiteY91" fmla="*/ 332184 h 632893"/>
              <a:gd name="connsiteX92" fmla="*/ 522387 w 1318021"/>
              <a:gd name="connsiteY92" fmla="*/ 221010 h 632893"/>
              <a:gd name="connsiteX93" fmla="*/ 483543 w 1318021"/>
              <a:gd name="connsiteY93" fmla="*/ 184844 h 632893"/>
              <a:gd name="connsiteX94" fmla="*/ 369689 w 1318021"/>
              <a:gd name="connsiteY94" fmla="*/ 184844 h 632893"/>
              <a:gd name="connsiteX95" fmla="*/ 369689 w 1318021"/>
              <a:gd name="connsiteY95" fmla="*/ 332184 h 632893"/>
              <a:gd name="connsiteX96" fmla="*/ 260524 w 1318021"/>
              <a:gd name="connsiteY96" fmla="*/ 332184 h 632893"/>
              <a:gd name="connsiteX97" fmla="*/ 260524 w 1318021"/>
              <a:gd name="connsiteY97" fmla="*/ 239762 h 632893"/>
              <a:gd name="connsiteX98" fmla="*/ 200249 w 1318021"/>
              <a:gd name="connsiteY98" fmla="*/ 184844 h 632893"/>
              <a:gd name="connsiteX99" fmla="*/ 101129 w 1318021"/>
              <a:gd name="connsiteY99" fmla="*/ 184844 h 632893"/>
              <a:gd name="connsiteX100" fmla="*/ 101129 w 1318021"/>
              <a:gd name="connsiteY100" fmla="*/ 332184 h 632893"/>
              <a:gd name="connsiteX101" fmla="*/ 4688 w 1318021"/>
              <a:gd name="connsiteY101" fmla="*/ 332184 h 632893"/>
              <a:gd name="connsiteX102" fmla="*/ 4688 w 1318021"/>
              <a:gd name="connsiteY102" fmla="*/ 204936 h 632893"/>
              <a:gd name="connsiteX103" fmla="*/ 92423 w 1318021"/>
              <a:gd name="connsiteY103" fmla="*/ 112514 h 632893"/>
              <a:gd name="connsiteX104" fmla="*/ 260524 w 1318021"/>
              <a:gd name="connsiteY104" fmla="*/ 112514 h 632893"/>
              <a:gd name="connsiteX105" fmla="*/ 198909 w 1318021"/>
              <a:gd name="connsiteY105" fmla="*/ 84386 h 632893"/>
              <a:gd name="connsiteX106" fmla="*/ 0 w 1318021"/>
              <a:gd name="connsiteY106" fmla="*/ 84386 h 6328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</a:cxnLst>
            <a:rect l="l" t="t" r="r" b="b"/>
            <a:pathLst>
              <a:path w="1318021" h="632893">
                <a:moveTo>
                  <a:pt x="1163985" y="451396"/>
                </a:moveTo>
                <a:lnTo>
                  <a:pt x="1233637" y="451396"/>
                </a:lnTo>
                <a:cubicBezTo>
                  <a:pt x="1259533" y="451396"/>
                  <a:pt x="1275160" y="460772"/>
                  <a:pt x="1280517" y="479524"/>
                </a:cubicBezTo>
                <a:lnTo>
                  <a:pt x="1311325" y="632222"/>
                </a:lnTo>
                <a:lnTo>
                  <a:pt x="1203499" y="632222"/>
                </a:lnTo>
                <a:close/>
                <a:moveTo>
                  <a:pt x="862608" y="451396"/>
                </a:moveTo>
                <a:lnTo>
                  <a:pt x="964406" y="451396"/>
                </a:lnTo>
                <a:lnTo>
                  <a:pt x="936278" y="632222"/>
                </a:lnTo>
                <a:lnTo>
                  <a:pt x="828452" y="632222"/>
                </a:lnTo>
                <a:close/>
                <a:moveTo>
                  <a:pt x="946995" y="309415"/>
                </a:moveTo>
                <a:lnTo>
                  <a:pt x="946995" y="341562"/>
                </a:lnTo>
                <a:lnTo>
                  <a:pt x="1202160" y="341562"/>
                </a:lnTo>
                <a:lnTo>
                  <a:pt x="1202160" y="332185"/>
                </a:lnTo>
                <a:cubicBezTo>
                  <a:pt x="1202160" y="317005"/>
                  <a:pt x="1190775" y="309415"/>
                  <a:pt x="1168004" y="309415"/>
                </a:cubicBezTo>
                <a:close/>
                <a:moveTo>
                  <a:pt x="391122" y="289323"/>
                </a:moveTo>
                <a:lnTo>
                  <a:pt x="506315" y="289323"/>
                </a:lnTo>
                <a:cubicBezTo>
                  <a:pt x="506315" y="320577"/>
                  <a:pt x="496045" y="336204"/>
                  <a:pt x="475507" y="336204"/>
                </a:cubicBezTo>
                <a:lnTo>
                  <a:pt x="391122" y="336204"/>
                </a:lnTo>
                <a:close/>
                <a:moveTo>
                  <a:pt x="123230" y="289323"/>
                </a:moveTo>
                <a:lnTo>
                  <a:pt x="241102" y="289323"/>
                </a:lnTo>
                <a:cubicBezTo>
                  <a:pt x="241102" y="320577"/>
                  <a:pt x="229940" y="336204"/>
                  <a:pt x="207616" y="336204"/>
                </a:cubicBezTo>
                <a:lnTo>
                  <a:pt x="123230" y="336204"/>
                </a:lnTo>
                <a:close/>
                <a:moveTo>
                  <a:pt x="391122" y="215653"/>
                </a:moveTo>
                <a:lnTo>
                  <a:pt x="506315" y="215653"/>
                </a:lnTo>
                <a:cubicBezTo>
                  <a:pt x="506315" y="246014"/>
                  <a:pt x="495599" y="261194"/>
                  <a:pt x="474168" y="261194"/>
                </a:cubicBezTo>
                <a:lnTo>
                  <a:pt x="391122" y="261194"/>
                </a:lnTo>
                <a:close/>
                <a:moveTo>
                  <a:pt x="123230" y="215653"/>
                </a:moveTo>
                <a:lnTo>
                  <a:pt x="241102" y="215653"/>
                </a:lnTo>
                <a:cubicBezTo>
                  <a:pt x="241102" y="246014"/>
                  <a:pt x="230609" y="261194"/>
                  <a:pt x="209625" y="261194"/>
                </a:cubicBezTo>
                <a:lnTo>
                  <a:pt x="123230" y="261194"/>
                </a:lnTo>
                <a:close/>
                <a:moveTo>
                  <a:pt x="946995" y="203598"/>
                </a:moveTo>
                <a:lnTo>
                  <a:pt x="946995" y="235745"/>
                </a:lnTo>
                <a:lnTo>
                  <a:pt x="1202160" y="235745"/>
                </a:lnTo>
                <a:lnTo>
                  <a:pt x="1202160" y="226369"/>
                </a:lnTo>
                <a:cubicBezTo>
                  <a:pt x="1202160" y="211188"/>
                  <a:pt x="1190775" y="203598"/>
                  <a:pt x="1168004" y="203598"/>
                </a:cubicBezTo>
                <a:close/>
                <a:moveTo>
                  <a:pt x="871316" y="104478"/>
                </a:moveTo>
                <a:lnTo>
                  <a:pt x="975793" y="104478"/>
                </a:lnTo>
                <a:lnTo>
                  <a:pt x="962398" y="131267"/>
                </a:lnTo>
                <a:lnTo>
                  <a:pt x="1212206" y="131267"/>
                </a:lnTo>
                <a:cubicBezTo>
                  <a:pt x="1275607" y="131267"/>
                  <a:pt x="1307531" y="158949"/>
                  <a:pt x="1307977" y="214313"/>
                </a:cubicBezTo>
                <a:lnTo>
                  <a:pt x="1308647" y="413892"/>
                </a:lnTo>
                <a:lnTo>
                  <a:pt x="1121793" y="413892"/>
                </a:lnTo>
                <a:lnTo>
                  <a:pt x="1121793" y="632893"/>
                </a:lnTo>
                <a:lnTo>
                  <a:pt x="1009279" y="632223"/>
                </a:lnTo>
                <a:lnTo>
                  <a:pt x="1009279" y="467470"/>
                </a:lnTo>
                <a:cubicBezTo>
                  <a:pt x="1009279" y="431751"/>
                  <a:pt x="987178" y="413892"/>
                  <a:pt x="942976" y="413892"/>
                </a:cubicBezTo>
                <a:lnTo>
                  <a:pt x="834481" y="413892"/>
                </a:lnTo>
                <a:lnTo>
                  <a:pt x="834481" y="377727"/>
                </a:lnTo>
                <a:lnTo>
                  <a:pt x="834481" y="341562"/>
                </a:lnTo>
                <a:lnTo>
                  <a:pt x="834481" y="249139"/>
                </a:lnTo>
                <a:lnTo>
                  <a:pt x="810370" y="265213"/>
                </a:lnTo>
                <a:lnTo>
                  <a:pt x="810370" y="162075"/>
                </a:lnTo>
                <a:cubicBezTo>
                  <a:pt x="833141" y="149573"/>
                  <a:pt x="853456" y="130374"/>
                  <a:pt x="871316" y="104478"/>
                </a:cubicBezTo>
                <a:close/>
                <a:moveTo>
                  <a:pt x="798983" y="0"/>
                </a:moveTo>
                <a:lnTo>
                  <a:pt x="1318021" y="0"/>
                </a:lnTo>
                <a:lnTo>
                  <a:pt x="1318021" y="83046"/>
                </a:lnTo>
                <a:lnTo>
                  <a:pt x="792286" y="83046"/>
                </a:lnTo>
                <a:lnTo>
                  <a:pt x="792286" y="567928"/>
                </a:lnTo>
                <a:cubicBezTo>
                  <a:pt x="791839" y="610791"/>
                  <a:pt x="771971" y="632222"/>
                  <a:pt x="732680" y="632222"/>
                </a:cubicBezTo>
                <a:lnTo>
                  <a:pt x="608113" y="632222"/>
                </a:lnTo>
                <a:lnTo>
                  <a:pt x="602455" y="632222"/>
                </a:lnTo>
                <a:lnTo>
                  <a:pt x="8038" y="632222"/>
                </a:lnTo>
                <a:lnTo>
                  <a:pt x="8038" y="562570"/>
                </a:lnTo>
                <a:lnTo>
                  <a:pt x="498948" y="562570"/>
                </a:lnTo>
                <a:lnTo>
                  <a:pt x="498948" y="556904"/>
                </a:lnTo>
                <a:lnTo>
                  <a:pt x="496818" y="555900"/>
                </a:lnTo>
                <a:lnTo>
                  <a:pt x="498948" y="555815"/>
                </a:lnTo>
                <a:lnTo>
                  <a:pt x="498948" y="553194"/>
                </a:lnTo>
                <a:cubicBezTo>
                  <a:pt x="498948" y="538907"/>
                  <a:pt x="486446" y="531763"/>
                  <a:pt x="461443" y="531763"/>
                </a:cubicBezTo>
                <a:lnTo>
                  <a:pt x="18084" y="531763"/>
                </a:lnTo>
                <a:lnTo>
                  <a:pt x="18084" y="452735"/>
                </a:lnTo>
                <a:lnTo>
                  <a:pt x="498948" y="452735"/>
                </a:lnTo>
                <a:lnTo>
                  <a:pt x="498948" y="443359"/>
                </a:lnTo>
                <a:cubicBezTo>
                  <a:pt x="498948" y="427285"/>
                  <a:pt x="484883" y="419249"/>
                  <a:pt x="456755" y="419249"/>
                </a:cubicBezTo>
                <a:lnTo>
                  <a:pt x="8038" y="419249"/>
                </a:lnTo>
                <a:lnTo>
                  <a:pt x="8038" y="348258"/>
                </a:lnTo>
                <a:lnTo>
                  <a:pt x="511672" y="348258"/>
                </a:lnTo>
                <a:cubicBezTo>
                  <a:pt x="576413" y="348258"/>
                  <a:pt x="608783" y="380851"/>
                  <a:pt x="608783" y="446038"/>
                </a:cubicBezTo>
                <a:lnTo>
                  <a:pt x="608354" y="565351"/>
                </a:lnTo>
                <a:lnTo>
                  <a:pt x="630169" y="564102"/>
                </a:lnTo>
                <a:cubicBezTo>
                  <a:pt x="659384" y="560083"/>
                  <a:pt x="682173" y="551004"/>
                  <a:pt x="683651" y="533315"/>
                </a:cubicBezTo>
                <a:cubicBezTo>
                  <a:pt x="685636" y="429805"/>
                  <a:pt x="685877" y="240776"/>
                  <a:pt x="685799" y="111175"/>
                </a:cubicBezTo>
                <a:cubicBezTo>
                  <a:pt x="685799" y="37058"/>
                  <a:pt x="723527" y="0"/>
                  <a:pt x="798983" y="0"/>
                </a:cubicBezTo>
                <a:close/>
                <a:moveTo>
                  <a:pt x="0" y="0"/>
                </a:moveTo>
                <a:lnTo>
                  <a:pt x="632222" y="0"/>
                </a:lnTo>
                <a:lnTo>
                  <a:pt x="632222" y="84386"/>
                </a:lnTo>
                <a:lnTo>
                  <a:pt x="369689" y="84386"/>
                </a:lnTo>
                <a:lnTo>
                  <a:pt x="369689" y="112514"/>
                </a:lnTo>
                <a:lnTo>
                  <a:pt x="523727" y="112514"/>
                </a:lnTo>
                <a:cubicBezTo>
                  <a:pt x="588020" y="112514"/>
                  <a:pt x="620167" y="144214"/>
                  <a:pt x="620167" y="207615"/>
                </a:cubicBezTo>
                <a:lnTo>
                  <a:pt x="620167" y="332184"/>
                </a:lnTo>
                <a:lnTo>
                  <a:pt x="522387" y="332184"/>
                </a:lnTo>
                <a:lnTo>
                  <a:pt x="522387" y="221010"/>
                </a:lnTo>
                <a:cubicBezTo>
                  <a:pt x="523280" y="196900"/>
                  <a:pt x="510332" y="184844"/>
                  <a:pt x="483543" y="184844"/>
                </a:cubicBezTo>
                <a:lnTo>
                  <a:pt x="369689" y="184844"/>
                </a:lnTo>
                <a:lnTo>
                  <a:pt x="369689" y="332184"/>
                </a:lnTo>
                <a:lnTo>
                  <a:pt x="260524" y="332184"/>
                </a:lnTo>
                <a:lnTo>
                  <a:pt x="260524" y="239762"/>
                </a:lnTo>
                <a:cubicBezTo>
                  <a:pt x="260524" y="203150"/>
                  <a:pt x="240432" y="184844"/>
                  <a:pt x="200249" y="184844"/>
                </a:cubicBezTo>
                <a:lnTo>
                  <a:pt x="101129" y="184844"/>
                </a:lnTo>
                <a:lnTo>
                  <a:pt x="101129" y="332184"/>
                </a:lnTo>
                <a:lnTo>
                  <a:pt x="4688" y="332184"/>
                </a:lnTo>
                <a:lnTo>
                  <a:pt x="4688" y="204936"/>
                </a:lnTo>
                <a:cubicBezTo>
                  <a:pt x="4688" y="143321"/>
                  <a:pt x="33933" y="112514"/>
                  <a:pt x="92423" y="112514"/>
                </a:cubicBezTo>
                <a:lnTo>
                  <a:pt x="260524" y="112514"/>
                </a:lnTo>
                <a:cubicBezTo>
                  <a:pt x="260524" y="93762"/>
                  <a:pt x="239986" y="84386"/>
                  <a:pt x="198909" y="84386"/>
                </a:cubicBezTo>
                <a:lnTo>
                  <a:pt x="0" y="84386"/>
                </a:lnTo>
                <a:close/>
              </a:path>
            </a:pathLst>
          </a:custGeom>
          <a:gradFill>
            <a:gsLst>
              <a:gs pos="81000">
                <a:schemeClr val="accent4">
                  <a:lumMod val="50000"/>
                </a:schemeClr>
              </a:gs>
              <a:gs pos="32130">
                <a:schemeClr val="accent4"/>
              </a:gs>
              <a:gs pos="68000">
                <a:schemeClr val="accent4">
                  <a:lumMod val="75000"/>
                </a:schemeClr>
              </a:gs>
              <a:gs pos="4000">
                <a:schemeClr val="accent4">
                  <a:lumMod val="60000"/>
                  <a:lumOff val="40000"/>
                </a:schemeClr>
              </a:gs>
            </a:gsLst>
            <a:lin ang="2700000" scaled="1"/>
          </a:gradFill>
          <a:ln>
            <a:noFill/>
          </a:ln>
          <a:effectLst/>
          <a:scene3d>
            <a:camera prst="orthographicFront">
              <a:rot lat="0" lon="20699996" rev="0"/>
            </a:camera>
            <a:lightRig rig="threePt" dir="t">
              <a:rot lat="0" lon="0" rev="17400000"/>
            </a:lightRig>
          </a:scene3d>
          <a:sp3d extrusionH="76200">
            <a:bevelT w="19050" h="6350" prst="coolSlant"/>
          </a:sp3d>
        </p:spPr>
        <p:txBody>
          <a:bodyPr rot="0" spcFirstLastPara="0" vertOverflow="overflow" horzOverflow="overflow" vert="horz" wrap="square" lIns="91420" tIns="45711" rIns="91420" bIns="45711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914209"/>
            <a:endParaRPr lang="zh-CN" altLang="en-US" sz="5500" dirty="0">
              <a:solidFill>
                <a:prstClr val="black"/>
              </a:solidFill>
              <a:latin typeface="汉真广标" panose="02010609000101010101" pitchFamily="49" charset="-122"/>
              <a:ea typeface="汉真广标" panose="0201060900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484127408"/>
      </p:ext>
    </p:extLst>
  </p:cSld>
  <p:clrMapOvr>
    <a:masterClrMapping/>
  </p:clrMapOvr>
  <p:transition spd="slow">
    <p:random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8688562"/>
      </p:ext>
    </p:extLst>
  </p:cSld>
  <p:clrMapOvr>
    <a:masterClrMapping/>
  </p:clrMapOvr>
  <p:transition spd="slow">
    <p:random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24890595"/>
      </p:ext>
    </p:extLst>
  </p:cSld>
  <p:clrMapOvr>
    <a:masterClrMapping/>
  </p:clrMapOvr>
  <p:transition spd="slow">
    <p:random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49524828"/>
      </p:ext>
    </p:extLst>
  </p:cSld>
  <p:clrMapOvr>
    <a:masterClrMapping/>
  </p:clrMapOvr>
  <p:transition spd="slow">
    <p:rand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61B3B-9BA6-4C4D-8B30-45AEED0A188D}" type="datetimeFigureOut">
              <a:rPr lang="en-US" smtClean="0"/>
              <a:t>1/10/2026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9427278"/>
      </p:ext>
    </p:extLst>
  </p:cSld>
  <p:clrMapOvr>
    <a:masterClrMapping/>
  </p:clrMapOvr>
  <p:transition spd="slow">
    <p:random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7645607"/>
      </p:ext>
    </p:extLst>
  </p:cSld>
  <p:clrMapOvr>
    <a:masterClrMapping/>
  </p:clrMapOvr>
  <p:transition spd="slow">
    <p:random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341229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390557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481275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0684" y="1600202"/>
            <a:ext cx="71945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08433" y="1600202"/>
            <a:ext cx="719666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1/10/2026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157522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1/10/2026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517117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1/10/2026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603609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1/10/2026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7864969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6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1/10/2026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4916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1/10/2026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1146599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1253667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58084" y="274640"/>
            <a:ext cx="3647016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684" y="274640"/>
            <a:ext cx="107442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0305610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3851685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764945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8060596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0684" y="1600202"/>
            <a:ext cx="71945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08433" y="1600202"/>
            <a:ext cx="719666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1/10/2026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3608056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1/10/2026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995782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1/10/2026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7516618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1/10/2026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4053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1/10/2026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6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1/10/2026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1296604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1/10/2026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7234365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6765477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58084" y="274640"/>
            <a:ext cx="3647016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684" y="274640"/>
            <a:ext cx="107442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5376036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E:\ppt创作\2进行中\2进行中\新建文件夹\新建文件夹\12.png12"/>
          <p:cNvPicPr>
            <a:picLocks noChangeAspect="1"/>
          </p:cNvPicPr>
          <p:nvPr userDrawn="1"/>
        </p:nvPicPr>
        <p:blipFill>
          <a:blip r:embed="rId2"/>
          <a:srcRect l="34171" r="34171"/>
          <a:stretch>
            <a:fillRect/>
          </a:stretch>
        </p:blipFill>
        <p:spPr>
          <a:xfrm rot="5400000">
            <a:off x="2665144" y="-2665147"/>
            <a:ext cx="6861709" cy="1219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3800179"/>
      </p:ext>
    </p:extLst>
  </p:cSld>
  <p:clrMapOvr>
    <a:masterClrMapping/>
  </p:clrMapOvr>
  <p:transition spd="slow">
    <p:push dir="u"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E:\ppt创作\2进行中\2进行中\新建文件夹\新建文件夹\12.png12"/>
          <p:cNvPicPr>
            <a:picLocks noChangeAspect="1"/>
          </p:cNvPicPr>
          <p:nvPr userDrawn="1"/>
        </p:nvPicPr>
        <p:blipFill>
          <a:blip r:embed="rId2"/>
          <a:srcRect l="34171" r="34171"/>
          <a:stretch>
            <a:fillRect/>
          </a:stretch>
        </p:blipFill>
        <p:spPr>
          <a:xfrm rot="5400000">
            <a:off x="2707005" y="-2707005"/>
            <a:ext cx="6861810" cy="12275820"/>
          </a:xfrm>
          <a:prstGeom prst="rect">
            <a:avLst/>
          </a:prstGeom>
        </p:spPr>
      </p:pic>
      <p:pic>
        <p:nvPicPr>
          <p:cNvPr id="7" name="图片 6" descr="E:\ppt创作\2进行中\2进行中\新建文件夹\新建文件夹\14.png14"/>
          <p:cNvPicPr>
            <a:picLocks noChangeAspect="1"/>
          </p:cNvPicPr>
          <p:nvPr userDrawn="1"/>
        </p:nvPicPr>
        <p:blipFill>
          <a:blip r:embed="rId3"/>
          <a:srcRect l="33519" r="33519"/>
          <a:stretch>
            <a:fillRect/>
          </a:stretch>
        </p:blipFill>
        <p:spPr>
          <a:xfrm rot="5400000">
            <a:off x="2858675" y="-2360438"/>
            <a:ext cx="6682155" cy="11403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5336552"/>
      </p:ext>
    </p:extLst>
  </p:cSld>
  <p:clrMapOvr>
    <a:masterClrMapping/>
  </p:clrMapOvr>
  <p:transition spd="slow">
    <p:push dir="u"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DBBDC-DD87-428F-AE3F-560237C96EA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2026/1/10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E7735F-47DC-4F2E-AEF8-B7148A362B5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0373037"/>
      </p:ext>
    </p:extLst>
  </p:cSld>
  <p:clrMapOvr>
    <a:masterClrMapping/>
  </p:clrMapOvr>
  <p:transition spd="slow">
    <p:push dir="u"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DBBDC-DD87-428F-AE3F-560237C96EA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2026/1/10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E7735F-47DC-4F2E-AEF8-B7148A362B5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8411274"/>
      </p:ext>
    </p:extLst>
  </p:cSld>
  <p:clrMapOvr>
    <a:masterClrMapping/>
  </p:clrMapOvr>
  <p:transition spd="slow">
    <p:push dir="u"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DBBDC-DD87-428F-AE3F-560237C96EA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2026/1/10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E7735F-47DC-4F2E-AEF8-B7148A362B5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0086624"/>
      </p:ext>
    </p:extLst>
  </p:cSld>
  <p:clrMapOvr>
    <a:masterClrMapping/>
  </p:clrMapOvr>
  <p:transition spd="slow">
    <p:push dir="u"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DBBDC-DD87-428F-AE3F-560237C96EA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2026/1/10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E7735F-47DC-4F2E-AEF8-B7148A362B5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5102187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png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2.xml"/><Relationship Id="rId13" Type="http://schemas.openxmlformats.org/officeDocument/2006/relationships/slideLayout" Target="../slideLayouts/slideLayout117.xml"/><Relationship Id="rId3" Type="http://schemas.openxmlformats.org/officeDocument/2006/relationships/slideLayout" Target="../slideLayouts/slideLayout107.xml"/><Relationship Id="rId7" Type="http://schemas.openxmlformats.org/officeDocument/2006/relationships/slideLayout" Target="../slideLayouts/slideLayout111.xml"/><Relationship Id="rId12" Type="http://schemas.openxmlformats.org/officeDocument/2006/relationships/slideLayout" Target="../slideLayouts/slideLayout116.xml"/><Relationship Id="rId2" Type="http://schemas.openxmlformats.org/officeDocument/2006/relationships/slideLayout" Target="../slideLayouts/slideLayout106.xml"/><Relationship Id="rId1" Type="http://schemas.openxmlformats.org/officeDocument/2006/relationships/slideLayout" Target="../slideLayouts/slideLayout105.xml"/><Relationship Id="rId6" Type="http://schemas.openxmlformats.org/officeDocument/2006/relationships/slideLayout" Target="../slideLayouts/slideLayout110.xml"/><Relationship Id="rId11" Type="http://schemas.openxmlformats.org/officeDocument/2006/relationships/slideLayout" Target="../slideLayouts/slideLayout115.xml"/><Relationship Id="rId5" Type="http://schemas.openxmlformats.org/officeDocument/2006/relationships/slideLayout" Target="../slideLayouts/slideLayout109.xml"/><Relationship Id="rId10" Type="http://schemas.openxmlformats.org/officeDocument/2006/relationships/slideLayout" Target="../slideLayouts/slideLayout114.xml"/><Relationship Id="rId4" Type="http://schemas.openxmlformats.org/officeDocument/2006/relationships/slideLayout" Target="../slideLayouts/slideLayout108.xml"/><Relationship Id="rId9" Type="http://schemas.openxmlformats.org/officeDocument/2006/relationships/slideLayout" Target="../slideLayouts/slideLayout113.xml"/><Relationship Id="rId14" Type="http://schemas.openxmlformats.org/officeDocument/2006/relationships/theme" Target="../theme/theme10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5.xml"/><Relationship Id="rId13" Type="http://schemas.openxmlformats.org/officeDocument/2006/relationships/slideLayout" Target="../slideLayouts/slideLayout130.xml"/><Relationship Id="rId3" Type="http://schemas.openxmlformats.org/officeDocument/2006/relationships/slideLayout" Target="../slideLayouts/slideLayout120.xml"/><Relationship Id="rId7" Type="http://schemas.openxmlformats.org/officeDocument/2006/relationships/slideLayout" Target="../slideLayouts/slideLayout124.xml"/><Relationship Id="rId12" Type="http://schemas.openxmlformats.org/officeDocument/2006/relationships/slideLayout" Target="../slideLayouts/slideLayout129.xml"/><Relationship Id="rId2" Type="http://schemas.openxmlformats.org/officeDocument/2006/relationships/slideLayout" Target="../slideLayouts/slideLayout119.xml"/><Relationship Id="rId1" Type="http://schemas.openxmlformats.org/officeDocument/2006/relationships/slideLayout" Target="../slideLayouts/slideLayout118.xml"/><Relationship Id="rId6" Type="http://schemas.openxmlformats.org/officeDocument/2006/relationships/slideLayout" Target="../slideLayouts/slideLayout123.xml"/><Relationship Id="rId11" Type="http://schemas.openxmlformats.org/officeDocument/2006/relationships/slideLayout" Target="../slideLayouts/slideLayout128.xml"/><Relationship Id="rId5" Type="http://schemas.openxmlformats.org/officeDocument/2006/relationships/slideLayout" Target="../slideLayouts/slideLayout122.xml"/><Relationship Id="rId15" Type="http://schemas.openxmlformats.org/officeDocument/2006/relationships/image" Target="../media/image53.png"/><Relationship Id="rId10" Type="http://schemas.openxmlformats.org/officeDocument/2006/relationships/slideLayout" Target="../slideLayouts/slideLayout127.xml"/><Relationship Id="rId4" Type="http://schemas.openxmlformats.org/officeDocument/2006/relationships/slideLayout" Target="../slideLayouts/slideLayout121.xml"/><Relationship Id="rId9" Type="http://schemas.openxmlformats.org/officeDocument/2006/relationships/slideLayout" Target="../slideLayouts/slideLayout126.xml"/><Relationship Id="rId14" Type="http://schemas.openxmlformats.org/officeDocument/2006/relationships/theme" Target="../theme/theme11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8.xml"/><Relationship Id="rId13" Type="http://schemas.openxmlformats.org/officeDocument/2006/relationships/slideLayout" Target="../slideLayouts/slideLayout143.xml"/><Relationship Id="rId3" Type="http://schemas.openxmlformats.org/officeDocument/2006/relationships/slideLayout" Target="../slideLayouts/slideLayout133.xml"/><Relationship Id="rId7" Type="http://schemas.openxmlformats.org/officeDocument/2006/relationships/slideLayout" Target="../slideLayouts/slideLayout137.xml"/><Relationship Id="rId12" Type="http://schemas.openxmlformats.org/officeDocument/2006/relationships/slideLayout" Target="../slideLayouts/slideLayout142.xml"/><Relationship Id="rId2" Type="http://schemas.openxmlformats.org/officeDocument/2006/relationships/slideLayout" Target="../slideLayouts/slideLayout132.xml"/><Relationship Id="rId1" Type="http://schemas.openxmlformats.org/officeDocument/2006/relationships/slideLayout" Target="../slideLayouts/slideLayout131.xml"/><Relationship Id="rId6" Type="http://schemas.openxmlformats.org/officeDocument/2006/relationships/slideLayout" Target="../slideLayouts/slideLayout136.xml"/><Relationship Id="rId11" Type="http://schemas.openxmlformats.org/officeDocument/2006/relationships/slideLayout" Target="../slideLayouts/slideLayout141.xml"/><Relationship Id="rId5" Type="http://schemas.openxmlformats.org/officeDocument/2006/relationships/slideLayout" Target="../slideLayouts/slideLayout135.xml"/><Relationship Id="rId15" Type="http://schemas.openxmlformats.org/officeDocument/2006/relationships/theme" Target="../theme/theme12.xml"/><Relationship Id="rId10" Type="http://schemas.openxmlformats.org/officeDocument/2006/relationships/slideLayout" Target="../slideLayouts/slideLayout140.xml"/><Relationship Id="rId4" Type="http://schemas.openxmlformats.org/officeDocument/2006/relationships/slideLayout" Target="../slideLayouts/slideLayout134.xml"/><Relationship Id="rId9" Type="http://schemas.openxmlformats.org/officeDocument/2006/relationships/slideLayout" Target="../slideLayouts/slideLayout139.xml"/><Relationship Id="rId14" Type="http://schemas.openxmlformats.org/officeDocument/2006/relationships/slideLayout" Target="../slideLayouts/slideLayout14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image" Target="../media/image41.jpeg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6.xml"/><Relationship Id="rId7" Type="http://schemas.openxmlformats.org/officeDocument/2006/relationships/slideLayout" Target="../slideLayouts/slideLayout60.xml"/><Relationship Id="rId12" Type="http://schemas.openxmlformats.org/officeDocument/2006/relationships/slideLayout" Target="../slideLayouts/slideLayout65.xml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64.xml"/><Relationship Id="rId5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63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Relationship Id="rId14" Type="http://schemas.openxmlformats.org/officeDocument/2006/relationships/image" Target="../media/image42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7.png"/><Relationship Id="rId3" Type="http://schemas.openxmlformats.org/officeDocument/2006/relationships/slideLayout" Target="../slideLayouts/slideLayout68.xml"/><Relationship Id="rId7" Type="http://schemas.openxmlformats.org/officeDocument/2006/relationships/theme" Target="../theme/theme6.xml"/><Relationship Id="rId12" Type="http://schemas.openxmlformats.org/officeDocument/2006/relationships/image" Target="../media/image46.gif"/><Relationship Id="rId2" Type="http://schemas.openxmlformats.org/officeDocument/2006/relationships/slideLayout" Target="../slideLayouts/slideLayout67.xml"/><Relationship Id="rId1" Type="http://schemas.openxmlformats.org/officeDocument/2006/relationships/slideLayout" Target="../slideLayouts/slideLayout66.xml"/><Relationship Id="rId6" Type="http://schemas.openxmlformats.org/officeDocument/2006/relationships/slideLayout" Target="../slideLayouts/slideLayout71.xml"/><Relationship Id="rId11" Type="http://schemas.openxmlformats.org/officeDocument/2006/relationships/image" Target="../media/image45.png"/><Relationship Id="rId5" Type="http://schemas.openxmlformats.org/officeDocument/2006/relationships/slideLayout" Target="../slideLayouts/slideLayout70.xml"/><Relationship Id="rId15" Type="http://schemas.openxmlformats.org/officeDocument/2006/relationships/image" Target="../media/image48.jpeg"/><Relationship Id="rId10" Type="http://schemas.openxmlformats.org/officeDocument/2006/relationships/image" Target="../media/image44.png"/><Relationship Id="rId4" Type="http://schemas.openxmlformats.org/officeDocument/2006/relationships/slideLayout" Target="../slideLayouts/slideLayout69.xml"/><Relationship Id="rId9" Type="http://schemas.microsoft.com/office/2007/relationships/hdphoto" Target="../media/hdphoto1.wdp"/><Relationship Id="rId14" Type="http://schemas.microsoft.com/office/2007/relationships/hdphoto" Target="../media/hdphoto2.wdp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13" Type="http://schemas.openxmlformats.org/officeDocument/2006/relationships/image" Target="../media/image16.jpeg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5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81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Relationship Id="rId14" Type="http://schemas.openxmlformats.org/officeDocument/2006/relationships/image" Target="../media/image1.pn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0.xml"/><Relationship Id="rId13" Type="http://schemas.openxmlformats.org/officeDocument/2006/relationships/image" Target="../media/image50.png"/><Relationship Id="rId3" Type="http://schemas.openxmlformats.org/officeDocument/2006/relationships/slideLayout" Target="../slideLayouts/slideLayout85.xml"/><Relationship Id="rId7" Type="http://schemas.openxmlformats.org/officeDocument/2006/relationships/slideLayout" Target="../slideLayouts/slideLayout89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4.xml"/><Relationship Id="rId1" Type="http://schemas.openxmlformats.org/officeDocument/2006/relationships/slideLayout" Target="../slideLayouts/slideLayout83.xml"/><Relationship Id="rId6" Type="http://schemas.openxmlformats.org/officeDocument/2006/relationships/slideLayout" Target="../slideLayouts/slideLayout88.xml"/><Relationship Id="rId11" Type="http://schemas.openxmlformats.org/officeDocument/2006/relationships/slideLayout" Target="../slideLayouts/slideLayout93.xml"/><Relationship Id="rId5" Type="http://schemas.openxmlformats.org/officeDocument/2006/relationships/slideLayout" Target="../slideLayouts/slideLayout87.xml"/><Relationship Id="rId10" Type="http://schemas.openxmlformats.org/officeDocument/2006/relationships/slideLayout" Target="../slideLayouts/slideLayout92.xml"/><Relationship Id="rId4" Type="http://schemas.openxmlformats.org/officeDocument/2006/relationships/slideLayout" Target="../slideLayouts/slideLayout86.xml"/><Relationship Id="rId9" Type="http://schemas.openxmlformats.org/officeDocument/2006/relationships/slideLayout" Target="../slideLayouts/slideLayout91.xml"/><Relationship Id="rId14" Type="http://schemas.openxmlformats.org/officeDocument/2006/relationships/image" Target="../media/image1.pn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96.xml"/><Relationship Id="rId7" Type="http://schemas.openxmlformats.org/officeDocument/2006/relationships/slideLayout" Target="../slideLayouts/slideLayout100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5.xml"/><Relationship Id="rId1" Type="http://schemas.openxmlformats.org/officeDocument/2006/relationships/slideLayout" Target="../slideLayouts/slideLayout94.xml"/><Relationship Id="rId6" Type="http://schemas.openxmlformats.org/officeDocument/2006/relationships/slideLayout" Target="../slideLayouts/slideLayout99.xml"/><Relationship Id="rId11" Type="http://schemas.openxmlformats.org/officeDocument/2006/relationships/slideLayout" Target="../slideLayouts/slideLayout104.xml"/><Relationship Id="rId5" Type="http://schemas.openxmlformats.org/officeDocument/2006/relationships/slideLayout" Target="../slideLayouts/slideLayout98.xml"/><Relationship Id="rId10" Type="http://schemas.openxmlformats.org/officeDocument/2006/relationships/slideLayout" Target="../slideLayouts/slideLayout103.xml"/><Relationship Id="rId4" Type="http://schemas.openxmlformats.org/officeDocument/2006/relationships/slideLayout" Target="../slideLayouts/slideLayout97.xml"/><Relationship Id="rId9" Type="http://schemas.openxmlformats.org/officeDocument/2006/relationships/slideLayout" Target="../slideLayouts/slideLayout10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1/10/2026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7F89333A-E6C7-E685-D42D-24C5BC42FC58}"/>
              </a:ext>
            </a:extLst>
          </p:cNvPr>
          <p:cNvPicPr>
            <a:picLocks noChangeAspect="1"/>
          </p:cNvPicPr>
          <p:nvPr userDrawn="1"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16100" y="146348"/>
            <a:ext cx="1606252" cy="1606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66" r:id="rId3"/>
    <p:sldLayoutId id="214748365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6" r:id="rId10"/>
    <p:sldLayoutId id="2147483657" r:id="rId11"/>
    <p:sldLayoutId id="2147483661" r:id="rId12"/>
    <p:sldLayoutId id="2147483667" r:id="rId13"/>
    <p:sldLayoutId id="2147483668" r:id="rId14"/>
    <p:sldLayoutId id="2147483669" r:id="rId15"/>
    <p:sldLayoutId id="2147483660" r:id="rId16"/>
    <p:sldLayoutId id="2147483658" r:id="rId17"/>
    <p:sldLayoutId id="2147483663" r:id="rId18"/>
    <p:sldLayoutId id="2147483662" r:id="rId19"/>
    <p:sldLayoutId id="2147483655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07F6443-9D49-4363-B4B0-27BD47ABD6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43C451-960E-4FC3-AE52-B3A2A58688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ACC8BC-BC4D-46DD-84EA-732E907B04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79382C-7718-45CE-9E53-300FF85A589F}" type="datetimeFigureOut">
              <a:rPr lang="en-US" smtClean="0"/>
              <a:t>1/10/2026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B04C4A-C998-45D8-8438-6FD5C773A6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EF663C-3234-4780-A52E-F645A7CA20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82525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01" r:id="rId1"/>
    <p:sldLayoutId id="2147484102" r:id="rId2"/>
    <p:sldLayoutId id="2147484103" r:id="rId3"/>
    <p:sldLayoutId id="2147484104" r:id="rId4"/>
    <p:sldLayoutId id="2147484105" r:id="rId5"/>
    <p:sldLayoutId id="2147484106" r:id="rId6"/>
    <p:sldLayoutId id="2147484107" r:id="rId7"/>
    <p:sldLayoutId id="2147484108" r:id="rId8"/>
    <p:sldLayoutId id="2147484109" r:id="rId9"/>
    <p:sldLayoutId id="2147484110" r:id="rId10"/>
    <p:sldLayoutId id="2147484111" r:id="rId11"/>
    <p:sldLayoutId id="2147484112" r:id="rId12"/>
    <p:sldLayoutId id="2147484113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CE2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1/10/2026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9" name="Picture 8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38D13C78-5BFE-9309-22CA-D0573908B17F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1372" y="8002262"/>
            <a:ext cx="1164507" cy="1164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64348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15" r:id="rId1"/>
    <p:sldLayoutId id="2147484116" r:id="rId2"/>
    <p:sldLayoutId id="2147484117" r:id="rId3"/>
    <p:sldLayoutId id="2147484118" r:id="rId4"/>
    <p:sldLayoutId id="2147484119" r:id="rId5"/>
    <p:sldLayoutId id="2147484120" r:id="rId6"/>
    <p:sldLayoutId id="2147484121" r:id="rId7"/>
    <p:sldLayoutId id="2147484122" r:id="rId8"/>
    <p:sldLayoutId id="2147484123" r:id="rId9"/>
    <p:sldLayoutId id="2147484124" r:id="rId10"/>
    <p:sldLayoutId id="2147484125" r:id="rId11"/>
    <p:sldLayoutId id="2147484126" r:id="rId12"/>
    <p:sldLayoutId id="2147484127" r:id="rId13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094721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41" r:id="rId1"/>
    <p:sldLayoutId id="2147484142" r:id="rId2"/>
    <p:sldLayoutId id="2147484143" r:id="rId3"/>
    <p:sldLayoutId id="2147484144" r:id="rId4"/>
    <p:sldLayoutId id="2147484145" r:id="rId5"/>
    <p:sldLayoutId id="2147484146" r:id="rId6"/>
    <p:sldLayoutId id="2147484147" r:id="rId7"/>
    <p:sldLayoutId id="2147484148" r:id="rId8"/>
    <p:sldLayoutId id="2147484149" r:id="rId9"/>
    <p:sldLayoutId id="2147484150" r:id="rId10"/>
    <p:sldLayoutId id="2147484151" r:id="rId11"/>
    <p:sldLayoutId id="2147484152" r:id="rId12"/>
    <p:sldLayoutId id="2147484153" r:id="rId13"/>
    <p:sldLayoutId id="2147484154" r:id="rId1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字魂107号-萌趣欢乐体" panose="00000500000000000000" pitchFamily="2" charset="-122"/>
          <a:ea typeface="字魂107号-萌趣欢乐体" panose="000005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字魂107号-萌趣欢乐体" panose="00000500000000000000" pitchFamily="2" charset="-122"/>
          <a:ea typeface="字魂107号-萌趣欢乐体" panose="000005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字魂107号-萌趣欢乐体" panose="00000500000000000000" pitchFamily="2" charset="-122"/>
          <a:ea typeface="字魂107号-萌趣欢乐体" panose="000005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107号-萌趣欢乐体" panose="00000500000000000000" pitchFamily="2" charset="-122"/>
          <a:ea typeface="字魂107号-萌趣欢乐体" panose="000005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107号-萌趣欢乐体" panose="00000500000000000000" pitchFamily="2" charset="-122"/>
          <a:ea typeface="字魂107号-萌趣欢乐体" panose="000005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2026/1/10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4B58BD62-60DE-4034-4300-305864E5B267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16100" y="146348"/>
            <a:ext cx="1606252" cy="1606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0467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A63A4E-F370-4E43-88DF-FF35117A42C8}" type="datetimeFigureOut">
              <a:rPr lang="zh-CN" altLang="en-US" smtClean="0"/>
              <a:t>2026/1/10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5198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3BE2C917-C185-4529-B658-720C4C5476D1}" type="datetimeFigureOut">
              <a:rPr lang="zh-CN" altLang="en-US" smtClean="0"/>
              <a:pPr/>
              <a:t>2026/1/10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853468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2" r:id="rId1"/>
    <p:sldLayoutId id="2147483943" r:id="rId2"/>
    <p:sldLayoutId id="2147483944" r:id="rId3"/>
    <p:sldLayoutId id="2147483945" r:id="rId4"/>
    <p:sldLayoutId id="2147483946" r:id="rId5"/>
    <p:sldLayoutId id="2147483947" r:id="rId6"/>
    <p:sldLayoutId id="2147483948" r:id="rId7"/>
    <p:sldLayoutId id="2147483949" r:id="rId8"/>
    <p:sldLayoutId id="2147483950" r:id="rId9"/>
    <p:sldLayoutId id="2147483951" r:id="rId10"/>
    <p:sldLayoutId id="214748395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DED92B-7180-4E8E-9FA1-47FFA8006457}" type="datetimeFigureOut">
              <a:rPr lang="zh-CN" altLang="en-US" smtClean="0"/>
              <a:t>2026/1/10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52514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4" r:id="rId1"/>
    <p:sldLayoutId id="2147484005" r:id="rId2"/>
    <p:sldLayoutId id="2147484006" r:id="rId3"/>
    <p:sldLayoutId id="2147484007" r:id="rId4"/>
    <p:sldLayoutId id="2147484008" r:id="rId5"/>
    <p:sldLayoutId id="2147484009" r:id="rId6"/>
    <p:sldLayoutId id="2147484010" r:id="rId7"/>
    <p:sldLayoutId id="2147484011" r:id="rId8"/>
    <p:sldLayoutId id="2147484012" r:id="rId9"/>
    <p:sldLayoutId id="2147484013" r:id="rId10"/>
    <p:sldLayoutId id="2147484014" r:id="rId11"/>
    <p:sldLayoutId id="214748401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CA456F63-1A7A-46DD-BE5B-B970B75B4F83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37" name="图片 36"/>
          <p:cNvPicPr>
            <a:picLocks noChangeAspect="1"/>
          </p:cNvPicPr>
          <p:nvPr userDrawn="1"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03" y="-38498"/>
            <a:ext cx="12208104" cy="689158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  <p:pic>
        <p:nvPicPr>
          <p:cNvPr id="45" name="图片 44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3" y="5357167"/>
            <a:ext cx="12192000" cy="1548368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52" y="5277021"/>
            <a:ext cx="12192000" cy="1626225"/>
          </a:xfrm>
          <a:prstGeom prst="rect">
            <a:avLst/>
          </a:prstGeom>
        </p:spPr>
      </p:pic>
      <p:pic>
        <p:nvPicPr>
          <p:cNvPr id="55" name="图片 54"/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76435" flipH="1">
            <a:off x="607138" y="231744"/>
            <a:ext cx="717325" cy="636626"/>
          </a:xfrm>
          <a:prstGeom prst="rect">
            <a:avLst/>
          </a:prstGeom>
        </p:spPr>
      </p:pic>
      <p:pic>
        <p:nvPicPr>
          <p:cNvPr id="56" name="图片 55"/>
          <p:cNvPicPr>
            <a:picLocks noChangeAspect="1"/>
          </p:cNvPicPr>
          <p:nvPr userDrawn="1"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1559" y="-10485"/>
            <a:ext cx="3222457" cy="150199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7AA4105-E5A4-4B4E-B7C0-5CE25AE833AA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18FAC88-CE24-4E10-8B63-B4D5F2B257D6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8755A45-F6B4-4F2F-B195-10012D47B3B7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843C8BE-E540-4E06-8A75-DCE756C95E72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644138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6" r:id="rId1"/>
    <p:sldLayoutId id="2147484047" r:id="rId2"/>
    <p:sldLayoutId id="2147484048" r:id="rId3"/>
    <p:sldLayoutId id="2147484049" r:id="rId4"/>
    <p:sldLayoutId id="2147484050" r:id="rId5"/>
    <p:sldLayoutId id="2147484051" r:id="rId6"/>
  </p:sldLayoutIdLst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914209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53" indent="-228553" algn="l" defTabSz="9142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660" indent="-228553" algn="l" defTabSz="9142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760" indent="-228553" algn="l" defTabSz="9142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867" indent="-228553" algn="l" defTabSz="9142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971" indent="-228553" algn="l" defTabSz="9142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079" indent="-228553" algn="l" defTabSz="9142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180" indent="-228553" algn="l" defTabSz="9142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287" indent="-228553" algn="l" defTabSz="9142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391" indent="-228553" algn="l" defTabSz="9142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2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01" algn="l" defTabSz="9142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09" algn="l" defTabSz="9142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13" algn="l" defTabSz="9142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20" algn="l" defTabSz="9142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21" algn="l" defTabSz="9142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29" algn="l" defTabSz="9142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33" algn="l" defTabSz="9142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840" algn="l" defTabSz="9142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9D0918-B3BC-4D15-9AF8-385E8378AD06}" type="datetimeFigureOut">
              <a:rPr lang="en-US" smtClean="0"/>
              <a:t>1/10/2026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  <p:sp>
        <p:nvSpPr>
          <p:cNvPr id="7" name="标题占位符 1">
            <a:extLst>
              <a:ext uri="{FF2B5EF4-FFF2-40B4-BE49-F238E27FC236}">
                <a16:creationId xmlns:a16="http://schemas.microsoft.com/office/drawing/2014/main" id="{BF670699-3948-D8F7-3756-072FF44D75E3}"/>
              </a:ext>
            </a:extLst>
          </p:cNvPr>
          <p:cNvSpPr txBox="1">
            <a:spLocks/>
          </p:cNvSpPr>
          <p:nvPr userDrawn="1"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8" name="文本占位符 2">
            <a:extLst>
              <a:ext uri="{FF2B5EF4-FFF2-40B4-BE49-F238E27FC236}">
                <a16:creationId xmlns:a16="http://schemas.microsoft.com/office/drawing/2014/main" id="{0E1C8590-FA03-365D-64EA-198A28070601}"/>
              </a:ext>
            </a:extLst>
          </p:cNvPr>
          <p:cNvSpPr txBox="1">
            <a:spLocks/>
          </p:cNvSpPr>
          <p:nvPr userDrawn="1"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9" name="日期占位符 3">
            <a:extLst>
              <a:ext uri="{FF2B5EF4-FFF2-40B4-BE49-F238E27FC236}">
                <a16:creationId xmlns:a16="http://schemas.microsoft.com/office/drawing/2014/main" id="{5690BCAC-82F2-B41B-02A4-1905B9126A0F}"/>
              </a:ext>
            </a:extLst>
          </p:cNvPr>
          <p:cNvSpPr txBox="1">
            <a:spLocks/>
          </p:cNvSpPr>
          <p:nvPr userDrawn="1"/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73285CA-3D3B-499B-A815-2AD862AD2232}" type="datetimeFigureOut">
              <a:rPr lang="zh-CN" altLang="en-US" smtClean="0"/>
              <a:pPr/>
              <a:t>2026/1/10</a:t>
            </a:fld>
            <a:endParaRPr lang="zh-CN" altLang="en-US"/>
          </a:p>
        </p:txBody>
      </p:sp>
      <p:sp>
        <p:nvSpPr>
          <p:cNvPr id="10" name="灯片编号占位符 5">
            <a:extLst>
              <a:ext uri="{FF2B5EF4-FFF2-40B4-BE49-F238E27FC236}">
                <a16:creationId xmlns:a16="http://schemas.microsoft.com/office/drawing/2014/main" id="{0C34B6B2-FAB1-8F11-A1EB-C5D102663797}"/>
              </a:ext>
            </a:extLst>
          </p:cNvPr>
          <p:cNvSpPr txBox="1">
            <a:spLocks/>
          </p:cNvSpPr>
          <p:nvPr userDrawn="1"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8130D7C-B902-4C8A-813F-8FDDF456C496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11" name="文本框 6">
            <a:extLst>
              <a:ext uri="{FF2B5EF4-FFF2-40B4-BE49-F238E27FC236}">
                <a16:creationId xmlns:a16="http://schemas.microsoft.com/office/drawing/2014/main" id="{36C0EA15-D769-CB27-084D-713770CBA52D}"/>
              </a:ext>
            </a:extLst>
          </p:cNvPr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  <p:pic>
        <p:nvPicPr>
          <p:cNvPr id="12" name="Picture 2" descr="Khám phá Măng Đen - Đà Lạt thứ hai của Tây Nguyên">
            <a:extLst>
              <a:ext uri="{FF2B5EF4-FFF2-40B4-BE49-F238E27FC236}">
                <a16:creationId xmlns:a16="http://schemas.microsoft.com/office/drawing/2014/main" id="{E5248AA4-A7ED-0043-AE69-BF4ED86AEB8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E6F72C69-0CD9-8D47-D95F-489E752DC7EB}"/>
              </a:ext>
            </a:extLst>
          </p:cNvPr>
          <p:cNvSpPr/>
          <p:nvPr userDrawn="1"/>
        </p:nvSpPr>
        <p:spPr>
          <a:xfrm>
            <a:off x="119271" y="216568"/>
            <a:ext cx="11917016" cy="6436895"/>
          </a:xfrm>
          <a:prstGeom prst="roundRect">
            <a:avLst>
              <a:gd name="adj" fmla="val 10799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Picture 13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D8480309-D7FD-E025-EF4B-FF4D1C624A49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16100" y="146348"/>
            <a:ext cx="1606252" cy="1606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67087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53" r:id="rId1"/>
    <p:sldLayoutId id="2147484054" r:id="rId2"/>
    <p:sldLayoutId id="2147484055" r:id="rId3"/>
    <p:sldLayoutId id="2147484056" r:id="rId4"/>
    <p:sldLayoutId id="2147484057" r:id="rId5"/>
    <p:sldLayoutId id="2147484058" r:id="rId6"/>
    <p:sldLayoutId id="2147484059" r:id="rId7"/>
    <p:sldLayoutId id="2147484060" r:id="rId8"/>
    <p:sldLayoutId id="2147484061" r:id="rId9"/>
    <p:sldLayoutId id="2147484062" r:id="rId10"/>
    <p:sldLayoutId id="214748406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9D0918-B3BC-4D15-9AF8-385E8378AD06}" type="datetimeFigureOut">
              <a:rPr lang="en-US" smtClean="0"/>
              <a:t>1/10/2026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671F70F-2B0F-6F68-8CD2-EDD6E2DFD9AC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226636" cy="6858000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E9DC950B-BAA0-CBED-F163-24B4558EB341}"/>
              </a:ext>
            </a:extLst>
          </p:cNvPr>
          <p:cNvSpPr/>
          <p:nvPr userDrawn="1"/>
        </p:nvSpPr>
        <p:spPr>
          <a:xfrm>
            <a:off x="228599" y="216568"/>
            <a:ext cx="11807687" cy="6436895"/>
          </a:xfrm>
          <a:prstGeom prst="roundRect">
            <a:avLst>
              <a:gd name="adj" fmla="val 10799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EC9DC0E0-26DD-FA9C-6727-5BDC2AE346B3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16100" y="146348"/>
            <a:ext cx="1606252" cy="1606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96090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65" r:id="rId1"/>
    <p:sldLayoutId id="2147484066" r:id="rId2"/>
    <p:sldLayoutId id="2147484067" r:id="rId3"/>
    <p:sldLayoutId id="2147484068" r:id="rId4"/>
    <p:sldLayoutId id="2147484069" r:id="rId5"/>
    <p:sldLayoutId id="2147484070" r:id="rId6"/>
    <p:sldLayoutId id="2147484071" r:id="rId7"/>
    <p:sldLayoutId id="2147484072" r:id="rId8"/>
    <p:sldLayoutId id="2147484073" r:id="rId9"/>
    <p:sldLayoutId id="2147484074" r:id="rId10"/>
    <p:sldLayoutId id="214748407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3597A188-5242-C533-F7F4-5053E791EE7C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16100" y="146348"/>
            <a:ext cx="1606252" cy="1606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87056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77" r:id="rId1"/>
    <p:sldLayoutId id="2147484078" r:id="rId2"/>
    <p:sldLayoutId id="2147484079" r:id="rId3"/>
    <p:sldLayoutId id="2147484080" r:id="rId4"/>
    <p:sldLayoutId id="2147484081" r:id="rId5"/>
    <p:sldLayoutId id="2147484082" r:id="rId6"/>
    <p:sldLayoutId id="2147484083" r:id="rId7"/>
    <p:sldLayoutId id="2147484084" r:id="rId8"/>
    <p:sldLayoutId id="2147484085" r:id="rId9"/>
    <p:sldLayoutId id="2147484086" r:id="rId10"/>
    <p:sldLayoutId id="2147484087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字魂27号-布丁体" panose="00000500000000000000" pitchFamily="2" charset="-122"/>
          <a:ea typeface="字魂27号-布丁体" panose="000005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字魂27号-布丁体" panose="00000500000000000000" pitchFamily="2" charset="-122"/>
          <a:ea typeface="字魂27号-布丁体" panose="000005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字魂27号-布丁体" panose="00000500000000000000" pitchFamily="2" charset="-122"/>
          <a:ea typeface="字魂27号-布丁体" panose="000005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字魂27号-布丁体" panose="00000500000000000000" pitchFamily="2" charset="-122"/>
          <a:ea typeface="字魂27号-布丁体" panose="000005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27号-布丁体" panose="00000500000000000000" pitchFamily="2" charset="-122"/>
          <a:ea typeface="字魂27号-布丁体" panose="000005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27号-布丁体" panose="00000500000000000000" pitchFamily="2" charset="-122"/>
          <a:ea typeface="字魂27号-布丁体" panose="000005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4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Relationship Id="rId9" Type="http://schemas.openxmlformats.org/officeDocument/2006/relationships/image" Target="../media/image6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3.xml"/><Relationship Id="rId4" Type="http://schemas.openxmlformats.org/officeDocument/2006/relationships/image" Target="../media/image8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13" Type="http://schemas.openxmlformats.org/officeDocument/2006/relationships/image" Target="../media/image96.png"/><Relationship Id="rId3" Type="http://schemas.openxmlformats.org/officeDocument/2006/relationships/image" Target="../media/image86.png"/><Relationship Id="rId7" Type="http://schemas.openxmlformats.org/officeDocument/2006/relationships/image" Target="../media/image90.png"/><Relationship Id="rId12" Type="http://schemas.openxmlformats.org/officeDocument/2006/relationships/image" Target="../media/image95.png"/><Relationship Id="rId17" Type="http://schemas.openxmlformats.org/officeDocument/2006/relationships/image" Target="../media/image100.png"/><Relationship Id="rId2" Type="http://schemas.openxmlformats.org/officeDocument/2006/relationships/image" Target="../media/image85.png"/><Relationship Id="rId16" Type="http://schemas.openxmlformats.org/officeDocument/2006/relationships/image" Target="../media/image99.png"/><Relationship Id="rId1" Type="http://schemas.openxmlformats.org/officeDocument/2006/relationships/slideLayout" Target="../slideLayouts/slideLayout71.xml"/><Relationship Id="rId6" Type="http://schemas.openxmlformats.org/officeDocument/2006/relationships/image" Target="../media/image89.png"/><Relationship Id="rId11" Type="http://schemas.openxmlformats.org/officeDocument/2006/relationships/image" Target="../media/image94.png"/><Relationship Id="rId5" Type="http://schemas.openxmlformats.org/officeDocument/2006/relationships/image" Target="../media/image88.png"/><Relationship Id="rId15" Type="http://schemas.openxmlformats.org/officeDocument/2006/relationships/image" Target="../media/image98.png"/><Relationship Id="rId10" Type="http://schemas.openxmlformats.org/officeDocument/2006/relationships/image" Target="../media/image93.png"/><Relationship Id="rId4" Type="http://schemas.openxmlformats.org/officeDocument/2006/relationships/image" Target="../media/image87.png"/><Relationship Id="rId9" Type="http://schemas.openxmlformats.org/officeDocument/2006/relationships/image" Target="../media/image92.png"/><Relationship Id="rId14" Type="http://schemas.openxmlformats.org/officeDocument/2006/relationships/image" Target="../media/image9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66.png"/><Relationship Id="rId7" Type="http://schemas.openxmlformats.org/officeDocument/2006/relationships/image" Target="../media/image70.png"/><Relationship Id="rId12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4.xml"/><Relationship Id="rId6" Type="http://schemas.openxmlformats.org/officeDocument/2006/relationships/image" Target="../media/image69.png"/><Relationship Id="rId11" Type="http://schemas.openxmlformats.org/officeDocument/2006/relationships/image" Target="../media/image74.png"/><Relationship Id="rId5" Type="http://schemas.openxmlformats.org/officeDocument/2006/relationships/image" Target="../media/image68.png"/><Relationship Id="rId10" Type="http://schemas.openxmlformats.org/officeDocument/2006/relationships/image" Target="../media/image73.png"/><Relationship Id="rId4" Type="http://schemas.openxmlformats.org/officeDocument/2006/relationships/image" Target="../media/image67.png"/><Relationship Id="rId9" Type="http://schemas.openxmlformats.org/officeDocument/2006/relationships/image" Target="../media/image7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0.xml"/><Relationship Id="rId4" Type="http://schemas.openxmlformats.org/officeDocument/2006/relationships/image" Target="../media/image7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7.xml"/><Relationship Id="rId4" Type="http://schemas.openxmlformats.org/officeDocument/2006/relationships/image" Target="../media/image8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任意多边形 2"/>
          <p:cNvSpPr/>
          <p:nvPr/>
        </p:nvSpPr>
        <p:spPr>
          <a:xfrm>
            <a:off x="273685" y="110490"/>
            <a:ext cx="11367770" cy="6515100"/>
          </a:xfrm>
          <a:custGeom>
            <a:avLst/>
            <a:gdLst>
              <a:gd name="connisteX0" fmla="*/ 629288 w 11368079"/>
              <a:gd name="connsiteY0" fmla="*/ 6161887 h 6515165"/>
              <a:gd name="connisteX1" fmla="*/ 1475743 w 11368079"/>
              <a:gd name="connsiteY1" fmla="*/ 6359372 h 6515165"/>
              <a:gd name="connisteX2" fmla="*/ 2195198 w 11368079"/>
              <a:gd name="connsiteY2" fmla="*/ 6190462 h 6515165"/>
              <a:gd name="connisteX3" fmla="*/ 3423288 w 11368079"/>
              <a:gd name="connsiteY3" fmla="*/ 6401917 h 6515165"/>
              <a:gd name="connisteX4" fmla="*/ 4199258 w 11368079"/>
              <a:gd name="connsiteY4" fmla="*/ 6175857 h 6515165"/>
              <a:gd name="connisteX5" fmla="*/ 5229228 w 11368079"/>
              <a:gd name="connsiteY5" fmla="*/ 6373977 h 6515165"/>
              <a:gd name="connisteX6" fmla="*/ 6301743 w 11368079"/>
              <a:gd name="connsiteY6" fmla="*/ 6218402 h 6515165"/>
              <a:gd name="connisteX7" fmla="*/ 7148198 w 11368079"/>
              <a:gd name="connsiteY7" fmla="*/ 6514947 h 6515165"/>
              <a:gd name="connisteX8" fmla="*/ 8376288 w 11368079"/>
              <a:gd name="connsiteY8" fmla="*/ 6260947 h 6515165"/>
              <a:gd name="connisteX9" fmla="*/ 9307198 w 11368079"/>
              <a:gd name="connsiteY9" fmla="*/ 6345402 h 6515165"/>
              <a:gd name="connisteX10" fmla="*/ 10125713 w 11368079"/>
              <a:gd name="connsiteY10" fmla="*/ 6175857 h 6515165"/>
              <a:gd name="connisteX11" fmla="*/ 10986773 w 11368079"/>
              <a:gd name="connsiteY11" fmla="*/ 6387947 h 6515165"/>
              <a:gd name="connisteX12" fmla="*/ 11339198 w 11368079"/>
              <a:gd name="connsiteY12" fmla="*/ 5682462 h 6515165"/>
              <a:gd name="connisteX13" fmla="*/ 11113773 w 11368079"/>
              <a:gd name="connsiteY13" fmla="*/ 4948402 h 6515165"/>
              <a:gd name="connisteX14" fmla="*/ 11353168 w 11368079"/>
              <a:gd name="connsiteY14" fmla="*/ 4200372 h 6515165"/>
              <a:gd name="connisteX15" fmla="*/ 11014713 w 11368079"/>
              <a:gd name="connsiteY15" fmla="*/ 3353917 h 6515165"/>
              <a:gd name="connisteX16" fmla="*/ 11353168 w 11368079"/>
              <a:gd name="connsiteY16" fmla="*/ 2577947 h 6515165"/>
              <a:gd name="connisteX17" fmla="*/ 10986773 w 11368079"/>
              <a:gd name="connsiteY17" fmla="*/ 1928977 h 6515165"/>
              <a:gd name="connisteX18" fmla="*/ 11367773 w 11368079"/>
              <a:gd name="connsiteY18" fmla="*/ 1138402 h 6515165"/>
              <a:gd name="connisteX19" fmla="*/ 11043288 w 11368079"/>
              <a:gd name="connsiteY19" fmla="*/ 559917 h 6515165"/>
              <a:gd name="connisteX20" fmla="*/ 11254743 w 11368079"/>
              <a:gd name="connsiteY20" fmla="*/ 122402 h 6515165"/>
              <a:gd name="connisteX21" fmla="*/ 10704198 w 11368079"/>
              <a:gd name="connsiteY21" fmla="*/ 23977 h 6515165"/>
              <a:gd name="connisteX22" fmla="*/ 10196198 w 11368079"/>
              <a:gd name="connsiteY22" fmla="*/ 404977 h 6515165"/>
              <a:gd name="connisteX23" fmla="*/ 9250683 w 11368079"/>
              <a:gd name="connsiteY23" fmla="*/ 192887 h 6515165"/>
              <a:gd name="connisteX24" fmla="*/ 8926198 w 11368079"/>
              <a:gd name="connsiteY24" fmla="*/ 588492 h 6515165"/>
              <a:gd name="connisteX25" fmla="*/ 7444743 w 11368079"/>
              <a:gd name="connsiteY25" fmla="*/ 65887 h 6515165"/>
              <a:gd name="connisteX26" fmla="*/ 6231258 w 11368079"/>
              <a:gd name="connsiteY26" fmla="*/ 432917 h 6515165"/>
              <a:gd name="connisteX27" fmla="*/ 5102228 w 11368079"/>
              <a:gd name="connsiteY27" fmla="*/ 122402 h 6515165"/>
              <a:gd name="connisteX28" fmla="*/ 3775713 w 11368079"/>
              <a:gd name="connsiteY28" fmla="*/ 531977 h 6515165"/>
              <a:gd name="connisteX29" fmla="*/ 2844168 w 11368079"/>
              <a:gd name="connsiteY29" fmla="*/ 136372 h 6515165"/>
              <a:gd name="connisteX30" fmla="*/ 1517653 w 11368079"/>
              <a:gd name="connsiteY30" fmla="*/ 573887 h 6515165"/>
              <a:gd name="connisteX31" fmla="*/ 756288 w 11368079"/>
              <a:gd name="connsiteY31" fmla="*/ 122402 h 6515165"/>
              <a:gd name="connisteX32" fmla="*/ 121288 w 11368079"/>
              <a:gd name="connsiteY32" fmla="*/ 489432 h 6515165"/>
              <a:gd name="connisteX33" fmla="*/ 248288 w 11368079"/>
              <a:gd name="connsiteY33" fmla="*/ 1180947 h 6515165"/>
              <a:gd name="connisteX34" fmla="*/ 8258 w 11368079"/>
              <a:gd name="connsiteY34" fmla="*/ 2027402 h 6515165"/>
              <a:gd name="connisteX35" fmla="*/ 544198 w 11368079"/>
              <a:gd name="connsiteY35" fmla="*/ 2874492 h 6515165"/>
              <a:gd name="connisteX36" fmla="*/ 92713 w 11368079"/>
              <a:gd name="connsiteY36" fmla="*/ 3932402 h 6515165"/>
              <a:gd name="connisteX37" fmla="*/ 572773 w 11368079"/>
              <a:gd name="connsiteY37" fmla="*/ 5004917 h 6515165"/>
              <a:gd name="connisteX38" fmla="*/ 219713 w 11368079"/>
              <a:gd name="connsiteY38" fmla="*/ 6077432 h 6515165"/>
              <a:gd name="connisteX39" fmla="*/ 629288 w 11368079"/>
              <a:gd name="connsiteY39" fmla="*/ 6161887 h 6515165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  <a:cxn ang="0">
                <a:pos x="connisteX9" y="connsiteY9"/>
              </a:cxn>
              <a:cxn ang="0">
                <a:pos x="connisteX10" y="connsiteY10"/>
              </a:cxn>
              <a:cxn ang="0">
                <a:pos x="connisteX11" y="connsiteY11"/>
              </a:cxn>
              <a:cxn ang="0">
                <a:pos x="connisteX12" y="connsiteY12"/>
              </a:cxn>
              <a:cxn ang="0">
                <a:pos x="connisteX13" y="connsiteY13"/>
              </a:cxn>
              <a:cxn ang="0">
                <a:pos x="connisteX14" y="connsiteY14"/>
              </a:cxn>
              <a:cxn ang="0">
                <a:pos x="connisteX15" y="connsiteY15"/>
              </a:cxn>
              <a:cxn ang="0">
                <a:pos x="connisteX16" y="connsiteY16"/>
              </a:cxn>
              <a:cxn ang="0">
                <a:pos x="connisteX17" y="connsiteY17"/>
              </a:cxn>
              <a:cxn ang="0">
                <a:pos x="connisteX18" y="connsiteY18"/>
              </a:cxn>
              <a:cxn ang="0">
                <a:pos x="connisteX19" y="connsiteY19"/>
              </a:cxn>
              <a:cxn ang="0">
                <a:pos x="connisteX20" y="connsiteY20"/>
              </a:cxn>
              <a:cxn ang="0">
                <a:pos x="connisteX21" y="connsiteY21"/>
              </a:cxn>
              <a:cxn ang="0">
                <a:pos x="connisteX22" y="connsiteY22"/>
              </a:cxn>
              <a:cxn ang="0">
                <a:pos x="connisteX23" y="connsiteY23"/>
              </a:cxn>
              <a:cxn ang="0">
                <a:pos x="connisteX24" y="connsiteY24"/>
              </a:cxn>
              <a:cxn ang="0">
                <a:pos x="connisteX25" y="connsiteY25"/>
              </a:cxn>
              <a:cxn ang="0">
                <a:pos x="connisteX26" y="connsiteY26"/>
              </a:cxn>
              <a:cxn ang="0">
                <a:pos x="connisteX27" y="connsiteY27"/>
              </a:cxn>
              <a:cxn ang="0">
                <a:pos x="connisteX28" y="connsiteY28"/>
              </a:cxn>
              <a:cxn ang="0">
                <a:pos x="connisteX29" y="connsiteY29"/>
              </a:cxn>
              <a:cxn ang="0">
                <a:pos x="connisteX30" y="connsiteY30"/>
              </a:cxn>
              <a:cxn ang="0">
                <a:pos x="connisteX31" y="connsiteY31"/>
              </a:cxn>
              <a:cxn ang="0">
                <a:pos x="connisteX32" y="connsiteY32"/>
              </a:cxn>
              <a:cxn ang="0">
                <a:pos x="connisteX33" y="connsiteY33"/>
              </a:cxn>
              <a:cxn ang="0">
                <a:pos x="connisteX34" y="connsiteY34"/>
              </a:cxn>
              <a:cxn ang="0">
                <a:pos x="connisteX35" y="connsiteY35"/>
              </a:cxn>
              <a:cxn ang="0">
                <a:pos x="connisteX36" y="connsiteY36"/>
              </a:cxn>
              <a:cxn ang="0">
                <a:pos x="connisteX37" y="connsiteY37"/>
              </a:cxn>
              <a:cxn ang="0">
                <a:pos x="connisteX38" y="connsiteY38"/>
              </a:cxn>
              <a:cxn ang="0">
                <a:pos x="connisteX39" y="connsiteY39"/>
              </a:cxn>
            </a:cxnLst>
            <a:rect l="l" t="t" r="r" b="b"/>
            <a:pathLst>
              <a:path w="11368079" h="6515166">
                <a:moveTo>
                  <a:pt x="629289" y="6161888"/>
                </a:moveTo>
                <a:cubicBezTo>
                  <a:pt x="880749" y="6218403"/>
                  <a:pt x="1162689" y="6353658"/>
                  <a:pt x="1475744" y="6359373"/>
                </a:cubicBezTo>
                <a:cubicBezTo>
                  <a:pt x="1788799" y="6365088"/>
                  <a:pt x="1805944" y="6182208"/>
                  <a:pt x="2195199" y="6190463"/>
                </a:cubicBezTo>
                <a:cubicBezTo>
                  <a:pt x="2584454" y="6198718"/>
                  <a:pt x="3022604" y="6405093"/>
                  <a:pt x="3423289" y="6401918"/>
                </a:cubicBezTo>
                <a:cubicBezTo>
                  <a:pt x="3823974" y="6398743"/>
                  <a:pt x="3837944" y="6181573"/>
                  <a:pt x="4199259" y="6175858"/>
                </a:cubicBezTo>
                <a:cubicBezTo>
                  <a:pt x="4560574" y="6170143"/>
                  <a:pt x="4808859" y="6365723"/>
                  <a:pt x="5229229" y="6373978"/>
                </a:cubicBezTo>
                <a:cubicBezTo>
                  <a:pt x="5649599" y="6382233"/>
                  <a:pt x="5918204" y="6190463"/>
                  <a:pt x="6301744" y="6218403"/>
                </a:cubicBezTo>
                <a:cubicBezTo>
                  <a:pt x="6685284" y="6246343"/>
                  <a:pt x="6733544" y="6506693"/>
                  <a:pt x="7148199" y="6514948"/>
                </a:cubicBezTo>
                <a:cubicBezTo>
                  <a:pt x="7562854" y="6523203"/>
                  <a:pt x="7944489" y="6294603"/>
                  <a:pt x="8376289" y="6260948"/>
                </a:cubicBezTo>
                <a:cubicBezTo>
                  <a:pt x="8808089" y="6227293"/>
                  <a:pt x="8957314" y="6362548"/>
                  <a:pt x="9307199" y="6345403"/>
                </a:cubicBezTo>
                <a:cubicBezTo>
                  <a:pt x="9657084" y="6328258"/>
                  <a:pt x="9789799" y="6167603"/>
                  <a:pt x="10125714" y="6175858"/>
                </a:cubicBezTo>
                <a:cubicBezTo>
                  <a:pt x="10461629" y="6184113"/>
                  <a:pt x="10744204" y="6486373"/>
                  <a:pt x="10986774" y="6387948"/>
                </a:cubicBezTo>
                <a:cubicBezTo>
                  <a:pt x="11229344" y="6289523"/>
                  <a:pt x="11313799" y="5970118"/>
                  <a:pt x="11339199" y="5682463"/>
                </a:cubicBezTo>
                <a:cubicBezTo>
                  <a:pt x="11364599" y="5394808"/>
                  <a:pt x="11111234" y="5244948"/>
                  <a:pt x="11113774" y="4948403"/>
                </a:cubicBezTo>
                <a:cubicBezTo>
                  <a:pt x="11116314" y="4651858"/>
                  <a:pt x="11372854" y="4519143"/>
                  <a:pt x="11353169" y="4200373"/>
                </a:cubicBezTo>
                <a:cubicBezTo>
                  <a:pt x="11333484" y="3881603"/>
                  <a:pt x="11014714" y="3678403"/>
                  <a:pt x="11014714" y="3353918"/>
                </a:cubicBezTo>
                <a:cubicBezTo>
                  <a:pt x="11014714" y="3029433"/>
                  <a:pt x="11358884" y="2863063"/>
                  <a:pt x="11353169" y="2577948"/>
                </a:cubicBezTo>
                <a:cubicBezTo>
                  <a:pt x="11347454" y="2292833"/>
                  <a:pt x="10983599" y="2216633"/>
                  <a:pt x="10986774" y="1928978"/>
                </a:cubicBezTo>
                <a:cubicBezTo>
                  <a:pt x="10989949" y="1641323"/>
                  <a:pt x="11356344" y="1412088"/>
                  <a:pt x="11367774" y="1138403"/>
                </a:cubicBezTo>
                <a:cubicBezTo>
                  <a:pt x="11379204" y="864718"/>
                  <a:pt x="11066149" y="763118"/>
                  <a:pt x="11043289" y="559918"/>
                </a:cubicBezTo>
                <a:cubicBezTo>
                  <a:pt x="11020429" y="356718"/>
                  <a:pt x="11322689" y="229718"/>
                  <a:pt x="11254744" y="122403"/>
                </a:cubicBezTo>
                <a:cubicBezTo>
                  <a:pt x="11186799" y="15088"/>
                  <a:pt x="10915654" y="-32537"/>
                  <a:pt x="10704199" y="23978"/>
                </a:cubicBezTo>
                <a:cubicBezTo>
                  <a:pt x="10492744" y="80493"/>
                  <a:pt x="10487029" y="371323"/>
                  <a:pt x="10196199" y="404978"/>
                </a:cubicBezTo>
                <a:cubicBezTo>
                  <a:pt x="9905369" y="438633"/>
                  <a:pt x="9504684" y="156058"/>
                  <a:pt x="9250684" y="192888"/>
                </a:cubicBezTo>
                <a:cubicBezTo>
                  <a:pt x="8996684" y="229718"/>
                  <a:pt x="9287514" y="613893"/>
                  <a:pt x="8926199" y="588493"/>
                </a:cubicBezTo>
                <a:cubicBezTo>
                  <a:pt x="8564884" y="563093"/>
                  <a:pt x="7983859" y="97003"/>
                  <a:pt x="7444744" y="65888"/>
                </a:cubicBezTo>
                <a:cubicBezTo>
                  <a:pt x="6905629" y="34773"/>
                  <a:pt x="6699889" y="421488"/>
                  <a:pt x="6231259" y="432918"/>
                </a:cubicBezTo>
                <a:cubicBezTo>
                  <a:pt x="5762629" y="444348"/>
                  <a:pt x="5593084" y="102718"/>
                  <a:pt x="5102229" y="122403"/>
                </a:cubicBezTo>
                <a:cubicBezTo>
                  <a:pt x="4611374" y="142088"/>
                  <a:pt x="4227199" y="529438"/>
                  <a:pt x="3775714" y="531978"/>
                </a:cubicBezTo>
                <a:cubicBezTo>
                  <a:pt x="3324229" y="534518"/>
                  <a:pt x="3295654" y="128118"/>
                  <a:pt x="2844169" y="136373"/>
                </a:cubicBezTo>
                <a:cubicBezTo>
                  <a:pt x="2392684" y="144628"/>
                  <a:pt x="1935484" y="576428"/>
                  <a:pt x="1517654" y="573888"/>
                </a:cubicBezTo>
                <a:cubicBezTo>
                  <a:pt x="1099824" y="571348"/>
                  <a:pt x="1035689" y="139548"/>
                  <a:pt x="756289" y="122403"/>
                </a:cubicBezTo>
                <a:cubicBezTo>
                  <a:pt x="476889" y="105258"/>
                  <a:pt x="222889" y="277978"/>
                  <a:pt x="121289" y="489433"/>
                </a:cubicBezTo>
                <a:cubicBezTo>
                  <a:pt x="19689" y="700888"/>
                  <a:pt x="271149" y="873608"/>
                  <a:pt x="248289" y="1180948"/>
                </a:cubicBezTo>
                <a:cubicBezTo>
                  <a:pt x="225429" y="1488288"/>
                  <a:pt x="-50796" y="1688948"/>
                  <a:pt x="8259" y="2027403"/>
                </a:cubicBezTo>
                <a:cubicBezTo>
                  <a:pt x="67314" y="2365858"/>
                  <a:pt x="527054" y="2493493"/>
                  <a:pt x="544199" y="2874493"/>
                </a:cubicBezTo>
                <a:cubicBezTo>
                  <a:pt x="561344" y="3255493"/>
                  <a:pt x="86999" y="3506318"/>
                  <a:pt x="92714" y="3932403"/>
                </a:cubicBezTo>
                <a:cubicBezTo>
                  <a:pt x="98429" y="4358488"/>
                  <a:pt x="547374" y="4575658"/>
                  <a:pt x="572774" y="5004918"/>
                </a:cubicBezTo>
                <a:cubicBezTo>
                  <a:pt x="598174" y="5434178"/>
                  <a:pt x="208284" y="5846293"/>
                  <a:pt x="219714" y="6077433"/>
                </a:cubicBezTo>
                <a:cubicBezTo>
                  <a:pt x="231144" y="6308573"/>
                  <a:pt x="377829" y="6105373"/>
                  <a:pt x="629289" y="6161888"/>
                </a:cubicBezTo>
                <a:close/>
              </a:path>
            </a:pathLst>
          </a:custGeom>
          <a:solidFill>
            <a:schemeClr val="bg1"/>
          </a:solidFill>
          <a:ln w="47625">
            <a:solidFill>
              <a:schemeClr val="accent2"/>
            </a:solidFill>
          </a:ln>
          <a:effectLst>
            <a:outerShdw blurRad="2286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70" r="-180" b="50428"/>
          <a:stretch>
            <a:fillRect/>
          </a:stretch>
        </p:blipFill>
        <p:spPr>
          <a:xfrm>
            <a:off x="8425188" y="48641"/>
            <a:ext cx="3799033" cy="6822256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566" b="41583"/>
          <a:stretch>
            <a:fillRect/>
          </a:stretch>
        </p:blipFill>
        <p:spPr>
          <a:xfrm>
            <a:off x="-32224" y="-124178"/>
            <a:ext cx="4744101" cy="6995075"/>
          </a:xfrm>
          <a:prstGeom prst="rect">
            <a:avLst/>
          </a:prstGeom>
        </p:spPr>
      </p:pic>
      <p:pic>
        <p:nvPicPr>
          <p:cNvPr id="23" name="图片 22" descr="E:\ppt创作\2进行中\2进行中\新建文件夹\新建文件夹\2.png2"/>
          <p:cNvPicPr>
            <a:picLocks noChangeAspect="1"/>
          </p:cNvPicPr>
          <p:nvPr/>
        </p:nvPicPr>
        <p:blipFill rotWithShape="1">
          <a:blip r:embed="rId4"/>
          <a:srcRect l="63285" t="14768" r="4893" b="8899"/>
          <a:stretch>
            <a:fillRect/>
          </a:stretch>
        </p:blipFill>
        <p:spPr>
          <a:xfrm>
            <a:off x="9692042" y="3379911"/>
            <a:ext cx="2532179" cy="3417442"/>
          </a:xfrm>
          <a:prstGeom prst="rect">
            <a:avLst/>
          </a:prstGeom>
        </p:spPr>
      </p:pic>
      <p:pic>
        <p:nvPicPr>
          <p:cNvPr id="4" name="图片 3" descr="5"/>
          <p:cNvPicPr>
            <a:picLocks noChangeAspect="1"/>
          </p:cNvPicPr>
          <p:nvPr/>
        </p:nvPicPr>
        <p:blipFill>
          <a:blip r:embed="rId5"/>
          <a:srcRect l="45652" t="46499" r="34238" b="11787"/>
          <a:stretch>
            <a:fillRect/>
          </a:stretch>
        </p:blipFill>
        <p:spPr>
          <a:xfrm flipH="1">
            <a:off x="8312208" y="4614742"/>
            <a:ext cx="1933575" cy="2256155"/>
          </a:xfrm>
          <a:prstGeom prst="rect">
            <a:avLst/>
          </a:prstGeom>
        </p:spPr>
      </p:pic>
      <p:pic>
        <p:nvPicPr>
          <p:cNvPr id="5" name="图片 4" descr="4"/>
          <p:cNvPicPr>
            <a:picLocks noChangeAspect="1"/>
          </p:cNvPicPr>
          <p:nvPr/>
        </p:nvPicPr>
        <p:blipFill>
          <a:blip r:embed="rId6"/>
          <a:srcRect l="9650" t="3999" r="66869" b="83436"/>
          <a:stretch>
            <a:fillRect/>
          </a:stretch>
        </p:blipFill>
        <p:spPr>
          <a:xfrm>
            <a:off x="4469133" y="828200"/>
            <a:ext cx="3799032" cy="1143455"/>
          </a:xfrm>
          <a:prstGeom prst="rect">
            <a:avLst/>
          </a:prstGeom>
        </p:spPr>
      </p:pic>
      <p:pic>
        <p:nvPicPr>
          <p:cNvPr id="6" name="图片 5" descr="6"/>
          <p:cNvPicPr>
            <a:picLocks noChangeAspect="1"/>
          </p:cNvPicPr>
          <p:nvPr/>
        </p:nvPicPr>
        <p:blipFill>
          <a:blip r:embed="rId7"/>
          <a:srcRect l="38419" t="45705" r="43403"/>
          <a:stretch>
            <a:fillRect/>
          </a:stretch>
        </p:blipFill>
        <p:spPr>
          <a:xfrm>
            <a:off x="1157605" y="2595880"/>
            <a:ext cx="1595755" cy="2680970"/>
          </a:xfrm>
          <a:prstGeom prst="rect">
            <a:avLst/>
          </a:prstGeom>
        </p:spPr>
      </p:pic>
      <p:pic>
        <p:nvPicPr>
          <p:cNvPr id="7" name="图片 6" descr="6"/>
          <p:cNvPicPr>
            <a:picLocks noChangeAspect="1"/>
          </p:cNvPicPr>
          <p:nvPr/>
        </p:nvPicPr>
        <p:blipFill>
          <a:blip r:embed="rId7"/>
          <a:srcRect l="77807" t="45705"/>
          <a:stretch>
            <a:fillRect/>
          </a:stretch>
        </p:blipFill>
        <p:spPr>
          <a:xfrm>
            <a:off x="9817080" y="-157366"/>
            <a:ext cx="1948180" cy="2680970"/>
          </a:xfrm>
          <a:prstGeom prst="rect">
            <a:avLst/>
          </a:prstGeom>
        </p:spPr>
      </p:pic>
      <p:pic>
        <p:nvPicPr>
          <p:cNvPr id="24" name="图片 23" descr="E:\ppt创作\2进行中\2进行中\新建文件夹\新建文件夹\8.png8"/>
          <p:cNvPicPr>
            <a:picLocks noChangeAspect="1"/>
          </p:cNvPicPr>
          <p:nvPr/>
        </p:nvPicPr>
        <p:blipFill rotWithShape="1">
          <a:blip r:embed="rId8"/>
          <a:srcRect l="12120" t="50266" r="62702" b="5792"/>
          <a:stretch>
            <a:fillRect/>
          </a:stretch>
        </p:blipFill>
        <p:spPr>
          <a:xfrm rot="1218917">
            <a:off x="1168011" y="3391532"/>
            <a:ext cx="2294255" cy="225234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328B6AD-9842-EA46-23CB-FE28F5CAAEC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77541" y="1770723"/>
            <a:ext cx="5236918" cy="3804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443855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2362201" y="5439506"/>
            <a:ext cx="7251687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vạn tuế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5750840" y="5439505"/>
            <a:ext cx="2895153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uê</a:t>
            </a:r>
          </a:p>
        </p:txBody>
      </p:sp>
      <p:pic>
        <p:nvPicPr>
          <p:cNvPr id="1026" name="Picture 2" descr="Cây Vạn tuế loài cây biểu trưng cho sự trường thọ và hạnh phú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181896"/>
            <a:ext cx="4694904" cy="4694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2857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2552097" y="5562428"/>
            <a:ext cx="6638544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tàu thuỷ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5698776" y="5562428"/>
            <a:ext cx="3184668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uy</a:t>
            </a:r>
          </a:p>
        </p:txBody>
      </p:sp>
      <p:pic>
        <p:nvPicPr>
          <p:cNvPr id="1028" name="Picture 4" descr="Tàu du lịch – Wikipedia tiếng Việ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2455" y="477752"/>
            <a:ext cx="5865397" cy="4399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816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 txBox="1">
            <a:spLocks/>
          </p:cNvSpPr>
          <p:nvPr/>
        </p:nvSpPr>
        <p:spPr>
          <a:xfrm>
            <a:off x="4495800" y="4719097"/>
            <a:ext cx="309693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vạn tuế</a:t>
            </a: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709362" y="4719097"/>
            <a:ext cx="2795839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khoai sọ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8409270" y="4719097"/>
            <a:ext cx="309693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tàu thuỷ</a:t>
            </a:r>
          </a:p>
        </p:txBody>
      </p:sp>
      <p:sp>
        <p:nvSpPr>
          <p:cNvPr id="18" name="AutoShape 2" descr="hình ảnh : canh, Mỏ, Đầy màu sắc, màu vàng, Động vật, Lorikeet, Yêu chim,  Cá voi, Động vật có xương sống, con vẹt, đẹp, Chim vẹt, Parakeet, Đa màu,  Ara 2311x2129 - -"/>
          <p:cNvSpPr>
            <a:spLocks noChangeAspect="1" noChangeArrowheads="1"/>
          </p:cNvSpPr>
          <p:nvPr/>
        </p:nvSpPr>
        <p:spPr bwMode="auto">
          <a:xfrm>
            <a:off x="-1923394" y="-900092"/>
            <a:ext cx="124772" cy="124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" name="AutoShape 4" descr="hình ảnh : canh, Mỏ, Đầy màu sắc, màu vàng, Động vật, Lorikeet, Yêu chim,  Cá voi, Động vật có xương sống, con vẹt, đẹp, Chim vẹt, Parakeet, Đa màu,  Ara 2311x2129 - -"/>
          <p:cNvSpPr>
            <a:spLocks noChangeAspect="1" noChangeArrowheads="1"/>
          </p:cNvSpPr>
          <p:nvPr/>
        </p:nvSpPr>
        <p:spPr bwMode="auto">
          <a:xfrm>
            <a:off x="-1770994" y="-747692"/>
            <a:ext cx="124772" cy="124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2" name="Picture 4" descr="Tàu du lịch – Wikipedia tiếng Việt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454" y="1905000"/>
            <a:ext cx="3189746" cy="2392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Cây Vạn tuế loài cây biểu trưng cho sự trường thọ và hạnh phúc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4255" y="1917290"/>
            <a:ext cx="2380020" cy="2380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Khoai sọ: 8 Tác dụng, món ăn ngon và lưu ý khi sử dụ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819" y="1934496"/>
            <a:ext cx="3150418" cy="2362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35788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0114" y="-4409"/>
            <a:ext cx="4470255" cy="35497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Title 1"/>
          <p:cNvSpPr txBox="1">
            <a:spLocks/>
          </p:cNvSpPr>
          <p:nvPr/>
        </p:nvSpPr>
        <p:spPr>
          <a:xfrm>
            <a:off x="4495800" y="5744306"/>
            <a:ext cx="309693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vạn tuế</a:t>
            </a: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1242762" y="5744306"/>
            <a:ext cx="2795839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khoai sọ</a:t>
            </a:r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8001000" y="5744306"/>
            <a:ext cx="309693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tàu thuỷ</a:t>
            </a:r>
          </a:p>
        </p:txBody>
      </p:sp>
      <p:sp>
        <p:nvSpPr>
          <p:cNvPr id="22" name="Title 1"/>
          <p:cNvSpPr txBox="1">
            <a:spLocks/>
          </p:cNvSpPr>
          <p:nvPr/>
        </p:nvSpPr>
        <p:spPr>
          <a:xfrm>
            <a:off x="685801" y="3429000"/>
            <a:ext cx="376185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khoai</a:t>
            </a:r>
          </a:p>
        </p:txBody>
      </p:sp>
      <p:sp>
        <p:nvSpPr>
          <p:cNvPr id="23" name="Title 1"/>
          <p:cNvSpPr txBox="1">
            <a:spLocks/>
          </p:cNvSpPr>
          <p:nvPr/>
        </p:nvSpPr>
        <p:spPr>
          <a:xfrm>
            <a:off x="4195559" y="3429000"/>
            <a:ext cx="34198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ngoái</a:t>
            </a:r>
          </a:p>
        </p:txBody>
      </p:sp>
      <p:sp>
        <p:nvSpPr>
          <p:cNvPr id="24" name="Title 1"/>
          <p:cNvSpPr txBox="1">
            <a:spLocks/>
          </p:cNvSpPr>
          <p:nvPr/>
        </p:nvSpPr>
        <p:spPr>
          <a:xfrm>
            <a:off x="7620000" y="3429000"/>
            <a:ext cx="34198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ngoại</a:t>
            </a:r>
          </a:p>
        </p:txBody>
      </p:sp>
      <p:sp>
        <p:nvSpPr>
          <p:cNvPr id="25" name="Title 1"/>
          <p:cNvSpPr txBox="1">
            <a:spLocks/>
          </p:cNvSpPr>
          <p:nvPr/>
        </p:nvSpPr>
        <p:spPr>
          <a:xfrm>
            <a:off x="685801" y="4184302"/>
            <a:ext cx="376185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huệ</a:t>
            </a:r>
          </a:p>
        </p:txBody>
      </p:sp>
      <p:sp>
        <p:nvSpPr>
          <p:cNvPr id="26" name="Title 1"/>
          <p:cNvSpPr txBox="1">
            <a:spLocks/>
          </p:cNvSpPr>
          <p:nvPr/>
        </p:nvSpPr>
        <p:spPr>
          <a:xfrm>
            <a:off x="4204075" y="4184302"/>
            <a:ext cx="34198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thuế</a:t>
            </a:r>
          </a:p>
        </p:txBody>
      </p:sp>
      <p:sp>
        <p:nvSpPr>
          <p:cNvPr id="27" name="Title 1"/>
          <p:cNvSpPr txBox="1">
            <a:spLocks/>
          </p:cNvSpPr>
          <p:nvPr/>
        </p:nvSpPr>
        <p:spPr>
          <a:xfrm>
            <a:off x="7772400" y="4184302"/>
            <a:ext cx="34198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tuế</a:t>
            </a:r>
          </a:p>
        </p:txBody>
      </p:sp>
      <p:sp>
        <p:nvSpPr>
          <p:cNvPr id="35" name="Title 1"/>
          <p:cNvSpPr txBox="1">
            <a:spLocks/>
          </p:cNvSpPr>
          <p:nvPr/>
        </p:nvSpPr>
        <p:spPr>
          <a:xfrm>
            <a:off x="685801" y="4922418"/>
            <a:ext cx="376185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huy</a:t>
            </a:r>
          </a:p>
        </p:txBody>
      </p:sp>
      <p:sp>
        <p:nvSpPr>
          <p:cNvPr id="36" name="Title 1"/>
          <p:cNvSpPr txBox="1">
            <a:spLocks/>
          </p:cNvSpPr>
          <p:nvPr/>
        </p:nvSpPr>
        <p:spPr>
          <a:xfrm>
            <a:off x="4204075" y="4922418"/>
            <a:ext cx="34198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luỹ</a:t>
            </a:r>
          </a:p>
        </p:txBody>
      </p:sp>
      <p:sp>
        <p:nvSpPr>
          <p:cNvPr id="39" name="Title 1"/>
          <p:cNvSpPr txBox="1">
            <a:spLocks/>
          </p:cNvSpPr>
          <p:nvPr/>
        </p:nvSpPr>
        <p:spPr>
          <a:xfrm>
            <a:off x="7772400" y="4922418"/>
            <a:ext cx="34198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thuỷ</a:t>
            </a:r>
          </a:p>
        </p:txBody>
      </p:sp>
    </p:spTree>
    <p:extLst>
      <p:ext uri="{BB962C8B-B14F-4D97-AF65-F5344CB8AC3E}">
        <p14:creationId xmlns:p14="http://schemas.microsoft.com/office/powerpoint/2010/main" val="8612649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22">
            <a:extLst>
              <a:ext uri="{FF2B5EF4-FFF2-40B4-BE49-F238E27FC236}">
                <a16:creationId xmlns:a16="http://schemas.microsoft.com/office/drawing/2014/main" id="{5BED6D63-637F-4EF7-89CA-826808D88C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8688" y="0"/>
            <a:ext cx="1600200" cy="6858000"/>
          </a:xfrm>
          <a:prstGeom prst="rect">
            <a:avLst/>
          </a:prstGeom>
        </p:spPr>
      </p:pic>
      <p:pic>
        <p:nvPicPr>
          <p:cNvPr id="9" name="图片 18">
            <a:extLst>
              <a:ext uri="{FF2B5EF4-FFF2-40B4-BE49-F238E27FC236}">
                <a16:creationId xmlns:a16="http://schemas.microsoft.com/office/drawing/2014/main" id="{1AF321F8-69FA-4FC9-87B2-DC34395816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7587" y="-930519"/>
            <a:ext cx="3579637" cy="3506954"/>
          </a:xfrm>
          <a:prstGeom prst="rect">
            <a:avLst/>
          </a:prstGeom>
        </p:spPr>
      </p:pic>
      <p:pic>
        <p:nvPicPr>
          <p:cNvPr id="10" name="图片 14">
            <a:extLst>
              <a:ext uri="{FF2B5EF4-FFF2-40B4-BE49-F238E27FC236}">
                <a16:creationId xmlns:a16="http://schemas.microsoft.com/office/drawing/2014/main" id="{6819CE7C-D032-465F-8A28-2EF2B8AA0B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1054" y="9071"/>
            <a:ext cx="2622550" cy="6858000"/>
          </a:xfrm>
          <a:prstGeom prst="rect">
            <a:avLst/>
          </a:prstGeom>
        </p:spPr>
      </p:pic>
      <p:pic>
        <p:nvPicPr>
          <p:cNvPr id="11" name="图片 9">
            <a:extLst>
              <a:ext uri="{FF2B5EF4-FFF2-40B4-BE49-F238E27FC236}">
                <a16:creationId xmlns:a16="http://schemas.microsoft.com/office/drawing/2014/main" id="{1D01F689-3C59-4CE1-BF4F-688704A48E8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47158">
            <a:off x="8547491" y="2131570"/>
            <a:ext cx="2938014" cy="391217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6347C10B-8D89-4D85-A867-D25FEE273AE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85097" flipH="1">
            <a:off x="9456202" y="1193223"/>
            <a:ext cx="1950749" cy="2910341"/>
          </a:xfrm>
          <a:prstGeom prst="rect">
            <a:avLst/>
          </a:prstGeom>
        </p:spPr>
      </p:pic>
      <p:pic>
        <p:nvPicPr>
          <p:cNvPr id="13" name="图片 13">
            <a:extLst>
              <a:ext uri="{FF2B5EF4-FFF2-40B4-BE49-F238E27FC236}">
                <a16:creationId xmlns:a16="http://schemas.microsoft.com/office/drawing/2014/main" id="{72374283-46ED-49E9-832F-8AFFE23A71F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8629" y="-440125"/>
            <a:ext cx="3934157" cy="7559382"/>
          </a:xfrm>
          <a:prstGeom prst="rect">
            <a:avLst/>
          </a:prstGeom>
        </p:spPr>
      </p:pic>
      <p:pic>
        <p:nvPicPr>
          <p:cNvPr id="14" name="图片 15">
            <a:extLst>
              <a:ext uri="{FF2B5EF4-FFF2-40B4-BE49-F238E27FC236}">
                <a16:creationId xmlns:a16="http://schemas.microsoft.com/office/drawing/2014/main" id="{B91D94D2-3430-4744-B08B-72FF811FED2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310" y="-2"/>
            <a:ext cx="2622551" cy="6858002"/>
          </a:xfrm>
          <a:prstGeom prst="rect">
            <a:avLst/>
          </a:prstGeom>
        </p:spPr>
      </p:pic>
      <p:pic>
        <p:nvPicPr>
          <p:cNvPr id="15" name="图片 16">
            <a:extLst>
              <a:ext uri="{FF2B5EF4-FFF2-40B4-BE49-F238E27FC236}">
                <a16:creationId xmlns:a16="http://schemas.microsoft.com/office/drawing/2014/main" id="{9D8006B2-FD7B-48E5-822E-DF0B642DCFD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74751" y="-9723"/>
            <a:ext cx="3818273" cy="6867723"/>
          </a:xfrm>
          <a:prstGeom prst="rect">
            <a:avLst/>
          </a:prstGeom>
        </p:spPr>
      </p:pic>
      <p:pic>
        <p:nvPicPr>
          <p:cNvPr id="16" name="图片 19">
            <a:extLst>
              <a:ext uri="{FF2B5EF4-FFF2-40B4-BE49-F238E27FC236}">
                <a16:creationId xmlns:a16="http://schemas.microsoft.com/office/drawing/2014/main" id="{437B9B2B-F513-4793-AB77-5481DCC55DE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027" y="1788355"/>
            <a:ext cx="2150825" cy="716942"/>
          </a:xfrm>
          <a:prstGeom prst="rect">
            <a:avLst/>
          </a:prstGeom>
        </p:spPr>
      </p:pic>
      <p:pic>
        <p:nvPicPr>
          <p:cNvPr id="17" name="图片 20">
            <a:extLst>
              <a:ext uri="{FF2B5EF4-FFF2-40B4-BE49-F238E27FC236}">
                <a16:creationId xmlns:a16="http://schemas.microsoft.com/office/drawing/2014/main" id="{8F9DF78B-5547-4B2E-BE4C-648C6E748F0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6356" y="275386"/>
            <a:ext cx="2150825" cy="716942"/>
          </a:xfrm>
          <a:prstGeom prst="rect">
            <a:avLst/>
          </a:prstGeom>
        </p:spPr>
      </p:pic>
      <p:pic>
        <p:nvPicPr>
          <p:cNvPr id="18" name="图片 21">
            <a:extLst>
              <a:ext uri="{FF2B5EF4-FFF2-40B4-BE49-F238E27FC236}">
                <a16:creationId xmlns:a16="http://schemas.microsoft.com/office/drawing/2014/main" id="{DC015B2F-CFBF-4327-A93C-E32A5312906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3112" y="1598166"/>
            <a:ext cx="1715490" cy="571830"/>
          </a:xfrm>
          <a:prstGeom prst="rect">
            <a:avLst/>
          </a:prstGeom>
        </p:spPr>
      </p:pic>
      <p:pic>
        <p:nvPicPr>
          <p:cNvPr id="19" name="图片 4">
            <a:extLst>
              <a:ext uri="{FF2B5EF4-FFF2-40B4-BE49-F238E27FC236}">
                <a16:creationId xmlns:a16="http://schemas.microsoft.com/office/drawing/2014/main" id="{627A4066-AF89-4A21-B3F5-13860AE8527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610100"/>
            <a:ext cx="12192000" cy="2247900"/>
          </a:xfrm>
          <a:prstGeom prst="rect">
            <a:avLst/>
          </a:prstGeom>
        </p:spPr>
      </p:pic>
      <p:pic>
        <p:nvPicPr>
          <p:cNvPr id="21" name="图片 24">
            <a:extLst>
              <a:ext uri="{FF2B5EF4-FFF2-40B4-BE49-F238E27FC236}">
                <a16:creationId xmlns:a16="http://schemas.microsoft.com/office/drawing/2014/main" id="{6D1C5B59-FBDA-4E54-947E-50FEE90D029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469" y="5474317"/>
            <a:ext cx="569605" cy="1433700"/>
          </a:xfrm>
          <a:prstGeom prst="rect">
            <a:avLst/>
          </a:prstGeom>
        </p:spPr>
      </p:pic>
      <p:pic>
        <p:nvPicPr>
          <p:cNvPr id="22" name="图片 25">
            <a:extLst>
              <a:ext uri="{FF2B5EF4-FFF2-40B4-BE49-F238E27FC236}">
                <a16:creationId xmlns:a16="http://schemas.microsoft.com/office/drawing/2014/main" id="{3F602E1E-0DE8-4A0A-AB25-3A59EE528C6B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3389" y="5323200"/>
            <a:ext cx="860219" cy="1534445"/>
          </a:xfrm>
          <a:prstGeom prst="rect">
            <a:avLst/>
          </a:prstGeom>
        </p:spPr>
      </p:pic>
      <p:pic>
        <p:nvPicPr>
          <p:cNvPr id="23" name="图片 26">
            <a:extLst>
              <a:ext uri="{FF2B5EF4-FFF2-40B4-BE49-F238E27FC236}">
                <a16:creationId xmlns:a16="http://schemas.microsoft.com/office/drawing/2014/main" id="{92CB68F8-31DA-4BE6-951B-D7C0FBCD00B9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10" y="4838957"/>
            <a:ext cx="1123710" cy="1790186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C80B02D4-DFD4-4D33-B80F-A52382DADB2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9232" y="5647803"/>
            <a:ext cx="2237469" cy="3329672"/>
          </a:xfrm>
          <a:prstGeom prst="rect">
            <a:avLst/>
          </a:prstGeom>
        </p:spPr>
      </p:pic>
      <p:pic>
        <p:nvPicPr>
          <p:cNvPr id="35" name="Picture 34" descr="A picture containing vector graphics, toy&#10;&#10;Description automatically generated">
            <a:extLst>
              <a:ext uri="{FF2B5EF4-FFF2-40B4-BE49-F238E27FC236}">
                <a16:creationId xmlns:a16="http://schemas.microsoft.com/office/drawing/2014/main" id="{D2CA042A-668B-479B-A2E8-018F2C496763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267970" y="1728289"/>
            <a:ext cx="5120640" cy="5120640"/>
          </a:xfrm>
          <a:prstGeom prst="rect">
            <a:avLst/>
          </a:prstGeom>
        </p:spPr>
      </p:pic>
      <p:pic>
        <p:nvPicPr>
          <p:cNvPr id="4" name="Picture 3" descr="A blue and orange text&#10;&#10;AI-generated content may be incorrect.">
            <a:extLst>
              <a:ext uri="{FF2B5EF4-FFF2-40B4-BE49-F238E27FC236}">
                <a16:creationId xmlns:a16="http://schemas.microsoft.com/office/drawing/2014/main" id="{ECD55919-E783-FC57-C635-60E3963AD5A4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3350" y="1938912"/>
            <a:ext cx="8254699" cy="2853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4405735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450" decel="100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l="15895" r="8549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/>
          <a:srcRect r="76442"/>
          <a:stretch>
            <a:fillRect/>
          </a:stretch>
        </p:blipFill>
        <p:spPr>
          <a:xfrm>
            <a:off x="-22923" y="-63187"/>
            <a:ext cx="3826962" cy="690425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37357" y="994651"/>
            <a:ext cx="1524215" cy="158979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754926">
            <a:off x="10741688" y="2663579"/>
            <a:ext cx="1524215" cy="1589795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265913" y="464706"/>
            <a:ext cx="11066697" cy="5928588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93955" y="715276"/>
            <a:ext cx="5253228" cy="54864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16AA52A-2568-3B14-1382-2943F1A7FFD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1210" y="-153803"/>
            <a:ext cx="1523956" cy="1508868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03634" y="472355"/>
            <a:ext cx="6020814" cy="685800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6178404" y="61123"/>
            <a:ext cx="5488339" cy="6858000"/>
          </a:xfrm>
          <a:prstGeom prst="rect">
            <a:avLst/>
          </a:prstGeom>
        </p:spPr>
      </p:pic>
      <p:pic>
        <p:nvPicPr>
          <p:cNvPr id="32" name="Picture 3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 rot="10800000">
            <a:off x="5770993" y="5691659"/>
            <a:ext cx="2301363" cy="116358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5084766" y="5689866"/>
            <a:ext cx="1053622" cy="109895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2626" y="1964317"/>
            <a:ext cx="4984370" cy="498437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AA7FBAC5-7DD7-C089-E431-B34B72537BAB}"/>
              </a:ext>
            </a:extLst>
          </p:cNvPr>
          <p:cNvSpPr txBox="1">
            <a:spLocks/>
          </p:cNvSpPr>
          <p:nvPr/>
        </p:nvSpPr>
        <p:spPr>
          <a:xfrm>
            <a:off x="1474630" y="2164132"/>
            <a:ext cx="10717370" cy="150108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en-US" sz="13800" b="1" dirty="0" err="1">
                <a:solidFill>
                  <a:srgbClr val="FFFF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oai</a:t>
            </a:r>
            <a:r>
              <a:rPr lang="en-US" sz="13800" b="1" dirty="0">
                <a:solidFill>
                  <a:srgbClr val="FFFF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</a:t>
            </a:r>
            <a:r>
              <a:rPr lang="en-US" sz="13800" b="1" dirty="0" err="1">
                <a:solidFill>
                  <a:srgbClr val="FFFF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uê</a:t>
            </a:r>
            <a:r>
              <a:rPr lang="en-US" sz="13800" b="1" dirty="0">
                <a:solidFill>
                  <a:srgbClr val="FFFF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</a:t>
            </a:r>
            <a:r>
              <a:rPr lang="en-US" sz="13800" b="1" dirty="0" err="1">
                <a:solidFill>
                  <a:srgbClr val="FFFF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uy</a:t>
            </a:r>
            <a:endParaRPr lang="en-US" sz="13800" b="1" dirty="0">
              <a:solidFill>
                <a:srgbClr val="FFFF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89F9EE2-2B60-D861-C975-48EDB46BC2BC}"/>
              </a:ext>
            </a:extLst>
          </p:cNvPr>
          <p:cNvSpPr txBox="1"/>
          <p:nvPr/>
        </p:nvSpPr>
        <p:spPr>
          <a:xfrm>
            <a:off x="4781756" y="598171"/>
            <a:ext cx="3687874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72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Bài</a:t>
            </a:r>
            <a:r>
              <a:rPr lang="en-US" sz="72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77</a:t>
            </a:r>
          </a:p>
        </p:txBody>
      </p:sp>
      <p:pic>
        <p:nvPicPr>
          <p:cNvPr id="16" name="Picture 15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AE7C677C-9C7E-2B42-E469-A249BA29914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16100" y="146348"/>
            <a:ext cx="1606252" cy="1606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9920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7A008EE-3A84-8B7E-6A3C-B467C4D1BB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2915" y="1176325"/>
            <a:ext cx="4688230" cy="468823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00F4F3E-3F4D-436C-386E-02DBD68420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23592" y="2113692"/>
            <a:ext cx="6328196" cy="2219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56659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618138" y="5181601"/>
            <a:ext cx="11497663" cy="1577385"/>
            <a:chOff x="603056" y="5585512"/>
            <a:chExt cx="11497663" cy="1577385"/>
          </a:xfrm>
        </p:grpSpPr>
        <p:sp>
          <p:nvSpPr>
            <p:cNvPr id="18" name="Title 1"/>
            <p:cNvSpPr txBox="1">
              <a:spLocks/>
            </p:cNvSpPr>
            <p:nvPr/>
          </p:nvSpPr>
          <p:spPr>
            <a:xfrm>
              <a:off x="603056" y="5585512"/>
              <a:ext cx="11497663" cy="1501088"/>
            </a:xfrm>
            <a:prstGeom prst="rect">
              <a:avLst/>
            </a:prstGeom>
          </p:spPr>
          <p:txBody>
            <a:bodyPr vert="horz" lIns="91294" tIns="45647" rIns="91294" bIns="45647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just">
                <a:lnSpc>
                  <a:spcPct val="100000"/>
                </a:lnSpc>
              </a:pPr>
              <a:r>
                <a:rPr lang="en-US" sz="3800" b="1" dirty="0" err="1">
                  <a:solidFill>
                    <a:srgbClr val="0070C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Quê</a:t>
              </a:r>
              <a:r>
                <a:rPr lang="en-US" sz="3800" b="1" dirty="0">
                  <a:solidFill>
                    <a:srgbClr val="0070C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800" b="1" dirty="0" err="1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ngoai</a:t>
              </a:r>
              <a:r>
                <a:rPr lang="en-US" sz="3800" b="1" dirty="0">
                  <a:solidFill>
                    <a:srgbClr val="0070C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800" b="1" dirty="0" err="1">
                  <a:solidFill>
                    <a:srgbClr val="0070C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của</a:t>
              </a:r>
              <a:r>
                <a:rPr lang="en-US" sz="3800" b="1" dirty="0">
                  <a:solidFill>
                    <a:srgbClr val="0070C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Hà </a:t>
              </a:r>
              <a:r>
                <a:rPr lang="en-US" sz="3800" b="1" dirty="0" err="1">
                  <a:solidFill>
                    <a:srgbClr val="0070C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có</a:t>
              </a:r>
              <a:r>
                <a:rPr lang="en-US" sz="3800" b="1" dirty="0">
                  <a:solidFill>
                    <a:srgbClr val="0070C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800" b="1" dirty="0" err="1">
                  <a:solidFill>
                    <a:srgbClr val="0070C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l</a:t>
              </a:r>
              <a:r>
                <a:rPr lang="en-US" sz="3800" b="1" dirty="0" err="1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uy</a:t>
              </a:r>
              <a:r>
                <a:rPr lang="en-US" sz="3800" b="1" dirty="0">
                  <a:solidFill>
                    <a:srgbClr val="0070C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800" b="1" dirty="0" err="1">
                  <a:solidFill>
                    <a:srgbClr val="0070C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tre</a:t>
              </a:r>
              <a:r>
                <a:rPr lang="en-US" sz="3800" b="1" dirty="0">
                  <a:solidFill>
                    <a:srgbClr val="0070C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800" b="1" dirty="0" err="1">
                  <a:solidFill>
                    <a:srgbClr val="0070C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xanh</a:t>
              </a:r>
              <a:r>
                <a:rPr lang="en-US" sz="3800" b="1" dirty="0">
                  <a:solidFill>
                    <a:srgbClr val="0070C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, </a:t>
              </a:r>
              <a:r>
                <a:rPr lang="en-US" sz="3800" b="1" dirty="0" err="1">
                  <a:solidFill>
                    <a:srgbClr val="0070C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có</a:t>
              </a:r>
              <a:r>
                <a:rPr lang="en-US" sz="3800" b="1" dirty="0">
                  <a:solidFill>
                    <a:srgbClr val="0070C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800" b="1" dirty="0" err="1">
                  <a:solidFill>
                    <a:srgbClr val="0070C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cây</a:t>
              </a:r>
              <a:r>
                <a:rPr lang="en-US" sz="3800" b="1" dirty="0">
                  <a:solidFill>
                    <a:srgbClr val="0070C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800" b="1" dirty="0" err="1">
                  <a:solidFill>
                    <a:srgbClr val="0070C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trái</a:t>
              </a:r>
              <a:r>
                <a:rPr lang="en-US" sz="3800" b="1" dirty="0">
                  <a:solidFill>
                    <a:srgbClr val="0070C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800" b="1" dirty="0" err="1">
                  <a:solidFill>
                    <a:srgbClr val="0070C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xum</a:t>
              </a:r>
              <a:r>
                <a:rPr lang="en-US" sz="3800" b="1" dirty="0">
                  <a:solidFill>
                    <a:srgbClr val="0070C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800" b="1" dirty="0" err="1">
                  <a:solidFill>
                    <a:srgbClr val="0070C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x</a:t>
              </a:r>
              <a:r>
                <a:rPr lang="en-US" sz="3800" b="1" dirty="0" err="1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uê</a:t>
              </a:r>
              <a:r>
                <a:rPr lang="en-US" sz="3800" b="1" dirty="0">
                  <a:solidFill>
                    <a:srgbClr val="0070C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.</a:t>
              </a:r>
            </a:p>
          </p:txBody>
        </p:sp>
        <p:sp>
          <p:nvSpPr>
            <p:cNvPr id="12" name="Title 1"/>
            <p:cNvSpPr txBox="1">
              <a:spLocks/>
            </p:cNvSpPr>
            <p:nvPr/>
          </p:nvSpPr>
          <p:spPr>
            <a:xfrm>
              <a:off x="1588179" y="5661809"/>
              <a:ext cx="2002019" cy="1501088"/>
            </a:xfrm>
            <a:prstGeom prst="rect">
              <a:avLst/>
            </a:prstGeom>
          </p:spPr>
          <p:txBody>
            <a:bodyPr vert="horz" lIns="91294" tIns="45647" rIns="91294" bIns="45647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20000"/>
                </a:lnSpc>
              </a:pPr>
              <a:r>
                <a:rPr lang="en-US" b="1">
                  <a:solidFill>
                    <a:srgbClr val="0070C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.</a:t>
              </a:r>
            </a:p>
          </p:txBody>
        </p:sp>
        <p:sp>
          <p:nvSpPr>
            <p:cNvPr id="13" name="Title 1"/>
            <p:cNvSpPr txBox="1">
              <a:spLocks/>
            </p:cNvSpPr>
            <p:nvPr/>
          </p:nvSpPr>
          <p:spPr>
            <a:xfrm>
              <a:off x="4726066" y="5655642"/>
              <a:ext cx="2002019" cy="1501088"/>
            </a:xfrm>
            <a:prstGeom prst="rect">
              <a:avLst/>
            </a:prstGeom>
          </p:spPr>
          <p:txBody>
            <a:bodyPr vert="horz" lIns="91294" tIns="45647" rIns="91294" bIns="45647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20000"/>
                </a:lnSpc>
              </a:pPr>
              <a:r>
                <a:rPr lang="en-US" sz="4000" b="1">
                  <a:solidFill>
                    <a:srgbClr val="0070C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͂</a:t>
              </a:r>
            </a:p>
          </p:txBody>
        </p:sp>
      </p:grpSp>
      <p:sp>
        <p:nvSpPr>
          <p:cNvPr id="8" name="Freeform 2">
            <a:extLst>
              <a:ext uri="{FF2B5EF4-FFF2-40B4-BE49-F238E27FC236}">
                <a16:creationId xmlns:a16="http://schemas.microsoft.com/office/drawing/2014/main" id="{257DF750-F4D6-C534-9763-1435AFF8EF85}"/>
              </a:ext>
            </a:extLst>
          </p:cNvPr>
          <p:cNvSpPr/>
          <p:nvPr/>
        </p:nvSpPr>
        <p:spPr>
          <a:xfrm>
            <a:off x="1658677" y="486439"/>
            <a:ext cx="9888279" cy="4298212"/>
          </a:xfrm>
          <a:custGeom>
            <a:avLst/>
            <a:gdLst/>
            <a:ahLst/>
            <a:cxnLst/>
            <a:rect l="l" t="t" r="r" b="b"/>
            <a:pathLst>
              <a:path w="18288000" h="6184581">
                <a:moveTo>
                  <a:pt x="0" y="0"/>
                </a:moveTo>
                <a:lnTo>
                  <a:pt x="18288000" y="0"/>
                </a:lnTo>
                <a:lnTo>
                  <a:pt x="18288000" y="6184581"/>
                </a:lnTo>
                <a:lnTo>
                  <a:pt x="0" y="618458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9" name="Group 8"/>
          <p:cNvGrpSpPr/>
          <p:nvPr/>
        </p:nvGrpSpPr>
        <p:grpSpPr>
          <a:xfrm>
            <a:off x="185627" y="474765"/>
            <a:ext cx="3448696" cy="941185"/>
            <a:chOff x="63500" y="1429216"/>
            <a:chExt cx="2592937" cy="705889"/>
          </a:xfrm>
        </p:grpSpPr>
        <p:sp>
          <p:nvSpPr>
            <p:cNvPr id="10" name="Rounded Rectangle 3"/>
            <p:cNvSpPr/>
            <p:nvPr/>
          </p:nvSpPr>
          <p:spPr>
            <a:xfrm>
              <a:off x="384358" y="1429216"/>
              <a:ext cx="2272079" cy="705889"/>
            </a:xfrm>
            <a:prstGeom prst="roundRect">
              <a:avLst/>
            </a:prstGeom>
            <a:solidFill>
              <a:srgbClr val="0083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700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Nhận biết</a:t>
              </a:r>
            </a:p>
          </p:txBody>
        </p:sp>
        <p:sp>
          <p:nvSpPr>
            <p:cNvPr id="11" name="Oval 10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300" dirty="0">
                  <a:solidFill>
                    <a:prstClr val="black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33710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21DC6E-7224-C3A1-8730-78E911C5FE3B}"/>
              </a:ext>
            </a:extLst>
          </p:cNvPr>
          <p:cNvSpPr txBox="1">
            <a:spLocks/>
          </p:cNvSpPr>
          <p:nvPr/>
        </p:nvSpPr>
        <p:spPr>
          <a:xfrm>
            <a:off x="4817059" y="3308296"/>
            <a:ext cx="2123468" cy="1398008"/>
          </a:xfrm>
          <a:prstGeom prst="rect">
            <a:avLst/>
          </a:prstGeom>
          <a:solidFill>
            <a:srgbClr val="EBF6F9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45970869-B7BB-589D-6007-0803A33C71B6}"/>
              </a:ext>
            </a:extLst>
          </p:cNvPr>
          <p:cNvSpPr txBox="1">
            <a:spLocks/>
          </p:cNvSpPr>
          <p:nvPr/>
        </p:nvSpPr>
        <p:spPr>
          <a:xfrm>
            <a:off x="7013872" y="3308296"/>
            <a:ext cx="2123468" cy="1398008"/>
          </a:xfrm>
          <a:prstGeom prst="rect">
            <a:avLst/>
          </a:prstGeom>
          <a:solidFill>
            <a:srgbClr val="EBF6F9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oai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FDD81C57-54DE-26F3-07C6-4D8D3A54B1E4}"/>
              </a:ext>
            </a:extLst>
          </p:cNvPr>
          <p:cNvSpPr txBox="1">
            <a:spLocks/>
          </p:cNvSpPr>
          <p:nvPr/>
        </p:nvSpPr>
        <p:spPr>
          <a:xfrm>
            <a:off x="4818366" y="4761300"/>
            <a:ext cx="4295089" cy="1432470"/>
          </a:xfrm>
          <a:prstGeom prst="rect">
            <a:avLst/>
          </a:prstGeom>
          <a:solidFill>
            <a:srgbClr val="EBF6F9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</a:t>
            </a:r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oai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303F720-E144-CF34-89EF-A60C871CE898}"/>
              </a:ext>
            </a:extLst>
          </p:cNvPr>
          <p:cNvGrpSpPr/>
          <p:nvPr/>
        </p:nvGrpSpPr>
        <p:grpSpPr>
          <a:xfrm>
            <a:off x="1108024" y="693280"/>
            <a:ext cx="2621250" cy="941185"/>
            <a:chOff x="63500" y="1429216"/>
            <a:chExt cx="1970813" cy="705889"/>
          </a:xfrm>
        </p:grpSpPr>
        <p:sp>
          <p:nvSpPr>
            <p:cNvPr id="14" name="Rounded Rectangle 34">
              <a:extLst>
                <a:ext uri="{FF2B5EF4-FFF2-40B4-BE49-F238E27FC236}">
                  <a16:creationId xmlns:a16="http://schemas.microsoft.com/office/drawing/2014/main" id="{5B152D30-ED37-4B45-9A0E-AEC42A408477}"/>
                </a:ext>
              </a:extLst>
            </p:cNvPr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0083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  <a:endParaRPr lang="en-US" sz="4800" dirty="0"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080723A9-58DE-364E-8134-42185AF6A3E1}"/>
                </a:ext>
              </a:extLst>
            </p:cNvPr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2</a:t>
              </a:r>
            </a:p>
          </p:txBody>
        </p:sp>
      </p:grpSp>
      <p:sp>
        <p:nvSpPr>
          <p:cNvPr id="16" name="Title 1">
            <a:extLst>
              <a:ext uri="{FF2B5EF4-FFF2-40B4-BE49-F238E27FC236}">
                <a16:creationId xmlns:a16="http://schemas.microsoft.com/office/drawing/2014/main" id="{651E4F9B-4A5C-A8CB-658F-9F5E1F4029C9}"/>
              </a:ext>
            </a:extLst>
          </p:cNvPr>
          <p:cNvSpPr txBox="1">
            <a:spLocks/>
          </p:cNvSpPr>
          <p:nvPr/>
        </p:nvSpPr>
        <p:spPr>
          <a:xfrm>
            <a:off x="3641011" y="1709058"/>
            <a:ext cx="2123468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oai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6932A461-7BE4-6FE9-3196-B1184F20A8A2}"/>
              </a:ext>
            </a:extLst>
          </p:cNvPr>
          <p:cNvSpPr txBox="1">
            <a:spLocks/>
          </p:cNvSpPr>
          <p:nvPr/>
        </p:nvSpPr>
        <p:spPr>
          <a:xfrm>
            <a:off x="5772532" y="1709058"/>
            <a:ext cx="2826337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uê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57D5C1DA-F320-CE4F-C26A-DA6AFE681CDD}"/>
              </a:ext>
            </a:extLst>
          </p:cNvPr>
          <p:cNvSpPr txBox="1">
            <a:spLocks/>
          </p:cNvSpPr>
          <p:nvPr/>
        </p:nvSpPr>
        <p:spPr>
          <a:xfrm>
            <a:off x="8431479" y="1709058"/>
            <a:ext cx="2123468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uy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12BB3F5B-5030-777F-5C6A-6F0DD057783F}"/>
              </a:ext>
            </a:extLst>
          </p:cNvPr>
          <p:cNvSpPr txBox="1">
            <a:spLocks/>
          </p:cNvSpPr>
          <p:nvPr/>
        </p:nvSpPr>
        <p:spPr>
          <a:xfrm>
            <a:off x="5898528" y="4341005"/>
            <a:ext cx="1981695" cy="1651197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en-US" sz="8800" b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12" grpId="0" animBg="1"/>
      <p:bldP spid="16" grpId="0"/>
      <p:bldP spid="17" grpId="0"/>
      <p:bldP spid="18" grpId="0"/>
      <p:bldP spid="1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81356" y="609601"/>
            <a:ext cx="9044528" cy="1200329"/>
          </a:xfrm>
          <a:prstGeom prst="rect">
            <a:avLst/>
          </a:prstGeom>
          <a:solidFill>
            <a:srgbClr val="0083E6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720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So sánh cách đọc:</a:t>
            </a: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2763464" y="3124200"/>
            <a:ext cx="2123468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oai</a:t>
            </a: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4894986" y="3124200"/>
            <a:ext cx="2826337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uê</a:t>
            </a: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7553932" y="3124200"/>
            <a:ext cx="2123468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uy</a:t>
            </a:r>
          </a:p>
        </p:txBody>
      </p:sp>
      <p:pic>
        <p:nvPicPr>
          <p:cNvPr id="1026" name="Picture 2" descr="Những Điều Cần Biết Về Hệ Thống Âm Trong Tiếng Anh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69" t="37252" r="55097" b="42897"/>
          <a:stretch/>
        </p:blipFill>
        <p:spPr bwMode="auto">
          <a:xfrm>
            <a:off x="5011783" y="4564220"/>
            <a:ext cx="1661161" cy="1809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1047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762001" y="1547884"/>
            <a:ext cx="376185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khoai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271759" y="1547884"/>
            <a:ext cx="34198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ngoái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7857732" y="1547884"/>
            <a:ext cx="34198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ngoại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1972283" y="1371600"/>
            <a:ext cx="2335815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oai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5360386" y="1371600"/>
            <a:ext cx="2335815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oai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8954074" y="1371600"/>
            <a:ext cx="2335815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oai</a:t>
            </a:r>
          </a:p>
        </p:txBody>
      </p:sp>
      <p:sp>
        <p:nvSpPr>
          <p:cNvPr id="22" name="Title 1"/>
          <p:cNvSpPr txBox="1">
            <a:spLocks/>
          </p:cNvSpPr>
          <p:nvPr/>
        </p:nvSpPr>
        <p:spPr>
          <a:xfrm>
            <a:off x="762001" y="3186632"/>
            <a:ext cx="376185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huệ</a:t>
            </a:r>
          </a:p>
        </p:txBody>
      </p:sp>
      <p:sp>
        <p:nvSpPr>
          <p:cNvPr id="23" name="Title 1"/>
          <p:cNvSpPr txBox="1">
            <a:spLocks/>
          </p:cNvSpPr>
          <p:nvPr/>
        </p:nvSpPr>
        <p:spPr>
          <a:xfrm>
            <a:off x="4280275" y="3186632"/>
            <a:ext cx="34198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thuế</a:t>
            </a:r>
          </a:p>
        </p:txBody>
      </p:sp>
      <p:sp>
        <p:nvSpPr>
          <p:cNvPr id="24" name="Title 1"/>
          <p:cNvSpPr txBox="1">
            <a:spLocks/>
          </p:cNvSpPr>
          <p:nvPr/>
        </p:nvSpPr>
        <p:spPr>
          <a:xfrm>
            <a:off x="8010132" y="3186632"/>
            <a:ext cx="34198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tuế</a:t>
            </a:r>
          </a:p>
        </p:txBody>
      </p:sp>
      <p:sp>
        <p:nvSpPr>
          <p:cNvPr id="25" name="Title 1"/>
          <p:cNvSpPr txBox="1">
            <a:spLocks/>
          </p:cNvSpPr>
          <p:nvPr/>
        </p:nvSpPr>
        <p:spPr>
          <a:xfrm>
            <a:off x="1742304" y="3010348"/>
            <a:ext cx="2335815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uê</a:t>
            </a:r>
          </a:p>
        </p:txBody>
      </p:sp>
      <p:sp>
        <p:nvSpPr>
          <p:cNvPr id="26" name="Title 1"/>
          <p:cNvSpPr txBox="1">
            <a:spLocks/>
          </p:cNvSpPr>
          <p:nvPr/>
        </p:nvSpPr>
        <p:spPr>
          <a:xfrm>
            <a:off x="5207986" y="3010348"/>
            <a:ext cx="2335815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uê</a:t>
            </a:r>
          </a:p>
        </p:txBody>
      </p:sp>
      <p:sp>
        <p:nvSpPr>
          <p:cNvPr id="27" name="Title 1"/>
          <p:cNvSpPr txBox="1">
            <a:spLocks/>
          </p:cNvSpPr>
          <p:nvPr/>
        </p:nvSpPr>
        <p:spPr>
          <a:xfrm>
            <a:off x="8666482" y="3010348"/>
            <a:ext cx="2335815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uê</a:t>
            </a:r>
          </a:p>
        </p:txBody>
      </p:sp>
      <p:sp>
        <p:nvSpPr>
          <p:cNvPr id="31" name="Title 1"/>
          <p:cNvSpPr txBox="1">
            <a:spLocks/>
          </p:cNvSpPr>
          <p:nvPr/>
        </p:nvSpPr>
        <p:spPr>
          <a:xfrm>
            <a:off x="762001" y="4843758"/>
            <a:ext cx="376185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huy</a:t>
            </a:r>
          </a:p>
        </p:txBody>
      </p:sp>
      <p:sp>
        <p:nvSpPr>
          <p:cNvPr id="32" name="Title 1"/>
          <p:cNvSpPr txBox="1">
            <a:spLocks/>
          </p:cNvSpPr>
          <p:nvPr/>
        </p:nvSpPr>
        <p:spPr>
          <a:xfrm>
            <a:off x="4280275" y="4843758"/>
            <a:ext cx="34198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luỹ</a:t>
            </a:r>
          </a:p>
        </p:txBody>
      </p:sp>
      <p:sp>
        <p:nvSpPr>
          <p:cNvPr id="33" name="Title 1"/>
          <p:cNvSpPr txBox="1">
            <a:spLocks/>
          </p:cNvSpPr>
          <p:nvPr/>
        </p:nvSpPr>
        <p:spPr>
          <a:xfrm>
            <a:off x="8010132" y="4843758"/>
            <a:ext cx="34198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thuỷ</a:t>
            </a:r>
          </a:p>
        </p:txBody>
      </p:sp>
      <p:sp>
        <p:nvSpPr>
          <p:cNvPr id="34" name="Title 1"/>
          <p:cNvSpPr txBox="1">
            <a:spLocks/>
          </p:cNvSpPr>
          <p:nvPr/>
        </p:nvSpPr>
        <p:spPr>
          <a:xfrm>
            <a:off x="1748585" y="4667474"/>
            <a:ext cx="2335815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uy</a:t>
            </a:r>
          </a:p>
        </p:txBody>
      </p:sp>
      <p:sp>
        <p:nvSpPr>
          <p:cNvPr id="35" name="Title 1"/>
          <p:cNvSpPr txBox="1">
            <a:spLocks/>
          </p:cNvSpPr>
          <p:nvPr/>
        </p:nvSpPr>
        <p:spPr>
          <a:xfrm>
            <a:off x="4917224" y="4667474"/>
            <a:ext cx="2335815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uy</a:t>
            </a:r>
          </a:p>
        </p:txBody>
      </p:sp>
      <p:sp>
        <p:nvSpPr>
          <p:cNvPr id="36" name="Title 1"/>
          <p:cNvSpPr txBox="1">
            <a:spLocks/>
          </p:cNvSpPr>
          <p:nvPr/>
        </p:nvSpPr>
        <p:spPr>
          <a:xfrm>
            <a:off x="8943972" y="4667474"/>
            <a:ext cx="2335815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uy</a:t>
            </a:r>
          </a:p>
        </p:txBody>
      </p:sp>
    </p:spTree>
    <p:extLst>
      <p:ext uri="{BB962C8B-B14F-4D97-AF65-F5344CB8AC3E}">
        <p14:creationId xmlns:p14="http://schemas.microsoft.com/office/powerpoint/2010/main" val="2071382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7" grpId="0"/>
      <p:bldP spid="8" grpId="0"/>
      <p:bldP spid="11" grpId="0"/>
      <p:bldP spid="13" grpId="0"/>
      <p:bldP spid="22" grpId="0"/>
      <p:bldP spid="23" grpId="0"/>
      <p:bldP spid="24" grpId="0"/>
      <p:bldP spid="25" grpId="0"/>
      <p:bldP spid="26" grpId="0"/>
      <p:bldP spid="27" grpId="0"/>
      <p:bldP spid="31" grpId="0"/>
      <p:bldP spid="32" grpId="0"/>
      <p:bldP spid="33" grpId="0"/>
      <p:bldP spid="34" grpId="0"/>
      <p:bldP spid="35" grpId="0"/>
      <p:bldP spid="3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5546" y="-199103"/>
            <a:ext cx="5560425" cy="4415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1560" y="3505200"/>
            <a:ext cx="8817841" cy="36774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457189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2487181" y="5591906"/>
            <a:ext cx="6979135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khoai sọ</a:t>
            </a:r>
          </a:p>
        </p:txBody>
      </p:sp>
      <p:sp>
        <p:nvSpPr>
          <p:cNvPr id="2" name="AutoShape 2" descr="hình ảnh : canh, Mỏ, Đầy màu sắc, màu vàng, Động vật, Lorikeet, Yêu chim,  Cá voi, Động vật có xương sống, con vẹt, đẹp, Chim vẹt, Parakeet, Đa màu,  Ara 2311x2129 - -"/>
          <p:cNvSpPr>
            <a:spLocks noChangeAspect="1" noChangeArrowheads="1"/>
          </p:cNvSpPr>
          <p:nvPr/>
        </p:nvSpPr>
        <p:spPr bwMode="auto">
          <a:xfrm>
            <a:off x="170656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AutoShape 4" descr="hình ảnh : canh, Mỏ, Đầy màu sắc, màu vàng, Động vật, Lorikeet, Yêu chim,  Cá voi, Động vật có xương sống, con vẹt, đẹp, Chim vẹt, Parakeet, Đa màu,  Ara 2311x2129 - -"/>
          <p:cNvSpPr>
            <a:spLocks noChangeAspect="1" noChangeArrowheads="1"/>
          </p:cNvSpPr>
          <p:nvPr/>
        </p:nvSpPr>
        <p:spPr bwMode="auto">
          <a:xfrm>
            <a:off x="323056" y="79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4648200" y="5591906"/>
            <a:ext cx="2359744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oai</a:t>
            </a:r>
          </a:p>
        </p:txBody>
      </p:sp>
      <p:pic>
        <p:nvPicPr>
          <p:cNvPr id="3074" name="Picture 2" descr="Khoai sọ: 8 Tác dụng, món ăn ngon và lưu ý khi sử dụ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6847" y="626806"/>
            <a:ext cx="5638800" cy="4229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0866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4_Office Theme">
  <a:themeElements>
    <a:clrScheme name="Marquee">
      <a:dk1>
        <a:srgbClr val="000000"/>
      </a:dk1>
      <a:lt1>
        <a:sysClr val="window" lastClr="FFFFFF"/>
      </a:lt1>
      <a:dk2>
        <a:srgbClr val="5E5E5E"/>
      </a:dk2>
      <a:lt2>
        <a:srgbClr val="DDDDDD"/>
      </a:lt2>
      <a:accent1>
        <a:srgbClr val="418AB3"/>
      </a:accent1>
      <a:accent2>
        <a:srgbClr val="A6B727"/>
      </a:accent2>
      <a:accent3>
        <a:srgbClr val="F69200"/>
      </a:accent3>
      <a:accent4>
        <a:srgbClr val="838383"/>
      </a:accent4>
      <a:accent5>
        <a:srgbClr val="FEC306"/>
      </a:accent5>
      <a:accent6>
        <a:srgbClr val="DF5327"/>
      </a:accent6>
      <a:hlink>
        <a:srgbClr val="F59E00"/>
      </a:hlink>
      <a:folHlink>
        <a:srgbClr val="B2B2B2"/>
      </a:folHlink>
    </a:clrScheme>
    <a:fontScheme name="Garamond-Trebuchet MS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Office 主题">
  <a:themeElements>
    <a:clrScheme name="自定义 54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993300"/>
      </a:accent1>
      <a:accent2>
        <a:srgbClr val="FF3300"/>
      </a:accent2>
      <a:accent3>
        <a:srgbClr val="FF9900"/>
      </a:accent3>
      <a:accent4>
        <a:srgbClr val="FFC000"/>
      </a:accent4>
      <a:accent5>
        <a:srgbClr val="92D050"/>
      </a:accent5>
      <a:accent6>
        <a:srgbClr val="009900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908</TotalTime>
  <Words>139</Words>
  <Application>Microsoft Office PowerPoint</Application>
  <PresentationFormat>Widescreen</PresentationFormat>
  <Paragraphs>74</Paragraphs>
  <Slides>14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22</vt:i4>
      </vt:variant>
      <vt:variant>
        <vt:lpstr>Theme</vt:lpstr>
      </vt:variant>
      <vt:variant>
        <vt:i4>12</vt:i4>
      </vt:variant>
      <vt:variant>
        <vt:lpstr>Slide Titles</vt:lpstr>
      </vt:variant>
      <vt:variant>
        <vt:i4>14</vt:i4>
      </vt:variant>
    </vt:vector>
  </HeadingPairs>
  <TitlesOfParts>
    <vt:vector size="48" baseType="lpstr">
      <vt:lpstr>微软雅黑</vt:lpstr>
      <vt:lpstr>宋体</vt:lpstr>
      <vt:lpstr>#9Slide07 HoneyCream</vt:lpstr>
      <vt:lpstr>Arial</vt:lpstr>
      <vt:lpstr>Arial Rounded MT Bold</vt:lpstr>
      <vt:lpstr>Arial-Rounded</vt:lpstr>
      <vt:lpstr>Bodoni MT</vt:lpstr>
      <vt:lpstr>Calibri</vt:lpstr>
      <vt:lpstr>Calibri Light</vt:lpstr>
      <vt:lpstr>等线</vt:lpstr>
      <vt:lpstr>等线 Light</vt:lpstr>
      <vt:lpstr>Garamond</vt:lpstr>
      <vt:lpstr>黑体</vt:lpstr>
      <vt:lpstr>SVN-Appleberry</vt:lpstr>
      <vt:lpstr>SVN-Newton</vt:lpstr>
      <vt:lpstr>Times New Roman</vt:lpstr>
      <vt:lpstr>Trebuchet MS</vt:lpstr>
      <vt:lpstr>字魂107号-萌趣欢乐体</vt:lpstr>
      <vt:lpstr>字魂27号-布丁体</vt:lpstr>
      <vt:lpstr>方正正中黑简体</vt:lpstr>
      <vt:lpstr>方正行楷简体</vt:lpstr>
      <vt:lpstr>汉真广标</vt:lpstr>
      <vt:lpstr>Office Theme</vt:lpstr>
      <vt:lpstr>2_Office 主题</vt:lpstr>
      <vt:lpstr>https://www.freeppt7.com</vt:lpstr>
      <vt:lpstr>Office 主题</vt:lpstr>
      <vt:lpstr>Office 主题​​</vt:lpstr>
      <vt:lpstr>1_Office 主题</vt:lpstr>
      <vt:lpstr>1_Office Theme</vt:lpstr>
      <vt:lpstr>2_Office Theme</vt:lpstr>
      <vt:lpstr>自定义设计方案</vt:lpstr>
      <vt:lpstr>Custom Design</vt:lpstr>
      <vt:lpstr>4_Office Theme</vt:lpstr>
      <vt:lpstr>2_Office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Dell</cp:lastModifiedBy>
  <cp:revision>99</cp:revision>
  <dcterms:created xsi:type="dcterms:W3CDTF">2021-07-20T01:55:21Z</dcterms:created>
  <dcterms:modified xsi:type="dcterms:W3CDTF">2026-01-10T07:12:34Z</dcterms:modified>
</cp:coreProperties>
</file>