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9" r:id="rId1"/>
    <p:sldMasterId id="2147483756" r:id="rId2"/>
    <p:sldMasterId id="2147483768" r:id="rId3"/>
    <p:sldMasterId id="2147483780" r:id="rId4"/>
  </p:sldMasterIdLst>
  <p:notesMasterIdLst>
    <p:notesMasterId r:id="rId31"/>
  </p:notesMasterIdLst>
  <p:sldIdLst>
    <p:sldId id="359" r:id="rId5"/>
    <p:sldId id="357" r:id="rId6"/>
    <p:sldId id="405" r:id="rId7"/>
    <p:sldId id="287" r:id="rId8"/>
    <p:sldId id="289" r:id="rId9"/>
    <p:sldId id="288" r:id="rId10"/>
    <p:sldId id="286" r:id="rId11"/>
    <p:sldId id="292" r:id="rId12"/>
    <p:sldId id="295" r:id="rId13"/>
    <p:sldId id="296" r:id="rId14"/>
    <p:sldId id="297" r:id="rId15"/>
    <p:sldId id="298" r:id="rId16"/>
    <p:sldId id="314" r:id="rId17"/>
    <p:sldId id="299" r:id="rId18"/>
    <p:sldId id="403" r:id="rId19"/>
    <p:sldId id="302" r:id="rId20"/>
    <p:sldId id="315" r:id="rId21"/>
    <p:sldId id="311" r:id="rId22"/>
    <p:sldId id="312" r:id="rId23"/>
    <p:sldId id="313" r:id="rId24"/>
    <p:sldId id="304" r:id="rId25"/>
    <p:sldId id="305" r:id="rId26"/>
    <p:sldId id="404" r:id="rId27"/>
    <p:sldId id="275" r:id="rId28"/>
    <p:sldId id="316" r:id="rId29"/>
    <p:sldId id="27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84" autoAdjust="0"/>
  </p:normalViewPr>
  <p:slideViewPr>
    <p:cSldViewPr snapToGrid="0">
      <p:cViewPr varScale="1">
        <p:scale>
          <a:sx n="64" d="100"/>
          <a:sy n="64" d="100"/>
        </p:scale>
        <p:origin x="9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DCC58-2298-4C57-A6F6-375B6CD7E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480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DCC58-2298-4C57-A6F6-375B6CD7E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38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607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168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80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27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1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7AB8523-78BD-45F3-C2E0-9B5760338234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E63C1C-250A-1B51-94CC-CDED1D0FA2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5E767E4-2271-6FAD-150F-84EAD384D053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F67A21-0975-CCC4-17D3-FDED1D88005B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9AD327-9322-9481-133B-02B655AB0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3CC6A5-C265-58E6-2AC6-CF363F6921B5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21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31B39AB-54B1-4313-D273-ACF4B8401C6E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09BD14F-7294-B105-E79B-D32811343BD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19D269B-2711-B681-38F4-6D70FAE7534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68637F-A1F2-7B2C-6A2E-0AC5E3B825DE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B21F7-AA8B-C070-03DF-061E168AC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F97F85-E741-86CC-B374-B0AD8CBA5AA7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22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25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77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89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C5A2A1-F37E-0C18-8E2A-0891872FA9A6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1D50B0-F2CC-BBF4-A1DC-94D8A814A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297A269-103C-4D28-506F-03F8FFACD04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C75D58-766C-A7AD-788A-3DC46809BA32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70340-54AC-E50C-8772-804C8CCC6C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3344C8-5FFA-5326-5738-6E3E11EF6A8A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24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B7EBD42-F990-5889-4840-C0216974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5EF985D-F6A7-21DD-D60B-2CF976FAE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13AC1E-AB0B-1782-F39D-91A2BA42C1C4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0ADBED-5C79-0923-24AE-8CA1EF4AB556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0396C6-FE75-DCFA-79FF-D10E89CD25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772486-4CEF-E4FB-ABC1-FF6B940E9C44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2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137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3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35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27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84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F53142-C5D0-921E-430E-A7B4E1D5F1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2812" y="0"/>
            <a:ext cx="10191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47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94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12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98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65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2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663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09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04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25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01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99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988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872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927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973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67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85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34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32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69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58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A9D70B-587A-E4B1-1A4E-8BBFED4E4FB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86200"/>
            <a:ext cx="1645228" cy="164522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F994D2-2D46-9583-C0C5-08B9D87EC48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5" y="-3352466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7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0E4E-64D7-43FA-9BFD-B210F870005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CFC1AEF-9EF9-CEEC-935A-94ADD8A682AD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BC73A40-79D9-18C2-29D3-16D8EF1BEA1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3AF4506-372C-012E-18D3-2F103F18487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F0094E-4316-F48B-34BF-AA3D93468425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1D1D52-1B6D-5BE4-3D24-01A783B4D38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9E7B06-FE2C-731D-BB2C-E772E7046337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C96BB5-CE75-6394-8B4E-CE688FA4A8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86200"/>
            <a:ext cx="1645228" cy="1645228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21ADD4-1528-D366-B551-83A8B9B5EB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5" y="-3352466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1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CA65B5-4EAB-CDC9-3F8C-81B75CFA6E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86200"/>
            <a:ext cx="1645228" cy="164522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98BAF4-41C4-7473-225F-D2B175149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5" y="-3352466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8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10BDF4-4146-0CC0-E93A-D06EC2CEE2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86200"/>
            <a:ext cx="1645228" cy="164522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96714E-5227-1D52-A839-D8123AEC92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5" y="-3352466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1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8.svg"/><Relationship Id="rId3" Type="http://schemas.openxmlformats.org/officeDocument/2006/relationships/image" Target="../media/image43.jpeg"/><Relationship Id="rId7" Type="http://schemas.openxmlformats.org/officeDocument/2006/relationships/image" Target="../media/image72.svg"/><Relationship Id="rId12" Type="http://schemas.openxmlformats.org/officeDocument/2006/relationships/image" Target="../media/image4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11" Type="http://schemas.openxmlformats.org/officeDocument/2006/relationships/image" Target="../media/image76.svg"/><Relationship Id="rId5" Type="http://schemas.openxmlformats.org/officeDocument/2006/relationships/image" Target="../media/image45.jpeg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openxmlformats.org/officeDocument/2006/relationships/image" Target="../media/image74.sv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2909" b="59167"/>
          <a:stretch/>
        </p:blipFill>
        <p:spPr>
          <a:xfrm>
            <a:off x="2283803" y="459715"/>
            <a:ext cx="6076950" cy="33828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6022" y="420358"/>
            <a:ext cx="2627751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4099B4C7-9F96-4706-B305-3EE7C7C40DE5}"/>
              </a:ext>
            </a:extLst>
          </p:cNvPr>
          <p:cNvSpPr txBox="1">
            <a:spLocks/>
          </p:cNvSpPr>
          <p:nvPr/>
        </p:nvSpPr>
        <p:spPr>
          <a:xfrm>
            <a:off x="247651" y="4229683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mua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đào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đào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chít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lộc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non,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phớt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e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ấp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xum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xuê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“Hai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5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Google Shape;194;p1">
            <a:extLst>
              <a:ext uri="{FF2B5EF4-FFF2-40B4-BE49-F238E27FC236}">
                <a16:creationId xmlns:a16="http://schemas.microsoft.com/office/drawing/2014/main" id="{18354034-C419-4090-9C4D-94D1A1642D32}"/>
              </a:ext>
            </a:extLst>
          </p:cNvPr>
          <p:cNvSpPr txBox="1"/>
          <p:nvPr/>
        </p:nvSpPr>
        <p:spPr>
          <a:xfrm>
            <a:off x="10044917" y="3877737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Google Shape;194;p1">
            <a:extLst>
              <a:ext uri="{FF2B5EF4-FFF2-40B4-BE49-F238E27FC236}">
                <a16:creationId xmlns:a16="http://schemas.microsoft.com/office/drawing/2014/main" id="{0FD3C351-F73D-4DB6-9386-7C9CCFAC983E}"/>
              </a:ext>
            </a:extLst>
          </p:cNvPr>
          <p:cNvSpPr txBox="1"/>
          <p:nvPr/>
        </p:nvSpPr>
        <p:spPr>
          <a:xfrm>
            <a:off x="3874370" y="4973848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Google Shape;194;p1">
            <a:extLst>
              <a:ext uri="{FF2B5EF4-FFF2-40B4-BE49-F238E27FC236}">
                <a16:creationId xmlns:a16="http://schemas.microsoft.com/office/drawing/2014/main" id="{88768749-616B-4F89-BB46-5131EC692FFC}"/>
              </a:ext>
            </a:extLst>
          </p:cNvPr>
          <p:cNvSpPr txBox="1"/>
          <p:nvPr/>
        </p:nvSpPr>
        <p:spPr>
          <a:xfrm>
            <a:off x="9478950" y="5521131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Google Shape;194;p1">
            <a:extLst>
              <a:ext uri="{FF2B5EF4-FFF2-40B4-BE49-F238E27FC236}">
                <a16:creationId xmlns:a16="http://schemas.microsoft.com/office/drawing/2014/main" id="{BA724716-012D-4B91-9830-BF3573CD6BFB}"/>
              </a:ext>
            </a:extLst>
          </p:cNvPr>
          <p:cNvSpPr txBox="1"/>
          <p:nvPr/>
        </p:nvSpPr>
        <p:spPr>
          <a:xfrm>
            <a:off x="6975638" y="6055731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50458" y="1215454"/>
            <a:ext cx="5142506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0459" y="3761282"/>
            <a:ext cx="514250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</a:p>
        </p:txBody>
      </p:sp>
    </p:spTree>
    <p:extLst>
      <p:ext uri="{BB962C8B-B14F-4D97-AF65-F5344CB8AC3E}">
        <p14:creationId xmlns:p14="http://schemas.microsoft.com/office/powerpoint/2010/main" val="29249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ắc đào ngày xuân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82500" y="5821199"/>
            <a:ext cx="3193092" cy="82640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đào</a:t>
            </a:r>
          </a:p>
        </p:txBody>
      </p:sp>
      <p:pic>
        <p:nvPicPr>
          <p:cNvPr id="3" name="Picture 4" descr="Cây Hoa Đào Ngày T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" y="937617"/>
            <a:ext cx="7581786" cy="42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ự tích cây hoa đào, hoa mai ngày Tết - Siêu thị thiết bị tưới - vật tư  nông nghiệp công nghệ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66" y="940169"/>
            <a:ext cx="4247213" cy="42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6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ộn nhịp chợ hoa Tết lớn nhất Thủ đô |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85" y="181211"/>
            <a:ext cx="8602583" cy="64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864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50262" y="5616359"/>
            <a:ext cx="4250005" cy="999949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quất</a:t>
            </a:r>
          </a:p>
        </p:txBody>
      </p:sp>
      <p:pic>
        <p:nvPicPr>
          <p:cNvPr id="2" name="Picture 2" descr="Chọn quất cảnh dáng, quả đẹp, đủ lá lộc non xanh - | Đăng trên báo Bắc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4" y="131829"/>
            <a:ext cx="3672301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à Nội mưa rét, đào quất vắng người mua - Báo Nhân Dâ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68" y="131828"/>
            <a:ext cx="7436407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D22C-F1E7-4BE4-A137-7595A71592CC}"/>
              </a:ext>
            </a:extLst>
          </p:cNvPr>
          <p:cNvSpPr txBox="1">
            <a:spLocks/>
          </p:cNvSpPr>
          <p:nvPr/>
        </p:nvSpPr>
        <p:spPr>
          <a:xfrm>
            <a:off x="274240" y="1950940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 quất.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 đào chi chít lộc non, những nụ hoa phớt hồng đang e ấp nở. Cây quất xum xuê, quả vàng óng.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nhìn bố và Hà nói: “Hai bố con đem cả mùa xuân về nhà rồi đấy”.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07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1334" y="1564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đâu và mua gì?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207105" y="1290403"/>
            <a:ext cx="10555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3291" y="1962182"/>
            <a:ext cx="2249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và cây quất hai bố con mua như thế nào?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66859" y="1950939"/>
            <a:ext cx="8695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3291" y="2634244"/>
            <a:ext cx="86357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638674" y="2613005"/>
            <a:ext cx="2136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251334" y="3296310"/>
            <a:ext cx="5249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đã bao giờ cùng bố mẹ đi chợ hoa chưa?</a:t>
            </a:r>
          </a:p>
        </p:txBody>
      </p:sp>
    </p:spTree>
    <p:extLst>
      <p:ext uri="{BB962C8B-B14F-4D97-AF65-F5344CB8AC3E}">
        <p14:creationId xmlns:p14="http://schemas.microsoft.com/office/powerpoint/2010/main" val="23944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ợ hoa Tết đồng loạt &amp;#39;xả hàng&amp;#39;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27" y="245686"/>
            <a:ext cx="9446281" cy="62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05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 mẫu trang trí phòng khách đẹp đón Tết nguyên đ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63" y="592318"/>
            <a:ext cx="8060826" cy="604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54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 vật dụng trang trí Tết giúp nhà đẹp và may mắn hơn - BlogAnCh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66" y="315231"/>
            <a:ext cx="9462841" cy="63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5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3" y="3226566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83CC5FC-1AF3-06F2-C334-01B69CEF6A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306" y="0"/>
            <a:ext cx="1732547" cy="17325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941135-1234-318B-ABE0-9A9C882C0C7B}"/>
              </a:ext>
            </a:extLst>
          </p:cNvPr>
          <p:cNvSpPr txBox="1">
            <a:spLocks/>
          </p:cNvSpPr>
          <p:nvPr/>
        </p:nvSpPr>
        <p:spPr>
          <a:xfrm>
            <a:off x="1212255" y="2380023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78: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ÓN XUÂN] 100+ Hình Ảnh Trang Trí Tết Nguyên Đán ấm cúng và trọn vẹ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67" y="600591"/>
            <a:ext cx="6056218" cy="605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30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8264" y="4612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18" y="-1"/>
            <a:ext cx="8308434" cy="50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659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D364DA1-5257-44EC-ACF4-2E916669B714}"/>
              </a:ext>
            </a:extLst>
          </p:cNvPr>
          <p:cNvSpPr txBox="1">
            <a:spLocks/>
          </p:cNvSpPr>
          <p:nvPr/>
        </p:nvSpPr>
        <p:spPr>
          <a:xfrm>
            <a:off x="1737520" y="657116"/>
            <a:ext cx="838200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 Tết </a:t>
            </a:r>
            <a:endParaRPr kumimoji="0" lang="en-US" sz="59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1C98A-A578-41B7-9DC2-D8C85B769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7"/>
          <a:stretch/>
        </p:blipFill>
        <p:spPr>
          <a:xfrm>
            <a:off x="1483346" y="1712919"/>
            <a:ext cx="9195146" cy="47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ày sinh rơi vào mùa xuân - hạ - thu - đông, bạn sẽ có tính cách và vận  mệnh hoàn toàn khác nhau">
            <a:extLst>
              <a:ext uri="{FF2B5EF4-FFF2-40B4-BE49-F238E27FC236}">
                <a16:creationId xmlns:a16="http://schemas.microsoft.com/office/drawing/2014/main" id="{18C5A64B-A9C4-40C0-ACB7-14DB0541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97" y="120643"/>
            <a:ext cx="7105900" cy="518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9DD12B-ACE7-4654-85F0-0700E8F167F2}"/>
              </a:ext>
            </a:extLst>
          </p:cNvPr>
          <p:cNvSpPr txBox="1">
            <a:spLocks/>
          </p:cNvSpPr>
          <p:nvPr/>
        </p:nvSpPr>
        <p:spPr>
          <a:xfrm>
            <a:off x="2072547" y="5650030"/>
            <a:ext cx="838200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 Tết </a:t>
            </a:r>
            <a:endParaRPr kumimoji="0" lang="en-US" sz="59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26" name="Picture 2" descr="Free vector a girl doing homework with books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40" y="1876927"/>
            <a:ext cx="4934129" cy="476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yellow logo&#10;&#10;AI-generated content may be incorrect.">
            <a:extLst>
              <a:ext uri="{FF2B5EF4-FFF2-40B4-BE49-F238E27FC236}">
                <a16:creationId xmlns:a16="http://schemas.microsoft.com/office/drawing/2014/main" id="{3DCBCE5C-0D9E-21C6-EF78-71DE0123C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58" y="2820902"/>
            <a:ext cx="7915847" cy="217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8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17635" y="1956554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tên các sự vật quanh em có chứa vần vừa học.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81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" y="11710"/>
            <a:ext cx="3205605" cy="1923363"/>
          </a:xfrm>
          <a:prstGeom prst="rect">
            <a:avLst/>
          </a:prstGeom>
        </p:spPr>
      </p:pic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10F20CE-9A21-AA6F-B6DF-65EE869530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830C1D-25AF-6958-6F55-9F40D25D1B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4094" y="1920109"/>
            <a:ext cx="6895174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9CAED97-21B4-CF91-02D2-C9C72CBBD4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13" y="0"/>
            <a:ext cx="1408387" cy="1408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B73A50-912C-61A3-58E4-08246095E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2484" y="2773023"/>
            <a:ext cx="6328196" cy="2219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675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96" y="5669395"/>
            <a:ext cx="1885475" cy="1188605"/>
          </a:xfrm>
          <a:prstGeom prst="rect">
            <a:avLst/>
          </a:prstGeom>
        </p:spPr>
      </p:pic>
      <p:pic>
        <p:nvPicPr>
          <p:cNvPr id="3" name="UÂ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810" y="1056745"/>
            <a:ext cx="11567160" cy="4369118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4134405-45DA-46C3-AECB-335E33C95894}"/>
              </a:ext>
            </a:extLst>
          </p:cNvPr>
          <p:cNvGrpSpPr/>
          <p:nvPr/>
        </p:nvGrpSpPr>
        <p:grpSpPr>
          <a:xfrm>
            <a:off x="-84565" y="76203"/>
            <a:ext cx="4307649" cy="941185"/>
            <a:chOff x="63500" y="1429216"/>
            <a:chExt cx="3230736" cy="705889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B4D5A29D-6324-4CDE-9C47-CE8D89E54E75}"/>
                </a:ext>
              </a:extLst>
            </p:cNvPr>
            <p:cNvSpPr/>
            <p:nvPr/>
          </p:nvSpPr>
          <p:spPr>
            <a:xfrm>
              <a:off x="384357" y="1429216"/>
              <a:ext cx="29098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7EF7A6A-8777-4B53-8A23-66122B45F6B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25" y="5145658"/>
            <a:ext cx="2716276" cy="1712343"/>
          </a:xfrm>
          <a:prstGeom prst="rect">
            <a:avLst/>
          </a:prstGeom>
        </p:spPr>
      </p:pic>
      <p:pic>
        <p:nvPicPr>
          <p:cNvPr id="3" name="UÂ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50" y="290513"/>
            <a:ext cx="10515600" cy="3954462"/>
          </a:xfrm>
        </p:spPr>
      </p:pic>
    </p:spTree>
    <p:extLst>
      <p:ext uri="{BB962C8B-B14F-4D97-AF65-F5344CB8AC3E}">
        <p14:creationId xmlns:p14="http://schemas.microsoft.com/office/powerpoint/2010/main" val="6669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930" y="762000"/>
          <a:ext cx="11733344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8714" y="1628776"/>
            <a:ext cx="9577596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Ďân</a:t>
            </a:r>
            <a:endParaRPr kumimoji="0" lang="en-US" sz="28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042" y="3009903"/>
            <a:ext cx="5430986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Ďân</a:t>
            </a:r>
            <a:endParaRPr kumimoji="0" lang="en-US" sz="1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107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930" y="762000"/>
          <a:ext cx="11733344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0130" y="1628776"/>
            <a:ext cx="8071834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Ďât </a:t>
            </a:r>
            <a:endParaRPr kumimoji="0" lang="en-US" sz="28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341" y="3009902"/>
            <a:ext cx="5430986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Ďât </a:t>
            </a:r>
            <a:endParaRPr kumimoji="0" lang="en-US" sz="1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18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34162"/>
            <a:ext cx="12192000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822434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Ǉuần </a:t>
            </a:r>
            <a:endParaRPr kumimoji="0" lang="en-US" sz="8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1345" y="1223071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 Ǉuần 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707" y="2474408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8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κ</a:t>
            </a:r>
            <a:r>
              <a:rPr kumimoji="0" lang="en-US" sz="8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uật </a:t>
            </a:r>
            <a:endParaRPr kumimoji="0" lang="en-US" sz="8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3356" y="2876743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κ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uật 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33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t="25521" r="28697" b="27083"/>
          <a:stretch/>
        </p:blipFill>
        <p:spPr bwMode="auto">
          <a:xfrm>
            <a:off x="2601194" y="703322"/>
            <a:ext cx="9590806" cy="589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FF9A845-9422-4CE9-AEB5-E6067B2FCC2B}"/>
              </a:ext>
            </a:extLst>
          </p:cNvPr>
          <p:cNvSpPr/>
          <p:nvPr/>
        </p:nvSpPr>
        <p:spPr>
          <a:xfrm>
            <a:off x="643741" y="203423"/>
            <a:ext cx="2962821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654AE-0CAE-4ED2-A72B-CF05DBAA5180}"/>
              </a:ext>
            </a:extLst>
          </p:cNvPr>
          <p:cNvSpPr/>
          <p:nvPr/>
        </p:nvSpPr>
        <p:spPr>
          <a:xfrm>
            <a:off x="407811" y="3429000"/>
            <a:ext cx="2429314" cy="490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50</a:t>
            </a:r>
            <a:endParaRPr kumimoji="0" lang="en-US" sz="24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508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251</Words>
  <Application>Microsoft Office PowerPoint</Application>
  <PresentationFormat>Widescreen</PresentationFormat>
  <Paragraphs>47</Paragraphs>
  <Slides>26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Arial Rounded MT Bold</vt:lpstr>
      <vt:lpstr>Arial-Rounded</vt:lpstr>
      <vt:lpstr>Calibri</vt:lpstr>
      <vt:lpstr>Calibri Light</vt:lpstr>
      <vt:lpstr>HP001 4 hàng</vt:lpstr>
      <vt:lpstr>黑体</vt:lpstr>
      <vt:lpstr>Vogue-ExtraBold</vt:lpstr>
      <vt:lpstr>阿里妈妈刀隶体</vt:lpstr>
      <vt:lpstr>阿里巴巴普惠体</vt:lpstr>
      <vt:lpstr>Office 主题​​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102</cp:revision>
  <dcterms:created xsi:type="dcterms:W3CDTF">2020-08-06T11:51:00Z</dcterms:created>
  <dcterms:modified xsi:type="dcterms:W3CDTF">2026-01-10T07:14:02Z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