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9" r:id="rId1"/>
    <p:sldMasterId id="2147483774" r:id="rId2"/>
    <p:sldMasterId id="2147483795" r:id="rId3"/>
    <p:sldMasterId id="2147483807" r:id="rId4"/>
  </p:sldMasterIdLst>
  <p:notesMasterIdLst>
    <p:notesMasterId r:id="rId17"/>
  </p:notesMasterIdLst>
  <p:sldIdLst>
    <p:sldId id="261" r:id="rId5"/>
    <p:sldId id="269" r:id="rId6"/>
    <p:sldId id="257" r:id="rId7"/>
    <p:sldId id="293" r:id="rId8"/>
    <p:sldId id="311" r:id="rId9"/>
    <p:sldId id="312" r:id="rId10"/>
    <p:sldId id="310" r:id="rId11"/>
    <p:sldId id="313" r:id="rId12"/>
    <p:sldId id="314" r:id="rId13"/>
    <p:sldId id="316" r:id="rId14"/>
    <p:sldId id="511" r:id="rId15"/>
    <p:sldId id="51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6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6E6DF-04EB-4F88-8C26-150C3C20C194}" type="datetimeFigureOut">
              <a:rPr lang="en-US" smtClean="0"/>
              <a:t>1/10/2026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57F14-648C-4286-84EC-5694E274F01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solidFill>
                <a:srgbClr val="FF0000"/>
              </a:solidFill>
            </a:endParaRP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9B538-F317-4996-99A6-47CB8AB401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828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1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7"/>
        <p:cNvGrpSpPr/>
        <p:nvPr/>
      </p:nvGrpSpPr>
      <p:grpSpPr>
        <a:xfrm>
          <a:off x="0" y="0"/>
          <a:ext cx="0" cy="0"/>
          <a:chOff x="0" y="0"/>
          <a:chExt cx="0" cy="0"/>
        </a:xfrm>
      </p:grpSpPr>
      <p:sp>
        <p:nvSpPr>
          <p:cNvPr id="3138" name="Google Shape;3138;gab4fe0fdb1_0_1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9" name="Google Shape;3139;gab4fe0fdb1_0_1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D6B2E6C-2AFC-4020-8547-494ABD7E6602}"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4336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D6B2E6C-2AFC-4020-8547-494ABD7E6602}"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510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tìm hiểu về các truyền thuyết này, có thể nhờ ba mẹ mua sách đọc </a:t>
            </a:r>
          </a:p>
        </p:txBody>
      </p:sp>
    </p:spTree>
    <p:extLst>
      <p:ext uri="{BB962C8B-B14F-4D97-AF65-F5344CB8AC3E}">
        <p14:creationId xmlns:p14="http://schemas.microsoft.com/office/powerpoint/2010/main" val="97724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chú</a:t>
            </a:r>
            <a:r>
              <a:rPr lang="en-US" baseline="0"/>
              <a:t> ý giải thích cho HS hiểu tác dụng của dấu ngoặc kép.</a:t>
            </a: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D6B2E6C-2AFC-4020-8547-494ABD7E6602}"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6019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a:t>
            </a:r>
            <a:r>
              <a:rPr lang="en-US" baseline="0"/>
              <a:t> dài nên GV hướng dẫn viết bảng nhé</a:t>
            </a: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07AB927-42BB-4505-9EDE-3A59CF2143BF}"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3218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07AB927-42BB-4505-9EDE-3A59CF2143BF}"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3218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D6B2E6C-2AFC-4020-8547-494ABD7E6602}"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0898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7024335" y="-65256"/>
            <a:ext cx="5235397"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100966" y="2086172"/>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2078400" y="811036"/>
            <a:ext cx="8035200" cy="36184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13" name="Google Shape;13;p2"/>
          <p:cNvSpPr txBox="1">
            <a:spLocks noGrp="1"/>
          </p:cNvSpPr>
          <p:nvPr>
            <p:ph type="ctrTitle"/>
          </p:nvPr>
        </p:nvSpPr>
        <p:spPr>
          <a:xfrm>
            <a:off x="2192167" y="1407002"/>
            <a:ext cx="7829600" cy="2123600"/>
          </a:xfrm>
          <a:prstGeom prst="rect">
            <a:avLst/>
          </a:prstGeom>
        </p:spPr>
        <p:txBody>
          <a:bodyPr spcFirstLastPara="1" wrap="square" lIns="121666" tIns="121666" rIns="121666" bIns="121666"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4" name="Google Shape;14;p2"/>
          <p:cNvSpPr txBox="1">
            <a:spLocks noGrp="1"/>
          </p:cNvSpPr>
          <p:nvPr>
            <p:ph type="subTitle" idx="1"/>
          </p:nvPr>
        </p:nvSpPr>
        <p:spPr>
          <a:xfrm>
            <a:off x="3552333" y="3327403"/>
            <a:ext cx="5098000" cy="520399"/>
          </a:xfrm>
          <a:prstGeom prst="rect">
            <a:avLst/>
          </a:prstGeom>
        </p:spPr>
        <p:txBody>
          <a:bodyPr spcFirstLastPara="1" wrap="square" lIns="121666" tIns="121666" rIns="121666" bIns="121666" anchor="t" anchorCtr="0">
            <a:noAutofit/>
          </a:bodyPr>
          <a:lstStyle>
            <a:lvl1pPr lvl="0" algn="ctr">
              <a:lnSpc>
                <a:spcPct val="100000"/>
              </a:lnSpc>
              <a:spcBef>
                <a:spcPts val="0"/>
              </a:spcBef>
              <a:spcAft>
                <a:spcPts val="0"/>
              </a:spcAft>
              <a:buSzPts val="1400"/>
              <a:buFont typeface="Karla Regular"/>
              <a:buNone/>
              <a:defRPr>
                <a:latin typeface="Karla Regular"/>
                <a:ea typeface="Karla Regular"/>
                <a:cs typeface="Karla Regular"/>
                <a:sym typeface="Karla Regular"/>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grpSp>
        <p:nvGrpSpPr>
          <p:cNvPr id="15" name="Google Shape;15;p2"/>
          <p:cNvGrpSpPr/>
          <p:nvPr/>
        </p:nvGrpSpPr>
        <p:grpSpPr>
          <a:xfrm>
            <a:off x="72607" y="15441"/>
            <a:ext cx="5338637" cy="5394029"/>
            <a:chOff x="54455" y="11580"/>
            <a:chExt cx="4003978" cy="4045522"/>
          </a:xfrm>
        </p:grpSpPr>
        <p:sp>
          <p:nvSpPr>
            <p:cNvPr id="16" name="Google Shape;16;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 name="Google Shape;44;p2"/>
          <p:cNvGrpSpPr/>
          <p:nvPr/>
        </p:nvGrpSpPr>
        <p:grpSpPr>
          <a:xfrm rot="10800000">
            <a:off x="6640206" y="1258374"/>
            <a:ext cx="5338637" cy="5394029"/>
            <a:chOff x="54455" y="11580"/>
            <a:chExt cx="4003978" cy="4045522"/>
          </a:xfrm>
        </p:grpSpPr>
        <p:sp>
          <p:nvSpPr>
            <p:cNvPr id="45" name="Google Shape;45;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02526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7024335" y="-93795"/>
            <a:ext cx="5235397"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48" name="Google Shape;948;p28"/>
          <p:cNvSpPr/>
          <p:nvPr/>
        </p:nvSpPr>
        <p:spPr>
          <a:xfrm>
            <a:off x="-100966" y="2057629"/>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49" name="Google Shape;949;p28"/>
          <p:cNvSpPr/>
          <p:nvPr/>
        </p:nvSpPr>
        <p:spPr>
          <a:xfrm rot="-2368478">
            <a:off x="10693012" y="2140321"/>
            <a:ext cx="278024" cy="291558"/>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50" name="Google Shape;950;p28"/>
          <p:cNvSpPr/>
          <p:nvPr/>
        </p:nvSpPr>
        <p:spPr>
          <a:xfrm rot="10800000">
            <a:off x="11555765"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51" name="Google Shape;951;p28"/>
          <p:cNvSpPr/>
          <p:nvPr/>
        </p:nvSpPr>
        <p:spPr>
          <a:xfrm rot="10800000">
            <a:off x="9996840" y="61829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52" name="Google Shape;952;p28"/>
          <p:cNvSpPr/>
          <p:nvPr/>
        </p:nvSpPr>
        <p:spPr>
          <a:xfrm rot="10800000">
            <a:off x="1651496" y="363855"/>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53" name="Google Shape;953;p28"/>
          <p:cNvSpPr/>
          <p:nvPr/>
        </p:nvSpPr>
        <p:spPr>
          <a:xfrm rot="10800000">
            <a:off x="160673" y="29406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54" name="Google Shape;954;p28"/>
          <p:cNvSpPr/>
          <p:nvPr/>
        </p:nvSpPr>
        <p:spPr>
          <a:xfrm rot="10800000">
            <a:off x="1581473" y="4203632"/>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55" name="Google Shape;955;p28"/>
          <p:cNvSpPr/>
          <p:nvPr/>
        </p:nvSpPr>
        <p:spPr>
          <a:xfrm rot="10800000">
            <a:off x="10300306" y="1859932"/>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56" name="Google Shape;956;p28"/>
          <p:cNvSpPr/>
          <p:nvPr/>
        </p:nvSpPr>
        <p:spPr>
          <a:xfrm rot="10800000" flipH="1">
            <a:off x="1326417" y="2616865"/>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57" name="Google Shape;957;p28"/>
          <p:cNvSpPr/>
          <p:nvPr/>
        </p:nvSpPr>
        <p:spPr>
          <a:xfrm rot="10800000" flipH="1">
            <a:off x="1529617" y="28200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58" name="Google Shape;958;p28"/>
          <p:cNvSpPr/>
          <p:nvPr/>
        </p:nvSpPr>
        <p:spPr>
          <a:xfrm rot="10800000" flipH="1">
            <a:off x="261484" y="169721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59" name="Google Shape;959;p28"/>
          <p:cNvSpPr/>
          <p:nvPr/>
        </p:nvSpPr>
        <p:spPr>
          <a:xfrm rot="10800000" flipH="1">
            <a:off x="940251" y="55681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60" name="Google Shape;960;p28"/>
          <p:cNvSpPr/>
          <p:nvPr/>
        </p:nvSpPr>
        <p:spPr>
          <a:xfrm rot="10800000" flipH="1">
            <a:off x="424550" y="4933032"/>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61" name="Google Shape;961;p28"/>
          <p:cNvSpPr/>
          <p:nvPr/>
        </p:nvSpPr>
        <p:spPr>
          <a:xfrm rot="10800000" flipH="1">
            <a:off x="643151" y="5154848"/>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62" name="Google Shape;962;p28"/>
          <p:cNvSpPr/>
          <p:nvPr/>
        </p:nvSpPr>
        <p:spPr>
          <a:xfrm rot="10800000" flipH="1">
            <a:off x="363284" y="557988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63" name="Google Shape;963;p28"/>
          <p:cNvSpPr/>
          <p:nvPr/>
        </p:nvSpPr>
        <p:spPr>
          <a:xfrm rot="10800000" flipH="1">
            <a:off x="11352150" y="6115847"/>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64" name="Google Shape;964;p28"/>
          <p:cNvSpPr/>
          <p:nvPr/>
        </p:nvSpPr>
        <p:spPr>
          <a:xfrm rot="10800000" flipH="1">
            <a:off x="10697884" y="3887347"/>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65" name="Google Shape;965;p28"/>
          <p:cNvSpPr/>
          <p:nvPr/>
        </p:nvSpPr>
        <p:spPr>
          <a:xfrm rot="10800000" flipH="1">
            <a:off x="11830417" y="1493213"/>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66" name="Google Shape;966;p28"/>
          <p:cNvSpPr/>
          <p:nvPr/>
        </p:nvSpPr>
        <p:spPr>
          <a:xfrm rot="10800000" flipH="1">
            <a:off x="11555751" y="114108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967" name="Google Shape;967;p28"/>
          <p:cNvSpPr/>
          <p:nvPr/>
        </p:nvSpPr>
        <p:spPr>
          <a:xfrm rot="10800000" flipH="1">
            <a:off x="11453951" y="543841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20598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9547637" y="171174"/>
            <a:ext cx="2654262" cy="2466446"/>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87" name="Google Shape;987;p29"/>
          <p:cNvGrpSpPr/>
          <p:nvPr/>
        </p:nvGrpSpPr>
        <p:grpSpPr>
          <a:xfrm rot="10800000" flipH="1">
            <a:off x="90373" y="4316778"/>
            <a:ext cx="2654262"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05" name="Google Shape;1005;p29"/>
          <p:cNvSpPr/>
          <p:nvPr/>
        </p:nvSpPr>
        <p:spPr>
          <a:xfrm flipH="1">
            <a:off x="7024335" y="2137207"/>
            <a:ext cx="5235397"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1006" name="Google Shape;1006;p29"/>
          <p:cNvSpPr/>
          <p:nvPr/>
        </p:nvSpPr>
        <p:spPr>
          <a:xfrm rot="10800000" flipH="1">
            <a:off x="-100966" y="-93793"/>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55477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5125"/>
          </a:xfrm>
          <a:prstGeom prst="rect">
            <a:avLst/>
          </a:prstGeom>
        </p:spPr>
        <p:txBody>
          <a:bodyPr lIns="91414" tIns="45707" rIns="91414" bIns="45707"/>
          <a:lstStyle/>
          <a:p>
            <a:fld id="{D59D0918-B3BC-4D15-9AF8-385E8378AD06}" type="datetimeFigureOut">
              <a:rPr lang="en-US" smtClean="0"/>
              <a:t>1/10/2026</a:t>
            </a:fld>
            <a:endParaRPr lang="en-US"/>
          </a:p>
        </p:txBody>
      </p:sp>
      <p:sp>
        <p:nvSpPr>
          <p:cNvPr id="5" name="Footer Placeholder 4"/>
          <p:cNvSpPr>
            <a:spLocks noGrp="1"/>
          </p:cNvSpPr>
          <p:nvPr>
            <p:ph type="ftr" sz="quarter" idx="11"/>
          </p:nvPr>
        </p:nvSpPr>
        <p:spPr>
          <a:xfrm>
            <a:off x="4165603" y="6356354"/>
            <a:ext cx="3860800" cy="365125"/>
          </a:xfrm>
          <a:prstGeom prst="rect">
            <a:avLst/>
          </a:prstGeom>
        </p:spPr>
        <p:txBody>
          <a:bodyPr lIns="91414" tIns="45707" rIns="91414" bIns="45707"/>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44906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DB4C4">
            <a:alpha val="64709"/>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6074" y="-10539"/>
            <a:ext cx="8057526" cy="4034340"/>
            <a:chOff x="-233487" y="-141344"/>
            <a:chExt cx="4696988" cy="2351745"/>
          </a:xfrm>
        </p:grpSpPr>
        <p:grpSp>
          <p:nvGrpSpPr>
            <p:cNvPr id="10" name="Google Shape;10;p2"/>
            <p:cNvGrpSpPr/>
            <p:nvPr/>
          </p:nvGrpSpPr>
          <p:grpSpPr>
            <a:xfrm>
              <a:off x="-233487" y="-141344"/>
              <a:ext cx="3074899" cy="2050894"/>
              <a:chOff x="-1935287" y="-2694044"/>
              <a:chExt cx="3074899" cy="2050894"/>
            </a:xfrm>
          </p:grpSpPr>
          <p:sp>
            <p:nvSpPr>
              <p:cNvPr id="11" name="Google Shape;11;p2"/>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852300" y="-1848981"/>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 name="Google Shape;20;p2"/>
            <p:cNvGrpSpPr/>
            <p:nvPr/>
          </p:nvGrpSpPr>
          <p:grpSpPr>
            <a:xfrm>
              <a:off x="137988" y="167210"/>
              <a:ext cx="4325513" cy="2043191"/>
              <a:chOff x="-3135437" y="-2928415"/>
              <a:chExt cx="4325513" cy="2043191"/>
            </a:xfrm>
          </p:grpSpPr>
          <p:sp>
            <p:nvSpPr>
              <p:cNvPr id="21" name="Google Shape;21;p2"/>
              <p:cNvSpPr/>
              <p:nvPr/>
            </p:nvSpPr>
            <p:spPr>
              <a:xfrm>
                <a:off x="-1357557" y="-2605438"/>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952104" y="-2264977"/>
                <a:ext cx="73042" cy="61989"/>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11543" y="-2840459"/>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1667219" y="-2928415"/>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2397245" y="-2531227"/>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0" name="Google Shape;30;p2"/>
          <p:cNvGrpSpPr/>
          <p:nvPr/>
        </p:nvGrpSpPr>
        <p:grpSpPr>
          <a:xfrm flipH="1">
            <a:off x="4428549" y="1"/>
            <a:ext cx="7763451" cy="3606820"/>
            <a:chOff x="-396757" y="-47625"/>
            <a:chExt cx="4860257" cy="2258026"/>
          </a:xfrm>
        </p:grpSpPr>
        <p:grpSp>
          <p:nvGrpSpPr>
            <p:cNvPr id="31" name="Google Shape;31;p2"/>
            <p:cNvGrpSpPr/>
            <p:nvPr/>
          </p:nvGrpSpPr>
          <p:grpSpPr>
            <a:xfrm>
              <a:off x="-233487" y="-47625"/>
              <a:ext cx="3074899" cy="1957175"/>
              <a:chOff x="-1935287" y="-2600325"/>
              <a:chExt cx="3074899" cy="1957175"/>
            </a:xfrm>
          </p:grpSpPr>
          <p:sp>
            <p:nvSpPr>
              <p:cNvPr id="32" name="Google Shape;32;p2"/>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972963" y="-1851805"/>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 name="Google Shape;41;p2"/>
            <p:cNvGrpSpPr/>
            <p:nvPr/>
          </p:nvGrpSpPr>
          <p:grpSpPr>
            <a:xfrm>
              <a:off x="-396757" y="400050"/>
              <a:ext cx="4860257" cy="1810351"/>
              <a:chOff x="-3670182" y="-2695575"/>
              <a:chExt cx="4860257" cy="1810351"/>
            </a:xfrm>
          </p:grpSpPr>
          <p:sp>
            <p:nvSpPr>
              <p:cNvPr id="42" name="Google Shape;42;p2"/>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2273300" y="-1186068"/>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549412" y="-2394730"/>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3670182" y="-2171921"/>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1614173" y="-269557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51" name="Google Shape;51;p2"/>
          <p:cNvSpPr/>
          <p:nvPr/>
        </p:nvSpPr>
        <p:spPr>
          <a:xfrm>
            <a:off x="698667" y="5981667"/>
            <a:ext cx="10884000" cy="635200"/>
          </a:xfrm>
          <a:prstGeom prst="ellipse">
            <a:avLst/>
          </a:pr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1377900" y="762000"/>
            <a:ext cx="9461600" cy="5575600"/>
          </a:xfrm>
          <a:prstGeom prst="roundRect">
            <a:avLst>
              <a:gd name="adj" fmla="val 3463"/>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3" name="Google Shape;53;p2"/>
          <p:cNvGrpSpPr/>
          <p:nvPr/>
        </p:nvGrpSpPr>
        <p:grpSpPr>
          <a:xfrm>
            <a:off x="1682611" y="884869"/>
            <a:ext cx="8985697" cy="5357621"/>
            <a:chOff x="1261957" y="663651"/>
            <a:chExt cx="6739273" cy="4018216"/>
          </a:xfrm>
        </p:grpSpPr>
        <p:sp>
          <p:nvSpPr>
            <p:cNvPr id="54" name="Google Shape;54;p2"/>
            <p:cNvSpPr/>
            <p:nvPr/>
          </p:nvSpPr>
          <p:spPr>
            <a:xfrm>
              <a:off x="1261957"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1652175"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2042392"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2432610"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2822827"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3212308" y="684476"/>
              <a:ext cx="54291"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457468"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847686"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2237099"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2627316"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3017601"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3407819"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1261957"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1652175"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2042392"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2432610"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2822827"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3212308" y="1191989"/>
              <a:ext cx="54291"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1457468"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1847686"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2237099"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627316"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3017601"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3407819"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1261957"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1652175"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2042392"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2432610"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2822827"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3212308" y="1700373"/>
              <a:ext cx="54291"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1457468"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1847686"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2237099"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2627316"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3017601"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3407819"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0" name="Google Shape;90;p2"/>
            <p:cNvGrpSpPr/>
            <p:nvPr/>
          </p:nvGrpSpPr>
          <p:grpSpPr>
            <a:xfrm>
              <a:off x="1261957" y="2342026"/>
              <a:ext cx="2199348" cy="2339841"/>
              <a:chOff x="1262025" y="623413"/>
              <a:chExt cx="3815001" cy="4058701"/>
            </a:xfrm>
          </p:grpSpPr>
          <p:sp>
            <p:nvSpPr>
              <p:cNvPr id="91" name="Google Shape;91;p2"/>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2"/>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2"/>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2"/>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2"/>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2"/>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2"/>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2"/>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2"/>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2"/>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2"/>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2"/>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2"/>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2"/>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2"/>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2"/>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2"/>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2"/>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2"/>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2"/>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 name="Google Shape;151;p2"/>
            <p:cNvSpPr/>
            <p:nvPr/>
          </p:nvSpPr>
          <p:spPr>
            <a:xfrm>
              <a:off x="3602532"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2"/>
            <p:cNvSpPr/>
            <p:nvPr/>
          </p:nvSpPr>
          <p:spPr>
            <a:xfrm>
              <a:off x="3992750"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2"/>
            <p:cNvSpPr/>
            <p:nvPr/>
          </p:nvSpPr>
          <p:spPr>
            <a:xfrm>
              <a:off x="4382967"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2"/>
            <p:cNvSpPr/>
            <p:nvPr/>
          </p:nvSpPr>
          <p:spPr>
            <a:xfrm>
              <a:off x="4773185"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2"/>
            <p:cNvSpPr/>
            <p:nvPr/>
          </p:nvSpPr>
          <p:spPr>
            <a:xfrm>
              <a:off x="5163402"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2"/>
            <p:cNvSpPr/>
            <p:nvPr/>
          </p:nvSpPr>
          <p:spPr>
            <a:xfrm>
              <a:off x="5552883"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2"/>
            <p:cNvSpPr/>
            <p:nvPr/>
          </p:nvSpPr>
          <p:spPr>
            <a:xfrm>
              <a:off x="3798043"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2"/>
            <p:cNvSpPr/>
            <p:nvPr/>
          </p:nvSpPr>
          <p:spPr>
            <a:xfrm>
              <a:off x="4188261"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2"/>
            <p:cNvSpPr/>
            <p:nvPr/>
          </p:nvSpPr>
          <p:spPr>
            <a:xfrm>
              <a:off x="4577674"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2"/>
            <p:cNvSpPr/>
            <p:nvPr/>
          </p:nvSpPr>
          <p:spPr>
            <a:xfrm>
              <a:off x="4967891"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2"/>
            <p:cNvSpPr/>
            <p:nvPr/>
          </p:nvSpPr>
          <p:spPr>
            <a:xfrm>
              <a:off x="5358176"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2"/>
            <p:cNvSpPr/>
            <p:nvPr/>
          </p:nvSpPr>
          <p:spPr>
            <a:xfrm>
              <a:off x="5748394"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2"/>
            <p:cNvSpPr/>
            <p:nvPr/>
          </p:nvSpPr>
          <p:spPr>
            <a:xfrm>
              <a:off x="3602532"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2"/>
            <p:cNvSpPr/>
            <p:nvPr/>
          </p:nvSpPr>
          <p:spPr>
            <a:xfrm>
              <a:off x="3992750"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2"/>
            <p:cNvSpPr/>
            <p:nvPr/>
          </p:nvSpPr>
          <p:spPr>
            <a:xfrm>
              <a:off x="4382967"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2"/>
            <p:cNvSpPr/>
            <p:nvPr/>
          </p:nvSpPr>
          <p:spPr>
            <a:xfrm>
              <a:off x="4773185"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2"/>
            <p:cNvSpPr/>
            <p:nvPr/>
          </p:nvSpPr>
          <p:spPr>
            <a:xfrm>
              <a:off x="5163402"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2"/>
            <p:cNvSpPr/>
            <p:nvPr/>
          </p:nvSpPr>
          <p:spPr>
            <a:xfrm>
              <a:off x="5552883"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2"/>
            <p:cNvSpPr/>
            <p:nvPr/>
          </p:nvSpPr>
          <p:spPr>
            <a:xfrm>
              <a:off x="3798043"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2"/>
            <p:cNvSpPr/>
            <p:nvPr/>
          </p:nvSpPr>
          <p:spPr>
            <a:xfrm>
              <a:off x="4188261"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2"/>
            <p:cNvSpPr/>
            <p:nvPr/>
          </p:nvSpPr>
          <p:spPr>
            <a:xfrm>
              <a:off x="4577674"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2"/>
            <p:cNvSpPr/>
            <p:nvPr/>
          </p:nvSpPr>
          <p:spPr>
            <a:xfrm>
              <a:off x="4967891"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2"/>
            <p:cNvSpPr/>
            <p:nvPr/>
          </p:nvSpPr>
          <p:spPr>
            <a:xfrm>
              <a:off x="5358176"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2"/>
            <p:cNvSpPr/>
            <p:nvPr/>
          </p:nvSpPr>
          <p:spPr>
            <a:xfrm>
              <a:off x="5748394"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2"/>
            <p:cNvSpPr/>
            <p:nvPr/>
          </p:nvSpPr>
          <p:spPr>
            <a:xfrm>
              <a:off x="3602532"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2"/>
            <p:cNvSpPr/>
            <p:nvPr/>
          </p:nvSpPr>
          <p:spPr>
            <a:xfrm>
              <a:off x="3992750"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2"/>
            <p:cNvSpPr/>
            <p:nvPr/>
          </p:nvSpPr>
          <p:spPr>
            <a:xfrm>
              <a:off x="4382967"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2"/>
            <p:cNvSpPr/>
            <p:nvPr/>
          </p:nvSpPr>
          <p:spPr>
            <a:xfrm>
              <a:off x="4773185"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2"/>
            <p:cNvSpPr/>
            <p:nvPr/>
          </p:nvSpPr>
          <p:spPr>
            <a:xfrm>
              <a:off x="5163402"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2"/>
            <p:cNvSpPr/>
            <p:nvPr/>
          </p:nvSpPr>
          <p:spPr>
            <a:xfrm>
              <a:off x="5552883"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2"/>
            <p:cNvSpPr/>
            <p:nvPr/>
          </p:nvSpPr>
          <p:spPr>
            <a:xfrm>
              <a:off x="3798043"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2"/>
            <p:cNvSpPr/>
            <p:nvPr/>
          </p:nvSpPr>
          <p:spPr>
            <a:xfrm>
              <a:off x="4188261"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2"/>
            <p:cNvSpPr/>
            <p:nvPr/>
          </p:nvSpPr>
          <p:spPr>
            <a:xfrm>
              <a:off x="4577674"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2"/>
            <p:cNvSpPr/>
            <p:nvPr/>
          </p:nvSpPr>
          <p:spPr>
            <a:xfrm>
              <a:off x="4967891"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2"/>
            <p:cNvSpPr/>
            <p:nvPr/>
          </p:nvSpPr>
          <p:spPr>
            <a:xfrm>
              <a:off x="5358176"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2"/>
            <p:cNvSpPr/>
            <p:nvPr/>
          </p:nvSpPr>
          <p:spPr>
            <a:xfrm>
              <a:off x="5748394"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87" name="Google Shape;187;p2"/>
            <p:cNvGrpSpPr/>
            <p:nvPr/>
          </p:nvGrpSpPr>
          <p:grpSpPr>
            <a:xfrm>
              <a:off x="3602532" y="2342026"/>
              <a:ext cx="2199348" cy="2339841"/>
              <a:chOff x="1262025" y="623413"/>
              <a:chExt cx="3815001" cy="4058701"/>
            </a:xfrm>
          </p:grpSpPr>
          <p:sp>
            <p:nvSpPr>
              <p:cNvPr id="188" name="Google Shape;188;p2"/>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2"/>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2"/>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2"/>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2"/>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2"/>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2"/>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2"/>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2"/>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2"/>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2"/>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2"/>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2"/>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2"/>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2"/>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2"/>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2"/>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2"/>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2"/>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2"/>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2"/>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2"/>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2"/>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2"/>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2"/>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 name="Google Shape;218;p2"/>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2"/>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2"/>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2"/>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 name="Google Shape;222;p2"/>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2"/>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2"/>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2"/>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2"/>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2"/>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 name="Google Shape;228;p2"/>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 name="Google Shape;229;p2"/>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2"/>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2"/>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2"/>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2"/>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2"/>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 name="Google Shape;235;p2"/>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2"/>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2"/>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2"/>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 name="Google Shape;239;p2"/>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 name="Google Shape;240;p2"/>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2"/>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 name="Google Shape;242;p2"/>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2"/>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2"/>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2"/>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8" name="Google Shape;248;p2"/>
            <p:cNvSpPr/>
            <p:nvPr/>
          </p:nvSpPr>
          <p:spPr>
            <a:xfrm>
              <a:off x="5801882" y="663651"/>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 name="Google Shape;249;p2"/>
            <p:cNvSpPr/>
            <p:nvPr/>
          </p:nvSpPr>
          <p:spPr>
            <a:xfrm>
              <a:off x="6192100" y="663651"/>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
            <p:cNvSpPr/>
            <p:nvPr/>
          </p:nvSpPr>
          <p:spPr>
            <a:xfrm>
              <a:off x="6582317" y="663651"/>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
            <p:cNvSpPr/>
            <p:nvPr/>
          </p:nvSpPr>
          <p:spPr>
            <a:xfrm>
              <a:off x="6972535" y="663651"/>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
            <p:cNvSpPr/>
            <p:nvPr/>
          </p:nvSpPr>
          <p:spPr>
            <a:xfrm>
              <a:off x="7362752" y="663651"/>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
            <p:cNvSpPr/>
            <p:nvPr/>
          </p:nvSpPr>
          <p:spPr>
            <a:xfrm>
              <a:off x="7752233" y="663651"/>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
            <p:cNvSpPr/>
            <p:nvPr/>
          </p:nvSpPr>
          <p:spPr>
            <a:xfrm>
              <a:off x="5997393" y="917407"/>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
            <p:cNvSpPr/>
            <p:nvPr/>
          </p:nvSpPr>
          <p:spPr>
            <a:xfrm>
              <a:off x="6387611" y="917407"/>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
            <p:cNvSpPr/>
            <p:nvPr/>
          </p:nvSpPr>
          <p:spPr>
            <a:xfrm>
              <a:off x="6777024" y="917407"/>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
            <p:cNvSpPr/>
            <p:nvPr/>
          </p:nvSpPr>
          <p:spPr>
            <a:xfrm>
              <a:off x="7167241" y="917407"/>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
            <p:cNvSpPr/>
            <p:nvPr/>
          </p:nvSpPr>
          <p:spPr>
            <a:xfrm>
              <a:off x="7557526" y="917407"/>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
            <p:cNvSpPr/>
            <p:nvPr/>
          </p:nvSpPr>
          <p:spPr>
            <a:xfrm>
              <a:off x="7947744" y="917407"/>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
            <p:cNvSpPr/>
            <p:nvPr/>
          </p:nvSpPr>
          <p:spPr>
            <a:xfrm>
              <a:off x="5801882" y="1171164"/>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 name="Google Shape;261;p2"/>
            <p:cNvSpPr/>
            <p:nvPr/>
          </p:nvSpPr>
          <p:spPr>
            <a:xfrm>
              <a:off x="6192100" y="1171164"/>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2"/>
            <p:cNvSpPr/>
            <p:nvPr/>
          </p:nvSpPr>
          <p:spPr>
            <a:xfrm>
              <a:off x="6582317" y="1171164"/>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2"/>
            <p:cNvSpPr/>
            <p:nvPr/>
          </p:nvSpPr>
          <p:spPr>
            <a:xfrm>
              <a:off x="6972535" y="1171164"/>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 name="Google Shape;264;p2"/>
            <p:cNvSpPr/>
            <p:nvPr/>
          </p:nvSpPr>
          <p:spPr>
            <a:xfrm>
              <a:off x="7362752" y="1171164"/>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 name="Google Shape;265;p2"/>
            <p:cNvSpPr/>
            <p:nvPr/>
          </p:nvSpPr>
          <p:spPr>
            <a:xfrm>
              <a:off x="7752233" y="1171164"/>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 name="Google Shape;266;p2"/>
            <p:cNvSpPr/>
            <p:nvPr/>
          </p:nvSpPr>
          <p:spPr>
            <a:xfrm>
              <a:off x="5997393" y="1425724"/>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 name="Google Shape;267;p2"/>
            <p:cNvSpPr/>
            <p:nvPr/>
          </p:nvSpPr>
          <p:spPr>
            <a:xfrm>
              <a:off x="6387611" y="1425724"/>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 name="Google Shape;268;p2"/>
            <p:cNvSpPr/>
            <p:nvPr/>
          </p:nvSpPr>
          <p:spPr>
            <a:xfrm>
              <a:off x="6777024" y="1425724"/>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 name="Google Shape;269;p2"/>
            <p:cNvSpPr/>
            <p:nvPr/>
          </p:nvSpPr>
          <p:spPr>
            <a:xfrm>
              <a:off x="7167241" y="1425724"/>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 name="Google Shape;270;p2"/>
            <p:cNvSpPr/>
            <p:nvPr/>
          </p:nvSpPr>
          <p:spPr>
            <a:xfrm>
              <a:off x="7557526" y="1425724"/>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 name="Google Shape;271;p2"/>
            <p:cNvSpPr/>
            <p:nvPr/>
          </p:nvSpPr>
          <p:spPr>
            <a:xfrm>
              <a:off x="7947744" y="1425724"/>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2"/>
            <p:cNvSpPr/>
            <p:nvPr/>
          </p:nvSpPr>
          <p:spPr>
            <a:xfrm>
              <a:off x="5801882" y="1679548"/>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2"/>
            <p:cNvSpPr/>
            <p:nvPr/>
          </p:nvSpPr>
          <p:spPr>
            <a:xfrm>
              <a:off x="6192100" y="1679548"/>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 name="Google Shape;274;p2"/>
            <p:cNvSpPr/>
            <p:nvPr/>
          </p:nvSpPr>
          <p:spPr>
            <a:xfrm>
              <a:off x="6582317" y="1679548"/>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 name="Google Shape;275;p2"/>
            <p:cNvSpPr/>
            <p:nvPr/>
          </p:nvSpPr>
          <p:spPr>
            <a:xfrm>
              <a:off x="6972535" y="1679548"/>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2"/>
            <p:cNvSpPr/>
            <p:nvPr/>
          </p:nvSpPr>
          <p:spPr>
            <a:xfrm>
              <a:off x="7362752" y="1679548"/>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2"/>
            <p:cNvSpPr/>
            <p:nvPr/>
          </p:nvSpPr>
          <p:spPr>
            <a:xfrm>
              <a:off x="7752233" y="1679548"/>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2"/>
            <p:cNvSpPr/>
            <p:nvPr/>
          </p:nvSpPr>
          <p:spPr>
            <a:xfrm>
              <a:off x="5997393" y="1934108"/>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2"/>
            <p:cNvSpPr/>
            <p:nvPr/>
          </p:nvSpPr>
          <p:spPr>
            <a:xfrm>
              <a:off x="6387611" y="1934108"/>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2"/>
            <p:cNvSpPr/>
            <p:nvPr/>
          </p:nvSpPr>
          <p:spPr>
            <a:xfrm>
              <a:off x="6777024" y="1934108"/>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 name="Google Shape;281;p2"/>
            <p:cNvSpPr/>
            <p:nvPr/>
          </p:nvSpPr>
          <p:spPr>
            <a:xfrm>
              <a:off x="7167241" y="1934108"/>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 name="Google Shape;282;p2"/>
            <p:cNvSpPr/>
            <p:nvPr/>
          </p:nvSpPr>
          <p:spPr>
            <a:xfrm>
              <a:off x="7557526" y="1934108"/>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2"/>
            <p:cNvSpPr/>
            <p:nvPr/>
          </p:nvSpPr>
          <p:spPr>
            <a:xfrm>
              <a:off x="7947744" y="1934108"/>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84" name="Google Shape;284;p2"/>
            <p:cNvGrpSpPr/>
            <p:nvPr/>
          </p:nvGrpSpPr>
          <p:grpSpPr>
            <a:xfrm>
              <a:off x="5801882" y="2321201"/>
              <a:ext cx="2199348" cy="2339841"/>
              <a:chOff x="1262025" y="623413"/>
              <a:chExt cx="3815001" cy="4058701"/>
            </a:xfrm>
          </p:grpSpPr>
          <p:sp>
            <p:nvSpPr>
              <p:cNvPr id="285" name="Google Shape;285;p2"/>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2"/>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2"/>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2"/>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 name="Google Shape;289;p2"/>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 name="Google Shape;290;p2"/>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 name="Google Shape;291;p2"/>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 name="Google Shape;292;p2"/>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2"/>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2"/>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 name="Google Shape;295;p2"/>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 name="Google Shape;296;p2"/>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2"/>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 name="Google Shape;298;p2"/>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 name="Google Shape;299;p2"/>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2"/>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2"/>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2"/>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2"/>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2"/>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 name="Google Shape;305;p2"/>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2"/>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2"/>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2"/>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2"/>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2"/>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2"/>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2"/>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2"/>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2"/>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2"/>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2"/>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2"/>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2"/>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2"/>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2"/>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2"/>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2"/>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2"/>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2"/>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2"/>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2"/>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2"/>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2"/>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2"/>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2"/>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2"/>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2"/>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2"/>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2"/>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2"/>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2"/>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2"/>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 name="Google Shape;340;p2"/>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 name="Google Shape;341;p2"/>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2"/>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3" name="Google Shape;343;p2"/>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2"/>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45" name="Google Shape;345;p2"/>
          <p:cNvGrpSpPr/>
          <p:nvPr/>
        </p:nvGrpSpPr>
        <p:grpSpPr>
          <a:xfrm>
            <a:off x="1757901" y="1258900"/>
            <a:ext cx="8707633" cy="4190800"/>
            <a:chOff x="1308900" y="944175"/>
            <a:chExt cx="6530725" cy="3143100"/>
          </a:xfrm>
        </p:grpSpPr>
        <p:sp>
          <p:nvSpPr>
            <p:cNvPr id="346" name="Google Shape;346;p2"/>
            <p:cNvSpPr/>
            <p:nvPr/>
          </p:nvSpPr>
          <p:spPr>
            <a:xfrm>
              <a:off x="1308900" y="944175"/>
              <a:ext cx="6526200" cy="3143100"/>
            </a:xfrm>
            <a:prstGeom prst="rect">
              <a:avLst/>
            </a:prstGeom>
            <a:solidFill>
              <a:srgbClr val="F1DB58">
                <a:alpha val="3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2"/>
            <p:cNvSpPr/>
            <p:nvPr/>
          </p:nvSpPr>
          <p:spPr>
            <a:xfrm>
              <a:off x="1308900" y="944175"/>
              <a:ext cx="6526200" cy="314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2"/>
            <p:cNvSpPr/>
            <p:nvPr/>
          </p:nvSpPr>
          <p:spPr>
            <a:xfrm>
              <a:off x="1313425" y="944175"/>
              <a:ext cx="6526200" cy="3143100"/>
            </a:xfrm>
            <a:prstGeom prst="rect">
              <a:avLst/>
            </a:prstGeom>
            <a:solidFill>
              <a:srgbClr val="FFF9D4">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9" name="Google Shape;349;p2"/>
          <p:cNvSpPr txBox="1">
            <a:spLocks noGrp="1"/>
          </p:cNvSpPr>
          <p:nvPr>
            <p:ph type="ctrTitle"/>
          </p:nvPr>
        </p:nvSpPr>
        <p:spPr>
          <a:xfrm>
            <a:off x="1994367" y="1930399"/>
            <a:ext cx="8216400" cy="23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9310" b="1">
                <a:latin typeface="Itim"/>
                <a:ea typeface="Itim"/>
                <a:cs typeface="Itim"/>
                <a:sym typeface="Itim"/>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350" name="Google Shape;350;p2"/>
          <p:cNvSpPr txBox="1">
            <a:spLocks noGrp="1"/>
          </p:cNvSpPr>
          <p:nvPr>
            <p:ph type="subTitle" idx="1"/>
          </p:nvPr>
        </p:nvSpPr>
        <p:spPr>
          <a:xfrm>
            <a:off x="1757900" y="4380017"/>
            <a:ext cx="8701600" cy="63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Coming Soon"/>
                <a:ea typeface="Coming Soon"/>
                <a:cs typeface="Coming Soon"/>
                <a:sym typeface="Coming Soon"/>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351" name="Google Shape;351;p2"/>
          <p:cNvSpPr/>
          <p:nvPr/>
        </p:nvSpPr>
        <p:spPr>
          <a:xfrm>
            <a:off x="11849458" y="2217415"/>
            <a:ext cx="189964" cy="16627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060683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352"/>
        <p:cNvGrpSpPr/>
        <p:nvPr/>
      </p:nvGrpSpPr>
      <p:grpSpPr>
        <a:xfrm>
          <a:off x="0" y="0"/>
          <a:ext cx="0" cy="0"/>
          <a:chOff x="0" y="0"/>
          <a:chExt cx="0" cy="0"/>
        </a:xfrm>
      </p:grpSpPr>
      <p:grpSp>
        <p:nvGrpSpPr>
          <p:cNvPr id="353" name="Google Shape;353;p3"/>
          <p:cNvGrpSpPr/>
          <p:nvPr/>
        </p:nvGrpSpPr>
        <p:grpSpPr>
          <a:xfrm>
            <a:off x="26074" y="-10539"/>
            <a:ext cx="8057526" cy="4034340"/>
            <a:chOff x="-233487" y="-141344"/>
            <a:chExt cx="4696988" cy="2351745"/>
          </a:xfrm>
        </p:grpSpPr>
        <p:grpSp>
          <p:nvGrpSpPr>
            <p:cNvPr id="354" name="Google Shape;354;p3"/>
            <p:cNvGrpSpPr/>
            <p:nvPr/>
          </p:nvGrpSpPr>
          <p:grpSpPr>
            <a:xfrm>
              <a:off x="-233487" y="-141344"/>
              <a:ext cx="3074899" cy="2050894"/>
              <a:chOff x="-1935287" y="-2694044"/>
              <a:chExt cx="3074899" cy="2050894"/>
            </a:xfrm>
          </p:grpSpPr>
          <p:sp>
            <p:nvSpPr>
              <p:cNvPr id="355" name="Google Shape;355;p3"/>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3"/>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3"/>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3"/>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3"/>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3"/>
              <p:cNvSpPr/>
              <p:nvPr/>
            </p:nvSpPr>
            <p:spPr>
              <a:xfrm>
                <a:off x="-1852300" y="-1848981"/>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3"/>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3"/>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3"/>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4" name="Google Shape;364;p3"/>
            <p:cNvGrpSpPr/>
            <p:nvPr/>
          </p:nvGrpSpPr>
          <p:grpSpPr>
            <a:xfrm>
              <a:off x="137988" y="167210"/>
              <a:ext cx="4325513" cy="2043191"/>
              <a:chOff x="-3135437" y="-2928415"/>
              <a:chExt cx="4325513" cy="2043191"/>
            </a:xfrm>
          </p:grpSpPr>
          <p:sp>
            <p:nvSpPr>
              <p:cNvPr id="365" name="Google Shape;365;p3"/>
              <p:cNvSpPr/>
              <p:nvPr/>
            </p:nvSpPr>
            <p:spPr>
              <a:xfrm>
                <a:off x="-1357557" y="-2605438"/>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3"/>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3"/>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3"/>
              <p:cNvSpPr/>
              <p:nvPr/>
            </p:nvSpPr>
            <p:spPr>
              <a:xfrm>
                <a:off x="-1952104" y="-2264977"/>
                <a:ext cx="73042" cy="61989"/>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3"/>
              <p:cNvSpPr/>
              <p:nvPr/>
            </p:nvSpPr>
            <p:spPr>
              <a:xfrm>
                <a:off x="-11543" y="-2840459"/>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3"/>
              <p:cNvSpPr/>
              <p:nvPr/>
            </p:nvSpPr>
            <p:spPr>
              <a:xfrm>
                <a:off x="-1667219" y="-2928415"/>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3"/>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3"/>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3"/>
              <p:cNvSpPr/>
              <p:nvPr/>
            </p:nvSpPr>
            <p:spPr>
              <a:xfrm>
                <a:off x="-2397245" y="-2531227"/>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74" name="Google Shape;374;p3"/>
          <p:cNvGrpSpPr/>
          <p:nvPr/>
        </p:nvGrpSpPr>
        <p:grpSpPr>
          <a:xfrm flipH="1">
            <a:off x="4428549" y="1"/>
            <a:ext cx="7763451" cy="3606820"/>
            <a:chOff x="-396757" y="-47625"/>
            <a:chExt cx="4860257" cy="2258026"/>
          </a:xfrm>
        </p:grpSpPr>
        <p:grpSp>
          <p:nvGrpSpPr>
            <p:cNvPr id="375" name="Google Shape;375;p3"/>
            <p:cNvGrpSpPr/>
            <p:nvPr/>
          </p:nvGrpSpPr>
          <p:grpSpPr>
            <a:xfrm>
              <a:off x="-233487" y="-47625"/>
              <a:ext cx="3074899" cy="1957175"/>
              <a:chOff x="-1935287" y="-2600325"/>
              <a:chExt cx="3074899" cy="1957175"/>
            </a:xfrm>
          </p:grpSpPr>
          <p:sp>
            <p:nvSpPr>
              <p:cNvPr id="376" name="Google Shape;376;p3"/>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3"/>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3"/>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3"/>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3"/>
              <p:cNvSpPr/>
              <p:nvPr/>
            </p:nvSpPr>
            <p:spPr>
              <a:xfrm>
                <a:off x="-972963" y="-1851805"/>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3"/>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3"/>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 name="Google Shape;383;p3"/>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3"/>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5" name="Google Shape;385;p3"/>
            <p:cNvGrpSpPr/>
            <p:nvPr/>
          </p:nvGrpSpPr>
          <p:grpSpPr>
            <a:xfrm>
              <a:off x="-396757" y="400050"/>
              <a:ext cx="4860257" cy="1810351"/>
              <a:chOff x="-3670182" y="-2695575"/>
              <a:chExt cx="4860257" cy="1810351"/>
            </a:xfrm>
          </p:grpSpPr>
          <p:sp>
            <p:nvSpPr>
              <p:cNvPr id="386" name="Google Shape;386;p3"/>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 name="Google Shape;387;p3"/>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3"/>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3"/>
              <p:cNvSpPr/>
              <p:nvPr/>
            </p:nvSpPr>
            <p:spPr>
              <a:xfrm>
                <a:off x="-2273300" y="-1186068"/>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3"/>
              <p:cNvSpPr/>
              <p:nvPr/>
            </p:nvSpPr>
            <p:spPr>
              <a:xfrm>
                <a:off x="549412" y="-2394730"/>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3"/>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3"/>
              <p:cNvSpPr/>
              <p:nvPr/>
            </p:nvSpPr>
            <p:spPr>
              <a:xfrm>
                <a:off x="-3670182" y="-2171921"/>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3"/>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3"/>
              <p:cNvSpPr/>
              <p:nvPr/>
            </p:nvSpPr>
            <p:spPr>
              <a:xfrm>
                <a:off x="-1614173" y="-269557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395" name="Google Shape;395;p3"/>
          <p:cNvSpPr/>
          <p:nvPr/>
        </p:nvSpPr>
        <p:spPr>
          <a:xfrm>
            <a:off x="698667" y="5981667"/>
            <a:ext cx="10884000" cy="635200"/>
          </a:xfrm>
          <a:prstGeom prst="ellipse">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6" name="Google Shape;396;p3"/>
          <p:cNvSpPr/>
          <p:nvPr/>
        </p:nvSpPr>
        <p:spPr>
          <a:xfrm>
            <a:off x="1377900" y="762000"/>
            <a:ext cx="9461600" cy="5575600"/>
          </a:xfrm>
          <a:prstGeom prst="roundRect">
            <a:avLst>
              <a:gd name="adj" fmla="val 3463"/>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97" name="Google Shape;397;p3"/>
          <p:cNvGrpSpPr/>
          <p:nvPr/>
        </p:nvGrpSpPr>
        <p:grpSpPr>
          <a:xfrm>
            <a:off x="1682611" y="884869"/>
            <a:ext cx="8985697" cy="5357621"/>
            <a:chOff x="1261957" y="663651"/>
            <a:chExt cx="6739273" cy="4018216"/>
          </a:xfrm>
        </p:grpSpPr>
        <p:sp>
          <p:nvSpPr>
            <p:cNvPr id="398" name="Google Shape;398;p3"/>
            <p:cNvSpPr/>
            <p:nvPr/>
          </p:nvSpPr>
          <p:spPr>
            <a:xfrm>
              <a:off x="1261957"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3"/>
            <p:cNvSpPr/>
            <p:nvPr/>
          </p:nvSpPr>
          <p:spPr>
            <a:xfrm>
              <a:off x="1652175"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3"/>
            <p:cNvSpPr/>
            <p:nvPr/>
          </p:nvSpPr>
          <p:spPr>
            <a:xfrm>
              <a:off x="2042392"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3"/>
            <p:cNvSpPr/>
            <p:nvPr/>
          </p:nvSpPr>
          <p:spPr>
            <a:xfrm>
              <a:off x="2432610"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 name="Google Shape;402;p3"/>
            <p:cNvSpPr/>
            <p:nvPr/>
          </p:nvSpPr>
          <p:spPr>
            <a:xfrm>
              <a:off x="2822827"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 name="Google Shape;403;p3"/>
            <p:cNvSpPr/>
            <p:nvPr/>
          </p:nvSpPr>
          <p:spPr>
            <a:xfrm>
              <a:off x="3212308"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 name="Google Shape;404;p3"/>
            <p:cNvSpPr/>
            <p:nvPr/>
          </p:nvSpPr>
          <p:spPr>
            <a:xfrm>
              <a:off x="1457468"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 name="Google Shape;405;p3"/>
            <p:cNvSpPr/>
            <p:nvPr/>
          </p:nvSpPr>
          <p:spPr>
            <a:xfrm>
              <a:off x="1847686"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3"/>
            <p:cNvSpPr/>
            <p:nvPr/>
          </p:nvSpPr>
          <p:spPr>
            <a:xfrm>
              <a:off x="2237099"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3"/>
            <p:cNvSpPr/>
            <p:nvPr/>
          </p:nvSpPr>
          <p:spPr>
            <a:xfrm>
              <a:off x="2627316"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3"/>
            <p:cNvSpPr/>
            <p:nvPr/>
          </p:nvSpPr>
          <p:spPr>
            <a:xfrm>
              <a:off x="3017601"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 name="Google Shape;409;p3"/>
            <p:cNvSpPr/>
            <p:nvPr/>
          </p:nvSpPr>
          <p:spPr>
            <a:xfrm>
              <a:off x="3407819"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 name="Google Shape;410;p3"/>
            <p:cNvSpPr/>
            <p:nvPr/>
          </p:nvSpPr>
          <p:spPr>
            <a:xfrm>
              <a:off x="1261957"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 name="Google Shape;411;p3"/>
            <p:cNvSpPr/>
            <p:nvPr/>
          </p:nvSpPr>
          <p:spPr>
            <a:xfrm>
              <a:off x="1652175"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3"/>
            <p:cNvSpPr/>
            <p:nvPr/>
          </p:nvSpPr>
          <p:spPr>
            <a:xfrm>
              <a:off x="2042392"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3"/>
            <p:cNvSpPr/>
            <p:nvPr/>
          </p:nvSpPr>
          <p:spPr>
            <a:xfrm>
              <a:off x="2432610"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3"/>
            <p:cNvSpPr/>
            <p:nvPr/>
          </p:nvSpPr>
          <p:spPr>
            <a:xfrm>
              <a:off x="2822827"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 name="Google Shape;415;p3"/>
            <p:cNvSpPr/>
            <p:nvPr/>
          </p:nvSpPr>
          <p:spPr>
            <a:xfrm>
              <a:off x="3212308"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3"/>
            <p:cNvSpPr/>
            <p:nvPr/>
          </p:nvSpPr>
          <p:spPr>
            <a:xfrm>
              <a:off x="1457468"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3"/>
            <p:cNvSpPr/>
            <p:nvPr/>
          </p:nvSpPr>
          <p:spPr>
            <a:xfrm>
              <a:off x="1847686"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3"/>
            <p:cNvSpPr/>
            <p:nvPr/>
          </p:nvSpPr>
          <p:spPr>
            <a:xfrm>
              <a:off x="2237099"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3"/>
            <p:cNvSpPr/>
            <p:nvPr/>
          </p:nvSpPr>
          <p:spPr>
            <a:xfrm>
              <a:off x="2627316"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3"/>
            <p:cNvSpPr/>
            <p:nvPr/>
          </p:nvSpPr>
          <p:spPr>
            <a:xfrm>
              <a:off x="3017601"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3"/>
            <p:cNvSpPr/>
            <p:nvPr/>
          </p:nvSpPr>
          <p:spPr>
            <a:xfrm>
              <a:off x="3407819"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3"/>
            <p:cNvSpPr/>
            <p:nvPr/>
          </p:nvSpPr>
          <p:spPr>
            <a:xfrm>
              <a:off x="1261957"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3"/>
            <p:cNvSpPr/>
            <p:nvPr/>
          </p:nvSpPr>
          <p:spPr>
            <a:xfrm>
              <a:off x="1652175"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3"/>
            <p:cNvSpPr/>
            <p:nvPr/>
          </p:nvSpPr>
          <p:spPr>
            <a:xfrm>
              <a:off x="2042392"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3"/>
            <p:cNvSpPr/>
            <p:nvPr/>
          </p:nvSpPr>
          <p:spPr>
            <a:xfrm>
              <a:off x="2432610"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3"/>
            <p:cNvSpPr/>
            <p:nvPr/>
          </p:nvSpPr>
          <p:spPr>
            <a:xfrm>
              <a:off x="2822827"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3"/>
            <p:cNvSpPr/>
            <p:nvPr/>
          </p:nvSpPr>
          <p:spPr>
            <a:xfrm>
              <a:off x="3212308"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3"/>
            <p:cNvSpPr/>
            <p:nvPr/>
          </p:nvSpPr>
          <p:spPr>
            <a:xfrm>
              <a:off x="1457468"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3"/>
            <p:cNvSpPr/>
            <p:nvPr/>
          </p:nvSpPr>
          <p:spPr>
            <a:xfrm>
              <a:off x="1847686"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3"/>
            <p:cNvSpPr/>
            <p:nvPr/>
          </p:nvSpPr>
          <p:spPr>
            <a:xfrm>
              <a:off x="2237099"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 name="Google Shape;431;p3"/>
            <p:cNvSpPr/>
            <p:nvPr/>
          </p:nvSpPr>
          <p:spPr>
            <a:xfrm>
              <a:off x="2627316"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3"/>
            <p:cNvSpPr/>
            <p:nvPr/>
          </p:nvSpPr>
          <p:spPr>
            <a:xfrm>
              <a:off x="3017601"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3"/>
            <p:cNvSpPr/>
            <p:nvPr/>
          </p:nvSpPr>
          <p:spPr>
            <a:xfrm>
              <a:off x="3407819"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34" name="Google Shape;434;p3"/>
            <p:cNvGrpSpPr/>
            <p:nvPr/>
          </p:nvGrpSpPr>
          <p:grpSpPr>
            <a:xfrm>
              <a:off x="1261957" y="2342026"/>
              <a:ext cx="2199348" cy="2339841"/>
              <a:chOff x="1262025" y="623413"/>
              <a:chExt cx="3815001" cy="4058701"/>
            </a:xfrm>
          </p:grpSpPr>
          <p:sp>
            <p:nvSpPr>
              <p:cNvPr id="435" name="Google Shape;435;p3"/>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 name="Google Shape;436;p3"/>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3"/>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3"/>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3"/>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3"/>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3"/>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3"/>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3"/>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3"/>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3"/>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3"/>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3"/>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3"/>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3"/>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3"/>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3"/>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2" name="Google Shape;452;p3"/>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3" name="Google Shape;453;p3"/>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4" name="Google Shape;454;p3"/>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5" name="Google Shape;455;p3"/>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3"/>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3"/>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3"/>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3"/>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3"/>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1" name="Google Shape;461;p3"/>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3"/>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3" name="Google Shape;463;p3"/>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3"/>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3"/>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3"/>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7" name="Google Shape;467;p3"/>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8" name="Google Shape;468;p3"/>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9" name="Google Shape;469;p3"/>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3"/>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3"/>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2" name="Google Shape;472;p3"/>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3"/>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3"/>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3"/>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3"/>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3"/>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3"/>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3"/>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0" name="Google Shape;480;p3"/>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3"/>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3"/>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3"/>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3"/>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3"/>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6" name="Google Shape;486;p3"/>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7" name="Google Shape;487;p3"/>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3"/>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3"/>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3"/>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1" name="Google Shape;491;p3"/>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2" name="Google Shape;492;p3"/>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3" name="Google Shape;493;p3"/>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4" name="Google Shape;494;p3"/>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95" name="Google Shape;495;p3"/>
            <p:cNvSpPr/>
            <p:nvPr/>
          </p:nvSpPr>
          <p:spPr>
            <a:xfrm>
              <a:off x="3602532"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6" name="Google Shape;496;p3"/>
            <p:cNvSpPr/>
            <p:nvPr/>
          </p:nvSpPr>
          <p:spPr>
            <a:xfrm>
              <a:off x="3992750"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7" name="Google Shape;497;p3"/>
            <p:cNvSpPr/>
            <p:nvPr/>
          </p:nvSpPr>
          <p:spPr>
            <a:xfrm>
              <a:off x="4382967"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8" name="Google Shape;498;p3"/>
            <p:cNvSpPr/>
            <p:nvPr/>
          </p:nvSpPr>
          <p:spPr>
            <a:xfrm>
              <a:off x="4773185"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3"/>
            <p:cNvSpPr/>
            <p:nvPr/>
          </p:nvSpPr>
          <p:spPr>
            <a:xfrm>
              <a:off x="5163402"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3"/>
            <p:cNvSpPr/>
            <p:nvPr/>
          </p:nvSpPr>
          <p:spPr>
            <a:xfrm>
              <a:off x="5552883"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3"/>
            <p:cNvSpPr/>
            <p:nvPr/>
          </p:nvSpPr>
          <p:spPr>
            <a:xfrm>
              <a:off x="3798043"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3"/>
            <p:cNvSpPr/>
            <p:nvPr/>
          </p:nvSpPr>
          <p:spPr>
            <a:xfrm>
              <a:off x="4188261"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3"/>
            <p:cNvSpPr/>
            <p:nvPr/>
          </p:nvSpPr>
          <p:spPr>
            <a:xfrm>
              <a:off x="4577674"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3"/>
            <p:cNvSpPr/>
            <p:nvPr/>
          </p:nvSpPr>
          <p:spPr>
            <a:xfrm>
              <a:off x="4967891"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3"/>
            <p:cNvSpPr/>
            <p:nvPr/>
          </p:nvSpPr>
          <p:spPr>
            <a:xfrm>
              <a:off x="5358176"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3"/>
            <p:cNvSpPr/>
            <p:nvPr/>
          </p:nvSpPr>
          <p:spPr>
            <a:xfrm>
              <a:off x="5748394"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7" name="Google Shape;507;p3"/>
            <p:cNvSpPr/>
            <p:nvPr/>
          </p:nvSpPr>
          <p:spPr>
            <a:xfrm>
              <a:off x="3602532"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8" name="Google Shape;508;p3"/>
            <p:cNvSpPr/>
            <p:nvPr/>
          </p:nvSpPr>
          <p:spPr>
            <a:xfrm>
              <a:off x="3992750"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9" name="Google Shape;509;p3"/>
            <p:cNvSpPr/>
            <p:nvPr/>
          </p:nvSpPr>
          <p:spPr>
            <a:xfrm>
              <a:off x="4382967"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3"/>
            <p:cNvSpPr/>
            <p:nvPr/>
          </p:nvSpPr>
          <p:spPr>
            <a:xfrm>
              <a:off x="4773185"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3"/>
            <p:cNvSpPr/>
            <p:nvPr/>
          </p:nvSpPr>
          <p:spPr>
            <a:xfrm>
              <a:off x="5163402"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3"/>
            <p:cNvSpPr/>
            <p:nvPr/>
          </p:nvSpPr>
          <p:spPr>
            <a:xfrm>
              <a:off x="5552883"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3"/>
            <p:cNvSpPr/>
            <p:nvPr/>
          </p:nvSpPr>
          <p:spPr>
            <a:xfrm>
              <a:off x="3798043"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3"/>
            <p:cNvSpPr/>
            <p:nvPr/>
          </p:nvSpPr>
          <p:spPr>
            <a:xfrm>
              <a:off x="4188261"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3"/>
            <p:cNvSpPr/>
            <p:nvPr/>
          </p:nvSpPr>
          <p:spPr>
            <a:xfrm>
              <a:off x="4577674"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3"/>
            <p:cNvSpPr/>
            <p:nvPr/>
          </p:nvSpPr>
          <p:spPr>
            <a:xfrm>
              <a:off x="4967891"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3"/>
            <p:cNvSpPr/>
            <p:nvPr/>
          </p:nvSpPr>
          <p:spPr>
            <a:xfrm>
              <a:off x="5358176"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3"/>
            <p:cNvSpPr/>
            <p:nvPr/>
          </p:nvSpPr>
          <p:spPr>
            <a:xfrm>
              <a:off x="5748394"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 name="Google Shape;519;p3"/>
            <p:cNvSpPr/>
            <p:nvPr/>
          </p:nvSpPr>
          <p:spPr>
            <a:xfrm>
              <a:off x="3602532"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3"/>
            <p:cNvSpPr/>
            <p:nvPr/>
          </p:nvSpPr>
          <p:spPr>
            <a:xfrm>
              <a:off x="3992750"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 name="Google Shape;521;p3"/>
            <p:cNvSpPr/>
            <p:nvPr/>
          </p:nvSpPr>
          <p:spPr>
            <a:xfrm>
              <a:off x="4382967"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 name="Google Shape;522;p3"/>
            <p:cNvSpPr/>
            <p:nvPr/>
          </p:nvSpPr>
          <p:spPr>
            <a:xfrm>
              <a:off x="4773185"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 name="Google Shape;523;p3"/>
            <p:cNvSpPr/>
            <p:nvPr/>
          </p:nvSpPr>
          <p:spPr>
            <a:xfrm>
              <a:off x="5163402"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3"/>
            <p:cNvSpPr/>
            <p:nvPr/>
          </p:nvSpPr>
          <p:spPr>
            <a:xfrm>
              <a:off x="5552883"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3"/>
            <p:cNvSpPr/>
            <p:nvPr/>
          </p:nvSpPr>
          <p:spPr>
            <a:xfrm>
              <a:off x="3798043"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3"/>
            <p:cNvSpPr/>
            <p:nvPr/>
          </p:nvSpPr>
          <p:spPr>
            <a:xfrm>
              <a:off x="4188261"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 name="Google Shape;527;p3"/>
            <p:cNvSpPr/>
            <p:nvPr/>
          </p:nvSpPr>
          <p:spPr>
            <a:xfrm>
              <a:off x="4577674"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 name="Google Shape;528;p3"/>
            <p:cNvSpPr/>
            <p:nvPr/>
          </p:nvSpPr>
          <p:spPr>
            <a:xfrm>
              <a:off x="4967891"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 name="Google Shape;529;p3"/>
            <p:cNvSpPr/>
            <p:nvPr/>
          </p:nvSpPr>
          <p:spPr>
            <a:xfrm>
              <a:off x="5358176"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 name="Google Shape;530;p3"/>
            <p:cNvSpPr/>
            <p:nvPr/>
          </p:nvSpPr>
          <p:spPr>
            <a:xfrm>
              <a:off x="5748394"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31" name="Google Shape;531;p3"/>
            <p:cNvGrpSpPr/>
            <p:nvPr/>
          </p:nvGrpSpPr>
          <p:grpSpPr>
            <a:xfrm>
              <a:off x="3602532" y="2342026"/>
              <a:ext cx="2199348" cy="2339841"/>
              <a:chOff x="1262025" y="623413"/>
              <a:chExt cx="3815001" cy="4058701"/>
            </a:xfrm>
          </p:grpSpPr>
          <p:sp>
            <p:nvSpPr>
              <p:cNvPr id="532" name="Google Shape;532;p3"/>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 name="Google Shape;533;p3"/>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3"/>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 name="Google Shape;535;p3"/>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 name="Google Shape;536;p3"/>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 name="Google Shape;537;p3"/>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 name="Google Shape;538;p3"/>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 name="Google Shape;539;p3"/>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 name="Google Shape;540;p3"/>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 name="Google Shape;541;p3"/>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 name="Google Shape;542;p3"/>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 name="Google Shape;543;p3"/>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 name="Google Shape;544;p3"/>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3"/>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3"/>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3"/>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3"/>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3"/>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3"/>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 name="Google Shape;551;p3"/>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 name="Google Shape;552;p3"/>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3"/>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 name="Google Shape;554;p3"/>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3"/>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3"/>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 name="Google Shape;557;p3"/>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 name="Google Shape;558;p3"/>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 name="Google Shape;559;p3"/>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 name="Google Shape;560;p3"/>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 name="Google Shape;561;p3"/>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 name="Google Shape;562;p3"/>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 name="Google Shape;563;p3"/>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 name="Google Shape;564;p3"/>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 name="Google Shape;565;p3"/>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 name="Google Shape;566;p3"/>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 name="Google Shape;567;p3"/>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 name="Google Shape;568;p3"/>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3"/>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3"/>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 name="Google Shape;571;p3"/>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 name="Google Shape;572;p3"/>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 name="Google Shape;573;p3"/>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 name="Google Shape;574;p3"/>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 name="Google Shape;575;p3"/>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 name="Google Shape;576;p3"/>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3"/>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 name="Google Shape;578;p3"/>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 name="Google Shape;579;p3"/>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 name="Google Shape;580;p3"/>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3"/>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 name="Google Shape;582;p3"/>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 name="Google Shape;583;p3"/>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 name="Google Shape;584;p3"/>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3"/>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3"/>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3"/>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3"/>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3"/>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3"/>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 name="Google Shape;591;p3"/>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92" name="Google Shape;592;p3"/>
            <p:cNvSpPr/>
            <p:nvPr/>
          </p:nvSpPr>
          <p:spPr>
            <a:xfrm>
              <a:off x="5801882" y="663651"/>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 name="Google Shape;593;p3"/>
            <p:cNvSpPr/>
            <p:nvPr/>
          </p:nvSpPr>
          <p:spPr>
            <a:xfrm>
              <a:off x="6192100" y="663651"/>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 name="Google Shape;594;p3"/>
            <p:cNvSpPr/>
            <p:nvPr/>
          </p:nvSpPr>
          <p:spPr>
            <a:xfrm>
              <a:off x="6582317" y="663651"/>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 name="Google Shape;595;p3"/>
            <p:cNvSpPr/>
            <p:nvPr/>
          </p:nvSpPr>
          <p:spPr>
            <a:xfrm>
              <a:off x="6972535" y="663651"/>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 name="Google Shape;596;p3"/>
            <p:cNvSpPr/>
            <p:nvPr/>
          </p:nvSpPr>
          <p:spPr>
            <a:xfrm>
              <a:off x="7362752" y="663651"/>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 name="Google Shape;597;p3"/>
            <p:cNvSpPr/>
            <p:nvPr/>
          </p:nvSpPr>
          <p:spPr>
            <a:xfrm>
              <a:off x="7752233" y="663651"/>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 name="Google Shape;598;p3"/>
            <p:cNvSpPr/>
            <p:nvPr/>
          </p:nvSpPr>
          <p:spPr>
            <a:xfrm>
              <a:off x="5997393" y="917407"/>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 name="Google Shape;599;p3"/>
            <p:cNvSpPr/>
            <p:nvPr/>
          </p:nvSpPr>
          <p:spPr>
            <a:xfrm>
              <a:off x="6387611" y="917407"/>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 name="Google Shape;600;p3"/>
            <p:cNvSpPr/>
            <p:nvPr/>
          </p:nvSpPr>
          <p:spPr>
            <a:xfrm>
              <a:off x="6777024" y="917407"/>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 name="Google Shape;601;p3"/>
            <p:cNvSpPr/>
            <p:nvPr/>
          </p:nvSpPr>
          <p:spPr>
            <a:xfrm>
              <a:off x="7167241" y="917407"/>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 name="Google Shape;602;p3"/>
            <p:cNvSpPr/>
            <p:nvPr/>
          </p:nvSpPr>
          <p:spPr>
            <a:xfrm>
              <a:off x="7557526" y="917407"/>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 name="Google Shape;603;p3"/>
            <p:cNvSpPr/>
            <p:nvPr/>
          </p:nvSpPr>
          <p:spPr>
            <a:xfrm>
              <a:off x="7947744" y="917407"/>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 name="Google Shape;604;p3"/>
            <p:cNvSpPr/>
            <p:nvPr/>
          </p:nvSpPr>
          <p:spPr>
            <a:xfrm>
              <a:off x="5801882" y="1171164"/>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 name="Google Shape;605;p3"/>
            <p:cNvSpPr/>
            <p:nvPr/>
          </p:nvSpPr>
          <p:spPr>
            <a:xfrm>
              <a:off x="6192100" y="1171164"/>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 name="Google Shape;606;p3"/>
            <p:cNvSpPr/>
            <p:nvPr/>
          </p:nvSpPr>
          <p:spPr>
            <a:xfrm>
              <a:off x="6582317" y="1171164"/>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 name="Google Shape;607;p3"/>
            <p:cNvSpPr/>
            <p:nvPr/>
          </p:nvSpPr>
          <p:spPr>
            <a:xfrm>
              <a:off x="6972535" y="1171164"/>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 name="Google Shape;608;p3"/>
            <p:cNvSpPr/>
            <p:nvPr/>
          </p:nvSpPr>
          <p:spPr>
            <a:xfrm>
              <a:off x="7362752" y="1171164"/>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 name="Google Shape;609;p3"/>
            <p:cNvSpPr/>
            <p:nvPr/>
          </p:nvSpPr>
          <p:spPr>
            <a:xfrm>
              <a:off x="7752233" y="1171164"/>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 name="Google Shape;610;p3"/>
            <p:cNvSpPr/>
            <p:nvPr/>
          </p:nvSpPr>
          <p:spPr>
            <a:xfrm>
              <a:off x="5997393" y="1425724"/>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 name="Google Shape;611;p3"/>
            <p:cNvSpPr/>
            <p:nvPr/>
          </p:nvSpPr>
          <p:spPr>
            <a:xfrm>
              <a:off x="6387611" y="1425724"/>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 name="Google Shape;612;p3"/>
            <p:cNvSpPr/>
            <p:nvPr/>
          </p:nvSpPr>
          <p:spPr>
            <a:xfrm>
              <a:off x="6777024" y="1425724"/>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 name="Google Shape;613;p3"/>
            <p:cNvSpPr/>
            <p:nvPr/>
          </p:nvSpPr>
          <p:spPr>
            <a:xfrm>
              <a:off x="7167241" y="1425724"/>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 name="Google Shape;614;p3"/>
            <p:cNvSpPr/>
            <p:nvPr/>
          </p:nvSpPr>
          <p:spPr>
            <a:xfrm>
              <a:off x="7557526" y="1425724"/>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 name="Google Shape;615;p3"/>
            <p:cNvSpPr/>
            <p:nvPr/>
          </p:nvSpPr>
          <p:spPr>
            <a:xfrm>
              <a:off x="7947744" y="1425724"/>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 name="Google Shape;616;p3"/>
            <p:cNvSpPr/>
            <p:nvPr/>
          </p:nvSpPr>
          <p:spPr>
            <a:xfrm>
              <a:off x="5801882" y="1679548"/>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 name="Google Shape;617;p3"/>
            <p:cNvSpPr/>
            <p:nvPr/>
          </p:nvSpPr>
          <p:spPr>
            <a:xfrm>
              <a:off x="6192100" y="1679548"/>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 name="Google Shape;618;p3"/>
            <p:cNvSpPr/>
            <p:nvPr/>
          </p:nvSpPr>
          <p:spPr>
            <a:xfrm>
              <a:off x="6582317" y="1679548"/>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 name="Google Shape;619;p3"/>
            <p:cNvSpPr/>
            <p:nvPr/>
          </p:nvSpPr>
          <p:spPr>
            <a:xfrm>
              <a:off x="6972535" y="1679548"/>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 name="Google Shape;620;p3"/>
            <p:cNvSpPr/>
            <p:nvPr/>
          </p:nvSpPr>
          <p:spPr>
            <a:xfrm>
              <a:off x="7362752" y="1679548"/>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3"/>
            <p:cNvSpPr/>
            <p:nvPr/>
          </p:nvSpPr>
          <p:spPr>
            <a:xfrm>
              <a:off x="7752233" y="1679548"/>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3"/>
            <p:cNvSpPr/>
            <p:nvPr/>
          </p:nvSpPr>
          <p:spPr>
            <a:xfrm>
              <a:off x="5997393" y="1934108"/>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 name="Google Shape;623;p3"/>
            <p:cNvSpPr/>
            <p:nvPr/>
          </p:nvSpPr>
          <p:spPr>
            <a:xfrm>
              <a:off x="6387611" y="1934108"/>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 name="Google Shape;624;p3"/>
            <p:cNvSpPr/>
            <p:nvPr/>
          </p:nvSpPr>
          <p:spPr>
            <a:xfrm>
              <a:off x="6777024" y="1934108"/>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 name="Google Shape;625;p3"/>
            <p:cNvSpPr/>
            <p:nvPr/>
          </p:nvSpPr>
          <p:spPr>
            <a:xfrm>
              <a:off x="7167241" y="1934108"/>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 name="Google Shape;626;p3"/>
            <p:cNvSpPr/>
            <p:nvPr/>
          </p:nvSpPr>
          <p:spPr>
            <a:xfrm>
              <a:off x="7557526" y="1934108"/>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 name="Google Shape;627;p3"/>
            <p:cNvSpPr/>
            <p:nvPr/>
          </p:nvSpPr>
          <p:spPr>
            <a:xfrm>
              <a:off x="7947744" y="1934108"/>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28" name="Google Shape;628;p3"/>
            <p:cNvGrpSpPr/>
            <p:nvPr/>
          </p:nvGrpSpPr>
          <p:grpSpPr>
            <a:xfrm>
              <a:off x="5801882" y="2321201"/>
              <a:ext cx="2199348" cy="2339841"/>
              <a:chOff x="1262025" y="623413"/>
              <a:chExt cx="3815001" cy="4058701"/>
            </a:xfrm>
          </p:grpSpPr>
          <p:sp>
            <p:nvSpPr>
              <p:cNvPr id="629" name="Google Shape;629;p3"/>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 name="Google Shape;630;p3"/>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 name="Google Shape;631;p3"/>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 name="Google Shape;632;p3"/>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 name="Google Shape;633;p3"/>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3"/>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3"/>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3"/>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3"/>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3"/>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3"/>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 name="Google Shape;640;p3"/>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 name="Google Shape;641;p3"/>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3"/>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3"/>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 name="Google Shape;644;p3"/>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 name="Google Shape;645;p3"/>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3"/>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3"/>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3"/>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 name="Google Shape;649;p3"/>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 name="Google Shape;650;p3"/>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3"/>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3"/>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 name="Google Shape;653;p3"/>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 name="Google Shape;655;p3"/>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3"/>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3"/>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3"/>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3"/>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3"/>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 name="Google Shape;664;p3"/>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 name="Google Shape;665;p3"/>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3"/>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3"/>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3"/>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3"/>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 name="Google Shape;674;p3"/>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 name="Google Shape;675;p3"/>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 name="Google Shape;676;p3"/>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 name="Google Shape;677;p3"/>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3"/>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3"/>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3"/>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3"/>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3"/>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 name="Google Shape;684;p3"/>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3"/>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89" name="Google Shape;689;p3"/>
          <p:cNvGrpSpPr/>
          <p:nvPr/>
        </p:nvGrpSpPr>
        <p:grpSpPr>
          <a:xfrm>
            <a:off x="1757901" y="1258900"/>
            <a:ext cx="8707633" cy="4190800"/>
            <a:chOff x="1308900" y="944175"/>
            <a:chExt cx="6530725" cy="3143100"/>
          </a:xfrm>
        </p:grpSpPr>
        <p:sp>
          <p:nvSpPr>
            <p:cNvPr id="690" name="Google Shape;690;p3"/>
            <p:cNvSpPr/>
            <p:nvPr/>
          </p:nvSpPr>
          <p:spPr>
            <a:xfrm>
              <a:off x="1308900" y="944175"/>
              <a:ext cx="6526200" cy="3143100"/>
            </a:xfrm>
            <a:prstGeom prst="rect">
              <a:avLst/>
            </a:prstGeom>
            <a:solidFill>
              <a:srgbClr val="F1DB58">
                <a:alpha val="3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3"/>
            <p:cNvSpPr/>
            <p:nvPr/>
          </p:nvSpPr>
          <p:spPr>
            <a:xfrm>
              <a:off x="1308900" y="944175"/>
              <a:ext cx="6526200" cy="314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3"/>
            <p:cNvSpPr/>
            <p:nvPr/>
          </p:nvSpPr>
          <p:spPr>
            <a:xfrm>
              <a:off x="1313425" y="944175"/>
              <a:ext cx="6526200" cy="3143100"/>
            </a:xfrm>
            <a:prstGeom prst="rect">
              <a:avLst/>
            </a:prstGeom>
            <a:solidFill>
              <a:srgbClr val="FFF9D4">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3" name="Google Shape;693;p3"/>
          <p:cNvSpPr txBox="1">
            <a:spLocks noGrp="1"/>
          </p:cNvSpPr>
          <p:nvPr>
            <p:ph type="ctrTitle"/>
          </p:nvPr>
        </p:nvSpPr>
        <p:spPr>
          <a:xfrm>
            <a:off x="1809401" y="1917699"/>
            <a:ext cx="8216400" cy="23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10" b="1">
                <a:latin typeface="Itim"/>
                <a:ea typeface="Itim"/>
                <a:cs typeface="Itim"/>
                <a:sym typeface="Itim"/>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94" name="Google Shape;694;p3"/>
          <p:cNvSpPr txBox="1">
            <a:spLocks noGrp="1"/>
          </p:cNvSpPr>
          <p:nvPr>
            <p:ph type="subTitle" idx="1"/>
          </p:nvPr>
        </p:nvSpPr>
        <p:spPr>
          <a:xfrm>
            <a:off x="1745201" y="4380017"/>
            <a:ext cx="8701600" cy="6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atin typeface="Coming Soon"/>
                <a:ea typeface="Coming Soon"/>
                <a:cs typeface="Coming Soon"/>
                <a:sym typeface="Coming Soon"/>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695" name="Google Shape;695;p3"/>
          <p:cNvSpPr/>
          <p:nvPr/>
        </p:nvSpPr>
        <p:spPr>
          <a:xfrm>
            <a:off x="11849458" y="2217415"/>
            <a:ext cx="189964" cy="16627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423947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696"/>
        <p:cNvGrpSpPr/>
        <p:nvPr/>
      </p:nvGrpSpPr>
      <p:grpSpPr>
        <a:xfrm>
          <a:off x="0" y="0"/>
          <a:ext cx="0" cy="0"/>
          <a:chOff x="0" y="0"/>
          <a:chExt cx="0" cy="0"/>
        </a:xfrm>
      </p:grpSpPr>
      <p:sp>
        <p:nvSpPr>
          <p:cNvPr id="697" name="Google Shape;697;p4"/>
          <p:cNvSpPr/>
          <p:nvPr/>
        </p:nvSpPr>
        <p:spPr>
          <a:xfrm>
            <a:off x="812801" y="492567"/>
            <a:ext cx="10388596" cy="5872900"/>
          </a:xfrm>
          <a:custGeom>
            <a:avLst/>
            <a:gdLst/>
            <a:ahLst/>
            <a:cxnLst/>
            <a:rect l="l" t="t" r="r" b="b"/>
            <a:pathLst>
              <a:path w="38053" h="23170" extrusionOk="0">
                <a:moveTo>
                  <a:pt x="37981" y="0"/>
                </a:moveTo>
                <a:cubicBezTo>
                  <a:pt x="37969" y="0"/>
                  <a:pt x="16145" y="488"/>
                  <a:pt x="13966" y="655"/>
                </a:cubicBezTo>
                <a:cubicBezTo>
                  <a:pt x="12490" y="774"/>
                  <a:pt x="751" y="643"/>
                  <a:pt x="751" y="822"/>
                </a:cubicBezTo>
                <a:cubicBezTo>
                  <a:pt x="751" y="1024"/>
                  <a:pt x="0" y="15312"/>
                  <a:pt x="72" y="18550"/>
                </a:cubicBezTo>
                <a:cubicBezTo>
                  <a:pt x="203" y="23170"/>
                  <a:pt x="108" y="22836"/>
                  <a:pt x="203" y="22991"/>
                </a:cubicBezTo>
                <a:cubicBezTo>
                  <a:pt x="237" y="23042"/>
                  <a:pt x="2787" y="23060"/>
                  <a:pt x="6451" y="23060"/>
                </a:cubicBezTo>
                <a:cubicBezTo>
                  <a:pt x="14885" y="23060"/>
                  <a:pt x="29225" y="22966"/>
                  <a:pt x="32376" y="22966"/>
                </a:cubicBezTo>
                <a:cubicBezTo>
                  <a:pt x="32619" y="22966"/>
                  <a:pt x="32795" y="22966"/>
                  <a:pt x="32897" y="22967"/>
                </a:cubicBezTo>
                <a:cubicBezTo>
                  <a:pt x="33243" y="22967"/>
                  <a:pt x="37993" y="22753"/>
                  <a:pt x="38005" y="22682"/>
                </a:cubicBezTo>
                <a:cubicBezTo>
                  <a:pt x="38053" y="18455"/>
                  <a:pt x="37993" y="191"/>
                  <a:pt x="37981"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8" name="Google Shape;698;p4"/>
          <p:cNvSpPr txBox="1">
            <a:spLocks noGrp="1"/>
          </p:cNvSpPr>
          <p:nvPr>
            <p:ph type="subTitle" idx="1"/>
          </p:nvPr>
        </p:nvSpPr>
        <p:spPr>
          <a:xfrm>
            <a:off x="1384300" y="1651000"/>
            <a:ext cx="9512400" cy="4349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200"/>
              <a:buFont typeface="Livvic"/>
              <a:buAutoNum type="arabicPeriod"/>
              <a:defRPr sz="1463">
                <a:latin typeface="Coming Soon"/>
                <a:ea typeface="Coming Soon"/>
                <a:cs typeface="Coming Soon"/>
                <a:sym typeface="Coming Soon"/>
              </a:defRPr>
            </a:lvl1pPr>
            <a:lvl2pPr lvl="1" algn="ctr" rtl="0">
              <a:lnSpc>
                <a:spcPct val="100000"/>
              </a:lnSpc>
              <a:spcBef>
                <a:spcPts val="0"/>
              </a:spcBef>
              <a:spcAft>
                <a:spcPts val="0"/>
              </a:spcAft>
              <a:buClr>
                <a:srgbClr val="434343"/>
              </a:buClr>
              <a:buSzPts val="1200"/>
              <a:buFont typeface="Roboto Condensed Light"/>
              <a:buAutoNum type="alphaLcPeriod"/>
              <a:defRPr sz="3724"/>
            </a:lvl2pPr>
            <a:lvl3pPr lvl="2" algn="ctr" rtl="0">
              <a:lnSpc>
                <a:spcPct val="100000"/>
              </a:lnSpc>
              <a:spcBef>
                <a:spcPts val="0"/>
              </a:spcBef>
              <a:spcAft>
                <a:spcPts val="0"/>
              </a:spcAft>
              <a:buClr>
                <a:srgbClr val="434343"/>
              </a:buClr>
              <a:buSzPts val="1200"/>
              <a:buFont typeface="Roboto Condensed Light"/>
              <a:buAutoNum type="romanLcPeriod"/>
              <a:defRPr sz="3724"/>
            </a:lvl3pPr>
            <a:lvl4pPr lvl="3" algn="ctr" rtl="0">
              <a:lnSpc>
                <a:spcPct val="100000"/>
              </a:lnSpc>
              <a:spcBef>
                <a:spcPts val="0"/>
              </a:spcBef>
              <a:spcAft>
                <a:spcPts val="0"/>
              </a:spcAft>
              <a:buClr>
                <a:srgbClr val="434343"/>
              </a:buClr>
              <a:buSzPts val="1200"/>
              <a:buFont typeface="Roboto Condensed Light"/>
              <a:buAutoNum type="arabicPeriod"/>
              <a:defRPr sz="3724"/>
            </a:lvl4pPr>
            <a:lvl5pPr lvl="4" algn="ctr" rtl="0">
              <a:lnSpc>
                <a:spcPct val="100000"/>
              </a:lnSpc>
              <a:spcBef>
                <a:spcPts val="0"/>
              </a:spcBef>
              <a:spcAft>
                <a:spcPts val="0"/>
              </a:spcAft>
              <a:buClr>
                <a:srgbClr val="434343"/>
              </a:buClr>
              <a:buSzPts val="1200"/>
              <a:buFont typeface="Roboto Condensed Light"/>
              <a:buAutoNum type="alphaLcPeriod"/>
              <a:defRPr sz="3724"/>
            </a:lvl5pPr>
            <a:lvl6pPr lvl="5" algn="ctr" rtl="0">
              <a:lnSpc>
                <a:spcPct val="100000"/>
              </a:lnSpc>
              <a:spcBef>
                <a:spcPts val="0"/>
              </a:spcBef>
              <a:spcAft>
                <a:spcPts val="0"/>
              </a:spcAft>
              <a:buClr>
                <a:srgbClr val="434343"/>
              </a:buClr>
              <a:buSzPts val="1200"/>
              <a:buFont typeface="Roboto Condensed Light"/>
              <a:buAutoNum type="romanLcPeriod"/>
              <a:defRPr sz="3724"/>
            </a:lvl6pPr>
            <a:lvl7pPr lvl="6" algn="ctr" rtl="0">
              <a:lnSpc>
                <a:spcPct val="100000"/>
              </a:lnSpc>
              <a:spcBef>
                <a:spcPts val="0"/>
              </a:spcBef>
              <a:spcAft>
                <a:spcPts val="0"/>
              </a:spcAft>
              <a:buClr>
                <a:srgbClr val="434343"/>
              </a:buClr>
              <a:buSzPts val="1200"/>
              <a:buFont typeface="Roboto Condensed Light"/>
              <a:buAutoNum type="arabicPeriod"/>
              <a:defRPr sz="3724"/>
            </a:lvl7pPr>
            <a:lvl8pPr lvl="7" algn="ctr" rtl="0">
              <a:lnSpc>
                <a:spcPct val="100000"/>
              </a:lnSpc>
              <a:spcBef>
                <a:spcPts val="0"/>
              </a:spcBef>
              <a:spcAft>
                <a:spcPts val="0"/>
              </a:spcAft>
              <a:buClr>
                <a:srgbClr val="434343"/>
              </a:buClr>
              <a:buSzPts val="1200"/>
              <a:buFont typeface="Roboto Condensed Light"/>
              <a:buAutoNum type="alphaLcPeriod"/>
              <a:defRPr sz="3724"/>
            </a:lvl8pPr>
            <a:lvl9pPr lvl="8" algn="ctr" rtl="0">
              <a:lnSpc>
                <a:spcPct val="100000"/>
              </a:lnSpc>
              <a:spcBef>
                <a:spcPts val="0"/>
              </a:spcBef>
              <a:spcAft>
                <a:spcPts val="0"/>
              </a:spcAft>
              <a:buClr>
                <a:srgbClr val="434343"/>
              </a:buClr>
              <a:buSzPts val="1200"/>
              <a:buFont typeface="Roboto Condensed Light"/>
              <a:buAutoNum type="romanLcPeriod"/>
              <a:defRPr sz="3724"/>
            </a:lvl9pPr>
          </a:lstStyle>
          <a:p>
            <a:endParaRPr/>
          </a:p>
        </p:txBody>
      </p:sp>
      <p:sp>
        <p:nvSpPr>
          <p:cNvPr id="699" name="Google Shape;699;p4"/>
          <p:cNvSpPr txBox="1">
            <a:spLocks noGrp="1"/>
          </p:cNvSpPr>
          <p:nvPr>
            <p:ph type="ctrTitle"/>
          </p:nvPr>
        </p:nvSpPr>
        <p:spPr>
          <a:xfrm>
            <a:off x="960001" y="718600"/>
            <a:ext cx="7727600" cy="787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3990" b="1">
                <a:latin typeface="Itim"/>
                <a:ea typeface="Itim"/>
                <a:cs typeface="Itim"/>
                <a:sym typeface="Itim"/>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grpSp>
        <p:nvGrpSpPr>
          <p:cNvPr id="700" name="Google Shape;700;p4"/>
          <p:cNvGrpSpPr/>
          <p:nvPr/>
        </p:nvGrpSpPr>
        <p:grpSpPr>
          <a:xfrm>
            <a:off x="26074" y="-10539"/>
            <a:ext cx="5274888" cy="3956660"/>
            <a:chOff x="-233487" y="-141344"/>
            <a:chExt cx="3074899" cy="2306463"/>
          </a:xfrm>
        </p:grpSpPr>
        <p:grpSp>
          <p:nvGrpSpPr>
            <p:cNvPr id="701" name="Google Shape;701;p4"/>
            <p:cNvGrpSpPr/>
            <p:nvPr/>
          </p:nvGrpSpPr>
          <p:grpSpPr>
            <a:xfrm>
              <a:off x="-233487" y="-141344"/>
              <a:ext cx="3074899" cy="2050894"/>
              <a:chOff x="-1935287" y="-2694044"/>
              <a:chExt cx="3074899" cy="2050894"/>
            </a:xfrm>
          </p:grpSpPr>
          <p:sp>
            <p:nvSpPr>
              <p:cNvPr id="702" name="Google Shape;702;p4"/>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4"/>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4"/>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4"/>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4"/>
              <p:cNvSpPr/>
              <p:nvPr/>
            </p:nvSpPr>
            <p:spPr>
              <a:xfrm>
                <a:off x="-1852300" y="-1848981"/>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4"/>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4"/>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4"/>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0" name="Google Shape;710;p4"/>
            <p:cNvGrpSpPr/>
            <p:nvPr/>
          </p:nvGrpSpPr>
          <p:grpSpPr>
            <a:xfrm>
              <a:off x="137988" y="1163157"/>
              <a:ext cx="279376" cy="1001962"/>
              <a:chOff x="-3135437" y="-1932468"/>
              <a:chExt cx="279376" cy="1001962"/>
            </a:xfrm>
          </p:grpSpPr>
          <p:sp>
            <p:nvSpPr>
              <p:cNvPr id="711" name="Google Shape;711;p4"/>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4"/>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13" name="Google Shape;713;p4"/>
          <p:cNvGrpSpPr/>
          <p:nvPr/>
        </p:nvGrpSpPr>
        <p:grpSpPr>
          <a:xfrm flipH="1">
            <a:off x="6937247" y="1"/>
            <a:ext cx="5254754" cy="3126261"/>
            <a:chOff x="-396757" y="-47625"/>
            <a:chExt cx="3289703" cy="1957175"/>
          </a:xfrm>
        </p:grpSpPr>
        <p:grpSp>
          <p:nvGrpSpPr>
            <p:cNvPr id="714" name="Google Shape;714;p4"/>
            <p:cNvGrpSpPr/>
            <p:nvPr/>
          </p:nvGrpSpPr>
          <p:grpSpPr>
            <a:xfrm>
              <a:off x="-233487" y="-47625"/>
              <a:ext cx="3074899" cy="1957175"/>
              <a:chOff x="-1935287" y="-2600325"/>
              <a:chExt cx="3074899" cy="1957175"/>
            </a:xfrm>
          </p:grpSpPr>
          <p:sp>
            <p:nvSpPr>
              <p:cNvPr id="715" name="Google Shape;715;p4"/>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4"/>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4"/>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4"/>
              <p:cNvSpPr/>
              <p:nvPr/>
            </p:nvSpPr>
            <p:spPr>
              <a:xfrm>
                <a:off x="-972963" y="-1851805"/>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4"/>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4"/>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4"/>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4"/>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23" name="Google Shape;723;p4"/>
            <p:cNvGrpSpPr/>
            <p:nvPr/>
          </p:nvGrpSpPr>
          <p:grpSpPr>
            <a:xfrm>
              <a:off x="-396757" y="400050"/>
              <a:ext cx="3289703" cy="874359"/>
              <a:chOff x="-3670182" y="-2695575"/>
              <a:chExt cx="3289703" cy="874359"/>
            </a:xfrm>
          </p:grpSpPr>
          <p:sp>
            <p:nvSpPr>
              <p:cNvPr id="724" name="Google Shape;724;p4"/>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4"/>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4"/>
              <p:cNvSpPr/>
              <p:nvPr/>
            </p:nvSpPr>
            <p:spPr>
              <a:xfrm>
                <a:off x="-3670182" y="-2171921"/>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4"/>
              <p:cNvSpPr/>
              <p:nvPr/>
            </p:nvSpPr>
            <p:spPr>
              <a:xfrm>
                <a:off x="-1614173" y="-269557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728" name="Google Shape;728;p4"/>
          <p:cNvSpPr/>
          <p:nvPr/>
        </p:nvSpPr>
        <p:spPr>
          <a:xfrm>
            <a:off x="11849458" y="2217415"/>
            <a:ext cx="189964" cy="16627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68800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FAFC1">
            <a:alpha val="28130"/>
          </a:srgbClr>
        </a:solidFill>
        <a:effectLst/>
      </p:bgPr>
    </p:bg>
    <p:spTree>
      <p:nvGrpSpPr>
        <p:cNvPr id="1" name="Shape 729"/>
        <p:cNvGrpSpPr/>
        <p:nvPr/>
      </p:nvGrpSpPr>
      <p:grpSpPr>
        <a:xfrm>
          <a:off x="0" y="0"/>
          <a:ext cx="0" cy="0"/>
          <a:chOff x="0" y="0"/>
          <a:chExt cx="0" cy="0"/>
        </a:xfrm>
      </p:grpSpPr>
      <p:sp>
        <p:nvSpPr>
          <p:cNvPr id="730" name="Google Shape;730;p5"/>
          <p:cNvSpPr/>
          <p:nvPr/>
        </p:nvSpPr>
        <p:spPr>
          <a:xfrm rot="-5400000">
            <a:off x="1800287" y="-4186214"/>
            <a:ext cx="8896212" cy="14576150"/>
          </a:xfrm>
          <a:custGeom>
            <a:avLst/>
            <a:gdLst/>
            <a:ahLst/>
            <a:cxnLst/>
            <a:rect l="l" t="t" r="r" b="b"/>
            <a:pathLst>
              <a:path w="73391" h="107217" extrusionOk="0">
                <a:moveTo>
                  <a:pt x="62770" y="13904"/>
                </a:moveTo>
                <a:cubicBezTo>
                  <a:pt x="62806" y="15975"/>
                  <a:pt x="62829" y="18059"/>
                  <a:pt x="62841" y="20131"/>
                </a:cubicBezTo>
                <a:cubicBezTo>
                  <a:pt x="61460" y="20143"/>
                  <a:pt x="60079" y="20154"/>
                  <a:pt x="58698" y="20166"/>
                </a:cubicBezTo>
                <a:cubicBezTo>
                  <a:pt x="58365" y="20166"/>
                  <a:pt x="58019" y="20166"/>
                  <a:pt x="57686" y="20178"/>
                </a:cubicBezTo>
                <a:cubicBezTo>
                  <a:pt x="57662" y="18095"/>
                  <a:pt x="57626" y="16011"/>
                  <a:pt x="57579" y="13927"/>
                </a:cubicBezTo>
                <a:cubicBezTo>
                  <a:pt x="59305" y="13916"/>
                  <a:pt x="61043" y="13916"/>
                  <a:pt x="62770" y="13904"/>
                </a:cubicBezTo>
                <a:close/>
                <a:moveTo>
                  <a:pt x="56829" y="13927"/>
                </a:moveTo>
                <a:cubicBezTo>
                  <a:pt x="56864" y="16011"/>
                  <a:pt x="56876" y="18095"/>
                  <a:pt x="56888" y="20178"/>
                </a:cubicBezTo>
                <a:cubicBezTo>
                  <a:pt x="55174" y="20190"/>
                  <a:pt x="53447" y="20202"/>
                  <a:pt x="51733" y="20214"/>
                </a:cubicBezTo>
                <a:cubicBezTo>
                  <a:pt x="51721" y="18130"/>
                  <a:pt x="51685" y="16047"/>
                  <a:pt x="51626" y="13975"/>
                </a:cubicBezTo>
                <a:cubicBezTo>
                  <a:pt x="53352" y="13951"/>
                  <a:pt x="55090" y="13939"/>
                  <a:pt x="56829" y="13927"/>
                </a:cubicBezTo>
                <a:close/>
                <a:moveTo>
                  <a:pt x="50876" y="13975"/>
                </a:moveTo>
                <a:cubicBezTo>
                  <a:pt x="50899" y="16059"/>
                  <a:pt x="50923" y="18142"/>
                  <a:pt x="50935" y="20226"/>
                </a:cubicBezTo>
                <a:cubicBezTo>
                  <a:pt x="49221" y="20238"/>
                  <a:pt x="47494" y="20262"/>
                  <a:pt x="45780" y="20273"/>
                </a:cubicBezTo>
                <a:cubicBezTo>
                  <a:pt x="45768" y="18190"/>
                  <a:pt x="45732" y="16118"/>
                  <a:pt x="45673" y="14035"/>
                </a:cubicBezTo>
                <a:cubicBezTo>
                  <a:pt x="47411" y="14011"/>
                  <a:pt x="49137" y="13987"/>
                  <a:pt x="50876" y="13975"/>
                </a:cubicBezTo>
                <a:close/>
                <a:moveTo>
                  <a:pt x="44922" y="14047"/>
                </a:moveTo>
                <a:cubicBezTo>
                  <a:pt x="44958" y="16118"/>
                  <a:pt x="44970" y="18202"/>
                  <a:pt x="44982" y="20285"/>
                </a:cubicBezTo>
                <a:cubicBezTo>
                  <a:pt x="44803" y="20285"/>
                  <a:pt x="44625" y="20285"/>
                  <a:pt x="44446" y="20297"/>
                </a:cubicBezTo>
                <a:cubicBezTo>
                  <a:pt x="42898" y="20309"/>
                  <a:pt x="41362" y="20333"/>
                  <a:pt x="39827" y="20357"/>
                </a:cubicBezTo>
                <a:cubicBezTo>
                  <a:pt x="39815" y="18273"/>
                  <a:pt x="39779" y="16202"/>
                  <a:pt x="39719" y="14118"/>
                </a:cubicBezTo>
                <a:cubicBezTo>
                  <a:pt x="41458" y="14094"/>
                  <a:pt x="43184" y="14058"/>
                  <a:pt x="44922" y="14047"/>
                </a:cubicBezTo>
                <a:close/>
                <a:moveTo>
                  <a:pt x="38969" y="14130"/>
                </a:moveTo>
                <a:cubicBezTo>
                  <a:pt x="39005" y="16213"/>
                  <a:pt x="39017" y="18297"/>
                  <a:pt x="39029" y="20369"/>
                </a:cubicBezTo>
                <a:cubicBezTo>
                  <a:pt x="37314" y="20404"/>
                  <a:pt x="35600" y="20428"/>
                  <a:pt x="33873" y="20464"/>
                </a:cubicBezTo>
                <a:cubicBezTo>
                  <a:pt x="33862" y="18380"/>
                  <a:pt x="33826" y="16297"/>
                  <a:pt x="33778" y="14213"/>
                </a:cubicBezTo>
                <a:cubicBezTo>
                  <a:pt x="35505" y="14178"/>
                  <a:pt x="37231" y="14154"/>
                  <a:pt x="38969" y="14130"/>
                </a:cubicBezTo>
                <a:close/>
                <a:moveTo>
                  <a:pt x="33016" y="14225"/>
                </a:moveTo>
                <a:cubicBezTo>
                  <a:pt x="33052" y="16309"/>
                  <a:pt x="33064" y="18392"/>
                  <a:pt x="33076" y="20476"/>
                </a:cubicBezTo>
                <a:cubicBezTo>
                  <a:pt x="31361" y="20512"/>
                  <a:pt x="29647" y="20547"/>
                  <a:pt x="27920" y="20595"/>
                </a:cubicBezTo>
                <a:cubicBezTo>
                  <a:pt x="27908" y="18499"/>
                  <a:pt x="27873" y="16416"/>
                  <a:pt x="27825" y="14332"/>
                </a:cubicBezTo>
                <a:cubicBezTo>
                  <a:pt x="28111" y="14320"/>
                  <a:pt x="28408" y="14320"/>
                  <a:pt x="28706" y="14308"/>
                </a:cubicBezTo>
                <a:cubicBezTo>
                  <a:pt x="30135" y="14285"/>
                  <a:pt x="31576" y="14261"/>
                  <a:pt x="33016" y="14225"/>
                </a:cubicBezTo>
                <a:close/>
                <a:moveTo>
                  <a:pt x="27063" y="14344"/>
                </a:moveTo>
                <a:cubicBezTo>
                  <a:pt x="27099" y="16440"/>
                  <a:pt x="27123" y="18523"/>
                  <a:pt x="27123" y="20607"/>
                </a:cubicBezTo>
                <a:cubicBezTo>
                  <a:pt x="25408" y="20654"/>
                  <a:pt x="23694" y="20690"/>
                  <a:pt x="21967" y="20738"/>
                </a:cubicBezTo>
                <a:cubicBezTo>
                  <a:pt x="21955" y="18642"/>
                  <a:pt x="21931" y="16559"/>
                  <a:pt x="21872" y="14463"/>
                </a:cubicBezTo>
                <a:cubicBezTo>
                  <a:pt x="23598" y="14428"/>
                  <a:pt x="25337" y="14380"/>
                  <a:pt x="27063" y="14344"/>
                </a:cubicBezTo>
                <a:close/>
                <a:moveTo>
                  <a:pt x="21110" y="14487"/>
                </a:moveTo>
                <a:cubicBezTo>
                  <a:pt x="21146" y="16571"/>
                  <a:pt x="21169" y="18666"/>
                  <a:pt x="21169" y="20762"/>
                </a:cubicBezTo>
                <a:cubicBezTo>
                  <a:pt x="19526" y="20809"/>
                  <a:pt x="17871" y="20857"/>
                  <a:pt x="16228" y="20905"/>
                </a:cubicBezTo>
                <a:lnTo>
                  <a:pt x="16014" y="20905"/>
                </a:lnTo>
                <a:cubicBezTo>
                  <a:pt x="16002" y="18809"/>
                  <a:pt x="15978" y="16714"/>
                  <a:pt x="15919" y="14618"/>
                </a:cubicBezTo>
                <a:cubicBezTo>
                  <a:pt x="17657" y="14570"/>
                  <a:pt x="19384" y="14523"/>
                  <a:pt x="21110" y="14487"/>
                </a:cubicBezTo>
                <a:close/>
                <a:moveTo>
                  <a:pt x="15169" y="14630"/>
                </a:moveTo>
                <a:cubicBezTo>
                  <a:pt x="15193" y="16737"/>
                  <a:pt x="15216" y="18833"/>
                  <a:pt x="15216" y="20928"/>
                </a:cubicBezTo>
                <a:cubicBezTo>
                  <a:pt x="13502" y="20988"/>
                  <a:pt x="11787" y="21047"/>
                  <a:pt x="10073" y="21119"/>
                </a:cubicBezTo>
                <a:cubicBezTo>
                  <a:pt x="10049" y="19000"/>
                  <a:pt x="10025" y="16880"/>
                  <a:pt x="9978" y="14773"/>
                </a:cubicBezTo>
                <a:cubicBezTo>
                  <a:pt x="11466" y="14737"/>
                  <a:pt x="12954" y="14689"/>
                  <a:pt x="14442" y="14654"/>
                </a:cubicBezTo>
                <a:cubicBezTo>
                  <a:pt x="14681" y="14642"/>
                  <a:pt x="14919" y="14642"/>
                  <a:pt x="15169" y="14630"/>
                </a:cubicBezTo>
                <a:close/>
                <a:moveTo>
                  <a:pt x="62841" y="20905"/>
                </a:moveTo>
                <a:cubicBezTo>
                  <a:pt x="62841" y="20988"/>
                  <a:pt x="62841" y="21059"/>
                  <a:pt x="62841" y="21143"/>
                </a:cubicBezTo>
                <a:cubicBezTo>
                  <a:pt x="62841" y="23143"/>
                  <a:pt x="62841" y="25131"/>
                  <a:pt x="62818" y="27120"/>
                </a:cubicBezTo>
                <a:cubicBezTo>
                  <a:pt x="61448" y="27143"/>
                  <a:pt x="60079" y="27155"/>
                  <a:pt x="58698" y="27167"/>
                </a:cubicBezTo>
                <a:lnTo>
                  <a:pt x="57698" y="27167"/>
                </a:lnTo>
                <a:cubicBezTo>
                  <a:pt x="57698" y="25988"/>
                  <a:pt x="57710" y="24810"/>
                  <a:pt x="57710" y="23631"/>
                </a:cubicBezTo>
                <a:cubicBezTo>
                  <a:pt x="57710" y="22726"/>
                  <a:pt x="57698" y="21821"/>
                  <a:pt x="57698" y="20916"/>
                </a:cubicBezTo>
                <a:cubicBezTo>
                  <a:pt x="59412" y="20916"/>
                  <a:pt x="61127" y="20905"/>
                  <a:pt x="62841" y="20905"/>
                </a:cubicBezTo>
                <a:close/>
                <a:moveTo>
                  <a:pt x="56888" y="20928"/>
                </a:moveTo>
                <a:cubicBezTo>
                  <a:pt x="56888" y="21000"/>
                  <a:pt x="56888" y="21071"/>
                  <a:pt x="56888" y="21143"/>
                </a:cubicBezTo>
                <a:cubicBezTo>
                  <a:pt x="56888" y="23155"/>
                  <a:pt x="56876" y="25167"/>
                  <a:pt x="56864" y="27179"/>
                </a:cubicBezTo>
                <a:cubicBezTo>
                  <a:pt x="55162" y="27179"/>
                  <a:pt x="53447" y="27191"/>
                  <a:pt x="51745" y="27203"/>
                </a:cubicBezTo>
                <a:cubicBezTo>
                  <a:pt x="51745" y="26012"/>
                  <a:pt x="51757" y="24822"/>
                  <a:pt x="51745" y="23631"/>
                </a:cubicBezTo>
                <a:cubicBezTo>
                  <a:pt x="51745" y="22738"/>
                  <a:pt x="51745" y="21845"/>
                  <a:pt x="51745" y="20964"/>
                </a:cubicBezTo>
                <a:cubicBezTo>
                  <a:pt x="53459" y="20952"/>
                  <a:pt x="55174" y="20928"/>
                  <a:pt x="56888" y="20928"/>
                </a:cubicBezTo>
                <a:close/>
                <a:moveTo>
                  <a:pt x="50935" y="20976"/>
                </a:moveTo>
                <a:cubicBezTo>
                  <a:pt x="50935" y="21024"/>
                  <a:pt x="50935" y="21083"/>
                  <a:pt x="50935" y="21143"/>
                </a:cubicBezTo>
                <a:cubicBezTo>
                  <a:pt x="50935" y="23167"/>
                  <a:pt x="50923" y="25191"/>
                  <a:pt x="50911" y="27215"/>
                </a:cubicBezTo>
                <a:cubicBezTo>
                  <a:pt x="49197" y="27227"/>
                  <a:pt x="47494" y="27251"/>
                  <a:pt x="45792" y="27274"/>
                </a:cubicBezTo>
                <a:cubicBezTo>
                  <a:pt x="45792" y="26060"/>
                  <a:pt x="45803" y="24845"/>
                  <a:pt x="45792" y="23631"/>
                </a:cubicBezTo>
                <a:cubicBezTo>
                  <a:pt x="45792" y="22762"/>
                  <a:pt x="45792" y="21893"/>
                  <a:pt x="45780" y="21024"/>
                </a:cubicBezTo>
                <a:cubicBezTo>
                  <a:pt x="47494" y="21012"/>
                  <a:pt x="49221" y="20988"/>
                  <a:pt x="50935" y="20976"/>
                </a:cubicBezTo>
                <a:close/>
                <a:moveTo>
                  <a:pt x="44982" y="21035"/>
                </a:moveTo>
                <a:lnTo>
                  <a:pt x="44982" y="21143"/>
                </a:lnTo>
                <a:cubicBezTo>
                  <a:pt x="44982" y="23191"/>
                  <a:pt x="44970" y="25238"/>
                  <a:pt x="44958" y="27286"/>
                </a:cubicBezTo>
                <a:lnTo>
                  <a:pt x="44446" y="27286"/>
                </a:lnTo>
                <a:cubicBezTo>
                  <a:pt x="42910" y="27310"/>
                  <a:pt x="41374" y="27334"/>
                  <a:pt x="39838" y="27358"/>
                </a:cubicBezTo>
                <a:cubicBezTo>
                  <a:pt x="39838" y="26108"/>
                  <a:pt x="39850" y="24869"/>
                  <a:pt x="39838" y="23631"/>
                </a:cubicBezTo>
                <a:cubicBezTo>
                  <a:pt x="39838" y="22786"/>
                  <a:pt x="39838" y="21952"/>
                  <a:pt x="39838" y="21107"/>
                </a:cubicBezTo>
                <a:cubicBezTo>
                  <a:pt x="41553" y="21083"/>
                  <a:pt x="43267" y="21059"/>
                  <a:pt x="44982" y="21035"/>
                </a:cubicBezTo>
                <a:close/>
                <a:moveTo>
                  <a:pt x="39029" y="21119"/>
                </a:moveTo>
                <a:lnTo>
                  <a:pt x="39029" y="21143"/>
                </a:lnTo>
                <a:cubicBezTo>
                  <a:pt x="39029" y="23226"/>
                  <a:pt x="39017" y="25298"/>
                  <a:pt x="39005" y="27370"/>
                </a:cubicBezTo>
                <a:cubicBezTo>
                  <a:pt x="37291" y="27393"/>
                  <a:pt x="35588" y="27429"/>
                  <a:pt x="33885" y="27465"/>
                </a:cubicBezTo>
                <a:cubicBezTo>
                  <a:pt x="33885" y="26179"/>
                  <a:pt x="33897" y="24905"/>
                  <a:pt x="33885" y="23631"/>
                </a:cubicBezTo>
                <a:cubicBezTo>
                  <a:pt x="33885" y="22821"/>
                  <a:pt x="33885" y="22012"/>
                  <a:pt x="33885" y="21202"/>
                </a:cubicBezTo>
                <a:cubicBezTo>
                  <a:pt x="35600" y="21178"/>
                  <a:pt x="37314" y="21143"/>
                  <a:pt x="39029" y="21119"/>
                </a:cubicBezTo>
                <a:close/>
                <a:moveTo>
                  <a:pt x="33076" y="21226"/>
                </a:moveTo>
                <a:cubicBezTo>
                  <a:pt x="33076" y="23310"/>
                  <a:pt x="33064" y="25393"/>
                  <a:pt x="33052" y="27477"/>
                </a:cubicBezTo>
                <a:cubicBezTo>
                  <a:pt x="31337" y="27512"/>
                  <a:pt x="29635" y="27548"/>
                  <a:pt x="27932" y="27584"/>
                </a:cubicBezTo>
                <a:cubicBezTo>
                  <a:pt x="27932" y="26262"/>
                  <a:pt x="27944" y="24953"/>
                  <a:pt x="27944" y="23631"/>
                </a:cubicBezTo>
                <a:cubicBezTo>
                  <a:pt x="27932" y="22857"/>
                  <a:pt x="27932" y="22083"/>
                  <a:pt x="27932" y="21321"/>
                </a:cubicBezTo>
                <a:cubicBezTo>
                  <a:pt x="28182" y="21309"/>
                  <a:pt x="28444" y="21309"/>
                  <a:pt x="28706" y="21297"/>
                </a:cubicBezTo>
                <a:cubicBezTo>
                  <a:pt x="30159" y="21274"/>
                  <a:pt x="31623" y="21250"/>
                  <a:pt x="33076" y="21226"/>
                </a:cubicBezTo>
                <a:close/>
                <a:moveTo>
                  <a:pt x="27123" y="21333"/>
                </a:moveTo>
                <a:cubicBezTo>
                  <a:pt x="27123" y="23429"/>
                  <a:pt x="27111" y="25512"/>
                  <a:pt x="27099" y="27608"/>
                </a:cubicBezTo>
                <a:cubicBezTo>
                  <a:pt x="25384" y="27643"/>
                  <a:pt x="23682" y="27691"/>
                  <a:pt x="21979" y="27739"/>
                </a:cubicBezTo>
                <a:cubicBezTo>
                  <a:pt x="21979" y="26369"/>
                  <a:pt x="21991" y="25000"/>
                  <a:pt x="21979" y="23631"/>
                </a:cubicBezTo>
                <a:cubicBezTo>
                  <a:pt x="21979" y="22905"/>
                  <a:pt x="21979" y="22178"/>
                  <a:pt x="21979" y="21452"/>
                </a:cubicBezTo>
                <a:cubicBezTo>
                  <a:pt x="23694" y="21416"/>
                  <a:pt x="25408" y="21381"/>
                  <a:pt x="27123" y="21333"/>
                </a:cubicBezTo>
                <a:close/>
                <a:moveTo>
                  <a:pt x="21169" y="21476"/>
                </a:moveTo>
                <a:cubicBezTo>
                  <a:pt x="21169" y="23572"/>
                  <a:pt x="21158" y="25667"/>
                  <a:pt x="21134" y="27763"/>
                </a:cubicBezTo>
                <a:cubicBezTo>
                  <a:pt x="19503" y="27798"/>
                  <a:pt x="17860" y="27846"/>
                  <a:pt x="16228" y="27893"/>
                </a:cubicBezTo>
                <a:cubicBezTo>
                  <a:pt x="16157" y="27893"/>
                  <a:pt x="16085" y="27905"/>
                  <a:pt x="16014" y="27905"/>
                </a:cubicBezTo>
                <a:cubicBezTo>
                  <a:pt x="16026" y="26477"/>
                  <a:pt x="16038" y="25048"/>
                  <a:pt x="16026" y="23631"/>
                </a:cubicBezTo>
                <a:cubicBezTo>
                  <a:pt x="16026" y="22952"/>
                  <a:pt x="16026" y="22274"/>
                  <a:pt x="16026" y="21607"/>
                </a:cubicBezTo>
                <a:cubicBezTo>
                  <a:pt x="17740" y="21559"/>
                  <a:pt x="19455" y="21524"/>
                  <a:pt x="21169" y="21476"/>
                </a:cubicBezTo>
                <a:close/>
                <a:moveTo>
                  <a:pt x="15216" y="21631"/>
                </a:moveTo>
                <a:cubicBezTo>
                  <a:pt x="15216" y="23726"/>
                  <a:pt x="15204" y="25834"/>
                  <a:pt x="15181" y="27929"/>
                </a:cubicBezTo>
                <a:cubicBezTo>
                  <a:pt x="13478" y="27989"/>
                  <a:pt x="11775" y="28036"/>
                  <a:pt x="10061" y="28108"/>
                </a:cubicBezTo>
                <a:cubicBezTo>
                  <a:pt x="10073" y="26620"/>
                  <a:pt x="10085" y="25119"/>
                  <a:pt x="10085" y="23631"/>
                </a:cubicBezTo>
                <a:cubicBezTo>
                  <a:pt x="10073" y="23012"/>
                  <a:pt x="10073" y="22381"/>
                  <a:pt x="10073" y="21762"/>
                </a:cubicBezTo>
                <a:cubicBezTo>
                  <a:pt x="11525" y="21726"/>
                  <a:pt x="12990" y="21690"/>
                  <a:pt x="14442" y="21643"/>
                </a:cubicBezTo>
                <a:cubicBezTo>
                  <a:pt x="14704" y="21643"/>
                  <a:pt x="14954" y="21631"/>
                  <a:pt x="15216" y="21631"/>
                </a:cubicBezTo>
                <a:close/>
                <a:moveTo>
                  <a:pt x="62806" y="27893"/>
                </a:moveTo>
                <a:cubicBezTo>
                  <a:pt x="62794" y="29977"/>
                  <a:pt x="62758" y="32049"/>
                  <a:pt x="62722" y="34120"/>
                </a:cubicBezTo>
                <a:cubicBezTo>
                  <a:pt x="61377" y="34132"/>
                  <a:pt x="60043" y="34156"/>
                  <a:pt x="58698" y="34156"/>
                </a:cubicBezTo>
                <a:cubicBezTo>
                  <a:pt x="58341" y="34156"/>
                  <a:pt x="57984" y="34168"/>
                  <a:pt x="57626" y="34168"/>
                </a:cubicBezTo>
                <a:cubicBezTo>
                  <a:pt x="57650" y="32084"/>
                  <a:pt x="57674" y="30001"/>
                  <a:pt x="57698" y="27917"/>
                </a:cubicBezTo>
                <a:cubicBezTo>
                  <a:pt x="59400" y="27905"/>
                  <a:pt x="61103" y="27905"/>
                  <a:pt x="62806" y="27893"/>
                </a:cubicBezTo>
                <a:close/>
                <a:moveTo>
                  <a:pt x="56852" y="27917"/>
                </a:moveTo>
                <a:cubicBezTo>
                  <a:pt x="56841" y="30001"/>
                  <a:pt x="56805" y="32084"/>
                  <a:pt x="56769" y="34168"/>
                </a:cubicBezTo>
                <a:cubicBezTo>
                  <a:pt x="55067" y="34180"/>
                  <a:pt x="53364" y="34192"/>
                  <a:pt x="51673" y="34204"/>
                </a:cubicBezTo>
                <a:cubicBezTo>
                  <a:pt x="51709" y="32120"/>
                  <a:pt x="51721" y="30037"/>
                  <a:pt x="51745" y="27965"/>
                </a:cubicBezTo>
                <a:cubicBezTo>
                  <a:pt x="53447" y="27941"/>
                  <a:pt x="55150" y="27929"/>
                  <a:pt x="56852" y="27917"/>
                </a:cubicBezTo>
                <a:close/>
                <a:moveTo>
                  <a:pt x="50899" y="27965"/>
                </a:moveTo>
                <a:lnTo>
                  <a:pt x="50899" y="27965"/>
                </a:lnTo>
                <a:cubicBezTo>
                  <a:pt x="50887" y="30049"/>
                  <a:pt x="50852" y="32132"/>
                  <a:pt x="50816" y="34216"/>
                </a:cubicBezTo>
                <a:cubicBezTo>
                  <a:pt x="49113" y="34228"/>
                  <a:pt x="47411" y="34251"/>
                  <a:pt x="45720" y="34263"/>
                </a:cubicBezTo>
                <a:cubicBezTo>
                  <a:pt x="45744" y="32180"/>
                  <a:pt x="45768" y="30108"/>
                  <a:pt x="45792" y="28024"/>
                </a:cubicBezTo>
                <a:cubicBezTo>
                  <a:pt x="47494" y="28001"/>
                  <a:pt x="49197" y="27977"/>
                  <a:pt x="50899" y="27965"/>
                </a:cubicBezTo>
                <a:close/>
                <a:moveTo>
                  <a:pt x="44946" y="28036"/>
                </a:moveTo>
                <a:lnTo>
                  <a:pt x="44946" y="28036"/>
                </a:lnTo>
                <a:cubicBezTo>
                  <a:pt x="44922" y="30108"/>
                  <a:pt x="44899" y="32192"/>
                  <a:pt x="44863" y="34275"/>
                </a:cubicBezTo>
                <a:lnTo>
                  <a:pt x="44446" y="34275"/>
                </a:lnTo>
                <a:cubicBezTo>
                  <a:pt x="42886" y="34299"/>
                  <a:pt x="41315" y="34323"/>
                  <a:pt x="39755" y="34347"/>
                </a:cubicBezTo>
                <a:cubicBezTo>
                  <a:pt x="39791" y="32263"/>
                  <a:pt x="39815" y="30179"/>
                  <a:pt x="39827" y="28108"/>
                </a:cubicBezTo>
                <a:cubicBezTo>
                  <a:pt x="41541" y="28072"/>
                  <a:pt x="43244" y="28048"/>
                  <a:pt x="44946" y="28036"/>
                </a:cubicBezTo>
                <a:close/>
                <a:moveTo>
                  <a:pt x="38993" y="28120"/>
                </a:moveTo>
                <a:lnTo>
                  <a:pt x="38993" y="28120"/>
                </a:lnTo>
                <a:cubicBezTo>
                  <a:pt x="38969" y="30203"/>
                  <a:pt x="38945" y="32287"/>
                  <a:pt x="38910" y="34359"/>
                </a:cubicBezTo>
                <a:cubicBezTo>
                  <a:pt x="37207" y="34394"/>
                  <a:pt x="35505" y="34418"/>
                  <a:pt x="33802" y="34454"/>
                </a:cubicBezTo>
                <a:cubicBezTo>
                  <a:pt x="33838" y="32370"/>
                  <a:pt x="33862" y="30287"/>
                  <a:pt x="33873" y="28203"/>
                </a:cubicBezTo>
                <a:cubicBezTo>
                  <a:pt x="35588" y="28167"/>
                  <a:pt x="37291" y="28144"/>
                  <a:pt x="38993" y="28120"/>
                </a:cubicBezTo>
                <a:close/>
                <a:moveTo>
                  <a:pt x="33040" y="28215"/>
                </a:moveTo>
                <a:cubicBezTo>
                  <a:pt x="33016" y="30299"/>
                  <a:pt x="32992" y="32382"/>
                  <a:pt x="32945" y="34478"/>
                </a:cubicBezTo>
                <a:cubicBezTo>
                  <a:pt x="31254" y="34501"/>
                  <a:pt x="29551" y="34549"/>
                  <a:pt x="27849" y="34585"/>
                </a:cubicBezTo>
                <a:cubicBezTo>
                  <a:pt x="27885" y="32489"/>
                  <a:pt x="27908" y="30406"/>
                  <a:pt x="27920" y="28310"/>
                </a:cubicBezTo>
                <a:cubicBezTo>
                  <a:pt x="28182" y="28310"/>
                  <a:pt x="28444" y="28298"/>
                  <a:pt x="28706" y="28298"/>
                </a:cubicBezTo>
                <a:cubicBezTo>
                  <a:pt x="30147" y="28263"/>
                  <a:pt x="31599" y="28239"/>
                  <a:pt x="33040" y="28215"/>
                </a:cubicBezTo>
                <a:close/>
                <a:moveTo>
                  <a:pt x="27087" y="28334"/>
                </a:moveTo>
                <a:lnTo>
                  <a:pt x="27087" y="28334"/>
                </a:lnTo>
                <a:cubicBezTo>
                  <a:pt x="27063" y="30430"/>
                  <a:pt x="27027" y="32513"/>
                  <a:pt x="26992" y="34609"/>
                </a:cubicBezTo>
                <a:cubicBezTo>
                  <a:pt x="25289" y="34644"/>
                  <a:pt x="23598" y="34680"/>
                  <a:pt x="21896" y="34728"/>
                </a:cubicBezTo>
                <a:cubicBezTo>
                  <a:pt x="21931" y="32644"/>
                  <a:pt x="21955" y="30549"/>
                  <a:pt x="21967" y="28453"/>
                </a:cubicBezTo>
                <a:cubicBezTo>
                  <a:pt x="23682" y="28405"/>
                  <a:pt x="25384" y="28370"/>
                  <a:pt x="27087" y="28334"/>
                </a:cubicBezTo>
                <a:close/>
                <a:moveTo>
                  <a:pt x="21134" y="28477"/>
                </a:moveTo>
                <a:cubicBezTo>
                  <a:pt x="21110" y="30572"/>
                  <a:pt x="21074" y="32656"/>
                  <a:pt x="21038" y="34751"/>
                </a:cubicBezTo>
                <a:cubicBezTo>
                  <a:pt x="19431" y="34799"/>
                  <a:pt x="17836" y="34847"/>
                  <a:pt x="16228" y="34894"/>
                </a:cubicBezTo>
                <a:lnTo>
                  <a:pt x="15943" y="34906"/>
                </a:lnTo>
                <a:cubicBezTo>
                  <a:pt x="15978" y="32799"/>
                  <a:pt x="16002" y="30703"/>
                  <a:pt x="16014" y="28596"/>
                </a:cubicBezTo>
                <a:cubicBezTo>
                  <a:pt x="17717" y="28560"/>
                  <a:pt x="19431" y="28513"/>
                  <a:pt x="21134" y="28477"/>
                </a:cubicBezTo>
                <a:close/>
                <a:moveTo>
                  <a:pt x="15181" y="28620"/>
                </a:moveTo>
                <a:cubicBezTo>
                  <a:pt x="15157" y="30727"/>
                  <a:pt x="15121" y="32823"/>
                  <a:pt x="15085" y="34930"/>
                </a:cubicBezTo>
                <a:cubicBezTo>
                  <a:pt x="13383" y="34978"/>
                  <a:pt x="11680" y="35037"/>
                  <a:pt x="9978" y="35109"/>
                </a:cubicBezTo>
                <a:cubicBezTo>
                  <a:pt x="10013" y="32989"/>
                  <a:pt x="10049" y="30882"/>
                  <a:pt x="10061" y="28763"/>
                </a:cubicBezTo>
                <a:cubicBezTo>
                  <a:pt x="11525" y="28727"/>
                  <a:pt x="12990" y="28679"/>
                  <a:pt x="14442" y="28644"/>
                </a:cubicBezTo>
                <a:cubicBezTo>
                  <a:pt x="14692" y="28644"/>
                  <a:pt x="14931" y="28632"/>
                  <a:pt x="15181" y="28620"/>
                </a:cubicBezTo>
                <a:close/>
                <a:moveTo>
                  <a:pt x="62710" y="34894"/>
                </a:moveTo>
                <a:cubicBezTo>
                  <a:pt x="62663" y="36966"/>
                  <a:pt x="62627" y="39038"/>
                  <a:pt x="62579" y="41109"/>
                </a:cubicBezTo>
                <a:cubicBezTo>
                  <a:pt x="61282" y="41133"/>
                  <a:pt x="59996" y="41145"/>
                  <a:pt x="58698" y="41157"/>
                </a:cubicBezTo>
                <a:lnTo>
                  <a:pt x="57495" y="41157"/>
                </a:lnTo>
                <a:cubicBezTo>
                  <a:pt x="57531" y="39073"/>
                  <a:pt x="57579" y="36990"/>
                  <a:pt x="57614" y="34906"/>
                </a:cubicBezTo>
                <a:cubicBezTo>
                  <a:pt x="59305" y="34906"/>
                  <a:pt x="61008" y="34894"/>
                  <a:pt x="62710" y="34894"/>
                </a:cubicBezTo>
                <a:close/>
                <a:moveTo>
                  <a:pt x="56757" y="34918"/>
                </a:moveTo>
                <a:cubicBezTo>
                  <a:pt x="56722" y="37002"/>
                  <a:pt x="56674" y="39085"/>
                  <a:pt x="56614" y="41169"/>
                </a:cubicBezTo>
                <a:cubicBezTo>
                  <a:pt x="54924" y="41181"/>
                  <a:pt x="53233" y="41181"/>
                  <a:pt x="51542" y="41205"/>
                </a:cubicBezTo>
                <a:cubicBezTo>
                  <a:pt x="51578" y="39121"/>
                  <a:pt x="51626" y="37037"/>
                  <a:pt x="51661" y="34954"/>
                </a:cubicBezTo>
                <a:cubicBezTo>
                  <a:pt x="53352" y="34942"/>
                  <a:pt x="55055" y="34918"/>
                  <a:pt x="56757" y="34918"/>
                </a:cubicBezTo>
                <a:close/>
                <a:moveTo>
                  <a:pt x="50804" y="34966"/>
                </a:moveTo>
                <a:cubicBezTo>
                  <a:pt x="50768" y="37037"/>
                  <a:pt x="50721" y="39121"/>
                  <a:pt x="50673" y="41205"/>
                </a:cubicBezTo>
                <a:cubicBezTo>
                  <a:pt x="48971" y="41228"/>
                  <a:pt x="47280" y="41240"/>
                  <a:pt x="45577" y="41264"/>
                </a:cubicBezTo>
                <a:cubicBezTo>
                  <a:pt x="45625" y="39181"/>
                  <a:pt x="45673" y="37097"/>
                  <a:pt x="45708" y="35013"/>
                </a:cubicBezTo>
                <a:cubicBezTo>
                  <a:pt x="47399" y="35001"/>
                  <a:pt x="49102" y="34978"/>
                  <a:pt x="50804" y="34966"/>
                </a:cubicBezTo>
                <a:close/>
                <a:moveTo>
                  <a:pt x="44839" y="35025"/>
                </a:moveTo>
                <a:lnTo>
                  <a:pt x="44839" y="35025"/>
                </a:lnTo>
                <a:cubicBezTo>
                  <a:pt x="44803" y="37109"/>
                  <a:pt x="44756" y="39192"/>
                  <a:pt x="44708" y="41276"/>
                </a:cubicBezTo>
                <a:lnTo>
                  <a:pt x="44446" y="41276"/>
                </a:lnTo>
                <a:cubicBezTo>
                  <a:pt x="42839" y="41300"/>
                  <a:pt x="41231" y="41324"/>
                  <a:pt x="39624" y="41348"/>
                </a:cubicBezTo>
                <a:cubicBezTo>
                  <a:pt x="39672" y="39264"/>
                  <a:pt x="39707" y="37180"/>
                  <a:pt x="39743" y="35097"/>
                </a:cubicBezTo>
                <a:cubicBezTo>
                  <a:pt x="41446" y="35073"/>
                  <a:pt x="43148" y="35049"/>
                  <a:pt x="44839" y="35025"/>
                </a:cubicBezTo>
                <a:close/>
                <a:moveTo>
                  <a:pt x="38886" y="35109"/>
                </a:moveTo>
                <a:cubicBezTo>
                  <a:pt x="38850" y="37192"/>
                  <a:pt x="38803" y="39276"/>
                  <a:pt x="38755" y="41359"/>
                </a:cubicBezTo>
                <a:cubicBezTo>
                  <a:pt x="37064" y="41383"/>
                  <a:pt x="35362" y="41419"/>
                  <a:pt x="33671" y="41455"/>
                </a:cubicBezTo>
                <a:cubicBezTo>
                  <a:pt x="33719" y="39371"/>
                  <a:pt x="33754" y="37287"/>
                  <a:pt x="33790" y="35204"/>
                </a:cubicBezTo>
                <a:cubicBezTo>
                  <a:pt x="35493" y="35168"/>
                  <a:pt x="37195" y="35144"/>
                  <a:pt x="38886" y="35109"/>
                </a:cubicBezTo>
                <a:close/>
                <a:moveTo>
                  <a:pt x="32933" y="35216"/>
                </a:moveTo>
                <a:cubicBezTo>
                  <a:pt x="32897" y="37299"/>
                  <a:pt x="32849" y="39383"/>
                  <a:pt x="32802" y="41467"/>
                </a:cubicBezTo>
                <a:cubicBezTo>
                  <a:pt x="31099" y="41502"/>
                  <a:pt x="29409" y="41538"/>
                  <a:pt x="27718" y="41586"/>
                </a:cubicBezTo>
                <a:cubicBezTo>
                  <a:pt x="27766" y="39490"/>
                  <a:pt x="27801" y="37395"/>
                  <a:pt x="27837" y="35311"/>
                </a:cubicBezTo>
                <a:cubicBezTo>
                  <a:pt x="28123" y="35311"/>
                  <a:pt x="28408" y="35299"/>
                  <a:pt x="28706" y="35287"/>
                </a:cubicBezTo>
                <a:cubicBezTo>
                  <a:pt x="30111" y="35263"/>
                  <a:pt x="31528" y="35240"/>
                  <a:pt x="32933" y="35216"/>
                </a:cubicBezTo>
                <a:close/>
                <a:moveTo>
                  <a:pt x="26980" y="35335"/>
                </a:moveTo>
                <a:cubicBezTo>
                  <a:pt x="26944" y="37418"/>
                  <a:pt x="26896" y="39514"/>
                  <a:pt x="26849" y="41598"/>
                </a:cubicBezTo>
                <a:cubicBezTo>
                  <a:pt x="25146" y="41645"/>
                  <a:pt x="23455" y="41681"/>
                  <a:pt x="21765" y="41729"/>
                </a:cubicBezTo>
                <a:cubicBezTo>
                  <a:pt x="21800" y="39633"/>
                  <a:pt x="21848" y="37538"/>
                  <a:pt x="21884" y="35454"/>
                </a:cubicBezTo>
                <a:cubicBezTo>
                  <a:pt x="23586" y="35406"/>
                  <a:pt x="25277" y="35371"/>
                  <a:pt x="26980" y="35335"/>
                </a:cubicBezTo>
                <a:close/>
                <a:moveTo>
                  <a:pt x="21027" y="35466"/>
                </a:moveTo>
                <a:lnTo>
                  <a:pt x="21027" y="35466"/>
                </a:lnTo>
                <a:cubicBezTo>
                  <a:pt x="20979" y="37561"/>
                  <a:pt x="20931" y="39657"/>
                  <a:pt x="20884" y="41752"/>
                </a:cubicBezTo>
                <a:cubicBezTo>
                  <a:pt x="19336" y="41800"/>
                  <a:pt x="17776" y="41836"/>
                  <a:pt x="16228" y="41883"/>
                </a:cubicBezTo>
                <a:cubicBezTo>
                  <a:pt x="16085" y="41895"/>
                  <a:pt x="15943" y="41895"/>
                  <a:pt x="15800" y="41907"/>
                </a:cubicBezTo>
                <a:cubicBezTo>
                  <a:pt x="15847" y="39800"/>
                  <a:pt x="15895" y="37704"/>
                  <a:pt x="15931" y="35597"/>
                </a:cubicBezTo>
                <a:cubicBezTo>
                  <a:pt x="17621" y="35561"/>
                  <a:pt x="19324" y="35513"/>
                  <a:pt x="21027" y="35466"/>
                </a:cubicBezTo>
                <a:close/>
                <a:moveTo>
                  <a:pt x="15073" y="35621"/>
                </a:moveTo>
                <a:cubicBezTo>
                  <a:pt x="15026" y="37716"/>
                  <a:pt x="14978" y="39800"/>
                  <a:pt x="14931" y="41895"/>
                </a:cubicBezTo>
                <a:cubicBezTo>
                  <a:pt x="14931" y="41907"/>
                  <a:pt x="14931" y="41919"/>
                  <a:pt x="14931" y="41931"/>
                </a:cubicBezTo>
                <a:cubicBezTo>
                  <a:pt x="13240" y="41979"/>
                  <a:pt x="11537" y="42038"/>
                  <a:pt x="9847" y="42110"/>
                </a:cubicBezTo>
                <a:cubicBezTo>
                  <a:pt x="9894" y="39990"/>
                  <a:pt x="9930" y="37871"/>
                  <a:pt x="9978" y="35752"/>
                </a:cubicBezTo>
                <a:cubicBezTo>
                  <a:pt x="11466" y="35716"/>
                  <a:pt x="12954" y="35680"/>
                  <a:pt x="14442" y="35633"/>
                </a:cubicBezTo>
                <a:cubicBezTo>
                  <a:pt x="14657" y="35633"/>
                  <a:pt x="14859" y="35633"/>
                  <a:pt x="15073" y="35621"/>
                </a:cubicBezTo>
                <a:close/>
                <a:moveTo>
                  <a:pt x="62556" y="41883"/>
                </a:moveTo>
                <a:cubicBezTo>
                  <a:pt x="62556" y="41895"/>
                  <a:pt x="62556" y="41895"/>
                  <a:pt x="62556" y="41895"/>
                </a:cubicBezTo>
                <a:cubicBezTo>
                  <a:pt x="62508" y="43967"/>
                  <a:pt x="62460" y="46039"/>
                  <a:pt x="62401" y="48110"/>
                </a:cubicBezTo>
                <a:cubicBezTo>
                  <a:pt x="61174" y="48122"/>
                  <a:pt x="59936" y="48146"/>
                  <a:pt x="58698" y="48146"/>
                </a:cubicBezTo>
                <a:cubicBezTo>
                  <a:pt x="58246" y="48146"/>
                  <a:pt x="57793" y="48158"/>
                  <a:pt x="57329" y="48158"/>
                </a:cubicBezTo>
                <a:cubicBezTo>
                  <a:pt x="57376" y="46074"/>
                  <a:pt x="57424" y="43991"/>
                  <a:pt x="57472" y="41907"/>
                </a:cubicBezTo>
                <a:cubicBezTo>
                  <a:pt x="59162" y="41895"/>
                  <a:pt x="60865" y="41895"/>
                  <a:pt x="62556" y="41883"/>
                </a:cubicBezTo>
                <a:close/>
                <a:moveTo>
                  <a:pt x="56602" y="41907"/>
                </a:moveTo>
                <a:cubicBezTo>
                  <a:pt x="56555" y="43991"/>
                  <a:pt x="56495" y="46074"/>
                  <a:pt x="56448" y="48158"/>
                </a:cubicBezTo>
                <a:cubicBezTo>
                  <a:pt x="54757" y="48170"/>
                  <a:pt x="53066" y="48182"/>
                  <a:pt x="51376" y="48194"/>
                </a:cubicBezTo>
                <a:cubicBezTo>
                  <a:pt x="51423" y="46110"/>
                  <a:pt x="51471" y="44038"/>
                  <a:pt x="51518" y="41955"/>
                </a:cubicBezTo>
                <a:cubicBezTo>
                  <a:pt x="53209" y="41931"/>
                  <a:pt x="54912" y="41919"/>
                  <a:pt x="56602" y="41907"/>
                </a:cubicBezTo>
                <a:close/>
                <a:moveTo>
                  <a:pt x="50649" y="41955"/>
                </a:moveTo>
                <a:lnTo>
                  <a:pt x="50649" y="41955"/>
                </a:lnTo>
                <a:cubicBezTo>
                  <a:pt x="50602" y="44038"/>
                  <a:pt x="50542" y="46122"/>
                  <a:pt x="50495" y="48206"/>
                </a:cubicBezTo>
                <a:cubicBezTo>
                  <a:pt x="48804" y="48217"/>
                  <a:pt x="47113" y="48241"/>
                  <a:pt x="45422" y="48265"/>
                </a:cubicBezTo>
                <a:cubicBezTo>
                  <a:pt x="45470" y="46181"/>
                  <a:pt x="45518" y="44098"/>
                  <a:pt x="45565" y="42014"/>
                </a:cubicBezTo>
                <a:cubicBezTo>
                  <a:pt x="47256" y="41990"/>
                  <a:pt x="48959" y="41967"/>
                  <a:pt x="50649" y="41955"/>
                </a:cubicBezTo>
                <a:close/>
                <a:moveTo>
                  <a:pt x="44696" y="42026"/>
                </a:moveTo>
                <a:lnTo>
                  <a:pt x="44696" y="42026"/>
                </a:lnTo>
                <a:cubicBezTo>
                  <a:pt x="44649" y="44110"/>
                  <a:pt x="44589" y="46181"/>
                  <a:pt x="44541" y="48265"/>
                </a:cubicBezTo>
                <a:lnTo>
                  <a:pt x="44446" y="48265"/>
                </a:lnTo>
                <a:cubicBezTo>
                  <a:pt x="42779" y="48289"/>
                  <a:pt x="41124" y="48313"/>
                  <a:pt x="39469" y="48348"/>
                </a:cubicBezTo>
                <a:cubicBezTo>
                  <a:pt x="39517" y="46265"/>
                  <a:pt x="39565" y="44181"/>
                  <a:pt x="39612" y="42098"/>
                </a:cubicBezTo>
                <a:cubicBezTo>
                  <a:pt x="41303" y="42074"/>
                  <a:pt x="42994" y="42050"/>
                  <a:pt x="44696" y="42026"/>
                </a:cubicBezTo>
                <a:close/>
                <a:moveTo>
                  <a:pt x="38743" y="42110"/>
                </a:moveTo>
                <a:lnTo>
                  <a:pt x="38743" y="42110"/>
                </a:lnTo>
                <a:cubicBezTo>
                  <a:pt x="38684" y="44193"/>
                  <a:pt x="38636" y="46277"/>
                  <a:pt x="38588" y="48360"/>
                </a:cubicBezTo>
                <a:cubicBezTo>
                  <a:pt x="36898" y="48384"/>
                  <a:pt x="35207" y="48420"/>
                  <a:pt x="33516" y="48456"/>
                </a:cubicBezTo>
                <a:cubicBezTo>
                  <a:pt x="33564" y="46372"/>
                  <a:pt x="33611" y="44276"/>
                  <a:pt x="33659" y="42193"/>
                </a:cubicBezTo>
                <a:cubicBezTo>
                  <a:pt x="35350" y="42169"/>
                  <a:pt x="37040" y="42133"/>
                  <a:pt x="38743" y="42110"/>
                </a:cubicBezTo>
                <a:close/>
                <a:moveTo>
                  <a:pt x="32778" y="42217"/>
                </a:moveTo>
                <a:cubicBezTo>
                  <a:pt x="32730" y="44300"/>
                  <a:pt x="32683" y="46384"/>
                  <a:pt x="32635" y="48467"/>
                </a:cubicBezTo>
                <a:cubicBezTo>
                  <a:pt x="30944" y="48503"/>
                  <a:pt x="29242" y="48539"/>
                  <a:pt x="27551" y="48587"/>
                </a:cubicBezTo>
                <a:cubicBezTo>
                  <a:pt x="27599" y="46491"/>
                  <a:pt x="27646" y="44396"/>
                  <a:pt x="27694" y="42312"/>
                </a:cubicBezTo>
                <a:cubicBezTo>
                  <a:pt x="28039" y="42300"/>
                  <a:pt x="28373" y="42300"/>
                  <a:pt x="28706" y="42288"/>
                </a:cubicBezTo>
                <a:cubicBezTo>
                  <a:pt x="30063" y="42264"/>
                  <a:pt x="31421" y="42240"/>
                  <a:pt x="32778" y="42217"/>
                </a:cubicBezTo>
                <a:close/>
                <a:moveTo>
                  <a:pt x="26825" y="42324"/>
                </a:moveTo>
                <a:cubicBezTo>
                  <a:pt x="26777" y="44419"/>
                  <a:pt x="26730" y="46515"/>
                  <a:pt x="26670" y="48598"/>
                </a:cubicBezTo>
                <a:cubicBezTo>
                  <a:pt x="24979" y="48646"/>
                  <a:pt x="23289" y="48682"/>
                  <a:pt x="21598" y="48729"/>
                </a:cubicBezTo>
                <a:cubicBezTo>
                  <a:pt x="21646" y="46634"/>
                  <a:pt x="21693" y="44538"/>
                  <a:pt x="21741" y="42443"/>
                </a:cubicBezTo>
                <a:cubicBezTo>
                  <a:pt x="23444" y="42407"/>
                  <a:pt x="25134" y="42371"/>
                  <a:pt x="26825" y="42324"/>
                </a:cubicBezTo>
                <a:close/>
                <a:moveTo>
                  <a:pt x="20872" y="42467"/>
                </a:moveTo>
                <a:lnTo>
                  <a:pt x="20872" y="42467"/>
                </a:lnTo>
                <a:cubicBezTo>
                  <a:pt x="20824" y="44562"/>
                  <a:pt x="20765" y="46658"/>
                  <a:pt x="20717" y="48753"/>
                </a:cubicBezTo>
                <a:cubicBezTo>
                  <a:pt x="19217" y="48801"/>
                  <a:pt x="17729" y="48837"/>
                  <a:pt x="16228" y="48884"/>
                </a:cubicBezTo>
                <a:lnTo>
                  <a:pt x="15645" y="48896"/>
                </a:lnTo>
                <a:cubicBezTo>
                  <a:pt x="15693" y="46801"/>
                  <a:pt x="15740" y="44693"/>
                  <a:pt x="15788" y="42598"/>
                </a:cubicBezTo>
                <a:cubicBezTo>
                  <a:pt x="17479" y="42550"/>
                  <a:pt x="19181" y="42514"/>
                  <a:pt x="20872" y="42467"/>
                </a:cubicBezTo>
                <a:close/>
                <a:moveTo>
                  <a:pt x="14919" y="42621"/>
                </a:moveTo>
                <a:cubicBezTo>
                  <a:pt x="14859" y="44729"/>
                  <a:pt x="14812" y="46824"/>
                  <a:pt x="14764" y="48932"/>
                </a:cubicBezTo>
                <a:cubicBezTo>
                  <a:pt x="13073" y="48979"/>
                  <a:pt x="11383" y="49039"/>
                  <a:pt x="9692" y="49110"/>
                </a:cubicBezTo>
                <a:cubicBezTo>
                  <a:pt x="9739" y="46991"/>
                  <a:pt x="9787" y="44872"/>
                  <a:pt x="9835" y="42752"/>
                </a:cubicBezTo>
                <a:cubicBezTo>
                  <a:pt x="11371" y="42717"/>
                  <a:pt x="12907" y="42669"/>
                  <a:pt x="14442" y="42633"/>
                </a:cubicBezTo>
                <a:cubicBezTo>
                  <a:pt x="14609" y="42633"/>
                  <a:pt x="14764" y="42621"/>
                  <a:pt x="14919" y="42621"/>
                </a:cubicBezTo>
                <a:close/>
                <a:moveTo>
                  <a:pt x="62389" y="48884"/>
                </a:moveTo>
                <a:cubicBezTo>
                  <a:pt x="62341" y="50956"/>
                  <a:pt x="62294" y="53028"/>
                  <a:pt x="62246" y="55111"/>
                </a:cubicBezTo>
                <a:cubicBezTo>
                  <a:pt x="61067" y="55123"/>
                  <a:pt x="59877" y="55135"/>
                  <a:pt x="58698" y="55147"/>
                </a:cubicBezTo>
                <a:cubicBezTo>
                  <a:pt x="58198" y="55147"/>
                  <a:pt x="57686" y="55147"/>
                  <a:pt x="57174" y="55159"/>
                </a:cubicBezTo>
                <a:cubicBezTo>
                  <a:pt x="57222" y="53075"/>
                  <a:pt x="57269" y="50992"/>
                  <a:pt x="57317" y="48908"/>
                </a:cubicBezTo>
                <a:cubicBezTo>
                  <a:pt x="59008" y="48896"/>
                  <a:pt x="60698" y="48884"/>
                  <a:pt x="62389" y="48884"/>
                </a:cubicBezTo>
                <a:close/>
                <a:moveTo>
                  <a:pt x="56436" y="48908"/>
                </a:moveTo>
                <a:lnTo>
                  <a:pt x="56436" y="48908"/>
                </a:lnTo>
                <a:cubicBezTo>
                  <a:pt x="56388" y="50992"/>
                  <a:pt x="56329" y="53075"/>
                  <a:pt x="56293" y="55159"/>
                </a:cubicBezTo>
                <a:cubicBezTo>
                  <a:pt x="54602" y="55171"/>
                  <a:pt x="52912" y="55183"/>
                  <a:pt x="51221" y="55194"/>
                </a:cubicBezTo>
                <a:cubicBezTo>
                  <a:pt x="51268" y="53111"/>
                  <a:pt x="51316" y="51027"/>
                  <a:pt x="51364" y="48944"/>
                </a:cubicBezTo>
                <a:cubicBezTo>
                  <a:pt x="53054" y="48932"/>
                  <a:pt x="54745" y="48920"/>
                  <a:pt x="56436" y="48908"/>
                </a:cubicBezTo>
                <a:close/>
                <a:moveTo>
                  <a:pt x="50483" y="48956"/>
                </a:moveTo>
                <a:cubicBezTo>
                  <a:pt x="50435" y="51039"/>
                  <a:pt x="50375" y="53123"/>
                  <a:pt x="50340" y="55206"/>
                </a:cubicBezTo>
                <a:cubicBezTo>
                  <a:pt x="48649" y="55218"/>
                  <a:pt x="46958" y="55242"/>
                  <a:pt x="45268" y="55254"/>
                </a:cubicBezTo>
                <a:cubicBezTo>
                  <a:pt x="45315" y="53170"/>
                  <a:pt x="45363" y="51087"/>
                  <a:pt x="45411" y="49015"/>
                </a:cubicBezTo>
                <a:cubicBezTo>
                  <a:pt x="47101" y="48991"/>
                  <a:pt x="48792" y="48968"/>
                  <a:pt x="50483" y="48956"/>
                </a:cubicBezTo>
                <a:close/>
                <a:moveTo>
                  <a:pt x="44530" y="49015"/>
                </a:moveTo>
                <a:lnTo>
                  <a:pt x="44530" y="49015"/>
                </a:lnTo>
                <a:cubicBezTo>
                  <a:pt x="44482" y="51099"/>
                  <a:pt x="44434" y="53182"/>
                  <a:pt x="44387" y="55266"/>
                </a:cubicBezTo>
                <a:cubicBezTo>
                  <a:pt x="42696" y="55290"/>
                  <a:pt x="41005" y="55314"/>
                  <a:pt x="39315" y="55337"/>
                </a:cubicBezTo>
                <a:cubicBezTo>
                  <a:pt x="39350" y="53254"/>
                  <a:pt x="39398" y="51182"/>
                  <a:pt x="39446" y="49098"/>
                </a:cubicBezTo>
                <a:cubicBezTo>
                  <a:pt x="41148" y="49063"/>
                  <a:pt x="42839" y="49039"/>
                  <a:pt x="44530" y="49015"/>
                </a:cubicBezTo>
                <a:close/>
                <a:moveTo>
                  <a:pt x="38564" y="49110"/>
                </a:moveTo>
                <a:lnTo>
                  <a:pt x="38564" y="49110"/>
                </a:lnTo>
                <a:cubicBezTo>
                  <a:pt x="38517" y="51194"/>
                  <a:pt x="38469" y="53266"/>
                  <a:pt x="38434" y="55349"/>
                </a:cubicBezTo>
                <a:cubicBezTo>
                  <a:pt x="36743" y="55385"/>
                  <a:pt x="35052" y="55421"/>
                  <a:pt x="33361" y="55444"/>
                </a:cubicBezTo>
                <a:cubicBezTo>
                  <a:pt x="33397" y="53361"/>
                  <a:pt x="33445" y="51277"/>
                  <a:pt x="33492" y="49194"/>
                </a:cubicBezTo>
                <a:cubicBezTo>
                  <a:pt x="35183" y="49158"/>
                  <a:pt x="36874" y="49134"/>
                  <a:pt x="38564" y="49110"/>
                </a:cubicBezTo>
                <a:close/>
                <a:moveTo>
                  <a:pt x="32611" y="49206"/>
                </a:moveTo>
                <a:lnTo>
                  <a:pt x="32611" y="49206"/>
                </a:lnTo>
                <a:cubicBezTo>
                  <a:pt x="32564" y="51301"/>
                  <a:pt x="32516" y="53385"/>
                  <a:pt x="32468" y="55468"/>
                </a:cubicBezTo>
                <a:cubicBezTo>
                  <a:pt x="30778" y="55504"/>
                  <a:pt x="29099" y="55540"/>
                  <a:pt x="27408" y="55575"/>
                </a:cubicBezTo>
                <a:cubicBezTo>
                  <a:pt x="27444" y="53492"/>
                  <a:pt x="27492" y="51396"/>
                  <a:pt x="27539" y="49313"/>
                </a:cubicBezTo>
                <a:cubicBezTo>
                  <a:pt x="27932" y="49301"/>
                  <a:pt x="28313" y="49289"/>
                  <a:pt x="28706" y="49289"/>
                </a:cubicBezTo>
                <a:cubicBezTo>
                  <a:pt x="30004" y="49253"/>
                  <a:pt x="31314" y="49229"/>
                  <a:pt x="32611" y="49206"/>
                </a:cubicBezTo>
                <a:close/>
                <a:moveTo>
                  <a:pt x="26658" y="49325"/>
                </a:moveTo>
                <a:cubicBezTo>
                  <a:pt x="26611" y="51420"/>
                  <a:pt x="26563" y="53504"/>
                  <a:pt x="26515" y="55599"/>
                </a:cubicBezTo>
                <a:cubicBezTo>
                  <a:pt x="24825" y="55635"/>
                  <a:pt x="23134" y="55683"/>
                  <a:pt x="21443" y="55730"/>
                </a:cubicBezTo>
                <a:cubicBezTo>
                  <a:pt x="21491" y="53635"/>
                  <a:pt x="21539" y="51539"/>
                  <a:pt x="21586" y="49444"/>
                </a:cubicBezTo>
                <a:cubicBezTo>
                  <a:pt x="23277" y="49408"/>
                  <a:pt x="24968" y="49360"/>
                  <a:pt x="26658" y="49325"/>
                </a:cubicBezTo>
                <a:close/>
                <a:moveTo>
                  <a:pt x="20705" y="49468"/>
                </a:moveTo>
                <a:cubicBezTo>
                  <a:pt x="20657" y="51563"/>
                  <a:pt x="20610" y="53659"/>
                  <a:pt x="20562" y="55754"/>
                </a:cubicBezTo>
                <a:cubicBezTo>
                  <a:pt x="19122" y="55790"/>
                  <a:pt x="17669" y="55837"/>
                  <a:pt x="16228" y="55873"/>
                </a:cubicBezTo>
                <a:cubicBezTo>
                  <a:pt x="15978" y="55885"/>
                  <a:pt x="15740" y="55885"/>
                  <a:pt x="15490" y="55897"/>
                </a:cubicBezTo>
                <a:cubicBezTo>
                  <a:pt x="15538" y="53801"/>
                  <a:pt x="15574" y="51694"/>
                  <a:pt x="15633" y="49599"/>
                </a:cubicBezTo>
                <a:cubicBezTo>
                  <a:pt x="17324" y="49551"/>
                  <a:pt x="19014" y="49515"/>
                  <a:pt x="20705" y="49468"/>
                </a:cubicBezTo>
                <a:close/>
                <a:moveTo>
                  <a:pt x="14740" y="49622"/>
                </a:moveTo>
                <a:cubicBezTo>
                  <a:pt x="14692" y="51718"/>
                  <a:pt x="14645" y="53825"/>
                  <a:pt x="14609" y="55933"/>
                </a:cubicBezTo>
                <a:cubicBezTo>
                  <a:pt x="12918" y="55980"/>
                  <a:pt x="11228" y="56040"/>
                  <a:pt x="9537" y="56111"/>
                </a:cubicBezTo>
                <a:cubicBezTo>
                  <a:pt x="9573" y="53992"/>
                  <a:pt x="9620" y="51873"/>
                  <a:pt x="9668" y="49753"/>
                </a:cubicBezTo>
                <a:cubicBezTo>
                  <a:pt x="11263" y="49718"/>
                  <a:pt x="12859" y="49670"/>
                  <a:pt x="14442" y="49622"/>
                </a:cubicBezTo>
                <a:close/>
                <a:moveTo>
                  <a:pt x="62234" y="55873"/>
                </a:moveTo>
                <a:lnTo>
                  <a:pt x="62234" y="55873"/>
                </a:lnTo>
                <a:cubicBezTo>
                  <a:pt x="62186" y="57957"/>
                  <a:pt x="62151" y="60028"/>
                  <a:pt x="62127" y="62100"/>
                </a:cubicBezTo>
                <a:cubicBezTo>
                  <a:pt x="60984" y="62124"/>
                  <a:pt x="59841" y="62136"/>
                  <a:pt x="58698" y="62136"/>
                </a:cubicBezTo>
                <a:cubicBezTo>
                  <a:pt x="58150" y="62136"/>
                  <a:pt x="57603" y="62148"/>
                  <a:pt x="57055" y="62148"/>
                </a:cubicBezTo>
                <a:cubicBezTo>
                  <a:pt x="57079" y="60064"/>
                  <a:pt x="57114" y="57981"/>
                  <a:pt x="57162" y="55897"/>
                </a:cubicBezTo>
                <a:cubicBezTo>
                  <a:pt x="58853" y="55885"/>
                  <a:pt x="60543" y="55885"/>
                  <a:pt x="62234" y="55873"/>
                </a:cubicBezTo>
                <a:close/>
                <a:moveTo>
                  <a:pt x="56281" y="55909"/>
                </a:moveTo>
                <a:cubicBezTo>
                  <a:pt x="56233" y="57992"/>
                  <a:pt x="56198" y="60076"/>
                  <a:pt x="56174" y="62160"/>
                </a:cubicBezTo>
                <a:cubicBezTo>
                  <a:pt x="54483" y="62160"/>
                  <a:pt x="52792" y="62172"/>
                  <a:pt x="51102" y="62195"/>
                </a:cubicBezTo>
                <a:cubicBezTo>
                  <a:pt x="51126" y="60112"/>
                  <a:pt x="51161" y="58028"/>
                  <a:pt x="51209" y="55945"/>
                </a:cubicBezTo>
                <a:cubicBezTo>
                  <a:pt x="52900" y="55933"/>
                  <a:pt x="54590" y="55909"/>
                  <a:pt x="56281" y="55909"/>
                </a:cubicBezTo>
                <a:close/>
                <a:moveTo>
                  <a:pt x="50328" y="55945"/>
                </a:moveTo>
                <a:lnTo>
                  <a:pt x="50328" y="55945"/>
                </a:lnTo>
                <a:cubicBezTo>
                  <a:pt x="50280" y="58028"/>
                  <a:pt x="50245" y="60112"/>
                  <a:pt x="50221" y="62195"/>
                </a:cubicBezTo>
                <a:cubicBezTo>
                  <a:pt x="48530" y="62219"/>
                  <a:pt x="46839" y="62231"/>
                  <a:pt x="45149" y="62255"/>
                </a:cubicBezTo>
                <a:cubicBezTo>
                  <a:pt x="45172" y="60171"/>
                  <a:pt x="45208" y="58088"/>
                  <a:pt x="45256" y="56004"/>
                </a:cubicBezTo>
                <a:cubicBezTo>
                  <a:pt x="46946" y="55980"/>
                  <a:pt x="48637" y="55968"/>
                  <a:pt x="50328" y="55945"/>
                </a:cubicBezTo>
                <a:close/>
                <a:moveTo>
                  <a:pt x="44375" y="56016"/>
                </a:moveTo>
                <a:cubicBezTo>
                  <a:pt x="44327" y="58100"/>
                  <a:pt x="44291" y="60183"/>
                  <a:pt x="44268" y="62267"/>
                </a:cubicBezTo>
                <a:cubicBezTo>
                  <a:pt x="42577" y="62291"/>
                  <a:pt x="40886" y="62314"/>
                  <a:pt x="39196" y="62338"/>
                </a:cubicBezTo>
                <a:cubicBezTo>
                  <a:pt x="39219" y="60255"/>
                  <a:pt x="39255" y="58171"/>
                  <a:pt x="39303" y="56087"/>
                </a:cubicBezTo>
                <a:cubicBezTo>
                  <a:pt x="40993" y="56064"/>
                  <a:pt x="42684" y="56040"/>
                  <a:pt x="44375" y="56016"/>
                </a:cubicBezTo>
                <a:close/>
                <a:moveTo>
                  <a:pt x="38410" y="56099"/>
                </a:moveTo>
                <a:lnTo>
                  <a:pt x="38410" y="56099"/>
                </a:lnTo>
                <a:cubicBezTo>
                  <a:pt x="38374" y="58183"/>
                  <a:pt x="38338" y="60267"/>
                  <a:pt x="38314" y="62350"/>
                </a:cubicBezTo>
                <a:cubicBezTo>
                  <a:pt x="36624" y="62386"/>
                  <a:pt x="34933" y="62410"/>
                  <a:pt x="33242" y="62445"/>
                </a:cubicBezTo>
                <a:cubicBezTo>
                  <a:pt x="33266" y="60362"/>
                  <a:pt x="33302" y="58278"/>
                  <a:pt x="33350" y="56195"/>
                </a:cubicBezTo>
                <a:cubicBezTo>
                  <a:pt x="35028" y="56159"/>
                  <a:pt x="36719" y="56135"/>
                  <a:pt x="38410" y="56099"/>
                </a:cubicBezTo>
                <a:close/>
                <a:moveTo>
                  <a:pt x="32457" y="56206"/>
                </a:moveTo>
                <a:lnTo>
                  <a:pt x="32457" y="56206"/>
                </a:lnTo>
                <a:cubicBezTo>
                  <a:pt x="32421" y="58290"/>
                  <a:pt x="32385" y="60374"/>
                  <a:pt x="32349" y="62469"/>
                </a:cubicBezTo>
                <a:cubicBezTo>
                  <a:pt x="30659" y="62493"/>
                  <a:pt x="28968" y="62541"/>
                  <a:pt x="27289" y="62576"/>
                </a:cubicBezTo>
                <a:cubicBezTo>
                  <a:pt x="27313" y="60493"/>
                  <a:pt x="27349" y="58397"/>
                  <a:pt x="27385" y="56302"/>
                </a:cubicBezTo>
                <a:cubicBezTo>
                  <a:pt x="27825" y="56302"/>
                  <a:pt x="28266" y="56290"/>
                  <a:pt x="28706" y="56278"/>
                </a:cubicBezTo>
                <a:cubicBezTo>
                  <a:pt x="29956" y="56254"/>
                  <a:pt x="31206" y="56230"/>
                  <a:pt x="32457" y="56206"/>
                </a:cubicBezTo>
                <a:close/>
                <a:moveTo>
                  <a:pt x="26503" y="56326"/>
                </a:moveTo>
                <a:cubicBezTo>
                  <a:pt x="26468" y="58421"/>
                  <a:pt x="26432" y="60505"/>
                  <a:pt x="26396" y="62600"/>
                </a:cubicBezTo>
                <a:cubicBezTo>
                  <a:pt x="24706" y="62636"/>
                  <a:pt x="23015" y="62683"/>
                  <a:pt x="21336" y="62731"/>
                </a:cubicBezTo>
                <a:cubicBezTo>
                  <a:pt x="21360" y="60636"/>
                  <a:pt x="21396" y="58540"/>
                  <a:pt x="21431" y="56445"/>
                </a:cubicBezTo>
                <a:cubicBezTo>
                  <a:pt x="23122" y="56409"/>
                  <a:pt x="24813" y="56361"/>
                  <a:pt x="26503" y="56326"/>
                </a:cubicBezTo>
                <a:close/>
                <a:moveTo>
                  <a:pt x="20550" y="56468"/>
                </a:moveTo>
                <a:lnTo>
                  <a:pt x="20550" y="56468"/>
                </a:lnTo>
                <a:cubicBezTo>
                  <a:pt x="20503" y="58564"/>
                  <a:pt x="20467" y="60659"/>
                  <a:pt x="20443" y="62755"/>
                </a:cubicBezTo>
                <a:cubicBezTo>
                  <a:pt x="19038" y="62791"/>
                  <a:pt x="17633" y="62826"/>
                  <a:pt x="16228" y="62874"/>
                </a:cubicBezTo>
                <a:cubicBezTo>
                  <a:pt x="15943" y="62874"/>
                  <a:pt x="15657" y="62886"/>
                  <a:pt x="15371" y="62898"/>
                </a:cubicBezTo>
                <a:cubicBezTo>
                  <a:pt x="15395" y="60802"/>
                  <a:pt x="15431" y="58695"/>
                  <a:pt x="15478" y="56599"/>
                </a:cubicBezTo>
                <a:cubicBezTo>
                  <a:pt x="17169" y="56552"/>
                  <a:pt x="18860" y="56504"/>
                  <a:pt x="20550" y="56468"/>
                </a:cubicBezTo>
                <a:close/>
                <a:moveTo>
                  <a:pt x="14597" y="56623"/>
                </a:moveTo>
                <a:cubicBezTo>
                  <a:pt x="14550" y="58719"/>
                  <a:pt x="14514" y="60826"/>
                  <a:pt x="14490" y="62934"/>
                </a:cubicBezTo>
                <a:cubicBezTo>
                  <a:pt x="12799" y="62981"/>
                  <a:pt x="11109" y="63041"/>
                  <a:pt x="9418" y="63112"/>
                </a:cubicBezTo>
                <a:cubicBezTo>
                  <a:pt x="9442" y="60993"/>
                  <a:pt x="9478" y="58873"/>
                  <a:pt x="9525" y="56754"/>
                </a:cubicBezTo>
                <a:cubicBezTo>
                  <a:pt x="11156" y="56718"/>
                  <a:pt x="12799" y="56659"/>
                  <a:pt x="14442" y="56623"/>
                </a:cubicBezTo>
                <a:close/>
                <a:moveTo>
                  <a:pt x="62115" y="62874"/>
                </a:moveTo>
                <a:cubicBezTo>
                  <a:pt x="62091" y="64946"/>
                  <a:pt x="62079" y="67029"/>
                  <a:pt x="62067" y="69101"/>
                </a:cubicBezTo>
                <a:cubicBezTo>
                  <a:pt x="60948" y="69113"/>
                  <a:pt x="59829" y="69125"/>
                  <a:pt x="58698" y="69137"/>
                </a:cubicBezTo>
                <a:cubicBezTo>
                  <a:pt x="58138" y="69137"/>
                  <a:pt x="57567" y="69137"/>
                  <a:pt x="56995" y="69149"/>
                </a:cubicBezTo>
                <a:cubicBezTo>
                  <a:pt x="57007" y="67851"/>
                  <a:pt x="57007" y="66565"/>
                  <a:pt x="57019" y="65267"/>
                </a:cubicBezTo>
                <a:cubicBezTo>
                  <a:pt x="57031" y="64481"/>
                  <a:pt x="57031" y="63684"/>
                  <a:pt x="57043" y="62898"/>
                </a:cubicBezTo>
                <a:cubicBezTo>
                  <a:pt x="58734" y="62886"/>
                  <a:pt x="60424" y="62874"/>
                  <a:pt x="62115" y="62874"/>
                </a:cubicBezTo>
                <a:close/>
                <a:moveTo>
                  <a:pt x="56162" y="62898"/>
                </a:moveTo>
                <a:lnTo>
                  <a:pt x="56162" y="62898"/>
                </a:lnTo>
                <a:cubicBezTo>
                  <a:pt x="56138" y="64981"/>
                  <a:pt x="56126" y="67065"/>
                  <a:pt x="56114" y="69149"/>
                </a:cubicBezTo>
                <a:cubicBezTo>
                  <a:pt x="54424" y="69160"/>
                  <a:pt x="52733" y="69172"/>
                  <a:pt x="51042" y="69184"/>
                </a:cubicBezTo>
                <a:cubicBezTo>
                  <a:pt x="51054" y="67875"/>
                  <a:pt x="51054" y="66577"/>
                  <a:pt x="51066" y="65267"/>
                </a:cubicBezTo>
                <a:cubicBezTo>
                  <a:pt x="51078" y="64493"/>
                  <a:pt x="51078" y="63719"/>
                  <a:pt x="51090" y="62934"/>
                </a:cubicBezTo>
                <a:cubicBezTo>
                  <a:pt x="52781" y="62922"/>
                  <a:pt x="54471" y="62910"/>
                  <a:pt x="56162" y="62898"/>
                </a:cubicBezTo>
                <a:close/>
                <a:moveTo>
                  <a:pt x="50209" y="62945"/>
                </a:moveTo>
                <a:lnTo>
                  <a:pt x="50209" y="62945"/>
                </a:lnTo>
                <a:cubicBezTo>
                  <a:pt x="50185" y="65029"/>
                  <a:pt x="50173" y="67113"/>
                  <a:pt x="50161" y="69196"/>
                </a:cubicBezTo>
                <a:cubicBezTo>
                  <a:pt x="48470" y="69208"/>
                  <a:pt x="46780" y="69232"/>
                  <a:pt x="45089" y="69244"/>
                </a:cubicBezTo>
                <a:cubicBezTo>
                  <a:pt x="45101" y="67922"/>
                  <a:pt x="45101" y="66601"/>
                  <a:pt x="45113" y="65267"/>
                </a:cubicBezTo>
                <a:cubicBezTo>
                  <a:pt x="45125" y="64517"/>
                  <a:pt x="45125" y="63755"/>
                  <a:pt x="45137" y="63005"/>
                </a:cubicBezTo>
                <a:cubicBezTo>
                  <a:pt x="46827" y="62981"/>
                  <a:pt x="48518" y="62957"/>
                  <a:pt x="50209" y="62945"/>
                </a:cubicBezTo>
                <a:close/>
                <a:moveTo>
                  <a:pt x="44256" y="63017"/>
                </a:moveTo>
                <a:lnTo>
                  <a:pt x="44256" y="63017"/>
                </a:lnTo>
                <a:cubicBezTo>
                  <a:pt x="44232" y="65100"/>
                  <a:pt x="44220" y="67172"/>
                  <a:pt x="44208" y="69256"/>
                </a:cubicBezTo>
                <a:cubicBezTo>
                  <a:pt x="42517" y="69280"/>
                  <a:pt x="40827" y="69303"/>
                  <a:pt x="39136" y="69339"/>
                </a:cubicBezTo>
                <a:cubicBezTo>
                  <a:pt x="39148" y="67982"/>
                  <a:pt x="39148" y="66624"/>
                  <a:pt x="39160" y="65267"/>
                </a:cubicBezTo>
                <a:cubicBezTo>
                  <a:pt x="39172" y="64541"/>
                  <a:pt x="39172" y="63815"/>
                  <a:pt x="39184" y="63088"/>
                </a:cubicBezTo>
                <a:cubicBezTo>
                  <a:pt x="40874" y="63064"/>
                  <a:pt x="42565" y="63041"/>
                  <a:pt x="44256" y="63017"/>
                </a:cubicBezTo>
                <a:close/>
                <a:moveTo>
                  <a:pt x="38303" y="63100"/>
                </a:moveTo>
                <a:cubicBezTo>
                  <a:pt x="38279" y="65184"/>
                  <a:pt x="38267" y="67267"/>
                  <a:pt x="38255" y="69351"/>
                </a:cubicBezTo>
                <a:cubicBezTo>
                  <a:pt x="36564" y="69375"/>
                  <a:pt x="34874" y="69410"/>
                  <a:pt x="33195" y="69446"/>
                </a:cubicBezTo>
                <a:cubicBezTo>
                  <a:pt x="33195" y="68053"/>
                  <a:pt x="33195" y="66660"/>
                  <a:pt x="33207" y="65267"/>
                </a:cubicBezTo>
                <a:cubicBezTo>
                  <a:pt x="33219" y="64577"/>
                  <a:pt x="33219" y="63886"/>
                  <a:pt x="33230" y="63184"/>
                </a:cubicBezTo>
                <a:cubicBezTo>
                  <a:pt x="34921" y="63160"/>
                  <a:pt x="36612" y="63124"/>
                  <a:pt x="38303" y="63100"/>
                </a:cubicBezTo>
                <a:close/>
                <a:moveTo>
                  <a:pt x="32349" y="63207"/>
                </a:moveTo>
                <a:lnTo>
                  <a:pt x="32349" y="63207"/>
                </a:lnTo>
                <a:cubicBezTo>
                  <a:pt x="32326" y="65291"/>
                  <a:pt x="32314" y="67375"/>
                  <a:pt x="32302" y="69458"/>
                </a:cubicBezTo>
                <a:cubicBezTo>
                  <a:pt x="30611" y="69494"/>
                  <a:pt x="28920" y="69530"/>
                  <a:pt x="27242" y="69577"/>
                </a:cubicBezTo>
                <a:cubicBezTo>
                  <a:pt x="27242" y="68137"/>
                  <a:pt x="27242" y="66708"/>
                  <a:pt x="27254" y="65267"/>
                </a:cubicBezTo>
                <a:cubicBezTo>
                  <a:pt x="27265" y="64612"/>
                  <a:pt x="27265" y="63957"/>
                  <a:pt x="27277" y="63303"/>
                </a:cubicBezTo>
                <a:lnTo>
                  <a:pt x="28706" y="63279"/>
                </a:lnTo>
                <a:cubicBezTo>
                  <a:pt x="29921" y="63243"/>
                  <a:pt x="31135" y="63231"/>
                  <a:pt x="32349" y="63207"/>
                </a:cubicBezTo>
                <a:close/>
                <a:moveTo>
                  <a:pt x="26396" y="63326"/>
                </a:moveTo>
                <a:cubicBezTo>
                  <a:pt x="26372" y="65410"/>
                  <a:pt x="26349" y="67505"/>
                  <a:pt x="26349" y="69589"/>
                </a:cubicBezTo>
                <a:cubicBezTo>
                  <a:pt x="24658" y="69637"/>
                  <a:pt x="22967" y="69672"/>
                  <a:pt x="21289" y="69720"/>
                </a:cubicBezTo>
                <a:cubicBezTo>
                  <a:pt x="21289" y="68244"/>
                  <a:pt x="21289" y="66755"/>
                  <a:pt x="21300" y="65267"/>
                </a:cubicBezTo>
                <a:cubicBezTo>
                  <a:pt x="21312" y="64660"/>
                  <a:pt x="21312" y="64053"/>
                  <a:pt x="21324" y="63445"/>
                </a:cubicBezTo>
                <a:cubicBezTo>
                  <a:pt x="23015" y="63398"/>
                  <a:pt x="24706" y="63362"/>
                  <a:pt x="26396" y="63326"/>
                </a:cubicBezTo>
                <a:close/>
                <a:moveTo>
                  <a:pt x="20443" y="63469"/>
                </a:moveTo>
                <a:lnTo>
                  <a:pt x="20443" y="63469"/>
                </a:lnTo>
                <a:cubicBezTo>
                  <a:pt x="20419" y="65565"/>
                  <a:pt x="20396" y="67660"/>
                  <a:pt x="20396" y="69744"/>
                </a:cubicBezTo>
                <a:cubicBezTo>
                  <a:pt x="19014" y="69791"/>
                  <a:pt x="17621" y="69827"/>
                  <a:pt x="16228" y="69863"/>
                </a:cubicBezTo>
                <a:cubicBezTo>
                  <a:pt x="15931" y="69875"/>
                  <a:pt x="15633" y="69887"/>
                  <a:pt x="15323" y="69899"/>
                </a:cubicBezTo>
                <a:cubicBezTo>
                  <a:pt x="15323" y="68351"/>
                  <a:pt x="15335" y="66815"/>
                  <a:pt x="15347" y="65267"/>
                </a:cubicBezTo>
                <a:cubicBezTo>
                  <a:pt x="15359" y="64708"/>
                  <a:pt x="15359" y="64148"/>
                  <a:pt x="15371" y="63600"/>
                </a:cubicBezTo>
                <a:cubicBezTo>
                  <a:pt x="17062" y="63553"/>
                  <a:pt x="18752" y="63505"/>
                  <a:pt x="20443" y="63469"/>
                </a:cubicBezTo>
                <a:close/>
                <a:moveTo>
                  <a:pt x="14490" y="63612"/>
                </a:moveTo>
                <a:cubicBezTo>
                  <a:pt x="14466" y="65720"/>
                  <a:pt x="14454" y="67815"/>
                  <a:pt x="14454" y="69922"/>
                </a:cubicBezTo>
                <a:cubicBezTo>
                  <a:pt x="12764" y="69982"/>
                  <a:pt x="11073" y="70042"/>
                  <a:pt x="9382" y="70113"/>
                </a:cubicBezTo>
                <a:cubicBezTo>
                  <a:pt x="9370" y="68494"/>
                  <a:pt x="9382" y="66886"/>
                  <a:pt x="9394" y="65267"/>
                </a:cubicBezTo>
                <a:cubicBezTo>
                  <a:pt x="9406" y="64767"/>
                  <a:pt x="9406" y="64255"/>
                  <a:pt x="9418" y="63755"/>
                </a:cubicBezTo>
                <a:cubicBezTo>
                  <a:pt x="11097" y="63707"/>
                  <a:pt x="12764" y="63660"/>
                  <a:pt x="14454" y="63612"/>
                </a:cubicBezTo>
                <a:close/>
                <a:moveTo>
                  <a:pt x="62067" y="69863"/>
                </a:moveTo>
                <a:cubicBezTo>
                  <a:pt x="62067" y="71947"/>
                  <a:pt x="62079" y="74018"/>
                  <a:pt x="62103" y="76090"/>
                </a:cubicBezTo>
                <a:cubicBezTo>
                  <a:pt x="60972" y="76114"/>
                  <a:pt x="59841" y="76126"/>
                  <a:pt x="58698" y="76126"/>
                </a:cubicBezTo>
                <a:cubicBezTo>
                  <a:pt x="58150" y="76126"/>
                  <a:pt x="57591" y="76138"/>
                  <a:pt x="57043" y="76138"/>
                </a:cubicBezTo>
                <a:cubicBezTo>
                  <a:pt x="57007" y="74054"/>
                  <a:pt x="56995" y="71970"/>
                  <a:pt x="56995" y="69887"/>
                </a:cubicBezTo>
                <a:cubicBezTo>
                  <a:pt x="58686" y="69875"/>
                  <a:pt x="60377" y="69875"/>
                  <a:pt x="62067" y="69863"/>
                </a:cubicBezTo>
                <a:close/>
                <a:moveTo>
                  <a:pt x="56114" y="69899"/>
                </a:moveTo>
                <a:cubicBezTo>
                  <a:pt x="56114" y="71982"/>
                  <a:pt x="56126" y="74066"/>
                  <a:pt x="56162" y="76149"/>
                </a:cubicBezTo>
                <a:cubicBezTo>
                  <a:pt x="54471" y="76149"/>
                  <a:pt x="52781" y="76161"/>
                  <a:pt x="51090" y="76185"/>
                </a:cubicBezTo>
                <a:cubicBezTo>
                  <a:pt x="51054" y="74102"/>
                  <a:pt x="51042" y="72018"/>
                  <a:pt x="51042" y="69934"/>
                </a:cubicBezTo>
                <a:cubicBezTo>
                  <a:pt x="52733" y="69922"/>
                  <a:pt x="54424" y="69899"/>
                  <a:pt x="56114" y="69899"/>
                </a:cubicBezTo>
                <a:close/>
                <a:moveTo>
                  <a:pt x="50161" y="69934"/>
                </a:moveTo>
                <a:cubicBezTo>
                  <a:pt x="50161" y="72018"/>
                  <a:pt x="50173" y="74102"/>
                  <a:pt x="50209" y="76185"/>
                </a:cubicBezTo>
                <a:cubicBezTo>
                  <a:pt x="48518" y="76197"/>
                  <a:pt x="46827" y="76221"/>
                  <a:pt x="45137" y="76245"/>
                </a:cubicBezTo>
                <a:cubicBezTo>
                  <a:pt x="45101" y="74161"/>
                  <a:pt x="45089" y="72077"/>
                  <a:pt x="45089" y="69994"/>
                </a:cubicBezTo>
                <a:cubicBezTo>
                  <a:pt x="46780" y="69982"/>
                  <a:pt x="48470" y="69958"/>
                  <a:pt x="50161" y="69934"/>
                </a:cubicBezTo>
                <a:close/>
                <a:moveTo>
                  <a:pt x="44208" y="70006"/>
                </a:moveTo>
                <a:cubicBezTo>
                  <a:pt x="44208" y="72089"/>
                  <a:pt x="44220" y="74173"/>
                  <a:pt x="44256" y="76257"/>
                </a:cubicBezTo>
                <a:cubicBezTo>
                  <a:pt x="42565" y="76280"/>
                  <a:pt x="40874" y="76304"/>
                  <a:pt x="39184" y="76328"/>
                </a:cubicBezTo>
                <a:cubicBezTo>
                  <a:pt x="39148" y="74244"/>
                  <a:pt x="39136" y="72161"/>
                  <a:pt x="39136" y="70089"/>
                </a:cubicBezTo>
                <a:cubicBezTo>
                  <a:pt x="40827" y="70053"/>
                  <a:pt x="42517" y="70030"/>
                  <a:pt x="44208" y="70006"/>
                </a:cubicBezTo>
                <a:close/>
                <a:moveTo>
                  <a:pt x="38255" y="70101"/>
                </a:moveTo>
                <a:cubicBezTo>
                  <a:pt x="38255" y="72185"/>
                  <a:pt x="38267" y="74256"/>
                  <a:pt x="38303" y="76340"/>
                </a:cubicBezTo>
                <a:cubicBezTo>
                  <a:pt x="36612" y="76376"/>
                  <a:pt x="34921" y="76399"/>
                  <a:pt x="33230" y="76435"/>
                </a:cubicBezTo>
                <a:cubicBezTo>
                  <a:pt x="33195" y="74352"/>
                  <a:pt x="33183" y="72268"/>
                  <a:pt x="33183" y="70184"/>
                </a:cubicBezTo>
                <a:cubicBezTo>
                  <a:pt x="34874" y="70149"/>
                  <a:pt x="36564" y="70125"/>
                  <a:pt x="38255" y="70101"/>
                </a:cubicBezTo>
                <a:close/>
                <a:moveTo>
                  <a:pt x="32302" y="70196"/>
                </a:moveTo>
                <a:cubicBezTo>
                  <a:pt x="32302" y="72280"/>
                  <a:pt x="32314" y="74363"/>
                  <a:pt x="32349" y="76459"/>
                </a:cubicBezTo>
                <a:cubicBezTo>
                  <a:pt x="30659" y="76483"/>
                  <a:pt x="28968" y="76530"/>
                  <a:pt x="27277" y="76566"/>
                </a:cubicBezTo>
                <a:cubicBezTo>
                  <a:pt x="27254" y="74483"/>
                  <a:pt x="27230" y="72387"/>
                  <a:pt x="27230" y="70303"/>
                </a:cubicBezTo>
                <a:cubicBezTo>
                  <a:pt x="27718" y="70292"/>
                  <a:pt x="28206" y="70280"/>
                  <a:pt x="28706" y="70268"/>
                </a:cubicBezTo>
                <a:cubicBezTo>
                  <a:pt x="29897" y="70244"/>
                  <a:pt x="31099" y="70220"/>
                  <a:pt x="32302" y="70196"/>
                </a:cubicBezTo>
                <a:close/>
                <a:moveTo>
                  <a:pt x="26349" y="70315"/>
                </a:moveTo>
                <a:cubicBezTo>
                  <a:pt x="26349" y="72411"/>
                  <a:pt x="26372" y="74494"/>
                  <a:pt x="26396" y="76590"/>
                </a:cubicBezTo>
                <a:cubicBezTo>
                  <a:pt x="24706" y="76626"/>
                  <a:pt x="23015" y="76673"/>
                  <a:pt x="21324" y="76721"/>
                </a:cubicBezTo>
                <a:cubicBezTo>
                  <a:pt x="21300" y="74625"/>
                  <a:pt x="21277" y="72530"/>
                  <a:pt x="21277" y="70434"/>
                </a:cubicBezTo>
                <a:cubicBezTo>
                  <a:pt x="22967" y="70399"/>
                  <a:pt x="24658" y="70351"/>
                  <a:pt x="26349" y="70315"/>
                </a:cubicBezTo>
                <a:close/>
                <a:moveTo>
                  <a:pt x="20396" y="70458"/>
                </a:moveTo>
                <a:cubicBezTo>
                  <a:pt x="20396" y="72554"/>
                  <a:pt x="20419" y="74649"/>
                  <a:pt x="20443" y="76745"/>
                </a:cubicBezTo>
                <a:cubicBezTo>
                  <a:pt x="19038" y="76780"/>
                  <a:pt x="17633" y="76816"/>
                  <a:pt x="16228" y="76864"/>
                </a:cubicBezTo>
                <a:cubicBezTo>
                  <a:pt x="15943" y="76864"/>
                  <a:pt x="15657" y="76876"/>
                  <a:pt x="15383" y="76888"/>
                </a:cubicBezTo>
                <a:cubicBezTo>
                  <a:pt x="15347" y="74792"/>
                  <a:pt x="15323" y="72685"/>
                  <a:pt x="15323" y="70589"/>
                </a:cubicBezTo>
                <a:cubicBezTo>
                  <a:pt x="17014" y="70542"/>
                  <a:pt x="18705" y="70506"/>
                  <a:pt x="20396" y="70458"/>
                </a:cubicBezTo>
                <a:close/>
                <a:moveTo>
                  <a:pt x="14442" y="70613"/>
                </a:moveTo>
                <a:cubicBezTo>
                  <a:pt x="14454" y="72709"/>
                  <a:pt x="14466" y="74816"/>
                  <a:pt x="14502" y="76911"/>
                </a:cubicBezTo>
                <a:cubicBezTo>
                  <a:pt x="12811" y="76971"/>
                  <a:pt x="11121" y="77030"/>
                  <a:pt x="9430" y="77102"/>
                </a:cubicBezTo>
                <a:cubicBezTo>
                  <a:pt x="9394" y="74983"/>
                  <a:pt x="9382" y="72863"/>
                  <a:pt x="9370" y="70744"/>
                </a:cubicBezTo>
                <a:cubicBezTo>
                  <a:pt x="11061" y="70708"/>
                  <a:pt x="12752" y="70661"/>
                  <a:pt x="14442" y="70613"/>
                </a:cubicBezTo>
                <a:close/>
                <a:moveTo>
                  <a:pt x="62127" y="76864"/>
                </a:moveTo>
                <a:cubicBezTo>
                  <a:pt x="62151" y="78935"/>
                  <a:pt x="62198" y="81019"/>
                  <a:pt x="62270" y="83091"/>
                </a:cubicBezTo>
                <a:cubicBezTo>
                  <a:pt x="61079" y="83103"/>
                  <a:pt x="59889" y="83115"/>
                  <a:pt x="58698" y="83126"/>
                </a:cubicBezTo>
                <a:cubicBezTo>
                  <a:pt x="58198" y="83126"/>
                  <a:pt x="57698" y="83126"/>
                  <a:pt x="57198" y="83138"/>
                </a:cubicBezTo>
                <a:cubicBezTo>
                  <a:pt x="57126" y="81055"/>
                  <a:pt x="57079" y="78971"/>
                  <a:pt x="57055" y="76888"/>
                </a:cubicBezTo>
                <a:cubicBezTo>
                  <a:pt x="58746" y="76876"/>
                  <a:pt x="60436" y="76864"/>
                  <a:pt x="62127" y="76864"/>
                </a:cubicBezTo>
                <a:close/>
                <a:moveTo>
                  <a:pt x="56162" y="76888"/>
                </a:moveTo>
                <a:cubicBezTo>
                  <a:pt x="56198" y="78971"/>
                  <a:pt x="56245" y="81055"/>
                  <a:pt x="56317" y="83138"/>
                </a:cubicBezTo>
                <a:cubicBezTo>
                  <a:pt x="54626" y="83150"/>
                  <a:pt x="52935" y="83162"/>
                  <a:pt x="51245" y="83174"/>
                </a:cubicBezTo>
                <a:cubicBezTo>
                  <a:pt x="51173" y="81090"/>
                  <a:pt x="51126" y="79007"/>
                  <a:pt x="51102" y="76923"/>
                </a:cubicBezTo>
                <a:cubicBezTo>
                  <a:pt x="52792" y="76911"/>
                  <a:pt x="54483" y="76900"/>
                  <a:pt x="56162" y="76888"/>
                </a:cubicBezTo>
                <a:close/>
                <a:moveTo>
                  <a:pt x="50221" y="76935"/>
                </a:moveTo>
                <a:cubicBezTo>
                  <a:pt x="50245" y="79019"/>
                  <a:pt x="50292" y="81102"/>
                  <a:pt x="50364" y="83186"/>
                </a:cubicBezTo>
                <a:cubicBezTo>
                  <a:pt x="48673" y="83198"/>
                  <a:pt x="46982" y="83222"/>
                  <a:pt x="45292" y="83234"/>
                </a:cubicBezTo>
                <a:cubicBezTo>
                  <a:pt x="45220" y="81150"/>
                  <a:pt x="45172" y="79078"/>
                  <a:pt x="45149" y="76995"/>
                </a:cubicBezTo>
                <a:cubicBezTo>
                  <a:pt x="46839" y="76971"/>
                  <a:pt x="48530" y="76947"/>
                  <a:pt x="50221" y="76935"/>
                </a:cubicBezTo>
                <a:close/>
                <a:moveTo>
                  <a:pt x="44268" y="77007"/>
                </a:moveTo>
                <a:cubicBezTo>
                  <a:pt x="44303" y="79090"/>
                  <a:pt x="44351" y="81162"/>
                  <a:pt x="44410" y="83246"/>
                </a:cubicBezTo>
                <a:cubicBezTo>
                  <a:pt x="42720" y="83269"/>
                  <a:pt x="41029" y="83293"/>
                  <a:pt x="39338" y="83317"/>
                </a:cubicBezTo>
                <a:cubicBezTo>
                  <a:pt x="39279" y="81245"/>
                  <a:pt x="39231" y="79162"/>
                  <a:pt x="39196" y="77078"/>
                </a:cubicBezTo>
                <a:cubicBezTo>
                  <a:pt x="40886" y="77054"/>
                  <a:pt x="42577" y="77030"/>
                  <a:pt x="44268" y="77007"/>
                </a:cubicBezTo>
                <a:close/>
                <a:moveTo>
                  <a:pt x="38314" y="77090"/>
                </a:moveTo>
                <a:cubicBezTo>
                  <a:pt x="38350" y="79174"/>
                  <a:pt x="38398" y="81257"/>
                  <a:pt x="38469" y="83341"/>
                </a:cubicBezTo>
                <a:cubicBezTo>
                  <a:pt x="36779" y="83365"/>
                  <a:pt x="35088" y="83400"/>
                  <a:pt x="33397" y="83424"/>
                </a:cubicBezTo>
                <a:cubicBezTo>
                  <a:pt x="33326" y="81341"/>
                  <a:pt x="33278" y="79257"/>
                  <a:pt x="33242" y="77173"/>
                </a:cubicBezTo>
                <a:cubicBezTo>
                  <a:pt x="34933" y="77150"/>
                  <a:pt x="36624" y="77114"/>
                  <a:pt x="38314" y="77090"/>
                </a:cubicBezTo>
                <a:close/>
                <a:moveTo>
                  <a:pt x="32361" y="77197"/>
                </a:moveTo>
                <a:cubicBezTo>
                  <a:pt x="32397" y="79281"/>
                  <a:pt x="32445" y="81364"/>
                  <a:pt x="32516" y="83448"/>
                </a:cubicBezTo>
                <a:cubicBezTo>
                  <a:pt x="30825" y="83484"/>
                  <a:pt x="29135" y="83519"/>
                  <a:pt x="27444" y="83555"/>
                </a:cubicBezTo>
                <a:cubicBezTo>
                  <a:pt x="27373" y="81471"/>
                  <a:pt x="27325" y="79388"/>
                  <a:pt x="27289" y="77292"/>
                </a:cubicBezTo>
                <a:lnTo>
                  <a:pt x="28706" y="77257"/>
                </a:lnTo>
                <a:cubicBezTo>
                  <a:pt x="29921" y="77233"/>
                  <a:pt x="31135" y="77221"/>
                  <a:pt x="32361" y="77197"/>
                </a:cubicBezTo>
                <a:close/>
                <a:moveTo>
                  <a:pt x="26408" y="77316"/>
                </a:moveTo>
                <a:cubicBezTo>
                  <a:pt x="26444" y="79400"/>
                  <a:pt x="26492" y="81495"/>
                  <a:pt x="26563" y="83579"/>
                </a:cubicBezTo>
                <a:cubicBezTo>
                  <a:pt x="24872" y="83615"/>
                  <a:pt x="23194" y="83662"/>
                  <a:pt x="21503" y="83710"/>
                </a:cubicBezTo>
                <a:cubicBezTo>
                  <a:pt x="21431" y="81614"/>
                  <a:pt x="21372" y="79519"/>
                  <a:pt x="21336" y="77435"/>
                </a:cubicBezTo>
                <a:cubicBezTo>
                  <a:pt x="23027" y="77388"/>
                  <a:pt x="24718" y="77352"/>
                  <a:pt x="26408" y="77316"/>
                </a:cubicBezTo>
                <a:close/>
                <a:moveTo>
                  <a:pt x="20455" y="77459"/>
                </a:moveTo>
                <a:cubicBezTo>
                  <a:pt x="20491" y="79543"/>
                  <a:pt x="20550" y="81638"/>
                  <a:pt x="20622" y="83734"/>
                </a:cubicBezTo>
                <a:cubicBezTo>
                  <a:pt x="19157" y="83769"/>
                  <a:pt x="17693" y="83817"/>
                  <a:pt x="16228" y="83853"/>
                </a:cubicBezTo>
                <a:cubicBezTo>
                  <a:pt x="16002" y="83865"/>
                  <a:pt x="15776" y="83865"/>
                  <a:pt x="15550" y="83877"/>
                </a:cubicBezTo>
                <a:cubicBezTo>
                  <a:pt x="15478" y="81781"/>
                  <a:pt x="15431" y="79686"/>
                  <a:pt x="15383" y="77578"/>
                </a:cubicBezTo>
                <a:cubicBezTo>
                  <a:pt x="17074" y="77542"/>
                  <a:pt x="18764" y="77495"/>
                  <a:pt x="20455" y="77459"/>
                </a:cubicBezTo>
                <a:close/>
                <a:moveTo>
                  <a:pt x="14514" y="77602"/>
                </a:moveTo>
                <a:cubicBezTo>
                  <a:pt x="14550" y="79662"/>
                  <a:pt x="14597" y="81722"/>
                  <a:pt x="14669" y="83781"/>
                </a:cubicBezTo>
                <a:cubicBezTo>
                  <a:pt x="14669" y="83817"/>
                  <a:pt x="14669" y="83865"/>
                  <a:pt x="14669" y="83900"/>
                </a:cubicBezTo>
                <a:cubicBezTo>
                  <a:pt x="12978" y="83960"/>
                  <a:pt x="11299" y="84019"/>
                  <a:pt x="9608" y="84091"/>
                </a:cubicBezTo>
                <a:cubicBezTo>
                  <a:pt x="9525" y="81972"/>
                  <a:pt x="9478" y="79852"/>
                  <a:pt x="9442" y="77745"/>
                </a:cubicBezTo>
                <a:cubicBezTo>
                  <a:pt x="11109" y="77697"/>
                  <a:pt x="12776" y="77650"/>
                  <a:pt x="14442" y="77602"/>
                </a:cubicBezTo>
                <a:close/>
                <a:moveTo>
                  <a:pt x="62294" y="83853"/>
                </a:moveTo>
                <a:cubicBezTo>
                  <a:pt x="62365" y="85936"/>
                  <a:pt x="62460" y="88008"/>
                  <a:pt x="62579" y="90080"/>
                </a:cubicBezTo>
                <a:cubicBezTo>
                  <a:pt x="61282" y="90092"/>
                  <a:pt x="59996" y="90115"/>
                  <a:pt x="58698" y="90115"/>
                </a:cubicBezTo>
                <a:cubicBezTo>
                  <a:pt x="58305" y="90115"/>
                  <a:pt x="57912" y="90127"/>
                  <a:pt x="57507" y="90127"/>
                </a:cubicBezTo>
                <a:cubicBezTo>
                  <a:pt x="57436" y="88782"/>
                  <a:pt x="57364" y="87448"/>
                  <a:pt x="57305" y="86115"/>
                </a:cubicBezTo>
                <a:cubicBezTo>
                  <a:pt x="57281" y="85365"/>
                  <a:pt x="57245" y="84615"/>
                  <a:pt x="57222" y="83877"/>
                </a:cubicBezTo>
                <a:cubicBezTo>
                  <a:pt x="58912" y="83865"/>
                  <a:pt x="60603" y="83865"/>
                  <a:pt x="62294" y="83853"/>
                </a:cubicBezTo>
                <a:close/>
                <a:moveTo>
                  <a:pt x="56341" y="83877"/>
                </a:moveTo>
                <a:cubicBezTo>
                  <a:pt x="56412" y="85960"/>
                  <a:pt x="56507" y="88044"/>
                  <a:pt x="56626" y="90127"/>
                </a:cubicBezTo>
                <a:cubicBezTo>
                  <a:pt x="54936" y="90139"/>
                  <a:pt x="53245" y="90151"/>
                  <a:pt x="51554" y="90163"/>
                </a:cubicBezTo>
                <a:cubicBezTo>
                  <a:pt x="51483" y="88818"/>
                  <a:pt x="51411" y="87460"/>
                  <a:pt x="51352" y="86115"/>
                </a:cubicBezTo>
                <a:cubicBezTo>
                  <a:pt x="51328" y="85377"/>
                  <a:pt x="51304" y="84650"/>
                  <a:pt x="51268" y="83924"/>
                </a:cubicBezTo>
                <a:cubicBezTo>
                  <a:pt x="52959" y="83900"/>
                  <a:pt x="54650" y="83888"/>
                  <a:pt x="56341" y="83877"/>
                </a:cubicBezTo>
                <a:close/>
                <a:moveTo>
                  <a:pt x="50387" y="83924"/>
                </a:moveTo>
                <a:cubicBezTo>
                  <a:pt x="50471" y="86008"/>
                  <a:pt x="50554" y="88091"/>
                  <a:pt x="50673" y="90175"/>
                </a:cubicBezTo>
                <a:cubicBezTo>
                  <a:pt x="48982" y="90187"/>
                  <a:pt x="47304" y="90211"/>
                  <a:pt x="45613" y="90223"/>
                </a:cubicBezTo>
                <a:cubicBezTo>
                  <a:pt x="45530" y="88853"/>
                  <a:pt x="45458" y="87484"/>
                  <a:pt x="45399" y="86115"/>
                </a:cubicBezTo>
                <a:cubicBezTo>
                  <a:pt x="45375" y="85401"/>
                  <a:pt x="45351" y="84698"/>
                  <a:pt x="45327" y="83984"/>
                </a:cubicBezTo>
                <a:cubicBezTo>
                  <a:pt x="47006" y="83960"/>
                  <a:pt x="48697" y="83948"/>
                  <a:pt x="50387" y="83924"/>
                </a:cubicBezTo>
                <a:close/>
                <a:moveTo>
                  <a:pt x="44434" y="83996"/>
                </a:moveTo>
                <a:cubicBezTo>
                  <a:pt x="44518" y="86079"/>
                  <a:pt x="44613" y="88163"/>
                  <a:pt x="44732" y="90234"/>
                </a:cubicBezTo>
                <a:lnTo>
                  <a:pt x="44446" y="90234"/>
                </a:lnTo>
                <a:cubicBezTo>
                  <a:pt x="42851" y="90258"/>
                  <a:pt x="41255" y="90282"/>
                  <a:pt x="39660" y="90306"/>
                </a:cubicBezTo>
                <a:cubicBezTo>
                  <a:pt x="39577" y="88913"/>
                  <a:pt x="39505" y="87508"/>
                  <a:pt x="39446" y="86115"/>
                </a:cubicBezTo>
                <a:cubicBezTo>
                  <a:pt x="39422" y="85424"/>
                  <a:pt x="39398" y="84746"/>
                  <a:pt x="39374" y="84067"/>
                </a:cubicBezTo>
                <a:cubicBezTo>
                  <a:pt x="41065" y="84043"/>
                  <a:pt x="42744" y="84019"/>
                  <a:pt x="44434" y="83996"/>
                </a:cubicBezTo>
                <a:close/>
                <a:moveTo>
                  <a:pt x="38493" y="84079"/>
                </a:moveTo>
                <a:cubicBezTo>
                  <a:pt x="38564" y="86163"/>
                  <a:pt x="38660" y="88246"/>
                  <a:pt x="38779" y="90330"/>
                </a:cubicBezTo>
                <a:cubicBezTo>
                  <a:pt x="37088" y="90354"/>
                  <a:pt x="35397" y="90389"/>
                  <a:pt x="33719" y="90413"/>
                </a:cubicBezTo>
                <a:cubicBezTo>
                  <a:pt x="33635" y="88984"/>
                  <a:pt x="33552" y="87544"/>
                  <a:pt x="33492" y="86115"/>
                </a:cubicBezTo>
                <a:cubicBezTo>
                  <a:pt x="33469" y="85460"/>
                  <a:pt x="33445" y="84817"/>
                  <a:pt x="33421" y="84174"/>
                </a:cubicBezTo>
                <a:cubicBezTo>
                  <a:pt x="35112" y="84138"/>
                  <a:pt x="36802" y="84115"/>
                  <a:pt x="38493" y="84079"/>
                </a:cubicBezTo>
                <a:close/>
                <a:moveTo>
                  <a:pt x="32540" y="84186"/>
                </a:moveTo>
                <a:cubicBezTo>
                  <a:pt x="32611" y="86270"/>
                  <a:pt x="32707" y="88353"/>
                  <a:pt x="32838" y="90437"/>
                </a:cubicBezTo>
                <a:cubicBezTo>
                  <a:pt x="31147" y="90473"/>
                  <a:pt x="29456" y="90508"/>
                  <a:pt x="27766" y="90544"/>
                </a:cubicBezTo>
                <a:cubicBezTo>
                  <a:pt x="27682" y="89068"/>
                  <a:pt x="27611" y="87591"/>
                  <a:pt x="27539" y="86115"/>
                </a:cubicBezTo>
                <a:cubicBezTo>
                  <a:pt x="27515" y="85508"/>
                  <a:pt x="27492" y="84889"/>
                  <a:pt x="27468" y="84281"/>
                </a:cubicBezTo>
                <a:lnTo>
                  <a:pt x="28706" y="84258"/>
                </a:lnTo>
                <a:cubicBezTo>
                  <a:pt x="29980" y="84234"/>
                  <a:pt x="31266" y="84210"/>
                  <a:pt x="32540" y="84186"/>
                </a:cubicBezTo>
                <a:close/>
                <a:moveTo>
                  <a:pt x="26587" y="84305"/>
                </a:moveTo>
                <a:cubicBezTo>
                  <a:pt x="26670" y="86389"/>
                  <a:pt x="26765" y="88484"/>
                  <a:pt x="26884" y="90568"/>
                </a:cubicBezTo>
                <a:cubicBezTo>
                  <a:pt x="25194" y="90604"/>
                  <a:pt x="23515" y="90651"/>
                  <a:pt x="21824" y="90699"/>
                </a:cubicBezTo>
                <a:cubicBezTo>
                  <a:pt x="21729" y="89163"/>
                  <a:pt x="21658" y="87639"/>
                  <a:pt x="21586" y="86115"/>
                </a:cubicBezTo>
                <a:cubicBezTo>
                  <a:pt x="21562" y="85543"/>
                  <a:pt x="21550" y="84984"/>
                  <a:pt x="21527" y="84424"/>
                </a:cubicBezTo>
                <a:cubicBezTo>
                  <a:pt x="23217" y="84377"/>
                  <a:pt x="24896" y="84341"/>
                  <a:pt x="26587" y="84305"/>
                </a:cubicBezTo>
                <a:close/>
                <a:moveTo>
                  <a:pt x="20646" y="84448"/>
                </a:moveTo>
                <a:cubicBezTo>
                  <a:pt x="20717" y="86532"/>
                  <a:pt x="20824" y="88627"/>
                  <a:pt x="20943" y="90711"/>
                </a:cubicBezTo>
                <a:cubicBezTo>
                  <a:pt x="19372" y="90758"/>
                  <a:pt x="17800" y="90806"/>
                  <a:pt x="16228" y="90854"/>
                </a:cubicBezTo>
                <a:cubicBezTo>
                  <a:pt x="16109" y="90854"/>
                  <a:pt x="15990" y="90854"/>
                  <a:pt x="15883" y="90866"/>
                </a:cubicBezTo>
                <a:cubicBezTo>
                  <a:pt x="15788" y="89282"/>
                  <a:pt x="15704" y="87698"/>
                  <a:pt x="15633" y="86103"/>
                </a:cubicBezTo>
                <a:cubicBezTo>
                  <a:pt x="15621" y="85591"/>
                  <a:pt x="15597" y="85079"/>
                  <a:pt x="15574" y="84567"/>
                </a:cubicBezTo>
                <a:cubicBezTo>
                  <a:pt x="17264" y="84531"/>
                  <a:pt x="18955" y="84484"/>
                  <a:pt x="20646" y="84448"/>
                </a:cubicBezTo>
                <a:close/>
                <a:moveTo>
                  <a:pt x="14692" y="84591"/>
                </a:moveTo>
                <a:cubicBezTo>
                  <a:pt x="14776" y="86698"/>
                  <a:pt x="14871" y="88794"/>
                  <a:pt x="15002" y="90889"/>
                </a:cubicBezTo>
                <a:cubicBezTo>
                  <a:pt x="13311" y="90949"/>
                  <a:pt x="11633" y="90996"/>
                  <a:pt x="9942" y="91068"/>
                </a:cubicBezTo>
                <a:cubicBezTo>
                  <a:pt x="9847" y="89413"/>
                  <a:pt x="9751" y="87758"/>
                  <a:pt x="9680" y="86115"/>
                </a:cubicBezTo>
                <a:cubicBezTo>
                  <a:pt x="9668" y="85651"/>
                  <a:pt x="9644" y="85186"/>
                  <a:pt x="9632" y="84734"/>
                </a:cubicBezTo>
                <a:cubicBezTo>
                  <a:pt x="11240" y="84686"/>
                  <a:pt x="12847" y="84639"/>
                  <a:pt x="14442" y="84603"/>
                </a:cubicBezTo>
                <a:cubicBezTo>
                  <a:pt x="14526" y="84603"/>
                  <a:pt x="14609" y="84603"/>
                  <a:pt x="14692" y="84591"/>
                </a:cubicBezTo>
                <a:close/>
                <a:moveTo>
                  <a:pt x="20869" y="0"/>
                </a:moveTo>
                <a:cubicBezTo>
                  <a:pt x="20794" y="0"/>
                  <a:pt x="20723" y="51"/>
                  <a:pt x="20729" y="152"/>
                </a:cubicBezTo>
                <a:cubicBezTo>
                  <a:pt x="20812" y="1521"/>
                  <a:pt x="20872" y="2890"/>
                  <a:pt x="20908" y="4272"/>
                </a:cubicBezTo>
                <a:cubicBezTo>
                  <a:pt x="20967" y="6391"/>
                  <a:pt x="20991" y="8522"/>
                  <a:pt x="21038" y="10641"/>
                </a:cubicBezTo>
                <a:cubicBezTo>
                  <a:pt x="21062" y="11689"/>
                  <a:pt x="21086" y="12725"/>
                  <a:pt x="21098" y="13773"/>
                </a:cubicBezTo>
                <a:cubicBezTo>
                  <a:pt x="19479" y="13820"/>
                  <a:pt x="17848" y="13856"/>
                  <a:pt x="16228" y="13916"/>
                </a:cubicBezTo>
                <a:lnTo>
                  <a:pt x="15907" y="13916"/>
                </a:lnTo>
                <a:cubicBezTo>
                  <a:pt x="15883" y="13261"/>
                  <a:pt x="15871" y="12606"/>
                  <a:pt x="15847" y="11951"/>
                </a:cubicBezTo>
                <a:cubicBezTo>
                  <a:pt x="15752" y="9379"/>
                  <a:pt x="15574" y="6831"/>
                  <a:pt x="15383" y="4272"/>
                </a:cubicBezTo>
                <a:cubicBezTo>
                  <a:pt x="15276" y="2890"/>
                  <a:pt x="15169" y="1521"/>
                  <a:pt x="15073" y="152"/>
                </a:cubicBezTo>
                <a:cubicBezTo>
                  <a:pt x="15067" y="55"/>
                  <a:pt x="14988" y="5"/>
                  <a:pt x="14912" y="5"/>
                </a:cubicBezTo>
                <a:cubicBezTo>
                  <a:pt x="14839" y="5"/>
                  <a:pt x="14770" y="52"/>
                  <a:pt x="14776" y="152"/>
                </a:cubicBezTo>
                <a:cubicBezTo>
                  <a:pt x="14859" y="1521"/>
                  <a:pt x="14907" y="2890"/>
                  <a:pt x="14954" y="4272"/>
                </a:cubicBezTo>
                <a:cubicBezTo>
                  <a:pt x="15014" y="6391"/>
                  <a:pt x="15038" y="8522"/>
                  <a:pt x="15085" y="10641"/>
                </a:cubicBezTo>
                <a:cubicBezTo>
                  <a:pt x="15109" y="11749"/>
                  <a:pt x="15133" y="12844"/>
                  <a:pt x="15145" y="13939"/>
                </a:cubicBezTo>
                <a:cubicBezTo>
                  <a:pt x="13418" y="13999"/>
                  <a:pt x="11680" y="14058"/>
                  <a:pt x="9954" y="14130"/>
                </a:cubicBezTo>
                <a:cubicBezTo>
                  <a:pt x="9930" y="13404"/>
                  <a:pt x="9918" y="12677"/>
                  <a:pt x="9894" y="11951"/>
                </a:cubicBezTo>
                <a:cubicBezTo>
                  <a:pt x="9799" y="9379"/>
                  <a:pt x="9620" y="6831"/>
                  <a:pt x="9430" y="4272"/>
                </a:cubicBezTo>
                <a:cubicBezTo>
                  <a:pt x="9323" y="2890"/>
                  <a:pt x="9216" y="1521"/>
                  <a:pt x="9120" y="152"/>
                </a:cubicBezTo>
                <a:cubicBezTo>
                  <a:pt x="9114" y="55"/>
                  <a:pt x="9035" y="5"/>
                  <a:pt x="8959" y="5"/>
                </a:cubicBezTo>
                <a:cubicBezTo>
                  <a:pt x="8886" y="5"/>
                  <a:pt x="8817" y="52"/>
                  <a:pt x="8823" y="152"/>
                </a:cubicBezTo>
                <a:cubicBezTo>
                  <a:pt x="8906" y="1521"/>
                  <a:pt x="8954" y="2890"/>
                  <a:pt x="9001" y="4272"/>
                </a:cubicBezTo>
                <a:cubicBezTo>
                  <a:pt x="9061" y="6391"/>
                  <a:pt x="9085" y="8522"/>
                  <a:pt x="9132" y="10641"/>
                </a:cubicBezTo>
                <a:cubicBezTo>
                  <a:pt x="9156" y="11820"/>
                  <a:pt x="9180" y="12987"/>
                  <a:pt x="9204" y="14166"/>
                </a:cubicBezTo>
                <a:cubicBezTo>
                  <a:pt x="8870" y="14178"/>
                  <a:pt x="8537" y="14189"/>
                  <a:pt x="8204" y="14201"/>
                </a:cubicBezTo>
                <a:cubicBezTo>
                  <a:pt x="5537" y="14320"/>
                  <a:pt x="2870" y="14559"/>
                  <a:pt x="191" y="14654"/>
                </a:cubicBezTo>
                <a:cubicBezTo>
                  <a:pt x="12" y="14666"/>
                  <a:pt x="12" y="14940"/>
                  <a:pt x="191" y="14940"/>
                </a:cubicBezTo>
                <a:cubicBezTo>
                  <a:pt x="2572" y="14844"/>
                  <a:pt x="4941" y="14880"/>
                  <a:pt x="7322" y="14832"/>
                </a:cubicBezTo>
                <a:cubicBezTo>
                  <a:pt x="7942" y="14820"/>
                  <a:pt x="8573" y="14809"/>
                  <a:pt x="9204" y="14797"/>
                </a:cubicBezTo>
                <a:cubicBezTo>
                  <a:pt x="9239" y="16916"/>
                  <a:pt x="9263" y="19035"/>
                  <a:pt x="9263" y="21155"/>
                </a:cubicBezTo>
                <a:cubicBezTo>
                  <a:pt x="8906" y="21166"/>
                  <a:pt x="8561" y="21178"/>
                  <a:pt x="8204" y="21202"/>
                </a:cubicBezTo>
                <a:cubicBezTo>
                  <a:pt x="5537" y="21309"/>
                  <a:pt x="2870" y="21547"/>
                  <a:pt x="191" y="21655"/>
                </a:cubicBezTo>
                <a:cubicBezTo>
                  <a:pt x="16" y="21666"/>
                  <a:pt x="12" y="21929"/>
                  <a:pt x="179" y="21929"/>
                </a:cubicBezTo>
                <a:cubicBezTo>
                  <a:pt x="183" y="21929"/>
                  <a:pt x="187" y="21929"/>
                  <a:pt x="191" y="21928"/>
                </a:cubicBezTo>
                <a:cubicBezTo>
                  <a:pt x="2572" y="21845"/>
                  <a:pt x="4941" y="21881"/>
                  <a:pt x="7311" y="21833"/>
                </a:cubicBezTo>
                <a:cubicBezTo>
                  <a:pt x="7965" y="21821"/>
                  <a:pt x="8608" y="21809"/>
                  <a:pt x="9263" y="21786"/>
                </a:cubicBezTo>
                <a:lnTo>
                  <a:pt x="9263" y="21786"/>
                </a:lnTo>
                <a:cubicBezTo>
                  <a:pt x="9263" y="23905"/>
                  <a:pt x="9251" y="26024"/>
                  <a:pt x="9227" y="28144"/>
                </a:cubicBezTo>
                <a:cubicBezTo>
                  <a:pt x="8882" y="28167"/>
                  <a:pt x="8549" y="28179"/>
                  <a:pt x="8204" y="28191"/>
                </a:cubicBezTo>
                <a:cubicBezTo>
                  <a:pt x="5537" y="28310"/>
                  <a:pt x="2870" y="28548"/>
                  <a:pt x="191" y="28644"/>
                </a:cubicBezTo>
                <a:cubicBezTo>
                  <a:pt x="12" y="28655"/>
                  <a:pt x="12" y="28929"/>
                  <a:pt x="191" y="28929"/>
                </a:cubicBezTo>
                <a:cubicBezTo>
                  <a:pt x="2572" y="28834"/>
                  <a:pt x="4941" y="28870"/>
                  <a:pt x="7311" y="28822"/>
                </a:cubicBezTo>
                <a:cubicBezTo>
                  <a:pt x="7954" y="28810"/>
                  <a:pt x="8585" y="28798"/>
                  <a:pt x="9216" y="28786"/>
                </a:cubicBezTo>
                <a:lnTo>
                  <a:pt x="9216" y="28786"/>
                </a:lnTo>
                <a:cubicBezTo>
                  <a:pt x="9192" y="30906"/>
                  <a:pt x="9156" y="33025"/>
                  <a:pt x="9120" y="35144"/>
                </a:cubicBezTo>
                <a:cubicBezTo>
                  <a:pt x="8811" y="35156"/>
                  <a:pt x="8513" y="35168"/>
                  <a:pt x="8204" y="35180"/>
                </a:cubicBezTo>
                <a:cubicBezTo>
                  <a:pt x="5525" y="35299"/>
                  <a:pt x="2870" y="35537"/>
                  <a:pt x="191" y="35644"/>
                </a:cubicBezTo>
                <a:cubicBezTo>
                  <a:pt x="16" y="35644"/>
                  <a:pt x="12" y="35919"/>
                  <a:pt x="180" y="35919"/>
                </a:cubicBezTo>
                <a:cubicBezTo>
                  <a:pt x="183" y="35919"/>
                  <a:pt x="187" y="35919"/>
                  <a:pt x="191" y="35918"/>
                </a:cubicBezTo>
                <a:cubicBezTo>
                  <a:pt x="2572" y="35835"/>
                  <a:pt x="4941" y="35859"/>
                  <a:pt x="7311" y="35823"/>
                </a:cubicBezTo>
                <a:cubicBezTo>
                  <a:pt x="7906" y="35811"/>
                  <a:pt x="8513" y="35799"/>
                  <a:pt x="9108" y="35775"/>
                </a:cubicBezTo>
                <a:lnTo>
                  <a:pt x="9108" y="35775"/>
                </a:lnTo>
                <a:cubicBezTo>
                  <a:pt x="9061" y="37823"/>
                  <a:pt x="9025" y="39859"/>
                  <a:pt x="8966" y="41895"/>
                </a:cubicBezTo>
                <a:cubicBezTo>
                  <a:pt x="8966" y="41979"/>
                  <a:pt x="8966" y="42062"/>
                  <a:pt x="8966" y="42145"/>
                </a:cubicBezTo>
                <a:cubicBezTo>
                  <a:pt x="8716" y="42157"/>
                  <a:pt x="8454" y="42169"/>
                  <a:pt x="8204" y="42181"/>
                </a:cubicBezTo>
                <a:cubicBezTo>
                  <a:pt x="5525" y="42300"/>
                  <a:pt x="2870" y="42538"/>
                  <a:pt x="191" y="42633"/>
                </a:cubicBezTo>
                <a:cubicBezTo>
                  <a:pt x="12" y="42645"/>
                  <a:pt x="12" y="42919"/>
                  <a:pt x="191" y="42919"/>
                </a:cubicBezTo>
                <a:cubicBezTo>
                  <a:pt x="2560" y="42824"/>
                  <a:pt x="4941" y="42860"/>
                  <a:pt x="7311" y="42812"/>
                </a:cubicBezTo>
                <a:cubicBezTo>
                  <a:pt x="7858" y="42800"/>
                  <a:pt x="8406" y="42788"/>
                  <a:pt x="8954" y="42776"/>
                </a:cubicBezTo>
                <a:lnTo>
                  <a:pt x="8954" y="42776"/>
                </a:lnTo>
                <a:cubicBezTo>
                  <a:pt x="8894" y="44907"/>
                  <a:pt x="8846" y="47027"/>
                  <a:pt x="8799" y="49146"/>
                </a:cubicBezTo>
                <a:cubicBezTo>
                  <a:pt x="8596" y="49158"/>
                  <a:pt x="8406" y="49170"/>
                  <a:pt x="8204" y="49170"/>
                </a:cubicBezTo>
                <a:cubicBezTo>
                  <a:pt x="5525" y="49289"/>
                  <a:pt x="2870" y="49527"/>
                  <a:pt x="191" y="49634"/>
                </a:cubicBezTo>
                <a:cubicBezTo>
                  <a:pt x="16" y="49634"/>
                  <a:pt x="12" y="49908"/>
                  <a:pt x="180" y="49908"/>
                </a:cubicBezTo>
                <a:cubicBezTo>
                  <a:pt x="183" y="49908"/>
                  <a:pt x="187" y="49908"/>
                  <a:pt x="191" y="49908"/>
                </a:cubicBezTo>
                <a:cubicBezTo>
                  <a:pt x="2560" y="49813"/>
                  <a:pt x="4941" y="49849"/>
                  <a:pt x="7311" y="49813"/>
                </a:cubicBezTo>
                <a:cubicBezTo>
                  <a:pt x="7799" y="49801"/>
                  <a:pt x="8287" y="49789"/>
                  <a:pt x="8775" y="49777"/>
                </a:cubicBezTo>
                <a:lnTo>
                  <a:pt x="8775" y="49777"/>
                </a:lnTo>
                <a:cubicBezTo>
                  <a:pt x="8727" y="51896"/>
                  <a:pt x="8680" y="54028"/>
                  <a:pt x="8644" y="56147"/>
                </a:cubicBezTo>
                <a:lnTo>
                  <a:pt x="8204" y="56171"/>
                </a:lnTo>
                <a:cubicBezTo>
                  <a:pt x="5525" y="56290"/>
                  <a:pt x="2858" y="56528"/>
                  <a:pt x="191" y="56623"/>
                </a:cubicBezTo>
                <a:cubicBezTo>
                  <a:pt x="12" y="56635"/>
                  <a:pt x="12" y="56909"/>
                  <a:pt x="191" y="56909"/>
                </a:cubicBezTo>
                <a:cubicBezTo>
                  <a:pt x="2560" y="56814"/>
                  <a:pt x="4929" y="56849"/>
                  <a:pt x="7311" y="56802"/>
                </a:cubicBezTo>
                <a:cubicBezTo>
                  <a:pt x="7751" y="56790"/>
                  <a:pt x="8192" y="56790"/>
                  <a:pt x="8632" y="56778"/>
                </a:cubicBezTo>
                <a:lnTo>
                  <a:pt x="8632" y="56778"/>
                </a:lnTo>
                <a:cubicBezTo>
                  <a:pt x="8585" y="58897"/>
                  <a:pt x="8549" y="61029"/>
                  <a:pt x="8525" y="63148"/>
                </a:cubicBezTo>
                <a:cubicBezTo>
                  <a:pt x="8418" y="63148"/>
                  <a:pt x="8311" y="63160"/>
                  <a:pt x="8204" y="63160"/>
                </a:cubicBezTo>
                <a:cubicBezTo>
                  <a:pt x="5525" y="63279"/>
                  <a:pt x="2858" y="63517"/>
                  <a:pt x="191" y="63624"/>
                </a:cubicBezTo>
                <a:cubicBezTo>
                  <a:pt x="16" y="63624"/>
                  <a:pt x="12" y="63898"/>
                  <a:pt x="180" y="63898"/>
                </a:cubicBezTo>
                <a:cubicBezTo>
                  <a:pt x="183" y="63898"/>
                  <a:pt x="187" y="63898"/>
                  <a:pt x="191" y="63898"/>
                </a:cubicBezTo>
                <a:cubicBezTo>
                  <a:pt x="2560" y="63803"/>
                  <a:pt x="4929" y="63838"/>
                  <a:pt x="7311" y="63803"/>
                </a:cubicBezTo>
                <a:cubicBezTo>
                  <a:pt x="7715" y="63791"/>
                  <a:pt x="8120" y="63779"/>
                  <a:pt x="8525" y="63767"/>
                </a:cubicBezTo>
                <a:lnTo>
                  <a:pt x="8525" y="63767"/>
                </a:lnTo>
                <a:cubicBezTo>
                  <a:pt x="8501" y="65898"/>
                  <a:pt x="8489" y="68017"/>
                  <a:pt x="8489" y="70149"/>
                </a:cubicBezTo>
                <a:cubicBezTo>
                  <a:pt x="8394" y="70149"/>
                  <a:pt x="8299" y="70149"/>
                  <a:pt x="8204" y="70161"/>
                </a:cubicBezTo>
                <a:cubicBezTo>
                  <a:pt x="5525" y="70280"/>
                  <a:pt x="2858" y="70518"/>
                  <a:pt x="191" y="70613"/>
                </a:cubicBezTo>
                <a:cubicBezTo>
                  <a:pt x="12" y="70625"/>
                  <a:pt x="12" y="70899"/>
                  <a:pt x="191" y="70899"/>
                </a:cubicBezTo>
                <a:cubicBezTo>
                  <a:pt x="2560" y="70804"/>
                  <a:pt x="4929" y="70839"/>
                  <a:pt x="7311" y="70792"/>
                </a:cubicBezTo>
                <a:cubicBezTo>
                  <a:pt x="7703" y="70780"/>
                  <a:pt x="8096" y="70780"/>
                  <a:pt x="8477" y="70768"/>
                </a:cubicBezTo>
                <a:cubicBezTo>
                  <a:pt x="8489" y="72887"/>
                  <a:pt x="8501" y="75018"/>
                  <a:pt x="8537" y="77138"/>
                </a:cubicBezTo>
                <a:cubicBezTo>
                  <a:pt x="8430" y="77138"/>
                  <a:pt x="8311" y="77150"/>
                  <a:pt x="8204" y="77150"/>
                </a:cubicBezTo>
                <a:cubicBezTo>
                  <a:pt x="5525" y="77269"/>
                  <a:pt x="2858" y="77507"/>
                  <a:pt x="191" y="77614"/>
                </a:cubicBezTo>
                <a:cubicBezTo>
                  <a:pt x="16" y="77614"/>
                  <a:pt x="12" y="77888"/>
                  <a:pt x="180" y="77888"/>
                </a:cubicBezTo>
                <a:cubicBezTo>
                  <a:pt x="183" y="77888"/>
                  <a:pt x="187" y="77888"/>
                  <a:pt x="191" y="77888"/>
                </a:cubicBezTo>
                <a:cubicBezTo>
                  <a:pt x="2560" y="77792"/>
                  <a:pt x="4929" y="77828"/>
                  <a:pt x="7311" y="77792"/>
                </a:cubicBezTo>
                <a:cubicBezTo>
                  <a:pt x="7727" y="77781"/>
                  <a:pt x="8132" y="77769"/>
                  <a:pt x="8549" y="77757"/>
                </a:cubicBezTo>
                <a:cubicBezTo>
                  <a:pt x="8585" y="79769"/>
                  <a:pt x="8632" y="81781"/>
                  <a:pt x="8704" y="83781"/>
                </a:cubicBezTo>
                <a:cubicBezTo>
                  <a:pt x="8704" y="83900"/>
                  <a:pt x="8716" y="84008"/>
                  <a:pt x="8716" y="84127"/>
                </a:cubicBezTo>
                <a:cubicBezTo>
                  <a:pt x="8549" y="84138"/>
                  <a:pt x="8370" y="84138"/>
                  <a:pt x="8204" y="84150"/>
                </a:cubicBezTo>
                <a:cubicBezTo>
                  <a:pt x="5525" y="84269"/>
                  <a:pt x="2858" y="84508"/>
                  <a:pt x="191" y="84603"/>
                </a:cubicBezTo>
                <a:cubicBezTo>
                  <a:pt x="12" y="84615"/>
                  <a:pt x="0" y="84889"/>
                  <a:pt x="191" y="84889"/>
                </a:cubicBezTo>
                <a:cubicBezTo>
                  <a:pt x="2560" y="84793"/>
                  <a:pt x="4929" y="84829"/>
                  <a:pt x="7311" y="84781"/>
                </a:cubicBezTo>
                <a:cubicBezTo>
                  <a:pt x="7787" y="84770"/>
                  <a:pt x="8263" y="84758"/>
                  <a:pt x="8739" y="84746"/>
                </a:cubicBezTo>
                <a:cubicBezTo>
                  <a:pt x="8823" y="86865"/>
                  <a:pt x="8918" y="88984"/>
                  <a:pt x="9049" y="91104"/>
                </a:cubicBezTo>
                <a:cubicBezTo>
                  <a:pt x="8763" y="91116"/>
                  <a:pt x="8489" y="91127"/>
                  <a:pt x="8204" y="91139"/>
                </a:cubicBezTo>
                <a:cubicBezTo>
                  <a:pt x="5525" y="91258"/>
                  <a:pt x="2858" y="91497"/>
                  <a:pt x="179" y="91604"/>
                </a:cubicBezTo>
                <a:cubicBezTo>
                  <a:pt x="4" y="91604"/>
                  <a:pt x="0" y="91878"/>
                  <a:pt x="168" y="91878"/>
                </a:cubicBezTo>
                <a:cubicBezTo>
                  <a:pt x="172" y="91878"/>
                  <a:pt x="175" y="91878"/>
                  <a:pt x="179" y="91878"/>
                </a:cubicBezTo>
                <a:cubicBezTo>
                  <a:pt x="2560" y="91782"/>
                  <a:pt x="4929" y="91818"/>
                  <a:pt x="7311" y="91782"/>
                </a:cubicBezTo>
                <a:cubicBezTo>
                  <a:pt x="7906" y="91770"/>
                  <a:pt x="8489" y="91758"/>
                  <a:pt x="9085" y="91735"/>
                </a:cubicBezTo>
                <a:cubicBezTo>
                  <a:pt x="9108" y="92116"/>
                  <a:pt x="9132" y="92485"/>
                  <a:pt x="9156" y="92854"/>
                </a:cubicBezTo>
                <a:cubicBezTo>
                  <a:pt x="9216" y="93711"/>
                  <a:pt x="9275" y="94556"/>
                  <a:pt x="9347" y="95414"/>
                </a:cubicBezTo>
                <a:cubicBezTo>
                  <a:pt x="9644" y="99259"/>
                  <a:pt x="9930" y="103153"/>
                  <a:pt x="10621" y="106963"/>
                </a:cubicBezTo>
                <a:cubicBezTo>
                  <a:pt x="10652" y="107136"/>
                  <a:pt x="10802" y="107217"/>
                  <a:pt x="10957" y="107217"/>
                </a:cubicBezTo>
                <a:cubicBezTo>
                  <a:pt x="11152" y="107217"/>
                  <a:pt x="11355" y="107088"/>
                  <a:pt x="11335" y="106856"/>
                </a:cubicBezTo>
                <a:cubicBezTo>
                  <a:pt x="11061" y="103379"/>
                  <a:pt x="10597" y="99914"/>
                  <a:pt x="10311" y="96426"/>
                </a:cubicBezTo>
                <a:cubicBezTo>
                  <a:pt x="10204" y="95235"/>
                  <a:pt x="10120" y="94044"/>
                  <a:pt x="10037" y="92854"/>
                </a:cubicBezTo>
                <a:cubicBezTo>
                  <a:pt x="10013" y="92473"/>
                  <a:pt x="9989" y="92092"/>
                  <a:pt x="9966" y="91711"/>
                </a:cubicBezTo>
                <a:cubicBezTo>
                  <a:pt x="11454" y="91675"/>
                  <a:pt x="12942" y="91639"/>
                  <a:pt x="14431" y="91592"/>
                </a:cubicBezTo>
                <a:cubicBezTo>
                  <a:pt x="14633" y="91592"/>
                  <a:pt x="14835" y="91592"/>
                  <a:pt x="15026" y="91580"/>
                </a:cubicBezTo>
                <a:cubicBezTo>
                  <a:pt x="15062" y="92009"/>
                  <a:pt x="15085" y="92437"/>
                  <a:pt x="15109" y="92854"/>
                </a:cubicBezTo>
                <a:cubicBezTo>
                  <a:pt x="15169" y="93711"/>
                  <a:pt x="15228" y="94556"/>
                  <a:pt x="15300" y="95414"/>
                </a:cubicBezTo>
                <a:cubicBezTo>
                  <a:pt x="15597" y="99259"/>
                  <a:pt x="15883" y="103153"/>
                  <a:pt x="16574" y="106963"/>
                </a:cubicBezTo>
                <a:cubicBezTo>
                  <a:pt x="16605" y="107136"/>
                  <a:pt x="16755" y="107217"/>
                  <a:pt x="16910" y="107217"/>
                </a:cubicBezTo>
                <a:cubicBezTo>
                  <a:pt x="17105" y="107217"/>
                  <a:pt x="17308" y="107088"/>
                  <a:pt x="17288" y="106856"/>
                </a:cubicBezTo>
                <a:cubicBezTo>
                  <a:pt x="17014" y="103379"/>
                  <a:pt x="16550" y="99914"/>
                  <a:pt x="16264" y="96426"/>
                </a:cubicBezTo>
                <a:cubicBezTo>
                  <a:pt x="16157" y="95235"/>
                  <a:pt x="16074" y="94044"/>
                  <a:pt x="15990" y="92854"/>
                </a:cubicBezTo>
                <a:cubicBezTo>
                  <a:pt x="15966" y="92425"/>
                  <a:pt x="15943" y="91997"/>
                  <a:pt x="15907" y="91556"/>
                </a:cubicBezTo>
                <a:cubicBezTo>
                  <a:pt x="17598" y="91520"/>
                  <a:pt x="19288" y="91473"/>
                  <a:pt x="20979" y="91425"/>
                </a:cubicBezTo>
                <a:cubicBezTo>
                  <a:pt x="21003" y="91901"/>
                  <a:pt x="21038" y="92378"/>
                  <a:pt x="21062" y="92854"/>
                </a:cubicBezTo>
                <a:cubicBezTo>
                  <a:pt x="21122" y="93711"/>
                  <a:pt x="21181" y="94556"/>
                  <a:pt x="21253" y="95414"/>
                </a:cubicBezTo>
                <a:cubicBezTo>
                  <a:pt x="21550" y="99259"/>
                  <a:pt x="21836" y="103153"/>
                  <a:pt x="22527" y="106951"/>
                </a:cubicBezTo>
                <a:cubicBezTo>
                  <a:pt x="22559" y="107131"/>
                  <a:pt x="22711" y="107215"/>
                  <a:pt x="22868" y="107215"/>
                </a:cubicBezTo>
                <a:cubicBezTo>
                  <a:pt x="23062" y="107215"/>
                  <a:pt x="23261" y="107086"/>
                  <a:pt x="23241" y="106856"/>
                </a:cubicBezTo>
                <a:cubicBezTo>
                  <a:pt x="22967" y="103379"/>
                  <a:pt x="22503" y="99914"/>
                  <a:pt x="22217" y="96426"/>
                </a:cubicBezTo>
                <a:cubicBezTo>
                  <a:pt x="22110" y="95235"/>
                  <a:pt x="22027" y="94044"/>
                  <a:pt x="21943" y="92854"/>
                </a:cubicBezTo>
                <a:cubicBezTo>
                  <a:pt x="21920" y="92378"/>
                  <a:pt x="21884" y="91889"/>
                  <a:pt x="21848" y="91413"/>
                </a:cubicBezTo>
                <a:cubicBezTo>
                  <a:pt x="23539" y="91366"/>
                  <a:pt x="25229" y="91330"/>
                  <a:pt x="26920" y="91294"/>
                </a:cubicBezTo>
                <a:cubicBezTo>
                  <a:pt x="26944" y="91818"/>
                  <a:pt x="26980" y="92330"/>
                  <a:pt x="27015" y="92854"/>
                </a:cubicBezTo>
                <a:cubicBezTo>
                  <a:pt x="27075" y="93711"/>
                  <a:pt x="27134" y="94556"/>
                  <a:pt x="27206" y="95414"/>
                </a:cubicBezTo>
                <a:cubicBezTo>
                  <a:pt x="27504" y="99259"/>
                  <a:pt x="27789" y="103153"/>
                  <a:pt x="28480" y="106951"/>
                </a:cubicBezTo>
                <a:cubicBezTo>
                  <a:pt x="28512" y="107131"/>
                  <a:pt x="28665" y="107215"/>
                  <a:pt x="28821" y="107215"/>
                </a:cubicBezTo>
                <a:cubicBezTo>
                  <a:pt x="29015" y="107215"/>
                  <a:pt x="29214" y="107086"/>
                  <a:pt x="29194" y="106856"/>
                </a:cubicBezTo>
                <a:cubicBezTo>
                  <a:pt x="28920" y="103379"/>
                  <a:pt x="28456" y="99914"/>
                  <a:pt x="28170" y="96426"/>
                </a:cubicBezTo>
                <a:cubicBezTo>
                  <a:pt x="28063" y="95235"/>
                  <a:pt x="27980" y="94044"/>
                  <a:pt x="27896" y="92854"/>
                </a:cubicBezTo>
                <a:cubicBezTo>
                  <a:pt x="27861" y="92330"/>
                  <a:pt x="27825" y="91806"/>
                  <a:pt x="27801" y="91270"/>
                </a:cubicBezTo>
                <a:cubicBezTo>
                  <a:pt x="28099" y="91270"/>
                  <a:pt x="28397" y="91258"/>
                  <a:pt x="28682" y="91247"/>
                </a:cubicBezTo>
                <a:cubicBezTo>
                  <a:pt x="30075" y="91223"/>
                  <a:pt x="31468" y="91199"/>
                  <a:pt x="32861" y="91175"/>
                </a:cubicBezTo>
                <a:cubicBezTo>
                  <a:pt x="32897" y="91735"/>
                  <a:pt x="32933" y="92294"/>
                  <a:pt x="32969" y="92854"/>
                </a:cubicBezTo>
                <a:cubicBezTo>
                  <a:pt x="33028" y="93711"/>
                  <a:pt x="33088" y="94556"/>
                  <a:pt x="33159" y="95414"/>
                </a:cubicBezTo>
                <a:cubicBezTo>
                  <a:pt x="33457" y="99259"/>
                  <a:pt x="33742" y="103153"/>
                  <a:pt x="34433" y="106951"/>
                </a:cubicBezTo>
                <a:cubicBezTo>
                  <a:pt x="34465" y="107131"/>
                  <a:pt x="34618" y="107215"/>
                  <a:pt x="34774" y="107215"/>
                </a:cubicBezTo>
                <a:cubicBezTo>
                  <a:pt x="34968" y="107215"/>
                  <a:pt x="35167" y="107086"/>
                  <a:pt x="35147" y="106856"/>
                </a:cubicBezTo>
                <a:cubicBezTo>
                  <a:pt x="34874" y="103379"/>
                  <a:pt x="34409" y="99902"/>
                  <a:pt x="34123" y="96426"/>
                </a:cubicBezTo>
                <a:cubicBezTo>
                  <a:pt x="34016" y="95235"/>
                  <a:pt x="33933" y="94044"/>
                  <a:pt x="33850" y="92854"/>
                </a:cubicBezTo>
                <a:cubicBezTo>
                  <a:pt x="33814" y="92294"/>
                  <a:pt x="33778" y="91723"/>
                  <a:pt x="33742" y="91151"/>
                </a:cubicBezTo>
                <a:cubicBezTo>
                  <a:pt x="35433" y="91127"/>
                  <a:pt x="37124" y="91092"/>
                  <a:pt x="38815" y="91068"/>
                </a:cubicBezTo>
                <a:cubicBezTo>
                  <a:pt x="38850" y="91663"/>
                  <a:pt x="38886" y="92259"/>
                  <a:pt x="38922" y="92854"/>
                </a:cubicBezTo>
                <a:cubicBezTo>
                  <a:pt x="38981" y="93711"/>
                  <a:pt x="39041" y="94556"/>
                  <a:pt x="39112" y="95414"/>
                </a:cubicBezTo>
                <a:cubicBezTo>
                  <a:pt x="39410" y="99259"/>
                  <a:pt x="39696" y="103153"/>
                  <a:pt x="40386" y="106951"/>
                </a:cubicBezTo>
                <a:cubicBezTo>
                  <a:pt x="40418" y="107131"/>
                  <a:pt x="40571" y="107215"/>
                  <a:pt x="40727" y="107215"/>
                </a:cubicBezTo>
                <a:cubicBezTo>
                  <a:pt x="40921" y="107215"/>
                  <a:pt x="41120" y="107086"/>
                  <a:pt x="41101" y="106856"/>
                </a:cubicBezTo>
                <a:cubicBezTo>
                  <a:pt x="40827" y="103379"/>
                  <a:pt x="40362" y="99914"/>
                  <a:pt x="40077" y="96426"/>
                </a:cubicBezTo>
                <a:cubicBezTo>
                  <a:pt x="39969" y="95235"/>
                  <a:pt x="39886" y="94044"/>
                  <a:pt x="39803" y="92854"/>
                </a:cubicBezTo>
                <a:cubicBezTo>
                  <a:pt x="39767" y="92259"/>
                  <a:pt x="39731" y="91663"/>
                  <a:pt x="39696" y="91056"/>
                </a:cubicBezTo>
                <a:cubicBezTo>
                  <a:pt x="41386" y="91032"/>
                  <a:pt x="43065" y="91008"/>
                  <a:pt x="44756" y="90985"/>
                </a:cubicBezTo>
                <a:cubicBezTo>
                  <a:pt x="44791" y="91616"/>
                  <a:pt x="44839" y="92235"/>
                  <a:pt x="44875" y="92854"/>
                </a:cubicBezTo>
                <a:cubicBezTo>
                  <a:pt x="44934" y="93711"/>
                  <a:pt x="44994" y="94556"/>
                  <a:pt x="45065" y="95414"/>
                </a:cubicBezTo>
                <a:cubicBezTo>
                  <a:pt x="45363" y="99259"/>
                  <a:pt x="45649" y="103153"/>
                  <a:pt x="46339" y="106951"/>
                </a:cubicBezTo>
                <a:cubicBezTo>
                  <a:pt x="46371" y="107131"/>
                  <a:pt x="46524" y="107215"/>
                  <a:pt x="46680" y="107215"/>
                </a:cubicBezTo>
                <a:cubicBezTo>
                  <a:pt x="46874" y="107215"/>
                  <a:pt x="47073" y="107086"/>
                  <a:pt x="47054" y="106856"/>
                </a:cubicBezTo>
                <a:cubicBezTo>
                  <a:pt x="46780" y="103379"/>
                  <a:pt x="46315" y="99914"/>
                  <a:pt x="46030" y="96426"/>
                </a:cubicBezTo>
                <a:cubicBezTo>
                  <a:pt x="45923" y="95235"/>
                  <a:pt x="45839" y="94044"/>
                  <a:pt x="45756" y="92854"/>
                </a:cubicBezTo>
                <a:cubicBezTo>
                  <a:pt x="45720" y="92235"/>
                  <a:pt x="45673" y="91604"/>
                  <a:pt x="45637" y="90973"/>
                </a:cubicBezTo>
                <a:cubicBezTo>
                  <a:pt x="47327" y="90949"/>
                  <a:pt x="49018" y="90937"/>
                  <a:pt x="50709" y="90913"/>
                </a:cubicBezTo>
                <a:cubicBezTo>
                  <a:pt x="50745" y="91568"/>
                  <a:pt x="50792" y="92211"/>
                  <a:pt x="50828" y="92854"/>
                </a:cubicBezTo>
                <a:cubicBezTo>
                  <a:pt x="50887" y="93711"/>
                  <a:pt x="50947" y="94556"/>
                  <a:pt x="51018" y="95414"/>
                </a:cubicBezTo>
                <a:cubicBezTo>
                  <a:pt x="51316" y="99259"/>
                  <a:pt x="51602" y="103153"/>
                  <a:pt x="52292" y="106951"/>
                </a:cubicBezTo>
                <a:cubicBezTo>
                  <a:pt x="52324" y="107131"/>
                  <a:pt x="52477" y="107215"/>
                  <a:pt x="52633" y="107215"/>
                </a:cubicBezTo>
                <a:cubicBezTo>
                  <a:pt x="52827" y="107215"/>
                  <a:pt x="53027" y="107086"/>
                  <a:pt x="53007" y="106856"/>
                </a:cubicBezTo>
                <a:cubicBezTo>
                  <a:pt x="52733" y="103379"/>
                  <a:pt x="52269" y="99914"/>
                  <a:pt x="51983" y="96426"/>
                </a:cubicBezTo>
                <a:cubicBezTo>
                  <a:pt x="51876" y="95235"/>
                  <a:pt x="51792" y="94044"/>
                  <a:pt x="51709" y="92854"/>
                </a:cubicBezTo>
                <a:cubicBezTo>
                  <a:pt x="51673" y="92211"/>
                  <a:pt x="51626" y="91556"/>
                  <a:pt x="51590" y="90913"/>
                </a:cubicBezTo>
                <a:cubicBezTo>
                  <a:pt x="53281" y="90901"/>
                  <a:pt x="54971" y="90877"/>
                  <a:pt x="56662" y="90877"/>
                </a:cubicBezTo>
                <a:cubicBezTo>
                  <a:pt x="56698" y="91532"/>
                  <a:pt x="56733" y="92199"/>
                  <a:pt x="56781" y="92854"/>
                </a:cubicBezTo>
                <a:cubicBezTo>
                  <a:pt x="56841" y="93711"/>
                  <a:pt x="56900" y="94556"/>
                  <a:pt x="56972" y="95414"/>
                </a:cubicBezTo>
                <a:cubicBezTo>
                  <a:pt x="57269" y="99259"/>
                  <a:pt x="57555" y="103153"/>
                  <a:pt x="58246" y="106951"/>
                </a:cubicBezTo>
                <a:cubicBezTo>
                  <a:pt x="58277" y="107131"/>
                  <a:pt x="58430" y="107215"/>
                  <a:pt x="58586" y="107215"/>
                </a:cubicBezTo>
                <a:cubicBezTo>
                  <a:pt x="58780" y="107215"/>
                  <a:pt x="58980" y="107086"/>
                  <a:pt x="58960" y="106856"/>
                </a:cubicBezTo>
                <a:cubicBezTo>
                  <a:pt x="58686" y="103379"/>
                  <a:pt x="58222" y="99914"/>
                  <a:pt x="57936" y="96426"/>
                </a:cubicBezTo>
                <a:cubicBezTo>
                  <a:pt x="57829" y="95235"/>
                  <a:pt x="57745" y="94044"/>
                  <a:pt x="57662" y="92854"/>
                </a:cubicBezTo>
                <a:cubicBezTo>
                  <a:pt x="57626" y="92199"/>
                  <a:pt x="57579" y="91532"/>
                  <a:pt x="57543" y="90866"/>
                </a:cubicBezTo>
                <a:cubicBezTo>
                  <a:pt x="59234" y="90854"/>
                  <a:pt x="60924" y="90854"/>
                  <a:pt x="62615" y="90854"/>
                </a:cubicBezTo>
                <a:cubicBezTo>
                  <a:pt x="62651" y="91520"/>
                  <a:pt x="62687" y="92187"/>
                  <a:pt x="62734" y="92854"/>
                </a:cubicBezTo>
                <a:cubicBezTo>
                  <a:pt x="62794" y="93711"/>
                  <a:pt x="62853" y="94556"/>
                  <a:pt x="62925" y="95414"/>
                </a:cubicBezTo>
                <a:cubicBezTo>
                  <a:pt x="63222" y="99259"/>
                  <a:pt x="63508" y="103153"/>
                  <a:pt x="64199" y="106951"/>
                </a:cubicBezTo>
                <a:cubicBezTo>
                  <a:pt x="64231" y="107131"/>
                  <a:pt x="64383" y="107215"/>
                  <a:pt x="64540" y="107215"/>
                </a:cubicBezTo>
                <a:cubicBezTo>
                  <a:pt x="64733" y="107215"/>
                  <a:pt x="64933" y="107086"/>
                  <a:pt x="64913" y="106856"/>
                </a:cubicBezTo>
                <a:cubicBezTo>
                  <a:pt x="64639" y="103379"/>
                  <a:pt x="64175" y="99914"/>
                  <a:pt x="63889" y="96426"/>
                </a:cubicBezTo>
                <a:cubicBezTo>
                  <a:pt x="63782" y="95235"/>
                  <a:pt x="63699" y="94044"/>
                  <a:pt x="63615" y="92854"/>
                </a:cubicBezTo>
                <a:cubicBezTo>
                  <a:pt x="63580" y="92187"/>
                  <a:pt x="63532" y="91520"/>
                  <a:pt x="63496" y="90854"/>
                </a:cubicBezTo>
                <a:cubicBezTo>
                  <a:pt x="63972" y="90854"/>
                  <a:pt x="64449" y="90842"/>
                  <a:pt x="64925" y="90842"/>
                </a:cubicBezTo>
                <a:cubicBezTo>
                  <a:pt x="66556" y="90842"/>
                  <a:pt x="68186" y="90873"/>
                  <a:pt x="69814" y="90873"/>
                </a:cubicBezTo>
                <a:cubicBezTo>
                  <a:pt x="70861" y="90873"/>
                  <a:pt x="71906" y="90860"/>
                  <a:pt x="72950" y="90818"/>
                </a:cubicBezTo>
                <a:cubicBezTo>
                  <a:pt x="73378" y="90806"/>
                  <a:pt x="73378" y="90163"/>
                  <a:pt x="72950" y="90151"/>
                </a:cubicBezTo>
                <a:cubicBezTo>
                  <a:pt x="71087" y="90067"/>
                  <a:pt x="69216" y="90041"/>
                  <a:pt x="67344" y="90041"/>
                </a:cubicBezTo>
                <a:cubicBezTo>
                  <a:pt x="66045" y="90041"/>
                  <a:pt x="64746" y="90053"/>
                  <a:pt x="63449" y="90068"/>
                </a:cubicBezTo>
                <a:cubicBezTo>
                  <a:pt x="63377" y="88746"/>
                  <a:pt x="63306" y="87425"/>
                  <a:pt x="63246" y="86115"/>
                </a:cubicBezTo>
                <a:cubicBezTo>
                  <a:pt x="63222" y="85353"/>
                  <a:pt x="63187" y="84603"/>
                  <a:pt x="63163" y="83853"/>
                </a:cubicBezTo>
                <a:lnTo>
                  <a:pt x="64925" y="83853"/>
                </a:lnTo>
                <a:cubicBezTo>
                  <a:pt x="66456" y="83853"/>
                  <a:pt x="67987" y="83876"/>
                  <a:pt x="69515" y="83876"/>
                </a:cubicBezTo>
                <a:cubicBezTo>
                  <a:pt x="70662" y="83876"/>
                  <a:pt x="71807" y="83863"/>
                  <a:pt x="72950" y="83817"/>
                </a:cubicBezTo>
                <a:cubicBezTo>
                  <a:pt x="73378" y="83805"/>
                  <a:pt x="73378" y="83174"/>
                  <a:pt x="72950" y="83150"/>
                </a:cubicBezTo>
                <a:cubicBezTo>
                  <a:pt x="71104" y="83069"/>
                  <a:pt x="69255" y="83042"/>
                  <a:pt x="67404" y="83042"/>
                </a:cubicBezTo>
                <a:cubicBezTo>
                  <a:pt x="65983" y="83042"/>
                  <a:pt x="64561" y="83058"/>
                  <a:pt x="63139" y="83079"/>
                </a:cubicBezTo>
                <a:cubicBezTo>
                  <a:pt x="63068" y="81007"/>
                  <a:pt x="63020" y="78935"/>
                  <a:pt x="62996" y="76864"/>
                </a:cubicBezTo>
                <a:lnTo>
                  <a:pt x="64925" y="76852"/>
                </a:lnTo>
                <a:cubicBezTo>
                  <a:pt x="66556" y="76852"/>
                  <a:pt x="68186" y="76883"/>
                  <a:pt x="69814" y="76883"/>
                </a:cubicBezTo>
                <a:cubicBezTo>
                  <a:pt x="70861" y="76883"/>
                  <a:pt x="71906" y="76870"/>
                  <a:pt x="72950" y="76828"/>
                </a:cubicBezTo>
                <a:cubicBezTo>
                  <a:pt x="73378" y="76816"/>
                  <a:pt x="73378" y="76173"/>
                  <a:pt x="72950" y="76161"/>
                </a:cubicBezTo>
                <a:cubicBezTo>
                  <a:pt x="71073" y="76074"/>
                  <a:pt x="69189" y="76047"/>
                  <a:pt x="67303" y="76047"/>
                </a:cubicBezTo>
                <a:cubicBezTo>
                  <a:pt x="65863" y="76047"/>
                  <a:pt x="64423" y="76063"/>
                  <a:pt x="62984" y="76078"/>
                </a:cubicBezTo>
                <a:cubicBezTo>
                  <a:pt x="62948" y="74006"/>
                  <a:pt x="62937" y="71935"/>
                  <a:pt x="62937" y="69863"/>
                </a:cubicBezTo>
                <a:lnTo>
                  <a:pt x="64925" y="69863"/>
                </a:lnTo>
                <a:cubicBezTo>
                  <a:pt x="66456" y="69863"/>
                  <a:pt x="67987" y="69886"/>
                  <a:pt x="69515" y="69886"/>
                </a:cubicBezTo>
                <a:cubicBezTo>
                  <a:pt x="70662" y="69886"/>
                  <a:pt x="71807" y="69873"/>
                  <a:pt x="72950" y="69827"/>
                </a:cubicBezTo>
                <a:cubicBezTo>
                  <a:pt x="73378" y="69815"/>
                  <a:pt x="73378" y="69184"/>
                  <a:pt x="72950" y="69160"/>
                </a:cubicBezTo>
                <a:cubicBezTo>
                  <a:pt x="71070" y="69080"/>
                  <a:pt x="69183" y="69052"/>
                  <a:pt x="67293" y="69052"/>
                </a:cubicBezTo>
                <a:cubicBezTo>
                  <a:pt x="65842" y="69052"/>
                  <a:pt x="64389" y="69068"/>
                  <a:pt x="62937" y="69089"/>
                </a:cubicBezTo>
                <a:cubicBezTo>
                  <a:pt x="62948" y="67815"/>
                  <a:pt x="62948" y="66541"/>
                  <a:pt x="62960" y="65267"/>
                </a:cubicBezTo>
                <a:cubicBezTo>
                  <a:pt x="62972" y="64469"/>
                  <a:pt x="62972" y="63672"/>
                  <a:pt x="62984" y="62874"/>
                </a:cubicBezTo>
                <a:cubicBezTo>
                  <a:pt x="63639" y="62874"/>
                  <a:pt x="64282" y="62862"/>
                  <a:pt x="64925" y="62862"/>
                </a:cubicBezTo>
                <a:cubicBezTo>
                  <a:pt x="66532" y="62862"/>
                  <a:pt x="68140" y="62888"/>
                  <a:pt x="69744" y="62888"/>
                </a:cubicBezTo>
                <a:cubicBezTo>
                  <a:pt x="70814" y="62888"/>
                  <a:pt x="71883" y="62876"/>
                  <a:pt x="72950" y="62838"/>
                </a:cubicBezTo>
                <a:cubicBezTo>
                  <a:pt x="73378" y="62826"/>
                  <a:pt x="73378" y="62183"/>
                  <a:pt x="72950" y="62172"/>
                </a:cubicBezTo>
                <a:cubicBezTo>
                  <a:pt x="71073" y="62084"/>
                  <a:pt x="69193" y="62057"/>
                  <a:pt x="67310" y="62057"/>
                </a:cubicBezTo>
                <a:cubicBezTo>
                  <a:pt x="65873" y="62057"/>
                  <a:pt x="64434" y="62073"/>
                  <a:pt x="62996" y="62088"/>
                </a:cubicBezTo>
                <a:cubicBezTo>
                  <a:pt x="63020" y="60016"/>
                  <a:pt x="63056" y="57945"/>
                  <a:pt x="63103" y="55873"/>
                </a:cubicBezTo>
                <a:lnTo>
                  <a:pt x="64925" y="55873"/>
                </a:lnTo>
                <a:cubicBezTo>
                  <a:pt x="66456" y="55873"/>
                  <a:pt x="67987" y="55896"/>
                  <a:pt x="69515" y="55896"/>
                </a:cubicBezTo>
                <a:cubicBezTo>
                  <a:pt x="70662" y="55896"/>
                  <a:pt x="71807" y="55883"/>
                  <a:pt x="72950" y="55837"/>
                </a:cubicBezTo>
                <a:cubicBezTo>
                  <a:pt x="73378" y="55825"/>
                  <a:pt x="73378" y="55194"/>
                  <a:pt x="72950" y="55171"/>
                </a:cubicBezTo>
                <a:cubicBezTo>
                  <a:pt x="71104" y="55090"/>
                  <a:pt x="69251" y="55062"/>
                  <a:pt x="67394" y="55062"/>
                </a:cubicBezTo>
                <a:cubicBezTo>
                  <a:pt x="65969" y="55062"/>
                  <a:pt x="64542" y="55079"/>
                  <a:pt x="63115" y="55099"/>
                </a:cubicBezTo>
                <a:cubicBezTo>
                  <a:pt x="63163" y="53028"/>
                  <a:pt x="63210" y="50956"/>
                  <a:pt x="63258" y="48884"/>
                </a:cubicBezTo>
                <a:cubicBezTo>
                  <a:pt x="63806" y="48884"/>
                  <a:pt x="64365" y="48872"/>
                  <a:pt x="64925" y="48872"/>
                </a:cubicBezTo>
                <a:cubicBezTo>
                  <a:pt x="66548" y="48872"/>
                  <a:pt x="68181" y="48903"/>
                  <a:pt x="69811" y="48903"/>
                </a:cubicBezTo>
                <a:cubicBezTo>
                  <a:pt x="70859" y="48903"/>
                  <a:pt x="71906" y="48890"/>
                  <a:pt x="72950" y="48848"/>
                </a:cubicBezTo>
                <a:cubicBezTo>
                  <a:pt x="73378" y="48837"/>
                  <a:pt x="73378" y="48194"/>
                  <a:pt x="72950" y="48182"/>
                </a:cubicBezTo>
                <a:cubicBezTo>
                  <a:pt x="71127" y="48094"/>
                  <a:pt x="69297" y="48067"/>
                  <a:pt x="67465" y="48067"/>
                </a:cubicBezTo>
                <a:cubicBezTo>
                  <a:pt x="66066" y="48067"/>
                  <a:pt x="64667" y="48083"/>
                  <a:pt x="63270" y="48098"/>
                </a:cubicBezTo>
                <a:cubicBezTo>
                  <a:pt x="63318" y="46027"/>
                  <a:pt x="63365" y="43955"/>
                  <a:pt x="63413" y="41883"/>
                </a:cubicBezTo>
                <a:lnTo>
                  <a:pt x="64925" y="41883"/>
                </a:lnTo>
                <a:cubicBezTo>
                  <a:pt x="66449" y="41883"/>
                  <a:pt x="67977" y="41907"/>
                  <a:pt x="69506" y="41907"/>
                </a:cubicBezTo>
                <a:cubicBezTo>
                  <a:pt x="70654" y="41907"/>
                  <a:pt x="71802" y="41894"/>
                  <a:pt x="72950" y="41848"/>
                </a:cubicBezTo>
                <a:cubicBezTo>
                  <a:pt x="73378" y="41836"/>
                  <a:pt x="73378" y="41205"/>
                  <a:pt x="72950" y="41181"/>
                </a:cubicBezTo>
                <a:cubicBezTo>
                  <a:pt x="71080" y="41096"/>
                  <a:pt x="69206" y="41070"/>
                  <a:pt x="67330" y="41070"/>
                </a:cubicBezTo>
                <a:cubicBezTo>
                  <a:pt x="66029" y="41070"/>
                  <a:pt x="64727" y="41083"/>
                  <a:pt x="63425" y="41097"/>
                </a:cubicBezTo>
                <a:cubicBezTo>
                  <a:pt x="63472" y="39038"/>
                  <a:pt x="63508" y="36954"/>
                  <a:pt x="63544" y="34894"/>
                </a:cubicBezTo>
                <a:cubicBezTo>
                  <a:pt x="64008" y="34882"/>
                  <a:pt x="64461" y="34882"/>
                  <a:pt x="64925" y="34882"/>
                </a:cubicBezTo>
                <a:cubicBezTo>
                  <a:pt x="66525" y="34882"/>
                  <a:pt x="68130" y="34908"/>
                  <a:pt x="69736" y="34908"/>
                </a:cubicBezTo>
                <a:cubicBezTo>
                  <a:pt x="70807" y="34908"/>
                  <a:pt x="71878" y="34897"/>
                  <a:pt x="72950" y="34859"/>
                </a:cubicBezTo>
                <a:cubicBezTo>
                  <a:pt x="73378" y="34835"/>
                  <a:pt x="73378" y="34204"/>
                  <a:pt x="72950" y="34192"/>
                </a:cubicBezTo>
                <a:cubicBezTo>
                  <a:pt x="71108" y="34108"/>
                  <a:pt x="69258" y="34081"/>
                  <a:pt x="67407" y="34081"/>
                </a:cubicBezTo>
                <a:cubicBezTo>
                  <a:pt x="66123" y="34081"/>
                  <a:pt x="64838" y="34094"/>
                  <a:pt x="63556" y="34109"/>
                </a:cubicBezTo>
                <a:cubicBezTo>
                  <a:pt x="63591" y="32037"/>
                  <a:pt x="63615" y="29965"/>
                  <a:pt x="63627" y="27893"/>
                </a:cubicBezTo>
                <a:lnTo>
                  <a:pt x="64925" y="27893"/>
                </a:lnTo>
                <a:cubicBezTo>
                  <a:pt x="65111" y="27893"/>
                  <a:pt x="65297" y="27892"/>
                  <a:pt x="65484" y="27892"/>
                </a:cubicBezTo>
                <a:cubicBezTo>
                  <a:pt x="66890" y="27892"/>
                  <a:pt x="68300" y="27913"/>
                  <a:pt x="69711" y="27913"/>
                </a:cubicBezTo>
                <a:cubicBezTo>
                  <a:pt x="70790" y="27913"/>
                  <a:pt x="71870" y="27901"/>
                  <a:pt x="72950" y="27858"/>
                </a:cubicBezTo>
                <a:cubicBezTo>
                  <a:pt x="73378" y="27846"/>
                  <a:pt x="73378" y="27215"/>
                  <a:pt x="72950" y="27191"/>
                </a:cubicBezTo>
                <a:cubicBezTo>
                  <a:pt x="71122" y="27107"/>
                  <a:pt x="69286" y="27080"/>
                  <a:pt x="67451" y="27080"/>
                </a:cubicBezTo>
                <a:cubicBezTo>
                  <a:pt x="66179" y="27080"/>
                  <a:pt x="64907" y="27093"/>
                  <a:pt x="63639" y="27108"/>
                </a:cubicBezTo>
                <a:cubicBezTo>
                  <a:pt x="63639" y="25953"/>
                  <a:pt x="63639" y="24786"/>
                  <a:pt x="63639" y="23619"/>
                </a:cubicBezTo>
                <a:cubicBezTo>
                  <a:pt x="63639" y="22714"/>
                  <a:pt x="63639" y="21809"/>
                  <a:pt x="63627" y="20893"/>
                </a:cubicBezTo>
                <a:lnTo>
                  <a:pt x="64925" y="20893"/>
                </a:lnTo>
                <a:cubicBezTo>
                  <a:pt x="66563" y="20893"/>
                  <a:pt x="68196" y="20924"/>
                  <a:pt x="69825" y="20924"/>
                </a:cubicBezTo>
                <a:cubicBezTo>
                  <a:pt x="70873" y="20924"/>
                  <a:pt x="71918" y="20911"/>
                  <a:pt x="72962" y="20869"/>
                </a:cubicBezTo>
                <a:cubicBezTo>
                  <a:pt x="73390" y="20857"/>
                  <a:pt x="73390" y="20226"/>
                  <a:pt x="72962" y="20202"/>
                </a:cubicBezTo>
                <a:cubicBezTo>
                  <a:pt x="71134" y="20118"/>
                  <a:pt x="69298" y="20091"/>
                  <a:pt x="67461" y="20091"/>
                </a:cubicBezTo>
                <a:cubicBezTo>
                  <a:pt x="66187" y="20091"/>
                  <a:pt x="64912" y="20104"/>
                  <a:pt x="63639" y="20119"/>
                </a:cubicBezTo>
                <a:cubicBezTo>
                  <a:pt x="63615" y="18047"/>
                  <a:pt x="63591" y="15975"/>
                  <a:pt x="63532" y="13904"/>
                </a:cubicBezTo>
                <a:lnTo>
                  <a:pt x="64937" y="13904"/>
                </a:lnTo>
                <a:cubicBezTo>
                  <a:pt x="66544" y="13904"/>
                  <a:pt x="68152" y="13929"/>
                  <a:pt x="69756" y="13929"/>
                </a:cubicBezTo>
                <a:cubicBezTo>
                  <a:pt x="70826" y="13929"/>
                  <a:pt x="71895" y="13918"/>
                  <a:pt x="72962" y="13880"/>
                </a:cubicBezTo>
                <a:cubicBezTo>
                  <a:pt x="73390" y="13856"/>
                  <a:pt x="73390" y="13225"/>
                  <a:pt x="72962" y="13201"/>
                </a:cubicBezTo>
                <a:cubicBezTo>
                  <a:pt x="71113" y="13124"/>
                  <a:pt x="69261" y="13097"/>
                  <a:pt x="67407" y="13097"/>
                </a:cubicBezTo>
                <a:cubicBezTo>
                  <a:pt x="66108" y="13097"/>
                  <a:pt x="64808" y="13110"/>
                  <a:pt x="63508" y="13130"/>
                </a:cubicBezTo>
                <a:cubicBezTo>
                  <a:pt x="63496" y="12737"/>
                  <a:pt x="63484" y="12344"/>
                  <a:pt x="63472" y="11951"/>
                </a:cubicBezTo>
                <a:cubicBezTo>
                  <a:pt x="63377" y="9379"/>
                  <a:pt x="63199" y="6819"/>
                  <a:pt x="63008" y="4260"/>
                </a:cubicBezTo>
                <a:cubicBezTo>
                  <a:pt x="62913" y="2890"/>
                  <a:pt x="62806" y="1521"/>
                  <a:pt x="62698" y="152"/>
                </a:cubicBezTo>
                <a:cubicBezTo>
                  <a:pt x="62692" y="51"/>
                  <a:pt x="62615" y="0"/>
                  <a:pt x="62541" y="0"/>
                </a:cubicBezTo>
                <a:cubicBezTo>
                  <a:pt x="62466" y="0"/>
                  <a:pt x="62395" y="51"/>
                  <a:pt x="62401" y="152"/>
                </a:cubicBezTo>
                <a:cubicBezTo>
                  <a:pt x="62484" y="1521"/>
                  <a:pt x="62544" y="2890"/>
                  <a:pt x="62579" y="4260"/>
                </a:cubicBezTo>
                <a:cubicBezTo>
                  <a:pt x="62639" y="6391"/>
                  <a:pt x="62663" y="8522"/>
                  <a:pt x="62710" y="10641"/>
                </a:cubicBezTo>
                <a:cubicBezTo>
                  <a:pt x="62734" y="11475"/>
                  <a:pt x="62746" y="12296"/>
                  <a:pt x="62758" y="13130"/>
                </a:cubicBezTo>
                <a:cubicBezTo>
                  <a:pt x="61413" y="13154"/>
                  <a:pt x="60055" y="13165"/>
                  <a:pt x="58698" y="13177"/>
                </a:cubicBezTo>
                <a:lnTo>
                  <a:pt x="57555" y="13177"/>
                </a:lnTo>
                <a:cubicBezTo>
                  <a:pt x="57543" y="12773"/>
                  <a:pt x="57531" y="12356"/>
                  <a:pt x="57519" y="11951"/>
                </a:cubicBezTo>
                <a:cubicBezTo>
                  <a:pt x="57424" y="9379"/>
                  <a:pt x="57245" y="6819"/>
                  <a:pt x="57055" y="4260"/>
                </a:cubicBezTo>
                <a:cubicBezTo>
                  <a:pt x="56948" y="2890"/>
                  <a:pt x="56852" y="1521"/>
                  <a:pt x="56745" y="152"/>
                </a:cubicBezTo>
                <a:cubicBezTo>
                  <a:pt x="56739" y="51"/>
                  <a:pt x="56662" y="0"/>
                  <a:pt x="56588" y="0"/>
                </a:cubicBezTo>
                <a:cubicBezTo>
                  <a:pt x="56513" y="0"/>
                  <a:pt x="56442" y="51"/>
                  <a:pt x="56448" y="152"/>
                </a:cubicBezTo>
                <a:cubicBezTo>
                  <a:pt x="56531" y="1521"/>
                  <a:pt x="56591" y="2890"/>
                  <a:pt x="56626" y="4260"/>
                </a:cubicBezTo>
                <a:cubicBezTo>
                  <a:pt x="56686" y="6391"/>
                  <a:pt x="56710" y="8522"/>
                  <a:pt x="56757" y="10641"/>
                </a:cubicBezTo>
                <a:cubicBezTo>
                  <a:pt x="56781" y="11487"/>
                  <a:pt x="56793" y="12332"/>
                  <a:pt x="56817" y="13189"/>
                </a:cubicBezTo>
                <a:cubicBezTo>
                  <a:pt x="55078" y="13201"/>
                  <a:pt x="53340" y="13201"/>
                  <a:pt x="51602" y="13225"/>
                </a:cubicBezTo>
                <a:cubicBezTo>
                  <a:pt x="51590" y="12796"/>
                  <a:pt x="51578" y="12380"/>
                  <a:pt x="51566" y="11951"/>
                </a:cubicBezTo>
                <a:cubicBezTo>
                  <a:pt x="51471" y="9379"/>
                  <a:pt x="51292" y="6819"/>
                  <a:pt x="51102" y="4260"/>
                </a:cubicBezTo>
                <a:cubicBezTo>
                  <a:pt x="51007" y="2890"/>
                  <a:pt x="50899" y="1521"/>
                  <a:pt x="50792" y="152"/>
                </a:cubicBezTo>
                <a:cubicBezTo>
                  <a:pt x="50786" y="51"/>
                  <a:pt x="50709" y="0"/>
                  <a:pt x="50634" y="0"/>
                </a:cubicBezTo>
                <a:cubicBezTo>
                  <a:pt x="50560" y="0"/>
                  <a:pt x="50489" y="51"/>
                  <a:pt x="50495" y="152"/>
                </a:cubicBezTo>
                <a:cubicBezTo>
                  <a:pt x="50578" y="1521"/>
                  <a:pt x="50637" y="2890"/>
                  <a:pt x="50673" y="4260"/>
                </a:cubicBezTo>
                <a:cubicBezTo>
                  <a:pt x="50733" y="6391"/>
                  <a:pt x="50756" y="8522"/>
                  <a:pt x="50804" y="10641"/>
                </a:cubicBezTo>
                <a:cubicBezTo>
                  <a:pt x="50828" y="11499"/>
                  <a:pt x="50840" y="12368"/>
                  <a:pt x="50864" y="13225"/>
                </a:cubicBezTo>
                <a:cubicBezTo>
                  <a:pt x="49125" y="13249"/>
                  <a:pt x="47387" y="13261"/>
                  <a:pt x="45649" y="13285"/>
                </a:cubicBezTo>
                <a:cubicBezTo>
                  <a:pt x="45637" y="12844"/>
                  <a:pt x="45625" y="12392"/>
                  <a:pt x="45613" y="11951"/>
                </a:cubicBezTo>
                <a:cubicBezTo>
                  <a:pt x="45518" y="9379"/>
                  <a:pt x="45339" y="6819"/>
                  <a:pt x="45149" y="4260"/>
                </a:cubicBezTo>
                <a:cubicBezTo>
                  <a:pt x="45041" y="2890"/>
                  <a:pt x="44946" y="1521"/>
                  <a:pt x="44839" y="152"/>
                </a:cubicBezTo>
                <a:cubicBezTo>
                  <a:pt x="44833" y="51"/>
                  <a:pt x="44756" y="0"/>
                  <a:pt x="44681" y="0"/>
                </a:cubicBezTo>
                <a:cubicBezTo>
                  <a:pt x="44607" y="0"/>
                  <a:pt x="44535" y="51"/>
                  <a:pt x="44541" y="152"/>
                </a:cubicBezTo>
                <a:cubicBezTo>
                  <a:pt x="44625" y="1521"/>
                  <a:pt x="44684" y="2890"/>
                  <a:pt x="44720" y="4260"/>
                </a:cubicBezTo>
                <a:cubicBezTo>
                  <a:pt x="44780" y="6391"/>
                  <a:pt x="44803" y="8522"/>
                  <a:pt x="44851" y="10641"/>
                </a:cubicBezTo>
                <a:cubicBezTo>
                  <a:pt x="44875" y="11522"/>
                  <a:pt x="44887" y="12403"/>
                  <a:pt x="44911" y="13296"/>
                </a:cubicBezTo>
                <a:lnTo>
                  <a:pt x="44446" y="13296"/>
                </a:lnTo>
                <a:cubicBezTo>
                  <a:pt x="42863" y="13320"/>
                  <a:pt x="41279" y="13344"/>
                  <a:pt x="39707" y="13368"/>
                </a:cubicBezTo>
                <a:cubicBezTo>
                  <a:pt x="39696" y="12892"/>
                  <a:pt x="39672" y="12427"/>
                  <a:pt x="39660" y="11951"/>
                </a:cubicBezTo>
                <a:cubicBezTo>
                  <a:pt x="39565" y="9379"/>
                  <a:pt x="39386" y="6819"/>
                  <a:pt x="39196" y="4260"/>
                </a:cubicBezTo>
                <a:cubicBezTo>
                  <a:pt x="39088" y="2890"/>
                  <a:pt x="38993" y="1521"/>
                  <a:pt x="38886" y="152"/>
                </a:cubicBezTo>
                <a:cubicBezTo>
                  <a:pt x="38880" y="51"/>
                  <a:pt x="38803" y="0"/>
                  <a:pt x="38728" y="0"/>
                </a:cubicBezTo>
                <a:cubicBezTo>
                  <a:pt x="38654" y="0"/>
                  <a:pt x="38582" y="51"/>
                  <a:pt x="38588" y="152"/>
                </a:cubicBezTo>
                <a:cubicBezTo>
                  <a:pt x="38672" y="1521"/>
                  <a:pt x="38731" y="2890"/>
                  <a:pt x="38767" y="4260"/>
                </a:cubicBezTo>
                <a:cubicBezTo>
                  <a:pt x="38826" y="6391"/>
                  <a:pt x="38850" y="8522"/>
                  <a:pt x="38898" y="10641"/>
                </a:cubicBezTo>
                <a:cubicBezTo>
                  <a:pt x="38922" y="11558"/>
                  <a:pt x="38934" y="12463"/>
                  <a:pt x="38957" y="13380"/>
                </a:cubicBezTo>
                <a:cubicBezTo>
                  <a:pt x="37219" y="13404"/>
                  <a:pt x="35493" y="13439"/>
                  <a:pt x="33754" y="13475"/>
                </a:cubicBezTo>
                <a:cubicBezTo>
                  <a:pt x="33742" y="12963"/>
                  <a:pt x="33719" y="12463"/>
                  <a:pt x="33707" y="11951"/>
                </a:cubicBezTo>
                <a:cubicBezTo>
                  <a:pt x="33611" y="9379"/>
                  <a:pt x="33433" y="6819"/>
                  <a:pt x="33242" y="4260"/>
                </a:cubicBezTo>
                <a:cubicBezTo>
                  <a:pt x="33135" y="2890"/>
                  <a:pt x="33028" y="1521"/>
                  <a:pt x="32933" y="152"/>
                </a:cubicBezTo>
                <a:cubicBezTo>
                  <a:pt x="32927" y="51"/>
                  <a:pt x="32849" y="0"/>
                  <a:pt x="32775" y="0"/>
                </a:cubicBezTo>
                <a:cubicBezTo>
                  <a:pt x="32701" y="0"/>
                  <a:pt x="32629" y="51"/>
                  <a:pt x="32635" y="152"/>
                </a:cubicBezTo>
                <a:cubicBezTo>
                  <a:pt x="32719" y="1521"/>
                  <a:pt x="32778" y="2890"/>
                  <a:pt x="32814" y="4260"/>
                </a:cubicBezTo>
                <a:cubicBezTo>
                  <a:pt x="32873" y="6391"/>
                  <a:pt x="32897" y="8522"/>
                  <a:pt x="32945" y="10641"/>
                </a:cubicBezTo>
                <a:cubicBezTo>
                  <a:pt x="32969" y="11594"/>
                  <a:pt x="32980" y="12534"/>
                  <a:pt x="33004" y="13487"/>
                </a:cubicBezTo>
                <a:cubicBezTo>
                  <a:pt x="31266" y="13523"/>
                  <a:pt x="29540" y="13558"/>
                  <a:pt x="27801" y="13606"/>
                </a:cubicBezTo>
                <a:cubicBezTo>
                  <a:pt x="27789" y="13046"/>
                  <a:pt x="27766" y="12499"/>
                  <a:pt x="27754" y="11951"/>
                </a:cubicBezTo>
                <a:cubicBezTo>
                  <a:pt x="27658" y="9379"/>
                  <a:pt x="27480" y="6819"/>
                  <a:pt x="27289" y="4260"/>
                </a:cubicBezTo>
                <a:cubicBezTo>
                  <a:pt x="27182" y="2890"/>
                  <a:pt x="27075" y="1521"/>
                  <a:pt x="26980" y="152"/>
                </a:cubicBezTo>
                <a:cubicBezTo>
                  <a:pt x="26974" y="51"/>
                  <a:pt x="26896" y="0"/>
                  <a:pt x="26822" y="0"/>
                </a:cubicBezTo>
                <a:cubicBezTo>
                  <a:pt x="26748" y="0"/>
                  <a:pt x="26676" y="51"/>
                  <a:pt x="26682" y="152"/>
                </a:cubicBezTo>
                <a:cubicBezTo>
                  <a:pt x="26765" y="1521"/>
                  <a:pt x="26825" y="2890"/>
                  <a:pt x="26861" y="4260"/>
                </a:cubicBezTo>
                <a:cubicBezTo>
                  <a:pt x="26920" y="6391"/>
                  <a:pt x="26944" y="8522"/>
                  <a:pt x="26992" y="10641"/>
                </a:cubicBezTo>
                <a:cubicBezTo>
                  <a:pt x="27015" y="11630"/>
                  <a:pt x="27039" y="12630"/>
                  <a:pt x="27051" y="13618"/>
                </a:cubicBezTo>
                <a:cubicBezTo>
                  <a:pt x="25325" y="13666"/>
                  <a:pt x="23586" y="13701"/>
                  <a:pt x="21848" y="13749"/>
                </a:cubicBezTo>
                <a:cubicBezTo>
                  <a:pt x="21836" y="13154"/>
                  <a:pt x="21812" y="12546"/>
                  <a:pt x="21800" y="11951"/>
                </a:cubicBezTo>
                <a:cubicBezTo>
                  <a:pt x="21705" y="9379"/>
                  <a:pt x="21527" y="6819"/>
                  <a:pt x="21336" y="4272"/>
                </a:cubicBezTo>
                <a:cubicBezTo>
                  <a:pt x="21229" y="2890"/>
                  <a:pt x="21122" y="1521"/>
                  <a:pt x="21027" y="152"/>
                </a:cubicBezTo>
                <a:cubicBezTo>
                  <a:pt x="21021" y="51"/>
                  <a:pt x="20943" y="0"/>
                  <a:pt x="20869" y="0"/>
                </a:cubicBezTo>
                <a:close/>
              </a:path>
            </a:pathLst>
          </a:custGeom>
          <a:solidFill>
            <a:srgbClr val="FFAFC1">
              <a:alpha val="2813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31" name="Google Shape;731;p5"/>
          <p:cNvSpPr/>
          <p:nvPr/>
        </p:nvSpPr>
        <p:spPr>
          <a:xfrm>
            <a:off x="6108601" y="-76200"/>
            <a:ext cx="6096000" cy="6972000"/>
          </a:xfrm>
          <a:prstGeom prst="rect">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32" name="Google Shape;732;p5"/>
          <p:cNvSpPr/>
          <p:nvPr/>
        </p:nvSpPr>
        <p:spPr>
          <a:xfrm rot="-5400000">
            <a:off x="4090933" y="1078000"/>
            <a:ext cx="6937600" cy="4702000"/>
          </a:xfrm>
          <a:prstGeom prst="doubleWave">
            <a:avLst>
              <a:gd name="adj1" fmla="val 6250"/>
              <a:gd name="adj2" fmla="val -129"/>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33" name="Google Shape;733;p5"/>
          <p:cNvSpPr txBox="1">
            <a:spLocks noGrp="1"/>
          </p:cNvSpPr>
          <p:nvPr>
            <p:ph type="title"/>
          </p:nvPr>
        </p:nvSpPr>
        <p:spPr>
          <a:xfrm>
            <a:off x="6426200" y="593367"/>
            <a:ext cx="4762400" cy="7636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734" name="Google Shape;734;p5"/>
          <p:cNvSpPr txBox="1">
            <a:spLocks noGrp="1"/>
          </p:cNvSpPr>
          <p:nvPr>
            <p:ph type="body" idx="1"/>
          </p:nvPr>
        </p:nvSpPr>
        <p:spPr>
          <a:xfrm>
            <a:off x="7461666" y="3949633"/>
            <a:ext cx="3727200" cy="2336800"/>
          </a:xfrm>
          <a:prstGeom prst="rect">
            <a:avLst/>
          </a:prstGeom>
        </p:spPr>
        <p:txBody>
          <a:bodyPr spcFirstLastPara="1" wrap="square" lIns="91425" tIns="91425" rIns="91425" bIns="91425" anchor="t" anchorCtr="0">
            <a:noAutofit/>
          </a:bodyPr>
          <a:lstStyle>
            <a:lvl1pPr marL="608076" lvl="0" indent="-422275" algn="r">
              <a:spcBef>
                <a:spcPts val="0"/>
              </a:spcBef>
              <a:spcAft>
                <a:spcPts val="0"/>
              </a:spcAft>
              <a:buSzPts val="1400"/>
              <a:buChar char="●"/>
              <a:defRPr sz="1862"/>
            </a:lvl1pPr>
            <a:lvl2pPr marL="1216152" lvl="1" indent="-405384" algn="r">
              <a:spcBef>
                <a:spcPts val="0"/>
              </a:spcBef>
              <a:spcAft>
                <a:spcPts val="0"/>
              </a:spcAft>
              <a:buSzPts val="1200"/>
              <a:buChar char="○"/>
              <a:defRPr sz="1596"/>
            </a:lvl2pPr>
            <a:lvl3pPr marL="1824228" lvl="2" indent="-405384" algn="r">
              <a:spcBef>
                <a:spcPts val="0"/>
              </a:spcBef>
              <a:spcAft>
                <a:spcPts val="0"/>
              </a:spcAft>
              <a:buSzPts val="1200"/>
              <a:buChar char="■"/>
              <a:defRPr sz="1596"/>
            </a:lvl3pPr>
            <a:lvl4pPr marL="2432304" lvl="3" indent="-405384" algn="r">
              <a:spcBef>
                <a:spcPts val="0"/>
              </a:spcBef>
              <a:spcAft>
                <a:spcPts val="0"/>
              </a:spcAft>
              <a:buSzPts val="1200"/>
              <a:buChar char="●"/>
              <a:defRPr sz="1596"/>
            </a:lvl4pPr>
            <a:lvl5pPr marL="3040380" lvl="4" indent="-405384" algn="r">
              <a:spcBef>
                <a:spcPts val="0"/>
              </a:spcBef>
              <a:spcAft>
                <a:spcPts val="0"/>
              </a:spcAft>
              <a:buSzPts val="1200"/>
              <a:buChar char="○"/>
              <a:defRPr sz="1596"/>
            </a:lvl5pPr>
            <a:lvl6pPr marL="3648456" lvl="5" indent="-405384" algn="r">
              <a:spcBef>
                <a:spcPts val="0"/>
              </a:spcBef>
              <a:spcAft>
                <a:spcPts val="0"/>
              </a:spcAft>
              <a:buSzPts val="1200"/>
              <a:buChar char="■"/>
              <a:defRPr sz="1596"/>
            </a:lvl6pPr>
            <a:lvl7pPr marL="4256532" lvl="6" indent="-405384" algn="r">
              <a:spcBef>
                <a:spcPts val="0"/>
              </a:spcBef>
              <a:spcAft>
                <a:spcPts val="0"/>
              </a:spcAft>
              <a:buSzPts val="1200"/>
              <a:buChar char="●"/>
              <a:defRPr sz="1596"/>
            </a:lvl7pPr>
            <a:lvl8pPr marL="4864608" lvl="7" indent="-405384" algn="r">
              <a:spcBef>
                <a:spcPts val="0"/>
              </a:spcBef>
              <a:spcAft>
                <a:spcPts val="0"/>
              </a:spcAft>
              <a:buSzPts val="1200"/>
              <a:buChar char="○"/>
              <a:defRPr sz="1596"/>
            </a:lvl8pPr>
            <a:lvl9pPr marL="5472684" lvl="8" indent="-405384" algn="r">
              <a:spcBef>
                <a:spcPts val="2128"/>
              </a:spcBef>
              <a:spcAft>
                <a:spcPts val="2128"/>
              </a:spcAft>
              <a:buSzPts val="1200"/>
              <a:buChar char="■"/>
              <a:defRPr sz="1596"/>
            </a:lvl9pPr>
          </a:lstStyle>
          <a:p>
            <a:endParaRPr/>
          </a:p>
        </p:txBody>
      </p:sp>
      <p:sp>
        <p:nvSpPr>
          <p:cNvPr id="735" name="Google Shape;735;p5"/>
          <p:cNvSpPr txBox="1">
            <a:spLocks noGrp="1"/>
          </p:cNvSpPr>
          <p:nvPr>
            <p:ph type="body" idx="2"/>
          </p:nvPr>
        </p:nvSpPr>
        <p:spPr>
          <a:xfrm>
            <a:off x="7461666" y="1587433"/>
            <a:ext cx="3727200" cy="2336800"/>
          </a:xfrm>
          <a:prstGeom prst="rect">
            <a:avLst/>
          </a:prstGeom>
        </p:spPr>
        <p:txBody>
          <a:bodyPr spcFirstLastPara="1" wrap="square" lIns="91425" tIns="91425" rIns="91425" bIns="91425" anchor="t" anchorCtr="0">
            <a:noAutofit/>
          </a:bodyPr>
          <a:lstStyle>
            <a:lvl1pPr marL="608076" lvl="0" indent="-422275" algn="r">
              <a:spcBef>
                <a:spcPts val="0"/>
              </a:spcBef>
              <a:spcAft>
                <a:spcPts val="0"/>
              </a:spcAft>
              <a:buSzPts val="1400"/>
              <a:buChar char="●"/>
              <a:defRPr sz="1862"/>
            </a:lvl1pPr>
            <a:lvl2pPr marL="1216152" lvl="1" indent="-405384" algn="r">
              <a:spcBef>
                <a:spcPts val="0"/>
              </a:spcBef>
              <a:spcAft>
                <a:spcPts val="0"/>
              </a:spcAft>
              <a:buSzPts val="1200"/>
              <a:buChar char="○"/>
              <a:defRPr sz="1596"/>
            </a:lvl2pPr>
            <a:lvl3pPr marL="1824228" lvl="2" indent="-405384" algn="r">
              <a:spcBef>
                <a:spcPts val="0"/>
              </a:spcBef>
              <a:spcAft>
                <a:spcPts val="0"/>
              </a:spcAft>
              <a:buSzPts val="1200"/>
              <a:buChar char="■"/>
              <a:defRPr sz="1596"/>
            </a:lvl3pPr>
            <a:lvl4pPr marL="2432304" lvl="3" indent="-405384" algn="r">
              <a:spcBef>
                <a:spcPts val="0"/>
              </a:spcBef>
              <a:spcAft>
                <a:spcPts val="0"/>
              </a:spcAft>
              <a:buSzPts val="1200"/>
              <a:buChar char="●"/>
              <a:defRPr sz="1596"/>
            </a:lvl4pPr>
            <a:lvl5pPr marL="3040380" lvl="4" indent="-405384" algn="r">
              <a:spcBef>
                <a:spcPts val="0"/>
              </a:spcBef>
              <a:spcAft>
                <a:spcPts val="0"/>
              </a:spcAft>
              <a:buSzPts val="1200"/>
              <a:buChar char="○"/>
              <a:defRPr sz="1596"/>
            </a:lvl5pPr>
            <a:lvl6pPr marL="3648456" lvl="5" indent="-405384" algn="r">
              <a:spcBef>
                <a:spcPts val="0"/>
              </a:spcBef>
              <a:spcAft>
                <a:spcPts val="0"/>
              </a:spcAft>
              <a:buSzPts val="1200"/>
              <a:buChar char="■"/>
              <a:defRPr sz="1596"/>
            </a:lvl6pPr>
            <a:lvl7pPr marL="4256532" lvl="6" indent="-405384" algn="r">
              <a:spcBef>
                <a:spcPts val="0"/>
              </a:spcBef>
              <a:spcAft>
                <a:spcPts val="0"/>
              </a:spcAft>
              <a:buSzPts val="1200"/>
              <a:buChar char="●"/>
              <a:defRPr sz="1596"/>
            </a:lvl7pPr>
            <a:lvl8pPr marL="4864608" lvl="7" indent="-405384" algn="r">
              <a:spcBef>
                <a:spcPts val="0"/>
              </a:spcBef>
              <a:spcAft>
                <a:spcPts val="0"/>
              </a:spcAft>
              <a:buSzPts val="1200"/>
              <a:buChar char="○"/>
              <a:defRPr sz="1596"/>
            </a:lvl8pPr>
            <a:lvl9pPr marL="5472684" lvl="8" indent="-405384" algn="r">
              <a:spcBef>
                <a:spcPts val="2128"/>
              </a:spcBef>
              <a:spcAft>
                <a:spcPts val="2128"/>
              </a:spcAft>
              <a:buSzPts val="1200"/>
              <a:buChar char="■"/>
              <a:defRPr sz="1596"/>
            </a:lvl9pPr>
          </a:lstStyle>
          <a:p>
            <a:endParaRPr/>
          </a:p>
        </p:txBody>
      </p:sp>
    </p:spTree>
    <p:extLst>
      <p:ext uri="{BB962C8B-B14F-4D97-AF65-F5344CB8AC3E}">
        <p14:creationId xmlns:p14="http://schemas.microsoft.com/office/powerpoint/2010/main" val="3715037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175"/>
        <p:cNvGrpSpPr/>
        <p:nvPr/>
      </p:nvGrpSpPr>
      <p:grpSpPr>
        <a:xfrm>
          <a:off x="0" y="0"/>
          <a:ext cx="0" cy="0"/>
          <a:chOff x="0" y="0"/>
          <a:chExt cx="0" cy="0"/>
        </a:xfrm>
      </p:grpSpPr>
      <p:sp>
        <p:nvSpPr>
          <p:cNvPr id="1176" name="Google Shape;1176;p8"/>
          <p:cNvSpPr/>
          <p:nvPr/>
        </p:nvSpPr>
        <p:spPr>
          <a:xfrm>
            <a:off x="1" y="-8"/>
            <a:ext cx="200186" cy="200437"/>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7" name="Google Shape;1177;p8"/>
          <p:cNvSpPr/>
          <p:nvPr/>
        </p:nvSpPr>
        <p:spPr>
          <a:xfrm>
            <a:off x="1460496" y="-8"/>
            <a:ext cx="200437" cy="200437"/>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8" name="Google Shape;1178;p8"/>
          <p:cNvSpPr/>
          <p:nvPr/>
        </p:nvSpPr>
        <p:spPr>
          <a:xfrm>
            <a:off x="2920990" y="-8"/>
            <a:ext cx="200437" cy="200437"/>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9" name="Google Shape;1179;p8"/>
          <p:cNvSpPr/>
          <p:nvPr/>
        </p:nvSpPr>
        <p:spPr>
          <a:xfrm>
            <a:off x="4381485" y="-8"/>
            <a:ext cx="200437" cy="200437"/>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0" name="Google Shape;1180;p8"/>
          <p:cNvSpPr/>
          <p:nvPr/>
        </p:nvSpPr>
        <p:spPr>
          <a:xfrm>
            <a:off x="5841979" y="-8"/>
            <a:ext cx="200437" cy="200437"/>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1" name="Google Shape;1181;p8"/>
          <p:cNvSpPr/>
          <p:nvPr/>
        </p:nvSpPr>
        <p:spPr>
          <a:xfrm>
            <a:off x="7299714" y="-8"/>
            <a:ext cx="203196" cy="200437"/>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2" name="Google Shape;1182;p8"/>
          <p:cNvSpPr/>
          <p:nvPr/>
        </p:nvSpPr>
        <p:spPr>
          <a:xfrm>
            <a:off x="731753" y="952759"/>
            <a:ext cx="200437" cy="200437"/>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3" name="Google Shape;1183;p8"/>
          <p:cNvSpPr/>
          <p:nvPr/>
        </p:nvSpPr>
        <p:spPr>
          <a:xfrm>
            <a:off x="2192247" y="952759"/>
            <a:ext cx="200437" cy="200437"/>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4" name="Google Shape;1184;p8"/>
          <p:cNvSpPr/>
          <p:nvPr/>
        </p:nvSpPr>
        <p:spPr>
          <a:xfrm>
            <a:off x="3649732" y="952759"/>
            <a:ext cx="200437" cy="200437"/>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5" name="Google Shape;1185;p8"/>
          <p:cNvSpPr/>
          <p:nvPr/>
        </p:nvSpPr>
        <p:spPr>
          <a:xfrm>
            <a:off x="5110226" y="952759"/>
            <a:ext cx="200437" cy="200437"/>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6" name="Google Shape;1186;p8"/>
          <p:cNvSpPr/>
          <p:nvPr/>
        </p:nvSpPr>
        <p:spPr>
          <a:xfrm>
            <a:off x="6570972" y="952759"/>
            <a:ext cx="200186" cy="200437"/>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7" name="Google Shape;1187;p8"/>
          <p:cNvSpPr/>
          <p:nvPr/>
        </p:nvSpPr>
        <p:spPr>
          <a:xfrm>
            <a:off x="1" y="1902762"/>
            <a:ext cx="200186" cy="20018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8" name="Google Shape;1188;p8"/>
          <p:cNvSpPr/>
          <p:nvPr/>
        </p:nvSpPr>
        <p:spPr>
          <a:xfrm>
            <a:off x="1460496" y="1902762"/>
            <a:ext cx="200437" cy="20018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9" name="Google Shape;1189;p8"/>
          <p:cNvSpPr/>
          <p:nvPr/>
        </p:nvSpPr>
        <p:spPr>
          <a:xfrm>
            <a:off x="2920990" y="1902762"/>
            <a:ext cx="200437" cy="20018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0" name="Google Shape;1190;p8"/>
          <p:cNvSpPr/>
          <p:nvPr/>
        </p:nvSpPr>
        <p:spPr>
          <a:xfrm>
            <a:off x="4381485" y="1902762"/>
            <a:ext cx="200437" cy="20018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1" name="Google Shape;1191;p8"/>
          <p:cNvSpPr/>
          <p:nvPr/>
        </p:nvSpPr>
        <p:spPr>
          <a:xfrm>
            <a:off x="5841979" y="1902762"/>
            <a:ext cx="200437" cy="20018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2" name="Google Shape;1192;p8"/>
          <p:cNvSpPr/>
          <p:nvPr/>
        </p:nvSpPr>
        <p:spPr>
          <a:xfrm>
            <a:off x="7299714" y="1902762"/>
            <a:ext cx="203196" cy="20018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3" name="Google Shape;1193;p8"/>
          <p:cNvSpPr/>
          <p:nvPr/>
        </p:nvSpPr>
        <p:spPr>
          <a:xfrm>
            <a:off x="731753" y="2855528"/>
            <a:ext cx="200437" cy="20018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4" name="Google Shape;1194;p8"/>
          <p:cNvSpPr/>
          <p:nvPr/>
        </p:nvSpPr>
        <p:spPr>
          <a:xfrm>
            <a:off x="2192247" y="2855528"/>
            <a:ext cx="200437" cy="20018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5" name="Google Shape;1195;p8"/>
          <p:cNvSpPr/>
          <p:nvPr/>
        </p:nvSpPr>
        <p:spPr>
          <a:xfrm>
            <a:off x="3649732" y="2855528"/>
            <a:ext cx="200437" cy="20018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6" name="Google Shape;1196;p8"/>
          <p:cNvSpPr/>
          <p:nvPr/>
        </p:nvSpPr>
        <p:spPr>
          <a:xfrm>
            <a:off x="5110226" y="2855528"/>
            <a:ext cx="200437" cy="20018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7" name="Google Shape;1197;p8"/>
          <p:cNvSpPr/>
          <p:nvPr/>
        </p:nvSpPr>
        <p:spPr>
          <a:xfrm>
            <a:off x="6570972" y="2855528"/>
            <a:ext cx="200186" cy="20018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8" name="Google Shape;1198;p8"/>
          <p:cNvSpPr/>
          <p:nvPr/>
        </p:nvSpPr>
        <p:spPr>
          <a:xfrm>
            <a:off x="1" y="3805283"/>
            <a:ext cx="200186" cy="200437"/>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9" name="Google Shape;1199;p8"/>
          <p:cNvSpPr/>
          <p:nvPr/>
        </p:nvSpPr>
        <p:spPr>
          <a:xfrm>
            <a:off x="1460496" y="3805283"/>
            <a:ext cx="200437" cy="200437"/>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0" name="Google Shape;1200;p8"/>
          <p:cNvSpPr/>
          <p:nvPr/>
        </p:nvSpPr>
        <p:spPr>
          <a:xfrm>
            <a:off x="2920990" y="3805283"/>
            <a:ext cx="200437" cy="200437"/>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1" name="Google Shape;1201;p8"/>
          <p:cNvSpPr/>
          <p:nvPr/>
        </p:nvSpPr>
        <p:spPr>
          <a:xfrm>
            <a:off x="4381485" y="3805283"/>
            <a:ext cx="200437" cy="200437"/>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2" name="Google Shape;1202;p8"/>
          <p:cNvSpPr/>
          <p:nvPr/>
        </p:nvSpPr>
        <p:spPr>
          <a:xfrm>
            <a:off x="5841979" y="3805283"/>
            <a:ext cx="200437" cy="200437"/>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3" name="Google Shape;1203;p8"/>
          <p:cNvSpPr/>
          <p:nvPr/>
        </p:nvSpPr>
        <p:spPr>
          <a:xfrm>
            <a:off x="7299714" y="3805283"/>
            <a:ext cx="203196" cy="200437"/>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4" name="Google Shape;1204;p8"/>
          <p:cNvSpPr/>
          <p:nvPr/>
        </p:nvSpPr>
        <p:spPr>
          <a:xfrm>
            <a:off x="731753" y="4758046"/>
            <a:ext cx="200437" cy="197427"/>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5" name="Google Shape;1205;p8"/>
          <p:cNvSpPr/>
          <p:nvPr/>
        </p:nvSpPr>
        <p:spPr>
          <a:xfrm>
            <a:off x="2192247" y="4758046"/>
            <a:ext cx="200437" cy="197427"/>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6" name="Google Shape;1206;p8"/>
          <p:cNvSpPr/>
          <p:nvPr/>
        </p:nvSpPr>
        <p:spPr>
          <a:xfrm>
            <a:off x="3649732" y="4758046"/>
            <a:ext cx="200437" cy="197427"/>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7" name="Google Shape;1207;p8"/>
          <p:cNvSpPr/>
          <p:nvPr/>
        </p:nvSpPr>
        <p:spPr>
          <a:xfrm>
            <a:off x="5110226" y="4758046"/>
            <a:ext cx="200437" cy="197427"/>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8" name="Google Shape;1208;p8"/>
          <p:cNvSpPr/>
          <p:nvPr/>
        </p:nvSpPr>
        <p:spPr>
          <a:xfrm>
            <a:off x="6570972" y="4758046"/>
            <a:ext cx="200186" cy="197427"/>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9" name="Google Shape;1209;p8"/>
          <p:cNvSpPr/>
          <p:nvPr/>
        </p:nvSpPr>
        <p:spPr>
          <a:xfrm>
            <a:off x="1" y="5707801"/>
            <a:ext cx="200186" cy="200437"/>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0" name="Google Shape;1210;p8"/>
          <p:cNvSpPr/>
          <p:nvPr/>
        </p:nvSpPr>
        <p:spPr>
          <a:xfrm>
            <a:off x="1460496" y="5707801"/>
            <a:ext cx="200437" cy="200437"/>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1" name="Google Shape;1211;p8"/>
          <p:cNvSpPr/>
          <p:nvPr/>
        </p:nvSpPr>
        <p:spPr>
          <a:xfrm>
            <a:off x="2920990" y="5707801"/>
            <a:ext cx="200437" cy="200437"/>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2" name="Google Shape;1212;p8"/>
          <p:cNvSpPr/>
          <p:nvPr/>
        </p:nvSpPr>
        <p:spPr>
          <a:xfrm>
            <a:off x="4381485" y="5707801"/>
            <a:ext cx="200437" cy="200437"/>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3" name="Google Shape;1213;p8"/>
          <p:cNvSpPr/>
          <p:nvPr/>
        </p:nvSpPr>
        <p:spPr>
          <a:xfrm>
            <a:off x="5841979" y="5707801"/>
            <a:ext cx="200437" cy="200437"/>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4" name="Google Shape;1214;p8"/>
          <p:cNvSpPr/>
          <p:nvPr/>
        </p:nvSpPr>
        <p:spPr>
          <a:xfrm>
            <a:off x="7299714" y="5707801"/>
            <a:ext cx="203196" cy="200437"/>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5" name="Google Shape;1215;p8"/>
          <p:cNvSpPr/>
          <p:nvPr/>
        </p:nvSpPr>
        <p:spPr>
          <a:xfrm>
            <a:off x="731753" y="6657555"/>
            <a:ext cx="200437" cy="200437"/>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6" name="Google Shape;1216;p8"/>
          <p:cNvSpPr/>
          <p:nvPr/>
        </p:nvSpPr>
        <p:spPr>
          <a:xfrm>
            <a:off x="2192247" y="6657555"/>
            <a:ext cx="200437" cy="200437"/>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8"/>
          <p:cNvSpPr/>
          <p:nvPr/>
        </p:nvSpPr>
        <p:spPr>
          <a:xfrm>
            <a:off x="3649732" y="6657555"/>
            <a:ext cx="200437" cy="200437"/>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8"/>
          <p:cNvSpPr/>
          <p:nvPr/>
        </p:nvSpPr>
        <p:spPr>
          <a:xfrm>
            <a:off x="5110226" y="6657555"/>
            <a:ext cx="200437" cy="200437"/>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8"/>
          <p:cNvSpPr/>
          <p:nvPr/>
        </p:nvSpPr>
        <p:spPr>
          <a:xfrm>
            <a:off x="6570972" y="6657555"/>
            <a:ext cx="200186" cy="200437"/>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8"/>
          <p:cNvSpPr/>
          <p:nvPr/>
        </p:nvSpPr>
        <p:spPr>
          <a:xfrm>
            <a:off x="8031485" y="-8"/>
            <a:ext cx="200186" cy="200437"/>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8"/>
          <p:cNvSpPr/>
          <p:nvPr/>
        </p:nvSpPr>
        <p:spPr>
          <a:xfrm>
            <a:off x="9491980" y="-8"/>
            <a:ext cx="200437" cy="200437"/>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8"/>
          <p:cNvSpPr/>
          <p:nvPr/>
        </p:nvSpPr>
        <p:spPr>
          <a:xfrm>
            <a:off x="10952474" y="-8"/>
            <a:ext cx="200437" cy="200437"/>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8"/>
          <p:cNvSpPr/>
          <p:nvPr/>
        </p:nvSpPr>
        <p:spPr>
          <a:xfrm>
            <a:off x="8763237" y="952759"/>
            <a:ext cx="200437" cy="200437"/>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8"/>
          <p:cNvSpPr/>
          <p:nvPr/>
        </p:nvSpPr>
        <p:spPr>
          <a:xfrm>
            <a:off x="10223731" y="952759"/>
            <a:ext cx="200437" cy="200437"/>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8"/>
          <p:cNvSpPr/>
          <p:nvPr/>
        </p:nvSpPr>
        <p:spPr>
          <a:xfrm>
            <a:off x="11681216" y="952759"/>
            <a:ext cx="200437" cy="200437"/>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8"/>
          <p:cNvSpPr/>
          <p:nvPr/>
        </p:nvSpPr>
        <p:spPr>
          <a:xfrm>
            <a:off x="8031485" y="1902762"/>
            <a:ext cx="200186" cy="20018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7" name="Google Shape;1227;p8"/>
          <p:cNvSpPr/>
          <p:nvPr/>
        </p:nvSpPr>
        <p:spPr>
          <a:xfrm>
            <a:off x="9491980" y="1902762"/>
            <a:ext cx="200437" cy="20018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8" name="Google Shape;1228;p8"/>
          <p:cNvSpPr/>
          <p:nvPr/>
        </p:nvSpPr>
        <p:spPr>
          <a:xfrm>
            <a:off x="10952474" y="1902762"/>
            <a:ext cx="200437" cy="20018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9" name="Google Shape;1229;p8"/>
          <p:cNvSpPr/>
          <p:nvPr/>
        </p:nvSpPr>
        <p:spPr>
          <a:xfrm>
            <a:off x="8763237" y="2855528"/>
            <a:ext cx="200437" cy="20018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0" name="Google Shape;1230;p8"/>
          <p:cNvSpPr/>
          <p:nvPr/>
        </p:nvSpPr>
        <p:spPr>
          <a:xfrm>
            <a:off x="10223731" y="2855528"/>
            <a:ext cx="200437" cy="20018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1" name="Google Shape;1231;p8"/>
          <p:cNvSpPr/>
          <p:nvPr/>
        </p:nvSpPr>
        <p:spPr>
          <a:xfrm>
            <a:off x="11681216" y="2855528"/>
            <a:ext cx="200437" cy="20018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2" name="Google Shape;1232;p8"/>
          <p:cNvSpPr/>
          <p:nvPr/>
        </p:nvSpPr>
        <p:spPr>
          <a:xfrm>
            <a:off x="8031485" y="3805283"/>
            <a:ext cx="200186" cy="200437"/>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8"/>
          <p:cNvSpPr/>
          <p:nvPr/>
        </p:nvSpPr>
        <p:spPr>
          <a:xfrm>
            <a:off x="9491980" y="3805283"/>
            <a:ext cx="200437" cy="200437"/>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8"/>
          <p:cNvSpPr/>
          <p:nvPr/>
        </p:nvSpPr>
        <p:spPr>
          <a:xfrm>
            <a:off x="10952474" y="3805283"/>
            <a:ext cx="200437" cy="200437"/>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8"/>
          <p:cNvSpPr/>
          <p:nvPr/>
        </p:nvSpPr>
        <p:spPr>
          <a:xfrm>
            <a:off x="8763237" y="4758046"/>
            <a:ext cx="200437" cy="197427"/>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8"/>
          <p:cNvSpPr/>
          <p:nvPr/>
        </p:nvSpPr>
        <p:spPr>
          <a:xfrm>
            <a:off x="10223731" y="4758046"/>
            <a:ext cx="200437" cy="197427"/>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7" name="Google Shape;1237;p8"/>
          <p:cNvSpPr/>
          <p:nvPr/>
        </p:nvSpPr>
        <p:spPr>
          <a:xfrm>
            <a:off x="11681216" y="4758046"/>
            <a:ext cx="200437" cy="197427"/>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8"/>
          <p:cNvSpPr/>
          <p:nvPr/>
        </p:nvSpPr>
        <p:spPr>
          <a:xfrm>
            <a:off x="8031485" y="5707801"/>
            <a:ext cx="200186" cy="200437"/>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8"/>
          <p:cNvSpPr/>
          <p:nvPr/>
        </p:nvSpPr>
        <p:spPr>
          <a:xfrm>
            <a:off x="-248000" y="1514967"/>
            <a:ext cx="12688000" cy="4006800"/>
          </a:xfrm>
          <a:prstGeom prst="doubleWave">
            <a:avLst>
              <a:gd name="adj1" fmla="val 6250"/>
              <a:gd name="adj2" fmla="val -277"/>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8"/>
          <p:cNvSpPr/>
          <p:nvPr/>
        </p:nvSpPr>
        <p:spPr>
          <a:xfrm>
            <a:off x="9491980" y="5707801"/>
            <a:ext cx="200437" cy="200437"/>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8"/>
          <p:cNvSpPr/>
          <p:nvPr/>
        </p:nvSpPr>
        <p:spPr>
          <a:xfrm>
            <a:off x="10952474" y="5707801"/>
            <a:ext cx="200437" cy="200437"/>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8"/>
          <p:cNvSpPr/>
          <p:nvPr/>
        </p:nvSpPr>
        <p:spPr>
          <a:xfrm>
            <a:off x="8763237" y="6657555"/>
            <a:ext cx="200437" cy="200437"/>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8"/>
          <p:cNvSpPr/>
          <p:nvPr/>
        </p:nvSpPr>
        <p:spPr>
          <a:xfrm>
            <a:off x="10223731" y="6657555"/>
            <a:ext cx="200437" cy="200437"/>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8"/>
          <p:cNvSpPr/>
          <p:nvPr/>
        </p:nvSpPr>
        <p:spPr>
          <a:xfrm>
            <a:off x="11681216" y="6657555"/>
            <a:ext cx="200437" cy="200437"/>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80D6AC">
              <a:alpha val="187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8"/>
          <p:cNvSpPr txBox="1">
            <a:spLocks noGrp="1"/>
          </p:cNvSpPr>
          <p:nvPr>
            <p:ph type="title"/>
          </p:nvPr>
        </p:nvSpPr>
        <p:spPr>
          <a:xfrm>
            <a:off x="1141467" y="2217600"/>
            <a:ext cx="9704400" cy="275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800"/>
              <a:buNone/>
              <a:defRPr sz="798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88686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1283"/>
        <p:cNvGrpSpPr/>
        <p:nvPr/>
      </p:nvGrpSpPr>
      <p:grpSpPr>
        <a:xfrm>
          <a:off x="0" y="0"/>
          <a:ext cx="0" cy="0"/>
          <a:chOff x="0" y="0"/>
          <a:chExt cx="0" cy="0"/>
        </a:xfrm>
      </p:grpSpPr>
      <p:grpSp>
        <p:nvGrpSpPr>
          <p:cNvPr id="1284" name="Google Shape;1284;p11"/>
          <p:cNvGrpSpPr/>
          <p:nvPr/>
        </p:nvGrpSpPr>
        <p:grpSpPr>
          <a:xfrm>
            <a:off x="26074" y="-10539"/>
            <a:ext cx="8057526" cy="4034340"/>
            <a:chOff x="-233487" y="-141344"/>
            <a:chExt cx="4696988" cy="2351745"/>
          </a:xfrm>
        </p:grpSpPr>
        <p:grpSp>
          <p:nvGrpSpPr>
            <p:cNvPr id="1285" name="Google Shape;1285;p11"/>
            <p:cNvGrpSpPr/>
            <p:nvPr/>
          </p:nvGrpSpPr>
          <p:grpSpPr>
            <a:xfrm>
              <a:off x="-233487" y="-141344"/>
              <a:ext cx="3074899" cy="2050894"/>
              <a:chOff x="-1935287" y="-2694044"/>
              <a:chExt cx="3074899" cy="2050894"/>
            </a:xfrm>
          </p:grpSpPr>
          <p:sp>
            <p:nvSpPr>
              <p:cNvPr id="1286" name="Google Shape;1286;p11"/>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7" name="Google Shape;1287;p11"/>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8" name="Google Shape;1288;p11"/>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9" name="Google Shape;1289;p11"/>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0" name="Google Shape;1290;p11"/>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1" name="Google Shape;1291;p11"/>
              <p:cNvSpPr/>
              <p:nvPr/>
            </p:nvSpPr>
            <p:spPr>
              <a:xfrm>
                <a:off x="-1852300" y="-1848981"/>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2" name="Google Shape;1292;p11"/>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3" name="Google Shape;1293;p11"/>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4" name="Google Shape;1294;p11"/>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95" name="Google Shape;1295;p11"/>
            <p:cNvGrpSpPr/>
            <p:nvPr/>
          </p:nvGrpSpPr>
          <p:grpSpPr>
            <a:xfrm>
              <a:off x="137988" y="167210"/>
              <a:ext cx="4325513" cy="2043191"/>
              <a:chOff x="-3135437" y="-2928415"/>
              <a:chExt cx="4325513" cy="2043191"/>
            </a:xfrm>
          </p:grpSpPr>
          <p:sp>
            <p:nvSpPr>
              <p:cNvPr id="1296" name="Google Shape;1296;p11"/>
              <p:cNvSpPr/>
              <p:nvPr/>
            </p:nvSpPr>
            <p:spPr>
              <a:xfrm>
                <a:off x="-1357557" y="-2605438"/>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11"/>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11"/>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11"/>
              <p:cNvSpPr/>
              <p:nvPr/>
            </p:nvSpPr>
            <p:spPr>
              <a:xfrm>
                <a:off x="-1952104" y="-2264977"/>
                <a:ext cx="73042" cy="61989"/>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11"/>
              <p:cNvSpPr/>
              <p:nvPr/>
            </p:nvSpPr>
            <p:spPr>
              <a:xfrm>
                <a:off x="-11543" y="-2840459"/>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11"/>
              <p:cNvSpPr/>
              <p:nvPr/>
            </p:nvSpPr>
            <p:spPr>
              <a:xfrm>
                <a:off x="-1667219" y="-2928415"/>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11"/>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11"/>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11"/>
              <p:cNvSpPr/>
              <p:nvPr/>
            </p:nvSpPr>
            <p:spPr>
              <a:xfrm>
                <a:off x="-2397245" y="-2531227"/>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305" name="Google Shape;1305;p11"/>
          <p:cNvGrpSpPr/>
          <p:nvPr/>
        </p:nvGrpSpPr>
        <p:grpSpPr>
          <a:xfrm flipH="1">
            <a:off x="4428549" y="1"/>
            <a:ext cx="7763451" cy="3606820"/>
            <a:chOff x="-396757" y="-47625"/>
            <a:chExt cx="4860257" cy="2258026"/>
          </a:xfrm>
        </p:grpSpPr>
        <p:grpSp>
          <p:nvGrpSpPr>
            <p:cNvPr id="1306" name="Google Shape;1306;p11"/>
            <p:cNvGrpSpPr/>
            <p:nvPr/>
          </p:nvGrpSpPr>
          <p:grpSpPr>
            <a:xfrm>
              <a:off x="-233487" y="-47625"/>
              <a:ext cx="3074899" cy="1957175"/>
              <a:chOff x="-1935287" y="-2600325"/>
              <a:chExt cx="3074899" cy="1957175"/>
            </a:xfrm>
          </p:grpSpPr>
          <p:sp>
            <p:nvSpPr>
              <p:cNvPr id="1307" name="Google Shape;1307;p11"/>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11"/>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11"/>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11"/>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11"/>
              <p:cNvSpPr/>
              <p:nvPr/>
            </p:nvSpPr>
            <p:spPr>
              <a:xfrm>
                <a:off x="-972963" y="-1851805"/>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11"/>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11"/>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11"/>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11"/>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16" name="Google Shape;1316;p11"/>
            <p:cNvGrpSpPr/>
            <p:nvPr/>
          </p:nvGrpSpPr>
          <p:grpSpPr>
            <a:xfrm>
              <a:off x="-396757" y="400050"/>
              <a:ext cx="4860257" cy="1810351"/>
              <a:chOff x="-3670182" y="-2695575"/>
              <a:chExt cx="4860257" cy="1810351"/>
            </a:xfrm>
          </p:grpSpPr>
          <p:sp>
            <p:nvSpPr>
              <p:cNvPr id="1317" name="Google Shape;1317;p11"/>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11"/>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11"/>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11"/>
              <p:cNvSpPr/>
              <p:nvPr/>
            </p:nvSpPr>
            <p:spPr>
              <a:xfrm>
                <a:off x="-2273300" y="-1186068"/>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11"/>
              <p:cNvSpPr/>
              <p:nvPr/>
            </p:nvSpPr>
            <p:spPr>
              <a:xfrm>
                <a:off x="549412" y="-2394730"/>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11"/>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11"/>
              <p:cNvSpPr/>
              <p:nvPr/>
            </p:nvSpPr>
            <p:spPr>
              <a:xfrm>
                <a:off x="-3670182" y="-2171921"/>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11"/>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11"/>
              <p:cNvSpPr/>
              <p:nvPr/>
            </p:nvSpPr>
            <p:spPr>
              <a:xfrm>
                <a:off x="-1614173" y="-269557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1326" name="Google Shape;1326;p11"/>
          <p:cNvSpPr/>
          <p:nvPr/>
        </p:nvSpPr>
        <p:spPr>
          <a:xfrm>
            <a:off x="698667" y="5981667"/>
            <a:ext cx="10884000" cy="635200"/>
          </a:xfrm>
          <a:prstGeom prst="ellipse">
            <a:avLst/>
          </a:pr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27" name="Google Shape;1327;p11"/>
          <p:cNvSpPr/>
          <p:nvPr/>
        </p:nvSpPr>
        <p:spPr>
          <a:xfrm>
            <a:off x="1377900" y="762000"/>
            <a:ext cx="9461600" cy="5575600"/>
          </a:xfrm>
          <a:prstGeom prst="roundRect">
            <a:avLst>
              <a:gd name="adj" fmla="val 3463"/>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28" name="Google Shape;1328;p11"/>
          <p:cNvGrpSpPr/>
          <p:nvPr/>
        </p:nvGrpSpPr>
        <p:grpSpPr>
          <a:xfrm>
            <a:off x="1682611" y="884869"/>
            <a:ext cx="8985697" cy="5357621"/>
            <a:chOff x="1261957" y="663651"/>
            <a:chExt cx="6739273" cy="4018216"/>
          </a:xfrm>
        </p:grpSpPr>
        <p:sp>
          <p:nvSpPr>
            <p:cNvPr id="1329" name="Google Shape;1329;p11"/>
            <p:cNvSpPr/>
            <p:nvPr/>
          </p:nvSpPr>
          <p:spPr>
            <a:xfrm>
              <a:off x="1261957"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0" name="Google Shape;1330;p11"/>
            <p:cNvSpPr/>
            <p:nvPr/>
          </p:nvSpPr>
          <p:spPr>
            <a:xfrm>
              <a:off x="1652175"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1" name="Google Shape;1331;p11"/>
            <p:cNvSpPr/>
            <p:nvPr/>
          </p:nvSpPr>
          <p:spPr>
            <a:xfrm>
              <a:off x="2042392"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11"/>
            <p:cNvSpPr/>
            <p:nvPr/>
          </p:nvSpPr>
          <p:spPr>
            <a:xfrm>
              <a:off x="2432610"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11"/>
            <p:cNvSpPr/>
            <p:nvPr/>
          </p:nvSpPr>
          <p:spPr>
            <a:xfrm>
              <a:off x="2822827"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11"/>
            <p:cNvSpPr/>
            <p:nvPr/>
          </p:nvSpPr>
          <p:spPr>
            <a:xfrm>
              <a:off x="3212308"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5" name="Google Shape;1335;p11"/>
            <p:cNvSpPr/>
            <p:nvPr/>
          </p:nvSpPr>
          <p:spPr>
            <a:xfrm>
              <a:off x="1457468"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6" name="Google Shape;1336;p11"/>
            <p:cNvSpPr/>
            <p:nvPr/>
          </p:nvSpPr>
          <p:spPr>
            <a:xfrm>
              <a:off x="1847686"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11"/>
            <p:cNvSpPr/>
            <p:nvPr/>
          </p:nvSpPr>
          <p:spPr>
            <a:xfrm>
              <a:off x="2237099"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11"/>
            <p:cNvSpPr/>
            <p:nvPr/>
          </p:nvSpPr>
          <p:spPr>
            <a:xfrm>
              <a:off x="2627316"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11"/>
            <p:cNvSpPr/>
            <p:nvPr/>
          </p:nvSpPr>
          <p:spPr>
            <a:xfrm>
              <a:off x="3017601"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11"/>
            <p:cNvSpPr/>
            <p:nvPr/>
          </p:nvSpPr>
          <p:spPr>
            <a:xfrm>
              <a:off x="3407819"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1" name="Google Shape;1341;p11"/>
            <p:cNvSpPr/>
            <p:nvPr/>
          </p:nvSpPr>
          <p:spPr>
            <a:xfrm>
              <a:off x="1261957"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11"/>
            <p:cNvSpPr/>
            <p:nvPr/>
          </p:nvSpPr>
          <p:spPr>
            <a:xfrm>
              <a:off x="1652175"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11"/>
            <p:cNvSpPr/>
            <p:nvPr/>
          </p:nvSpPr>
          <p:spPr>
            <a:xfrm>
              <a:off x="2042392"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11"/>
            <p:cNvSpPr/>
            <p:nvPr/>
          </p:nvSpPr>
          <p:spPr>
            <a:xfrm>
              <a:off x="2432610"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11"/>
            <p:cNvSpPr/>
            <p:nvPr/>
          </p:nvSpPr>
          <p:spPr>
            <a:xfrm>
              <a:off x="2822827"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11"/>
            <p:cNvSpPr/>
            <p:nvPr/>
          </p:nvSpPr>
          <p:spPr>
            <a:xfrm>
              <a:off x="3212308"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11"/>
            <p:cNvSpPr/>
            <p:nvPr/>
          </p:nvSpPr>
          <p:spPr>
            <a:xfrm>
              <a:off x="1457468"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8" name="Google Shape;1348;p11"/>
            <p:cNvSpPr/>
            <p:nvPr/>
          </p:nvSpPr>
          <p:spPr>
            <a:xfrm>
              <a:off x="1847686"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9" name="Google Shape;1349;p11"/>
            <p:cNvSpPr/>
            <p:nvPr/>
          </p:nvSpPr>
          <p:spPr>
            <a:xfrm>
              <a:off x="2237099"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0" name="Google Shape;1350;p11"/>
            <p:cNvSpPr/>
            <p:nvPr/>
          </p:nvSpPr>
          <p:spPr>
            <a:xfrm>
              <a:off x="2627316"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11"/>
            <p:cNvSpPr/>
            <p:nvPr/>
          </p:nvSpPr>
          <p:spPr>
            <a:xfrm>
              <a:off x="3017601"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11"/>
            <p:cNvSpPr/>
            <p:nvPr/>
          </p:nvSpPr>
          <p:spPr>
            <a:xfrm>
              <a:off x="3407819"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11"/>
            <p:cNvSpPr/>
            <p:nvPr/>
          </p:nvSpPr>
          <p:spPr>
            <a:xfrm>
              <a:off x="1261957"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11"/>
            <p:cNvSpPr/>
            <p:nvPr/>
          </p:nvSpPr>
          <p:spPr>
            <a:xfrm>
              <a:off x="1652175"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5" name="Google Shape;1355;p11"/>
            <p:cNvSpPr/>
            <p:nvPr/>
          </p:nvSpPr>
          <p:spPr>
            <a:xfrm>
              <a:off x="2042392"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6" name="Google Shape;1356;p11"/>
            <p:cNvSpPr/>
            <p:nvPr/>
          </p:nvSpPr>
          <p:spPr>
            <a:xfrm>
              <a:off x="2432610"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11"/>
            <p:cNvSpPr/>
            <p:nvPr/>
          </p:nvSpPr>
          <p:spPr>
            <a:xfrm>
              <a:off x="2822827"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11"/>
            <p:cNvSpPr/>
            <p:nvPr/>
          </p:nvSpPr>
          <p:spPr>
            <a:xfrm>
              <a:off x="3212308"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11"/>
            <p:cNvSpPr/>
            <p:nvPr/>
          </p:nvSpPr>
          <p:spPr>
            <a:xfrm>
              <a:off x="1457468"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11"/>
            <p:cNvSpPr/>
            <p:nvPr/>
          </p:nvSpPr>
          <p:spPr>
            <a:xfrm>
              <a:off x="1847686"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1" name="Google Shape;1361;p11"/>
            <p:cNvSpPr/>
            <p:nvPr/>
          </p:nvSpPr>
          <p:spPr>
            <a:xfrm>
              <a:off x="2237099"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2" name="Google Shape;1362;p11"/>
            <p:cNvSpPr/>
            <p:nvPr/>
          </p:nvSpPr>
          <p:spPr>
            <a:xfrm>
              <a:off x="2627316"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11"/>
            <p:cNvSpPr/>
            <p:nvPr/>
          </p:nvSpPr>
          <p:spPr>
            <a:xfrm>
              <a:off x="3017601"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11"/>
            <p:cNvSpPr/>
            <p:nvPr/>
          </p:nvSpPr>
          <p:spPr>
            <a:xfrm>
              <a:off x="3407819"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365" name="Google Shape;1365;p11"/>
            <p:cNvGrpSpPr/>
            <p:nvPr/>
          </p:nvGrpSpPr>
          <p:grpSpPr>
            <a:xfrm>
              <a:off x="1261957" y="2342026"/>
              <a:ext cx="2199348" cy="2339841"/>
              <a:chOff x="1262025" y="623413"/>
              <a:chExt cx="3815001" cy="4058701"/>
            </a:xfrm>
          </p:grpSpPr>
          <p:sp>
            <p:nvSpPr>
              <p:cNvPr id="1366" name="Google Shape;1366;p11"/>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11"/>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8" name="Google Shape;1368;p11"/>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9" name="Google Shape;1369;p11"/>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0" name="Google Shape;1370;p11"/>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1" name="Google Shape;1371;p11"/>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2" name="Google Shape;1372;p11"/>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3" name="Google Shape;1373;p11"/>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4" name="Google Shape;1374;p11"/>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5" name="Google Shape;1375;p11"/>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6" name="Google Shape;1376;p11"/>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7" name="Google Shape;1377;p11"/>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8" name="Google Shape;1378;p11"/>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9" name="Google Shape;1379;p11"/>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0" name="Google Shape;1380;p11"/>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1" name="Google Shape;1381;p11"/>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2" name="Google Shape;1382;p11"/>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11"/>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11"/>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11"/>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6" name="Google Shape;1386;p11"/>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7" name="Google Shape;1387;p11"/>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11"/>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11"/>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11"/>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11"/>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11"/>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11"/>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11"/>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5" name="Google Shape;1395;p11"/>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6" name="Google Shape;1396;p11"/>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7" name="Google Shape;1397;p11"/>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8" name="Google Shape;1398;p11"/>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11"/>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0" name="Google Shape;1400;p11"/>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1" name="Google Shape;1401;p11"/>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2" name="Google Shape;1402;p11"/>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3" name="Google Shape;1403;p11"/>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4" name="Google Shape;1404;p11"/>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11"/>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11"/>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11"/>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11"/>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9" name="Google Shape;1409;p11"/>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0" name="Google Shape;1410;p11"/>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1" name="Google Shape;1411;p11"/>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2" name="Google Shape;1412;p11"/>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11"/>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11"/>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11"/>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6" name="Google Shape;1416;p11"/>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7" name="Google Shape;1417;p11"/>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8" name="Google Shape;1418;p11"/>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11"/>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11"/>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11"/>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2" name="Google Shape;1422;p11"/>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3" name="Google Shape;1423;p11"/>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4" name="Google Shape;1424;p11"/>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5" name="Google Shape;1425;p11"/>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26" name="Google Shape;1426;p11"/>
            <p:cNvSpPr/>
            <p:nvPr/>
          </p:nvSpPr>
          <p:spPr>
            <a:xfrm>
              <a:off x="3602532"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7" name="Google Shape;1427;p11"/>
            <p:cNvSpPr/>
            <p:nvPr/>
          </p:nvSpPr>
          <p:spPr>
            <a:xfrm>
              <a:off x="3992750"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8" name="Google Shape;1428;p11"/>
            <p:cNvSpPr/>
            <p:nvPr/>
          </p:nvSpPr>
          <p:spPr>
            <a:xfrm>
              <a:off x="4382967"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9" name="Google Shape;1429;p11"/>
            <p:cNvSpPr/>
            <p:nvPr/>
          </p:nvSpPr>
          <p:spPr>
            <a:xfrm>
              <a:off x="4773185"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0" name="Google Shape;1430;p11"/>
            <p:cNvSpPr/>
            <p:nvPr/>
          </p:nvSpPr>
          <p:spPr>
            <a:xfrm>
              <a:off x="5163402"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1" name="Google Shape;1431;p11"/>
            <p:cNvSpPr/>
            <p:nvPr/>
          </p:nvSpPr>
          <p:spPr>
            <a:xfrm>
              <a:off x="5552883"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2" name="Google Shape;1432;p11"/>
            <p:cNvSpPr/>
            <p:nvPr/>
          </p:nvSpPr>
          <p:spPr>
            <a:xfrm>
              <a:off x="3798043"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3" name="Google Shape;1433;p11"/>
            <p:cNvSpPr/>
            <p:nvPr/>
          </p:nvSpPr>
          <p:spPr>
            <a:xfrm>
              <a:off x="4188261"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4" name="Google Shape;1434;p11"/>
            <p:cNvSpPr/>
            <p:nvPr/>
          </p:nvSpPr>
          <p:spPr>
            <a:xfrm>
              <a:off x="4577674"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5" name="Google Shape;1435;p11"/>
            <p:cNvSpPr/>
            <p:nvPr/>
          </p:nvSpPr>
          <p:spPr>
            <a:xfrm>
              <a:off x="4967891"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6" name="Google Shape;1436;p11"/>
            <p:cNvSpPr/>
            <p:nvPr/>
          </p:nvSpPr>
          <p:spPr>
            <a:xfrm>
              <a:off x="5358176"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7" name="Google Shape;1437;p11"/>
            <p:cNvSpPr/>
            <p:nvPr/>
          </p:nvSpPr>
          <p:spPr>
            <a:xfrm>
              <a:off x="5748394"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8" name="Google Shape;1438;p11"/>
            <p:cNvSpPr/>
            <p:nvPr/>
          </p:nvSpPr>
          <p:spPr>
            <a:xfrm>
              <a:off x="3602532"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9" name="Google Shape;1439;p11"/>
            <p:cNvSpPr/>
            <p:nvPr/>
          </p:nvSpPr>
          <p:spPr>
            <a:xfrm>
              <a:off x="3992750"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0" name="Google Shape;1440;p11"/>
            <p:cNvSpPr/>
            <p:nvPr/>
          </p:nvSpPr>
          <p:spPr>
            <a:xfrm>
              <a:off x="4382967"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1" name="Google Shape;1441;p11"/>
            <p:cNvSpPr/>
            <p:nvPr/>
          </p:nvSpPr>
          <p:spPr>
            <a:xfrm>
              <a:off x="4773185"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2" name="Google Shape;1442;p11"/>
            <p:cNvSpPr/>
            <p:nvPr/>
          </p:nvSpPr>
          <p:spPr>
            <a:xfrm>
              <a:off x="5163402"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3" name="Google Shape;1443;p11"/>
            <p:cNvSpPr/>
            <p:nvPr/>
          </p:nvSpPr>
          <p:spPr>
            <a:xfrm>
              <a:off x="5552883"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4" name="Google Shape;1444;p11"/>
            <p:cNvSpPr/>
            <p:nvPr/>
          </p:nvSpPr>
          <p:spPr>
            <a:xfrm>
              <a:off x="3798043"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5" name="Google Shape;1445;p11"/>
            <p:cNvSpPr/>
            <p:nvPr/>
          </p:nvSpPr>
          <p:spPr>
            <a:xfrm>
              <a:off x="4188261"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6" name="Google Shape;1446;p11"/>
            <p:cNvSpPr/>
            <p:nvPr/>
          </p:nvSpPr>
          <p:spPr>
            <a:xfrm>
              <a:off x="4577674"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7" name="Google Shape;1447;p11"/>
            <p:cNvSpPr/>
            <p:nvPr/>
          </p:nvSpPr>
          <p:spPr>
            <a:xfrm>
              <a:off x="4967891"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8" name="Google Shape;1448;p11"/>
            <p:cNvSpPr/>
            <p:nvPr/>
          </p:nvSpPr>
          <p:spPr>
            <a:xfrm>
              <a:off x="5358176"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9" name="Google Shape;1449;p11"/>
            <p:cNvSpPr/>
            <p:nvPr/>
          </p:nvSpPr>
          <p:spPr>
            <a:xfrm>
              <a:off x="5748394"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0" name="Google Shape;1450;p11"/>
            <p:cNvSpPr/>
            <p:nvPr/>
          </p:nvSpPr>
          <p:spPr>
            <a:xfrm>
              <a:off x="3602532"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1" name="Google Shape;1451;p11"/>
            <p:cNvSpPr/>
            <p:nvPr/>
          </p:nvSpPr>
          <p:spPr>
            <a:xfrm>
              <a:off x="3992750"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2" name="Google Shape;1452;p11"/>
            <p:cNvSpPr/>
            <p:nvPr/>
          </p:nvSpPr>
          <p:spPr>
            <a:xfrm>
              <a:off x="4382967"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3" name="Google Shape;1453;p11"/>
            <p:cNvSpPr/>
            <p:nvPr/>
          </p:nvSpPr>
          <p:spPr>
            <a:xfrm>
              <a:off x="4773185"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4" name="Google Shape;1454;p11"/>
            <p:cNvSpPr/>
            <p:nvPr/>
          </p:nvSpPr>
          <p:spPr>
            <a:xfrm>
              <a:off x="5163402"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5" name="Google Shape;1455;p11"/>
            <p:cNvSpPr/>
            <p:nvPr/>
          </p:nvSpPr>
          <p:spPr>
            <a:xfrm>
              <a:off x="5552883"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6" name="Google Shape;1456;p11"/>
            <p:cNvSpPr/>
            <p:nvPr/>
          </p:nvSpPr>
          <p:spPr>
            <a:xfrm>
              <a:off x="3798043"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7" name="Google Shape;1457;p11"/>
            <p:cNvSpPr/>
            <p:nvPr/>
          </p:nvSpPr>
          <p:spPr>
            <a:xfrm>
              <a:off x="4188261"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8" name="Google Shape;1458;p11"/>
            <p:cNvSpPr/>
            <p:nvPr/>
          </p:nvSpPr>
          <p:spPr>
            <a:xfrm>
              <a:off x="4577674"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9" name="Google Shape;1459;p11"/>
            <p:cNvSpPr/>
            <p:nvPr/>
          </p:nvSpPr>
          <p:spPr>
            <a:xfrm>
              <a:off x="4967891"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0" name="Google Shape;1460;p11"/>
            <p:cNvSpPr/>
            <p:nvPr/>
          </p:nvSpPr>
          <p:spPr>
            <a:xfrm>
              <a:off x="5358176"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1" name="Google Shape;1461;p11"/>
            <p:cNvSpPr/>
            <p:nvPr/>
          </p:nvSpPr>
          <p:spPr>
            <a:xfrm>
              <a:off x="5748394"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462" name="Google Shape;1462;p11"/>
            <p:cNvGrpSpPr/>
            <p:nvPr/>
          </p:nvGrpSpPr>
          <p:grpSpPr>
            <a:xfrm>
              <a:off x="3602532" y="2342026"/>
              <a:ext cx="2199348" cy="2339841"/>
              <a:chOff x="1262025" y="623413"/>
              <a:chExt cx="3815001" cy="4058701"/>
            </a:xfrm>
          </p:grpSpPr>
          <p:sp>
            <p:nvSpPr>
              <p:cNvPr id="1463" name="Google Shape;1463;p11"/>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4" name="Google Shape;1464;p11"/>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5" name="Google Shape;1465;p11"/>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6" name="Google Shape;1466;p11"/>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7" name="Google Shape;1467;p11"/>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8" name="Google Shape;1468;p11"/>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9" name="Google Shape;1469;p11"/>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0" name="Google Shape;1470;p11"/>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1" name="Google Shape;1471;p11"/>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2" name="Google Shape;1472;p11"/>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3" name="Google Shape;1473;p11"/>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4" name="Google Shape;1474;p11"/>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5" name="Google Shape;1475;p11"/>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6" name="Google Shape;1476;p11"/>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7" name="Google Shape;1477;p11"/>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8" name="Google Shape;1478;p11"/>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9" name="Google Shape;1479;p11"/>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0" name="Google Shape;1480;p11"/>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1" name="Google Shape;1481;p11"/>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2" name="Google Shape;1482;p11"/>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3" name="Google Shape;1483;p11"/>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4" name="Google Shape;1484;p11"/>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5" name="Google Shape;1485;p11"/>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6" name="Google Shape;1486;p11"/>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7" name="Google Shape;1487;p11"/>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8" name="Google Shape;1488;p11"/>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9" name="Google Shape;1489;p11"/>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0" name="Google Shape;1490;p11"/>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1" name="Google Shape;1491;p11"/>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2" name="Google Shape;1492;p11"/>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3" name="Google Shape;1493;p11"/>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4" name="Google Shape;1494;p11"/>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5" name="Google Shape;1495;p11"/>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6" name="Google Shape;1496;p11"/>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7" name="Google Shape;1497;p11"/>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8" name="Google Shape;1498;p11"/>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9" name="Google Shape;1499;p11"/>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0" name="Google Shape;1500;p11"/>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1" name="Google Shape;1501;p11"/>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2" name="Google Shape;1502;p11"/>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3" name="Google Shape;1503;p11"/>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4" name="Google Shape;1504;p11"/>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5" name="Google Shape;1505;p11"/>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6" name="Google Shape;1506;p11"/>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7" name="Google Shape;1507;p11"/>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8" name="Google Shape;1508;p11"/>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11"/>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0" name="Google Shape;1510;p11"/>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1" name="Google Shape;1511;p11"/>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11"/>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11"/>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11"/>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5" name="Google Shape;1515;p11"/>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6" name="Google Shape;1516;p11"/>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7" name="Google Shape;1517;p11"/>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11"/>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9" name="Google Shape;1519;p11"/>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0" name="Google Shape;1520;p11"/>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1" name="Google Shape;1521;p11"/>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2" name="Google Shape;1522;p11"/>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23" name="Google Shape;1523;p11"/>
            <p:cNvSpPr/>
            <p:nvPr/>
          </p:nvSpPr>
          <p:spPr>
            <a:xfrm>
              <a:off x="5801882" y="663651"/>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4" name="Google Shape;1524;p11"/>
            <p:cNvSpPr/>
            <p:nvPr/>
          </p:nvSpPr>
          <p:spPr>
            <a:xfrm>
              <a:off x="6192100" y="663651"/>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5" name="Google Shape;1525;p11"/>
            <p:cNvSpPr/>
            <p:nvPr/>
          </p:nvSpPr>
          <p:spPr>
            <a:xfrm>
              <a:off x="6582317" y="663651"/>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6" name="Google Shape;1526;p11"/>
            <p:cNvSpPr/>
            <p:nvPr/>
          </p:nvSpPr>
          <p:spPr>
            <a:xfrm>
              <a:off x="6972535" y="663651"/>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7" name="Google Shape;1527;p11"/>
            <p:cNvSpPr/>
            <p:nvPr/>
          </p:nvSpPr>
          <p:spPr>
            <a:xfrm>
              <a:off x="7362752" y="663651"/>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8" name="Google Shape;1528;p11"/>
            <p:cNvSpPr/>
            <p:nvPr/>
          </p:nvSpPr>
          <p:spPr>
            <a:xfrm>
              <a:off x="7752233" y="663651"/>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9" name="Google Shape;1529;p11"/>
            <p:cNvSpPr/>
            <p:nvPr/>
          </p:nvSpPr>
          <p:spPr>
            <a:xfrm>
              <a:off x="5997393" y="917407"/>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0" name="Google Shape;1530;p11"/>
            <p:cNvSpPr/>
            <p:nvPr/>
          </p:nvSpPr>
          <p:spPr>
            <a:xfrm>
              <a:off x="6387611" y="917407"/>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1" name="Google Shape;1531;p11"/>
            <p:cNvSpPr/>
            <p:nvPr/>
          </p:nvSpPr>
          <p:spPr>
            <a:xfrm>
              <a:off x="6777024" y="917407"/>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2" name="Google Shape;1532;p11"/>
            <p:cNvSpPr/>
            <p:nvPr/>
          </p:nvSpPr>
          <p:spPr>
            <a:xfrm>
              <a:off x="7167241" y="917407"/>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11"/>
            <p:cNvSpPr/>
            <p:nvPr/>
          </p:nvSpPr>
          <p:spPr>
            <a:xfrm>
              <a:off x="7557526" y="917407"/>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11"/>
            <p:cNvSpPr/>
            <p:nvPr/>
          </p:nvSpPr>
          <p:spPr>
            <a:xfrm>
              <a:off x="7947744" y="917407"/>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11"/>
            <p:cNvSpPr/>
            <p:nvPr/>
          </p:nvSpPr>
          <p:spPr>
            <a:xfrm>
              <a:off x="5801882" y="1171164"/>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11"/>
            <p:cNvSpPr/>
            <p:nvPr/>
          </p:nvSpPr>
          <p:spPr>
            <a:xfrm>
              <a:off x="6192100" y="1171164"/>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11"/>
            <p:cNvSpPr/>
            <p:nvPr/>
          </p:nvSpPr>
          <p:spPr>
            <a:xfrm>
              <a:off x="6582317" y="1171164"/>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11"/>
            <p:cNvSpPr/>
            <p:nvPr/>
          </p:nvSpPr>
          <p:spPr>
            <a:xfrm>
              <a:off x="6972535" y="1171164"/>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11"/>
            <p:cNvSpPr/>
            <p:nvPr/>
          </p:nvSpPr>
          <p:spPr>
            <a:xfrm>
              <a:off x="7362752" y="1171164"/>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0" name="Google Shape;1540;p11"/>
            <p:cNvSpPr/>
            <p:nvPr/>
          </p:nvSpPr>
          <p:spPr>
            <a:xfrm>
              <a:off x="7752233" y="1171164"/>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1" name="Google Shape;1541;p11"/>
            <p:cNvSpPr/>
            <p:nvPr/>
          </p:nvSpPr>
          <p:spPr>
            <a:xfrm>
              <a:off x="5997393" y="1425724"/>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11"/>
            <p:cNvSpPr/>
            <p:nvPr/>
          </p:nvSpPr>
          <p:spPr>
            <a:xfrm>
              <a:off x="6387611" y="1425724"/>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3" name="Google Shape;1543;p11"/>
            <p:cNvSpPr/>
            <p:nvPr/>
          </p:nvSpPr>
          <p:spPr>
            <a:xfrm>
              <a:off x="6777024" y="1425724"/>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4" name="Google Shape;1544;p11"/>
            <p:cNvSpPr/>
            <p:nvPr/>
          </p:nvSpPr>
          <p:spPr>
            <a:xfrm>
              <a:off x="7167241" y="1425724"/>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11"/>
            <p:cNvSpPr/>
            <p:nvPr/>
          </p:nvSpPr>
          <p:spPr>
            <a:xfrm>
              <a:off x="7557526" y="1425724"/>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6" name="Google Shape;1546;p11"/>
            <p:cNvSpPr/>
            <p:nvPr/>
          </p:nvSpPr>
          <p:spPr>
            <a:xfrm>
              <a:off x="7947744" y="1425724"/>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7" name="Google Shape;1547;p11"/>
            <p:cNvSpPr/>
            <p:nvPr/>
          </p:nvSpPr>
          <p:spPr>
            <a:xfrm>
              <a:off x="5801882" y="1679548"/>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11"/>
            <p:cNvSpPr/>
            <p:nvPr/>
          </p:nvSpPr>
          <p:spPr>
            <a:xfrm>
              <a:off x="6192100" y="1679548"/>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9" name="Google Shape;1549;p11"/>
            <p:cNvSpPr/>
            <p:nvPr/>
          </p:nvSpPr>
          <p:spPr>
            <a:xfrm>
              <a:off x="6582317" y="1679548"/>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0" name="Google Shape;1550;p11"/>
            <p:cNvSpPr/>
            <p:nvPr/>
          </p:nvSpPr>
          <p:spPr>
            <a:xfrm>
              <a:off x="6972535" y="1679548"/>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11"/>
            <p:cNvSpPr/>
            <p:nvPr/>
          </p:nvSpPr>
          <p:spPr>
            <a:xfrm>
              <a:off x="7362752" y="1679548"/>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2" name="Google Shape;1552;p11"/>
            <p:cNvSpPr/>
            <p:nvPr/>
          </p:nvSpPr>
          <p:spPr>
            <a:xfrm>
              <a:off x="7752233" y="1679548"/>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3" name="Google Shape;1553;p11"/>
            <p:cNvSpPr/>
            <p:nvPr/>
          </p:nvSpPr>
          <p:spPr>
            <a:xfrm>
              <a:off x="5997393" y="1934108"/>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11"/>
            <p:cNvSpPr/>
            <p:nvPr/>
          </p:nvSpPr>
          <p:spPr>
            <a:xfrm>
              <a:off x="6387611" y="1934108"/>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5" name="Google Shape;1555;p11"/>
            <p:cNvSpPr/>
            <p:nvPr/>
          </p:nvSpPr>
          <p:spPr>
            <a:xfrm>
              <a:off x="6777024" y="1934108"/>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6" name="Google Shape;1556;p11"/>
            <p:cNvSpPr/>
            <p:nvPr/>
          </p:nvSpPr>
          <p:spPr>
            <a:xfrm>
              <a:off x="7167241" y="1934108"/>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11"/>
            <p:cNvSpPr/>
            <p:nvPr/>
          </p:nvSpPr>
          <p:spPr>
            <a:xfrm>
              <a:off x="7557526" y="1934108"/>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11"/>
            <p:cNvSpPr/>
            <p:nvPr/>
          </p:nvSpPr>
          <p:spPr>
            <a:xfrm>
              <a:off x="7947744" y="1934108"/>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559" name="Google Shape;1559;p11"/>
            <p:cNvGrpSpPr/>
            <p:nvPr/>
          </p:nvGrpSpPr>
          <p:grpSpPr>
            <a:xfrm>
              <a:off x="5801882" y="2321201"/>
              <a:ext cx="2199348" cy="2339841"/>
              <a:chOff x="1262025" y="623413"/>
              <a:chExt cx="3815001" cy="4058701"/>
            </a:xfrm>
          </p:grpSpPr>
          <p:sp>
            <p:nvSpPr>
              <p:cNvPr id="1560" name="Google Shape;1560;p11"/>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1" name="Google Shape;1561;p11"/>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2" name="Google Shape;1562;p11"/>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3" name="Google Shape;1563;p11"/>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11"/>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11"/>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11"/>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7" name="Google Shape;1567;p11"/>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8" name="Google Shape;1568;p11"/>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9" name="Google Shape;1569;p11"/>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0" name="Google Shape;1570;p11"/>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1" name="Google Shape;1571;p11"/>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2" name="Google Shape;1572;p11"/>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3" name="Google Shape;1573;p11"/>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4" name="Google Shape;1574;p11"/>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5" name="Google Shape;1575;p11"/>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6" name="Google Shape;1576;p11"/>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7" name="Google Shape;1577;p11"/>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8" name="Google Shape;1578;p11"/>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9" name="Google Shape;1579;p11"/>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0" name="Google Shape;1580;p11"/>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1" name="Google Shape;1581;p11"/>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2" name="Google Shape;1582;p11"/>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3" name="Google Shape;1583;p11"/>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4" name="Google Shape;1584;p11"/>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5" name="Google Shape;1585;p11"/>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6" name="Google Shape;1586;p11"/>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7" name="Google Shape;1587;p11"/>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8" name="Google Shape;1588;p11"/>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9" name="Google Shape;1589;p11"/>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0" name="Google Shape;1590;p11"/>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1" name="Google Shape;1591;p11"/>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2" name="Google Shape;1592;p11"/>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3" name="Google Shape;1593;p11"/>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4" name="Google Shape;1594;p11"/>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5" name="Google Shape;1595;p11"/>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6" name="Google Shape;1596;p11"/>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7" name="Google Shape;1597;p11"/>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8" name="Google Shape;1598;p11"/>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9" name="Google Shape;1599;p11"/>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0" name="Google Shape;1600;p11"/>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11"/>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2" name="Google Shape;1602;p11"/>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3" name="Google Shape;1603;p11"/>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4" name="Google Shape;1604;p11"/>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5" name="Google Shape;1605;p11"/>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6" name="Google Shape;1606;p11"/>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7" name="Google Shape;1607;p11"/>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8" name="Google Shape;1608;p11"/>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9" name="Google Shape;1609;p11"/>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0" name="Google Shape;1610;p11"/>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1" name="Google Shape;1611;p11"/>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2" name="Google Shape;1612;p11"/>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3" name="Google Shape;1613;p11"/>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4" name="Google Shape;1614;p11"/>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5" name="Google Shape;1615;p11"/>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6" name="Google Shape;1616;p11"/>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7" name="Google Shape;1617;p11"/>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11"/>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11"/>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rgbClr val="F1DB58">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620" name="Google Shape;1620;p11"/>
          <p:cNvGrpSpPr/>
          <p:nvPr/>
        </p:nvGrpSpPr>
        <p:grpSpPr>
          <a:xfrm>
            <a:off x="1757901" y="1258900"/>
            <a:ext cx="8707633" cy="4190800"/>
            <a:chOff x="1308900" y="944175"/>
            <a:chExt cx="6530725" cy="3143100"/>
          </a:xfrm>
        </p:grpSpPr>
        <p:sp>
          <p:nvSpPr>
            <p:cNvPr id="1621" name="Google Shape;1621;p11"/>
            <p:cNvSpPr/>
            <p:nvPr/>
          </p:nvSpPr>
          <p:spPr>
            <a:xfrm>
              <a:off x="1308900" y="944175"/>
              <a:ext cx="6526200" cy="3143100"/>
            </a:xfrm>
            <a:prstGeom prst="rect">
              <a:avLst/>
            </a:prstGeom>
            <a:solidFill>
              <a:srgbClr val="F1DB58">
                <a:alpha val="3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11"/>
            <p:cNvSpPr/>
            <p:nvPr/>
          </p:nvSpPr>
          <p:spPr>
            <a:xfrm>
              <a:off x="1308900" y="944175"/>
              <a:ext cx="6526200" cy="314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11"/>
            <p:cNvSpPr/>
            <p:nvPr/>
          </p:nvSpPr>
          <p:spPr>
            <a:xfrm>
              <a:off x="1313425" y="944175"/>
              <a:ext cx="6526200" cy="3143100"/>
            </a:xfrm>
            <a:prstGeom prst="rect">
              <a:avLst/>
            </a:prstGeom>
            <a:solidFill>
              <a:srgbClr val="FFF9D4">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24" name="Google Shape;1624;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5960"/>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1625" name="Google Shape;1625;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8076" lvl="0" indent="-456057" algn="ctr">
              <a:spcBef>
                <a:spcPts val="0"/>
              </a:spcBef>
              <a:spcAft>
                <a:spcPts val="0"/>
              </a:spcAft>
              <a:buSzPts val="1800"/>
              <a:buChar char="●"/>
              <a:defRPr/>
            </a:lvl1pPr>
            <a:lvl2pPr marL="1216152" lvl="1" indent="-422275" algn="ctr">
              <a:spcBef>
                <a:spcPts val="0"/>
              </a:spcBef>
              <a:spcAft>
                <a:spcPts val="0"/>
              </a:spcAft>
              <a:buSzPts val="1400"/>
              <a:buChar char="○"/>
              <a:defRPr/>
            </a:lvl2pPr>
            <a:lvl3pPr marL="1824228" lvl="2" indent="-422275" algn="ctr">
              <a:spcBef>
                <a:spcPts val="0"/>
              </a:spcBef>
              <a:spcAft>
                <a:spcPts val="0"/>
              </a:spcAft>
              <a:buSzPts val="1400"/>
              <a:buChar char="■"/>
              <a:defRPr/>
            </a:lvl3pPr>
            <a:lvl4pPr marL="2432304" lvl="3" indent="-422275" algn="ctr">
              <a:spcBef>
                <a:spcPts val="0"/>
              </a:spcBef>
              <a:spcAft>
                <a:spcPts val="0"/>
              </a:spcAft>
              <a:buSzPts val="1400"/>
              <a:buChar char="●"/>
              <a:defRPr/>
            </a:lvl4pPr>
            <a:lvl5pPr marL="3040380" lvl="4" indent="-422275" algn="ctr">
              <a:spcBef>
                <a:spcPts val="0"/>
              </a:spcBef>
              <a:spcAft>
                <a:spcPts val="0"/>
              </a:spcAft>
              <a:buSzPts val="1400"/>
              <a:buChar char="○"/>
              <a:defRPr/>
            </a:lvl5pPr>
            <a:lvl6pPr marL="3648456" lvl="5" indent="-422275" algn="ctr">
              <a:spcBef>
                <a:spcPts val="0"/>
              </a:spcBef>
              <a:spcAft>
                <a:spcPts val="0"/>
              </a:spcAft>
              <a:buSzPts val="1400"/>
              <a:buChar char="■"/>
              <a:defRPr/>
            </a:lvl6pPr>
            <a:lvl7pPr marL="4256532" lvl="6" indent="-422275" algn="ctr">
              <a:spcBef>
                <a:spcPts val="0"/>
              </a:spcBef>
              <a:spcAft>
                <a:spcPts val="0"/>
              </a:spcAft>
              <a:buSzPts val="1400"/>
              <a:buChar char="●"/>
              <a:defRPr/>
            </a:lvl7pPr>
            <a:lvl8pPr marL="4864608" lvl="7" indent="-422275" algn="ctr">
              <a:spcBef>
                <a:spcPts val="0"/>
              </a:spcBef>
              <a:spcAft>
                <a:spcPts val="0"/>
              </a:spcAft>
              <a:buSzPts val="1400"/>
              <a:buChar char="○"/>
              <a:defRPr/>
            </a:lvl8pPr>
            <a:lvl9pPr marL="5472684" lvl="8" indent="-422275" algn="ctr">
              <a:spcBef>
                <a:spcPts val="2128"/>
              </a:spcBef>
              <a:spcAft>
                <a:spcPts val="2128"/>
              </a:spcAft>
              <a:buSzPts val="1400"/>
              <a:buChar char="■"/>
              <a:defRPr/>
            </a:lvl9pPr>
          </a:lstStyle>
          <a:p>
            <a:endParaRPr/>
          </a:p>
        </p:txBody>
      </p:sp>
      <p:sp>
        <p:nvSpPr>
          <p:cNvPr id="1626" name="Google Shape;1626;p11"/>
          <p:cNvSpPr/>
          <p:nvPr/>
        </p:nvSpPr>
        <p:spPr>
          <a:xfrm>
            <a:off x="11849458" y="2217415"/>
            <a:ext cx="189964" cy="16627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866235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8">
  <p:cSld name="Title only 18">
    <p:spTree>
      <p:nvGrpSpPr>
        <p:cNvPr id="1" name="Shape 2058"/>
        <p:cNvGrpSpPr/>
        <p:nvPr/>
      </p:nvGrpSpPr>
      <p:grpSpPr>
        <a:xfrm>
          <a:off x="0" y="0"/>
          <a:ext cx="0" cy="0"/>
          <a:chOff x="0" y="0"/>
          <a:chExt cx="0" cy="0"/>
        </a:xfrm>
      </p:grpSpPr>
      <p:sp>
        <p:nvSpPr>
          <p:cNvPr id="2059" name="Google Shape;2059;p28"/>
          <p:cNvSpPr txBox="1">
            <a:spLocks noGrp="1"/>
          </p:cNvSpPr>
          <p:nvPr>
            <p:ph type="title"/>
          </p:nvPr>
        </p:nvSpPr>
        <p:spPr>
          <a:xfrm>
            <a:off x="960001" y="736833"/>
            <a:ext cx="10080000" cy="13672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7182">
                <a:solidFill>
                  <a:schemeClr val="dk2"/>
                </a:solidFill>
              </a:defRPr>
            </a:lvl1pPr>
            <a:lvl2pPr lvl="1">
              <a:spcBef>
                <a:spcPts val="0"/>
              </a:spcBef>
              <a:spcAft>
                <a:spcPts val="0"/>
              </a:spcAft>
              <a:buSzPts val="2800"/>
              <a:buNone/>
              <a:defRPr>
                <a:latin typeface="Coming Soon"/>
                <a:ea typeface="Coming Soon"/>
                <a:cs typeface="Coming Soon"/>
                <a:sym typeface="Coming Soon"/>
              </a:defRPr>
            </a:lvl2pPr>
            <a:lvl3pPr lvl="2">
              <a:spcBef>
                <a:spcPts val="0"/>
              </a:spcBef>
              <a:spcAft>
                <a:spcPts val="0"/>
              </a:spcAft>
              <a:buSzPts val="2800"/>
              <a:buNone/>
              <a:defRPr>
                <a:latin typeface="Coming Soon"/>
                <a:ea typeface="Coming Soon"/>
                <a:cs typeface="Coming Soon"/>
                <a:sym typeface="Coming Soon"/>
              </a:defRPr>
            </a:lvl3pPr>
            <a:lvl4pPr lvl="3">
              <a:spcBef>
                <a:spcPts val="0"/>
              </a:spcBef>
              <a:spcAft>
                <a:spcPts val="0"/>
              </a:spcAft>
              <a:buSzPts val="2800"/>
              <a:buNone/>
              <a:defRPr>
                <a:latin typeface="Coming Soon"/>
                <a:ea typeface="Coming Soon"/>
                <a:cs typeface="Coming Soon"/>
                <a:sym typeface="Coming Soon"/>
              </a:defRPr>
            </a:lvl4pPr>
            <a:lvl5pPr lvl="4">
              <a:spcBef>
                <a:spcPts val="0"/>
              </a:spcBef>
              <a:spcAft>
                <a:spcPts val="0"/>
              </a:spcAft>
              <a:buSzPts val="2800"/>
              <a:buNone/>
              <a:defRPr>
                <a:latin typeface="Coming Soon"/>
                <a:ea typeface="Coming Soon"/>
                <a:cs typeface="Coming Soon"/>
                <a:sym typeface="Coming Soon"/>
              </a:defRPr>
            </a:lvl5pPr>
            <a:lvl6pPr lvl="5">
              <a:spcBef>
                <a:spcPts val="0"/>
              </a:spcBef>
              <a:spcAft>
                <a:spcPts val="0"/>
              </a:spcAft>
              <a:buSzPts val="2800"/>
              <a:buNone/>
              <a:defRPr>
                <a:latin typeface="Coming Soon"/>
                <a:ea typeface="Coming Soon"/>
                <a:cs typeface="Coming Soon"/>
                <a:sym typeface="Coming Soon"/>
              </a:defRPr>
            </a:lvl6pPr>
            <a:lvl7pPr lvl="6">
              <a:spcBef>
                <a:spcPts val="0"/>
              </a:spcBef>
              <a:spcAft>
                <a:spcPts val="0"/>
              </a:spcAft>
              <a:buSzPts val="2800"/>
              <a:buNone/>
              <a:defRPr>
                <a:latin typeface="Coming Soon"/>
                <a:ea typeface="Coming Soon"/>
                <a:cs typeface="Coming Soon"/>
                <a:sym typeface="Coming Soon"/>
              </a:defRPr>
            </a:lvl7pPr>
            <a:lvl8pPr lvl="7">
              <a:spcBef>
                <a:spcPts val="0"/>
              </a:spcBef>
              <a:spcAft>
                <a:spcPts val="0"/>
              </a:spcAft>
              <a:buSzPts val="2800"/>
              <a:buNone/>
              <a:defRPr>
                <a:latin typeface="Coming Soon"/>
                <a:ea typeface="Coming Soon"/>
                <a:cs typeface="Coming Soon"/>
                <a:sym typeface="Coming Soon"/>
              </a:defRPr>
            </a:lvl8pPr>
            <a:lvl9pPr lvl="8">
              <a:spcBef>
                <a:spcPts val="0"/>
              </a:spcBef>
              <a:spcAft>
                <a:spcPts val="0"/>
              </a:spcAft>
              <a:buSzPts val="2800"/>
              <a:buNone/>
              <a:defRPr>
                <a:latin typeface="Coming Soon"/>
                <a:ea typeface="Coming Soon"/>
                <a:cs typeface="Coming Soon"/>
                <a:sym typeface="Coming Soon"/>
              </a:defRPr>
            </a:lvl9pPr>
          </a:lstStyle>
          <a:p>
            <a:endParaRPr/>
          </a:p>
        </p:txBody>
      </p:sp>
      <p:sp>
        <p:nvSpPr>
          <p:cNvPr id="2060" name="Google Shape;2060;p28"/>
          <p:cNvSpPr/>
          <p:nvPr/>
        </p:nvSpPr>
        <p:spPr>
          <a:xfrm>
            <a:off x="11581007" y="-187705"/>
            <a:ext cx="291781" cy="291781"/>
          </a:xfrm>
          <a:custGeom>
            <a:avLst/>
            <a:gdLst/>
            <a:ahLst/>
            <a:cxnLst/>
            <a:rect l="l" t="t" r="r" b="b"/>
            <a:pathLst>
              <a:path w="1787" h="1787" extrusionOk="0">
                <a:moveTo>
                  <a:pt x="894" y="1"/>
                </a:moveTo>
                <a:cubicBezTo>
                  <a:pt x="394" y="1"/>
                  <a:pt x="1" y="394"/>
                  <a:pt x="1" y="894"/>
                </a:cubicBezTo>
                <a:cubicBezTo>
                  <a:pt x="1" y="1394"/>
                  <a:pt x="394" y="1787"/>
                  <a:pt x="894" y="1787"/>
                </a:cubicBezTo>
                <a:cubicBezTo>
                  <a:pt x="1394" y="1787"/>
                  <a:pt x="1787" y="1394"/>
                  <a:pt x="1787" y="894"/>
                </a:cubicBezTo>
                <a:cubicBezTo>
                  <a:pt x="1787" y="394"/>
                  <a:pt x="1394" y="1"/>
                  <a:pt x="894"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1" name="Google Shape;2061;p28"/>
          <p:cNvSpPr/>
          <p:nvPr/>
        </p:nvSpPr>
        <p:spPr>
          <a:xfrm>
            <a:off x="11030914" y="220588"/>
            <a:ext cx="293577" cy="293741"/>
          </a:xfrm>
          <a:custGeom>
            <a:avLst/>
            <a:gdLst/>
            <a:ahLst/>
            <a:cxnLst/>
            <a:rect l="l" t="t" r="r" b="b"/>
            <a:pathLst>
              <a:path w="1798" h="1799" extrusionOk="0">
                <a:moveTo>
                  <a:pt x="893" y="1"/>
                </a:moveTo>
                <a:cubicBezTo>
                  <a:pt x="405" y="1"/>
                  <a:pt x="0" y="406"/>
                  <a:pt x="0" y="894"/>
                </a:cubicBezTo>
                <a:cubicBezTo>
                  <a:pt x="0" y="1394"/>
                  <a:pt x="405" y="1799"/>
                  <a:pt x="893" y="1799"/>
                </a:cubicBezTo>
                <a:cubicBezTo>
                  <a:pt x="1393" y="1799"/>
                  <a:pt x="1798" y="1394"/>
                  <a:pt x="1798" y="894"/>
                </a:cubicBezTo>
                <a:cubicBezTo>
                  <a:pt x="1798" y="406"/>
                  <a:pt x="1393" y="1"/>
                  <a:pt x="893"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2" name="Google Shape;2062;p28"/>
          <p:cNvSpPr/>
          <p:nvPr/>
        </p:nvSpPr>
        <p:spPr>
          <a:xfrm>
            <a:off x="10426287" y="49544"/>
            <a:ext cx="293742" cy="293741"/>
          </a:xfrm>
          <a:custGeom>
            <a:avLst/>
            <a:gdLst/>
            <a:ahLst/>
            <a:cxnLst/>
            <a:rect l="l" t="t" r="r" b="b"/>
            <a:pathLst>
              <a:path w="1799" h="1799" extrusionOk="0">
                <a:moveTo>
                  <a:pt x="893" y="0"/>
                </a:moveTo>
                <a:cubicBezTo>
                  <a:pt x="405" y="0"/>
                  <a:pt x="1" y="405"/>
                  <a:pt x="1" y="905"/>
                </a:cubicBezTo>
                <a:cubicBezTo>
                  <a:pt x="1" y="1393"/>
                  <a:pt x="405" y="1798"/>
                  <a:pt x="893" y="1798"/>
                </a:cubicBezTo>
                <a:cubicBezTo>
                  <a:pt x="1394" y="1798"/>
                  <a:pt x="1798" y="1393"/>
                  <a:pt x="1798" y="905"/>
                </a:cubicBezTo>
                <a:cubicBezTo>
                  <a:pt x="1798" y="405"/>
                  <a:pt x="1394"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3" name="Google Shape;2063;p28"/>
          <p:cNvSpPr/>
          <p:nvPr/>
        </p:nvSpPr>
        <p:spPr>
          <a:xfrm>
            <a:off x="9730386" y="123347"/>
            <a:ext cx="293577" cy="293741"/>
          </a:xfrm>
          <a:custGeom>
            <a:avLst/>
            <a:gdLst/>
            <a:ahLst/>
            <a:cxnLst/>
            <a:rect l="l" t="t" r="r" b="b"/>
            <a:pathLst>
              <a:path w="1798" h="1799" extrusionOk="0">
                <a:moveTo>
                  <a:pt x="893" y="1"/>
                </a:moveTo>
                <a:cubicBezTo>
                  <a:pt x="393" y="1"/>
                  <a:pt x="0" y="406"/>
                  <a:pt x="0" y="894"/>
                </a:cubicBezTo>
                <a:cubicBezTo>
                  <a:pt x="0" y="1394"/>
                  <a:pt x="393" y="1799"/>
                  <a:pt x="893" y="1799"/>
                </a:cubicBezTo>
                <a:cubicBezTo>
                  <a:pt x="1393" y="1799"/>
                  <a:pt x="1798" y="1394"/>
                  <a:pt x="1798" y="894"/>
                </a:cubicBezTo>
                <a:cubicBezTo>
                  <a:pt x="1798" y="406"/>
                  <a:pt x="1393" y="1"/>
                  <a:pt x="893"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4" name="Google Shape;2064;p28"/>
          <p:cNvSpPr/>
          <p:nvPr/>
        </p:nvSpPr>
        <p:spPr>
          <a:xfrm>
            <a:off x="9234500" y="-444218"/>
            <a:ext cx="293742" cy="293577"/>
          </a:xfrm>
          <a:custGeom>
            <a:avLst/>
            <a:gdLst/>
            <a:ahLst/>
            <a:cxnLst/>
            <a:rect l="l" t="t" r="r" b="b"/>
            <a:pathLst>
              <a:path w="1799" h="1798" extrusionOk="0">
                <a:moveTo>
                  <a:pt x="906" y="0"/>
                </a:moveTo>
                <a:cubicBezTo>
                  <a:pt x="406" y="0"/>
                  <a:pt x="1" y="405"/>
                  <a:pt x="1" y="893"/>
                </a:cubicBezTo>
                <a:cubicBezTo>
                  <a:pt x="1" y="1393"/>
                  <a:pt x="406" y="1798"/>
                  <a:pt x="906" y="1798"/>
                </a:cubicBezTo>
                <a:cubicBezTo>
                  <a:pt x="1394" y="1798"/>
                  <a:pt x="1799" y="1393"/>
                  <a:pt x="1799" y="893"/>
                </a:cubicBezTo>
                <a:cubicBezTo>
                  <a:pt x="1799" y="405"/>
                  <a:pt x="1394" y="0"/>
                  <a:pt x="906"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5" name="Google Shape;2065;p28"/>
          <p:cNvSpPr/>
          <p:nvPr/>
        </p:nvSpPr>
        <p:spPr>
          <a:xfrm>
            <a:off x="8338417" y="68973"/>
            <a:ext cx="291781" cy="291781"/>
          </a:xfrm>
          <a:custGeom>
            <a:avLst/>
            <a:gdLst/>
            <a:ahLst/>
            <a:cxnLst/>
            <a:rect l="l" t="t" r="r" b="b"/>
            <a:pathLst>
              <a:path w="1787" h="1787" extrusionOk="0">
                <a:moveTo>
                  <a:pt x="893" y="0"/>
                </a:moveTo>
                <a:cubicBezTo>
                  <a:pt x="393" y="0"/>
                  <a:pt x="0" y="393"/>
                  <a:pt x="0" y="893"/>
                </a:cubicBezTo>
                <a:cubicBezTo>
                  <a:pt x="0" y="1393"/>
                  <a:pt x="393" y="1786"/>
                  <a:pt x="893" y="1786"/>
                </a:cubicBezTo>
                <a:cubicBezTo>
                  <a:pt x="1393" y="1786"/>
                  <a:pt x="1786" y="1393"/>
                  <a:pt x="1786" y="893"/>
                </a:cubicBezTo>
                <a:cubicBezTo>
                  <a:pt x="1786" y="393"/>
                  <a:pt x="1393"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6" name="Google Shape;2066;p28"/>
          <p:cNvSpPr/>
          <p:nvPr/>
        </p:nvSpPr>
        <p:spPr>
          <a:xfrm>
            <a:off x="7770858" y="299802"/>
            <a:ext cx="293742" cy="293577"/>
          </a:xfrm>
          <a:custGeom>
            <a:avLst/>
            <a:gdLst/>
            <a:ahLst/>
            <a:cxnLst/>
            <a:rect l="l" t="t" r="r" b="b"/>
            <a:pathLst>
              <a:path w="1799" h="1798" extrusionOk="0">
                <a:moveTo>
                  <a:pt x="906" y="0"/>
                </a:moveTo>
                <a:cubicBezTo>
                  <a:pt x="406" y="0"/>
                  <a:pt x="1" y="405"/>
                  <a:pt x="1" y="905"/>
                </a:cubicBezTo>
                <a:cubicBezTo>
                  <a:pt x="1" y="1393"/>
                  <a:pt x="406" y="1798"/>
                  <a:pt x="906" y="1798"/>
                </a:cubicBezTo>
                <a:cubicBezTo>
                  <a:pt x="1394" y="1798"/>
                  <a:pt x="1799" y="1393"/>
                  <a:pt x="1799" y="905"/>
                </a:cubicBezTo>
                <a:cubicBezTo>
                  <a:pt x="1799" y="405"/>
                  <a:pt x="1394" y="0"/>
                  <a:pt x="906"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7" name="Google Shape;2067;p28"/>
          <p:cNvSpPr/>
          <p:nvPr/>
        </p:nvSpPr>
        <p:spPr>
          <a:xfrm>
            <a:off x="7403309" y="-187705"/>
            <a:ext cx="293742" cy="293741"/>
          </a:xfrm>
          <a:custGeom>
            <a:avLst/>
            <a:gdLst/>
            <a:ahLst/>
            <a:cxnLst/>
            <a:rect l="l" t="t" r="r" b="b"/>
            <a:pathLst>
              <a:path w="1799" h="1799" extrusionOk="0">
                <a:moveTo>
                  <a:pt x="893" y="1"/>
                </a:moveTo>
                <a:cubicBezTo>
                  <a:pt x="405" y="1"/>
                  <a:pt x="0" y="406"/>
                  <a:pt x="0" y="894"/>
                </a:cubicBezTo>
                <a:cubicBezTo>
                  <a:pt x="0" y="1394"/>
                  <a:pt x="405" y="1799"/>
                  <a:pt x="893" y="1799"/>
                </a:cubicBezTo>
                <a:cubicBezTo>
                  <a:pt x="1393" y="1799"/>
                  <a:pt x="1798" y="1394"/>
                  <a:pt x="1798" y="894"/>
                </a:cubicBezTo>
                <a:cubicBezTo>
                  <a:pt x="1798" y="406"/>
                  <a:pt x="1393" y="1"/>
                  <a:pt x="893"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8" name="Google Shape;2068;p28"/>
          <p:cNvSpPr/>
          <p:nvPr/>
        </p:nvSpPr>
        <p:spPr>
          <a:xfrm>
            <a:off x="6518654" y="-413196"/>
            <a:ext cx="291781" cy="291781"/>
          </a:xfrm>
          <a:custGeom>
            <a:avLst/>
            <a:gdLst/>
            <a:ahLst/>
            <a:cxnLst/>
            <a:rect l="l" t="t" r="r" b="b"/>
            <a:pathLst>
              <a:path w="1787" h="1787" extrusionOk="0">
                <a:moveTo>
                  <a:pt x="894" y="1"/>
                </a:moveTo>
                <a:cubicBezTo>
                  <a:pt x="394" y="1"/>
                  <a:pt x="1" y="394"/>
                  <a:pt x="1" y="894"/>
                </a:cubicBezTo>
                <a:cubicBezTo>
                  <a:pt x="1" y="1382"/>
                  <a:pt x="394" y="1787"/>
                  <a:pt x="894" y="1787"/>
                </a:cubicBezTo>
                <a:cubicBezTo>
                  <a:pt x="1394" y="1787"/>
                  <a:pt x="1787" y="1394"/>
                  <a:pt x="1787" y="894"/>
                </a:cubicBezTo>
                <a:cubicBezTo>
                  <a:pt x="1787" y="394"/>
                  <a:pt x="1382" y="1"/>
                  <a:pt x="894"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9" name="Google Shape;2069;p28"/>
          <p:cNvSpPr/>
          <p:nvPr/>
        </p:nvSpPr>
        <p:spPr>
          <a:xfrm>
            <a:off x="5828630" y="-113739"/>
            <a:ext cx="291781" cy="291781"/>
          </a:xfrm>
          <a:custGeom>
            <a:avLst/>
            <a:gdLst/>
            <a:ahLst/>
            <a:cxnLst/>
            <a:rect l="l" t="t" r="r" b="b"/>
            <a:pathLst>
              <a:path w="1787" h="1787" extrusionOk="0">
                <a:moveTo>
                  <a:pt x="893" y="0"/>
                </a:moveTo>
                <a:cubicBezTo>
                  <a:pt x="393" y="0"/>
                  <a:pt x="0" y="393"/>
                  <a:pt x="0" y="893"/>
                </a:cubicBezTo>
                <a:cubicBezTo>
                  <a:pt x="0" y="1393"/>
                  <a:pt x="393" y="1786"/>
                  <a:pt x="893" y="1786"/>
                </a:cubicBezTo>
                <a:cubicBezTo>
                  <a:pt x="1393" y="1786"/>
                  <a:pt x="1786" y="1393"/>
                  <a:pt x="1786" y="893"/>
                </a:cubicBezTo>
                <a:cubicBezTo>
                  <a:pt x="1786" y="393"/>
                  <a:pt x="1393"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0" name="Google Shape;2070;p28"/>
          <p:cNvSpPr/>
          <p:nvPr/>
        </p:nvSpPr>
        <p:spPr>
          <a:xfrm>
            <a:off x="5155913" y="-224607"/>
            <a:ext cx="293742" cy="293741"/>
          </a:xfrm>
          <a:custGeom>
            <a:avLst/>
            <a:gdLst/>
            <a:ahLst/>
            <a:cxnLst/>
            <a:rect l="l" t="t" r="r" b="b"/>
            <a:pathLst>
              <a:path w="1799" h="1799" extrusionOk="0">
                <a:moveTo>
                  <a:pt x="906" y="1"/>
                </a:moveTo>
                <a:cubicBezTo>
                  <a:pt x="405" y="1"/>
                  <a:pt x="1" y="405"/>
                  <a:pt x="1" y="893"/>
                </a:cubicBezTo>
                <a:cubicBezTo>
                  <a:pt x="1" y="1394"/>
                  <a:pt x="405" y="1798"/>
                  <a:pt x="906" y="1798"/>
                </a:cubicBezTo>
                <a:cubicBezTo>
                  <a:pt x="1394" y="1798"/>
                  <a:pt x="1799" y="1394"/>
                  <a:pt x="1799" y="893"/>
                </a:cubicBezTo>
                <a:cubicBezTo>
                  <a:pt x="1799" y="405"/>
                  <a:pt x="1394" y="1"/>
                  <a:pt x="906"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1" name="Google Shape;2071;p28"/>
          <p:cNvSpPr/>
          <p:nvPr/>
        </p:nvSpPr>
        <p:spPr>
          <a:xfrm>
            <a:off x="4679622" y="471297"/>
            <a:ext cx="293742" cy="293741"/>
          </a:xfrm>
          <a:custGeom>
            <a:avLst/>
            <a:gdLst/>
            <a:ahLst/>
            <a:cxnLst/>
            <a:rect l="l" t="t" r="r" b="b"/>
            <a:pathLst>
              <a:path w="1799" h="1799" extrusionOk="0">
                <a:moveTo>
                  <a:pt x="906" y="1"/>
                </a:moveTo>
                <a:cubicBezTo>
                  <a:pt x="405" y="1"/>
                  <a:pt x="1" y="406"/>
                  <a:pt x="1" y="894"/>
                </a:cubicBezTo>
                <a:cubicBezTo>
                  <a:pt x="1" y="1394"/>
                  <a:pt x="405" y="1799"/>
                  <a:pt x="906" y="1799"/>
                </a:cubicBezTo>
                <a:cubicBezTo>
                  <a:pt x="1394" y="1799"/>
                  <a:pt x="1798" y="1394"/>
                  <a:pt x="1798" y="894"/>
                </a:cubicBezTo>
                <a:cubicBezTo>
                  <a:pt x="1798" y="406"/>
                  <a:pt x="1394" y="1"/>
                  <a:pt x="906"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2" name="Google Shape;2072;p28"/>
          <p:cNvSpPr/>
          <p:nvPr/>
        </p:nvSpPr>
        <p:spPr>
          <a:xfrm>
            <a:off x="3812602" y="-96268"/>
            <a:ext cx="293742" cy="293741"/>
          </a:xfrm>
          <a:custGeom>
            <a:avLst/>
            <a:gdLst/>
            <a:ahLst/>
            <a:cxnLst/>
            <a:rect l="l" t="t" r="r" b="b"/>
            <a:pathLst>
              <a:path w="1799" h="1799" extrusionOk="0">
                <a:moveTo>
                  <a:pt x="893" y="0"/>
                </a:moveTo>
                <a:cubicBezTo>
                  <a:pt x="405" y="0"/>
                  <a:pt x="0" y="405"/>
                  <a:pt x="0" y="893"/>
                </a:cubicBezTo>
                <a:cubicBezTo>
                  <a:pt x="0" y="1393"/>
                  <a:pt x="405" y="1798"/>
                  <a:pt x="893" y="1798"/>
                </a:cubicBezTo>
                <a:cubicBezTo>
                  <a:pt x="1393" y="1798"/>
                  <a:pt x="1798" y="1393"/>
                  <a:pt x="1798" y="893"/>
                </a:cubicBezTo>
                <a:cubicBezTo>
                  <a:pt x="1798" y="405"/>
                  <a:pt x="1393"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3" name="Google Shape;2073;p28"/>
          <p:cNvSpPr/>
          <p:nvPr/>
        </p:nvSpPr>
        <p:spPr>
          <a:xfrm>
            <a:off x="2768415" y="124331"/>
            <a:ext cx="293742" cy="291781"/>
          </a:xfrm>
          <a:custGeom>
            <a:avLst/>
            <a:gdLst/>
            <a:ahLst/>
            <a:cxnLst/>
            <a:rect l="l" t="t" r="r" b="b"/>
            <a:pathLst>
              <a:path w="1799" h="1787" extrusionOk="0">
                <a:moveTo>
                  <a:pt x="906" y="0"/>
                </a:moveTo>
                <a:cubicBezTo>
                  <a:pt x="406" y="0"/>
                  <a:pt x="1" y="393"/>
                  <a:pt x="1" y="893"/>
                </a:cubicBezTo>
                <a:cubicBezTo>
                  <a:pt x="1" y="1382"/>
                  <a:pt x="406" y="1786"/>
                  <a:pt x="906" y="1786"/>
                </a:cubicBezTo>
                <a:cubicBezTo>
                  <a:pt x="1394" y="1786"/>
                  <a:pt x="1799" y="1382"/>
                  <a:pt x="1799" y="893"/>
                </a:cubicBezTo>
                <a:cubicBezTo>
                  <a:pt x="1799" y="393"/>
                  <a:pt x="1394" y="0"/>
                  <a:pt x="906"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4" name="Google Shape;2074;p28"/>
          <p:cNvSpPr/>
          <p:nvPr/>
        </p:nvSpPr>
        <p:spPr>
          <a:xfrm>
            <a:off x="-5" y="123345"/>
            <a:ext cx="291781" cy="293741"/>
          </a:xfrm>
          <a:custGeom>
            <a:avLst/>
            <a:gdLst/>
            <a:ahLst/>
            <a:cxnLst/>
            <a:rect l="l" t="t" r="r" b="b"/>
            <a:pathLst>
              <a:path w="1787" h="1799" extrusionOk="0">
                <a:moveTo>
                  <a:pt x="893" y="1"/>
                </a:moveTo>
                <a:cubicBezTo>
                  <a:pt x="393" y="1"/>
                  <a:pt x="0" y="405"/>
                  <a:pt x="0" y="905"/>
                </a:cubicBezTo>
                <a:cubicBezTo>
                  <a:pt x="0" y="1394"/>
                  <a:pt x="393" y="1798"/>
                  <a:pt x="893" y="1798"/>
                </a:cubicBezTo>
                <a:cubicBezTo>
                  <a:pt x="1393" y="1798"/>
                  <a:pt x="1786" y="1394"/>
                  <a:pt x="1786" y="905"/>
                </a:cubicBezTo>
                <a:cubicBezTo>
                  <a:pt x="1786" y="405"/>
                  <a:pt x="1393" y="1"/>
                  <a:pt x="893"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5" name="Google Shape;2075;p28"/>
          <p:cNvSpPr/>
          <p:nvPr/>
        </p:nvSpPr>
        <p:spPr>
          <a:xfrm>
            <a:off x="1889973" y="220662"/>
            <a:ext cx="291781" cy="293577"/>
          </a:xfrm>
          <a:custGeom>
            <a:avLst/>
            <a:gdLst/>
            <a:ahLst/>
            <a:cxnLst/>
            <a:rect l="l" t="t" r="r" b="b"/>
            <a:pathLst>
              <a:path w="1787" h="1798" extrusionOk="0">
                <a:moveTo>
                  <a:pt x="893" y="0"/>
                </a:moveTo>
                <a:cubicBezTo>
                  <a:pt x="393" y="0"/>
                  <a:pt x="0" y="405"/>
                  <a:pt x="0" y="905"/>
                </a:cubicBezTo>
                <a:cubicBezTo>
                  <a:pt x="0" y="1393"/>
                  <a:pt x="393" y="1798"/>
                  <a:pt x="893" y="1798"/>
                </a:cubicBezTo>
                <a:cubicBezTo>
                  <a:pt x="1393" y="1798"/>
                  <a:pt x="1786" y="1393"/>
                  <a:pt x="1786" y="905"/>
                </a:cubicBezTo>
                <a:cubicBezTo>
                  <a:pt x="1786" y="405"/>
                  <a:pt x="1393"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6" name="Google Shape;2076;p28"/>
          <p:cNvSpPr/>
          <p:nvPr/>
        </p:nvSpPr>
        <p:spPr>
          <a:xfrm>
            <a:off x="991766" y="-113739"/>
            <a:ext cx="293742" cy="291781"/>
          </a:xfrm>
          <a:custGeom>
            <a:avLst/>
            <a:gdLst/>
            <a:ahLst/>
            <a:cxnLst/>
            <a:rect l="l" t="t" r="r" b="b"/>
            <a:pathLst>
              <a:path w="1799" h="1787" extrusionOk="0">
                <a:moveTo>
                  <a:pt x="893" y="0"/>
                </a:moveTo>
                <a:cubicBezTo>
                  <a:pt x="405" y="0"/>
                  <a:pt x="0" y="393"/>
                  <a:pt x="0" y="893"/>
                </a:cubicBezTo>
                <a:cubicBezTo>
                  <a:pt x="0" y="1393"/>
                  <a:pt x="405" y="1786"/>
                  <a:pt x="893" y="1786"/>
                </a:cubicBezTo>
                <a:cubicBezTo>
                  <a:pt x="1394" y="1786"/>
                  <a:pt x="1798" y="1393"/>
                  <a:pt x="1798" y="893"/>
                </a:cubicBezTo>
                <a:cubicBezTo>
                  <a:pt x="1798" y="393"/>
                  <a:pt x="1394"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7" name="Google Shape;2077;p28"/>
          <p:cNvSpPr/>
          <p:nvPr/>
        </p:nvSpPr>
        <p:spPr>
          <a:xfrm>
            <a:off x="11689916" y="7122053"/>
            <a:ext cx="293742" cy="291781"/>
          </a:xfrm>
          <a:custGeom>
            <a:avLst/>
            <a:gdLst/>
            <a:ahLst/>
            <a:cxnLst/>
            <a:rect l="l" t="t" r="r" b="b"/>
            <a:pathLst>
              <a:path w="1799" h="1787" extrusionOk="0">
                <a:moveTo>
                  <a:pt x="894" y="0"/>
                </a:moveTo>
                <a:cubicBezTo>
                  <a:pt x="405" y="0"/>
                  <a:pt x="1" y="393"/>
                  <a:pt x="1" y="893"/>
                </a:cubicBezTo>
                <a:cubicBezTo>
                  <a:pt x="1" y="1393"/>
                  <a:pt x="405" y="1786"/>
                  <a:pt x="894" y="1786"/>
                </a:cubicBezTo>
                <a:cubicBezTo>
                  <a:pt x="1394" y="1786"/>
                  <a:pt x="1798" y="1393"/>
                  <a:pt x="1798" y="893"/>
                </a:cubicBezTo>
                <a:cubicBezTo>
                  <a:pt x="1798" y="393"/>
                  <a:pt x="1394" y="0"/>
                  <a:pt x="894"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8" name="Google Shape;2078;p28"/>
          <p:cNvSpPr/>
          <p:nvPr/>
        </p:nvSpPr>
        <p:spPr>
          <a:xfrm>
            <a:off x="10848205" y="6645764"/>
            <a:ext cx="291781" cy="291781"/>
          </a:xfrm>
          <a:custGeom>
            <a:avLst/>
            <a:gdLst/>
            <a:ahLst/>
            <a:cxnLst/>
            <a:rect l="l" t="t" r="r" b="b"/>
            <a:pathLst>
              <a:path w="1787" h="1787" extrusionOk="0">
                <a:moveTo>
                  <a:pt x="893" y="0"/>
                </a:moveTo>
                <a:cubicBezTo>
                  <a:pt x="393" y="0"/>
                  <a:pt x="0" y="393"/>
                  <a:pt x="0" y="893"/>
                </a:cubicBezTo>
                <a:cubicBezTo>
                  <a:pt x="0" y="1393"/>
                  <a:pt x="393" y="1786"/>
                  <a:pt x="893" y="1786"/>
                </a:cubicBezTo>
                <a:cubicBezTo>
                  <a:pt x="1393" y="1786"/>
                  <a:pt x="1786" y="1393"/>
                  <a:pt x="1786" y="893"/>
                </a:cubicBezTo>
                <a:cubicBezTo>
                  <a:pt x="1786" y="393"/>
                  <a:pt x="1393"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9" name="Google Shape;2079;p28"/>
          <p:cNvSpPr/>
          <p:nvPr/>
        </p:nvSpPr>
        <p:spPr>
          <a:xfrm>
            <a:off x="10206675" y="6811003"/>
            <a:ext cx="293577" cy="291781"/>
          </a:xfrm>
          <a:custGeom>
            <a:avLst/>
            <a:gdLst/>
            <a:ahLst/>
            <a:cxnLst/>
            <a:rect l="l" t="t" r="r" b="b"/>
            <a:pathLst>
              <a:path w="1798" h="1787" extrusionOk="0">
                <a:moveTo>
                  <a:pt x="893" y="0"/>
                </a:moveTo>
                <a:cubicBezTo>
                  <a:pt x="405" y="0"/>
                  <a:pt x="0" y="393"/>
                  <a:pt x="0" y="893"/>
                </a:cubicBezTo>
                <a:cubicBezTo>
                  <a:pt x="0" y="1393"/>
                  <a:pt x="405" y="1786"/>
                  <a:pt x="893" y="1786"/>
                </a:cubicBezTo>
                <a:cubicBezTo>
                  <a:pt x="1393" y="1786"/>
                  <a:pt x="1798" y="1393"/>
                  <a:pt x="1798" y="893"/>
                </a:cubicBezTo>
                <a:cubicBezTo>
                  <a:pt x="1798" y="393"/>
                  <a:pt x="1393"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80" name="Google Shape;2080;p28"/>
          <p:cNvSpPr/>
          <p:nvPr/>
        </p:nvSpPr>
        <p:spPr>
          <a:xfrm>
            <a:off x="9308467" y="6474645"/>
            <a:ext cx="293742" cy="291781"/>
          </a:xfrm>
          <a:custGeom>
            <a:avLst/>
            <a:gdLst/>
            <a:ahLst/>
            <a:cxnLst/>
            <a:rect l="l" t="t" r="r" b="b"/>
            <a:pathLst>
              <a:path w="1799" h="1787" extrusionOk="0">
                <a:moveTo>
                  <a:pt x="893" y="0"/>
                </a:moveTo>
                <a:cubicBezTo>
                  <a:pt x="405" y="0"/>
                  <a:pt x="0" y="393"/>
                  <a:pt x="0" y="893"/>
                </a:cubicBezTo>
                <a:cubicBezTo>
                  <a:pt x="0" y="1393"/>
                  <a:pt x="405" y="1786"/>
                  <a:pt x="893" y="1786"/>
                </a:cubicBezTo>
                <a:cubicBezTo>
                  <a:pt x="1393" y="1786"/>
                  <a:pt x="1798" y="1393"/>
                  <a:pt x="1798" y="893"/>
                </a:cubicBezTo>
                <a:cubicBezTo>
                  <a:pt x="1798" y="393"/>
                  <a:pt x="1393"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81" name="Google Shape;2081;p28"/>
          <p:cNvSpPr/>
          <p:nvPr/>
        </p:nvSpPr>
        <p:spPr>
          <a:xfrm>
            <a:off x="8789398" y="6198537"/>
            <a:ext cx="293742" cy="293741"/>
          </a:xfrm>
          <a:custGeom>
            <a:avLst/>
            <a:gdLst/>
            <a:ahLst/>
            <a:cxnLst/>
            <a:rect l="l" t="t" r="r" b="b"/>
            <a:pathLst>
              <a:path w="1799" h="1799" extrusionOk="0">
                <a:moveTo>
                  <a:pt x="893" y="1"/>
                </a:moveTo>
                <a:cubicBezTo>
                  <a:pt x="405" y="1"/>
                  <a:pt x="0" y="405"/>
                  <a:pt x="0" y="906"/>
                </a:cubicBezTo>
                <a:cubicBezTo>
                  <a:pt x="0" y="1394"/>
                  <a:pt x="405" y="1799"/>
                  <a:pt x="893" y="1799"/>
                </a:cubicBezTo>
                <a:cubicBezTo>
                  <a:pt x="1393" y="1799"/>
                  <a:pt x="1798" y="1394"/>
                  <a:pt x="1798" y="906"/>
                </a:cubicBezTo>
                <a:cubicBezTo>
                  <a:pt x="1798" y="405"/>
                  <a:pt x="1393" y="1"/>
                  <a:pt x="893"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82" name="Google Shape;2082;p28"/>
          <p:cNvSpPr/>
          <p:nvPr/>
        </p:nvSpPr>
        <p:spPr>
          <a:xfrm>
            <a:off x="8064584" y="6412428"/>
            <a:ext cx="293742" cy="293741"/>
          </a:xfrm>
          <a:custGeom>
            <a:avLst/>
            <a:gdLst/>
            <a:ahLst/>
            <a:cxnLst/>
            <a:rect l="l" t="t" r="r" b="b"/>
            <a:pathLst>
              <a:path w="1799" h="1799" extrusionOk="0">
                <a:moveTo>
                  <a:pt x="894" y="0"/>
                </a:moveTo>
                <a:cubicBezTo>
                  <a:pt x="406" y="0"/>
                  <a:pt x="1" y="405"/>
                  <a:pt x="1" y="905"/>
                </a:cubicBezTo>
                <a:cubicBezTo>
                  <a:pt x="1" y="1393"/>
                  <a:pt x="406" y="1798"/>
                  <a:pt x="894" y="1798"/>
                </a:cubicBezTo>
                <a:cubicBezTo>
                  <a:pt x="1394" y="1798"/>
                  <a:pt x="1799" y="1393"/>
                  <a:pt x="1799" y="905"/>
                </a:cubicBezTo>
                <a:cubicBezTo>
                  <a:pt x="1799" y="405"/>
                  <a:pt x="1394" y="0"/>
                  <a:pt x="894"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83" name="Google Shape;2083;p28"/>
          <p:cNvSpPr/>
          <p:nvPr/>
        </p:nvSpPr>
        <p:spPr>
          <a:xfrm>
            <a:off x="7477111" y="6310372"/>
            <a:ext cx="293742" cy="291781"/>
          </a:xfrm>
          <a:custGeom>
            <a:avLst/>
            <a:gdLst/>
            <a:ahLst/>
            <a:cxnLst/>
            <a:rect l="l" t="t" r="r" b="b"/>
            <a:pathLst>
              <a:path w="1799" h="1787" extrusionOk="0">
                <a:moveTo>
                  <a:pt x="894" y="1"/>
                </a:moveTo>
                <a:cubicBezTo>
                  <a:pt x="406" y="1"/>
                  <a:pt x="1" y="394"/>
                  <a:pt x="1" y="894"/>
                </a:cubicBezTo>
                <a:cubicBezTo>
                  <a:pt x="1" y="1394"/>
                  <a:pt x="406" y="1787"/>
                  <a:pt x="894" y="1787"/>
                </a:cubicBezTo>
                <a:cubicBezTo>
                  <a:pt x="1394" y="1787"/>
                  <a:pt x="1799" y="1394"/>
                  <a:pt x="1799" y="894"/>
                </a:cubicBezTo>
                <a:cubicBezTo>
                  <a:pt x="1799" y="394"/>
                  <a:pt x="1394" y="1"/>
                  <a:pt x="894"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84" name="Google Shape;2084;p28"/>
          <p:cNvSpPr/>
          <p:nvPr/>
        </p:nvSpPr>
        <p:spPr>
          <a:xfrm>
            <a:off x="6518654" y="6223845"/>
            <a:ext cx="291781" cy="293741"/>
          </a:xfrm>
          <a:custGeom>
            <a:avLst/>
            <a:gdLst/>
            <a:ahLst/>
            <a:cxnLst/>
            <a:rect l="l" t="t" r="r" b="b"/>
            <a:pathLst>
              <a:path w="1787" h="1799" extrusionOk="0">
                <a:moveTo>
                  <a:pt x="894" y="0"/>
                </a:moveTo>
                <a:cubicBezTo>
                  <a:pt x="394" y="0"/>
                  <a:pt x="1" y="405"/>
                  <a:pt x="1" y="893"/>
                </a:cubicBezTo>
                <a:cubicBezTo>
                  <a:pt x="1" y="1393"/>
                  <a:pt x="394" y="1798"/>
                  <a:pt x="894" y="1798"/>
                </a:cubicBezTo>
                <a:cubicBezTo>
                  <a:pt x="1394" y="1798"/>
                  <a:pt x="1787" y="1393"/>
                  <a:pt x="1787" y="893"/>
                </a:cubicBezTo>
                <a:cubicBezTo>
                  <a:pt x="1787" y="405"/>
                  <a:pt x="1382" y="0"/>
                  <a:pt x="894"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85" name="Google Shape;2085;p28"/>
          <p:cNvSpPr/>
          <p:nvPr/>
        </p:nvSpPr>
        <p:spPr>
          <a:xfrm>
            <a:off x="6054120" y="6748794"/>
            <a:ext cx="293742" cy="293577"/>
          </a:xfrm>
          <a:custGeom>
            <a:avLst/>
            <a:gdLst/>
            <a:ahLst/>
            <a:cxnLst/>
            <a:rect l="l" t="t" r="r" b="b"/>
            <a:pathLst>
              <a:path w="1799" h="1798" extrusionOk="0">
                <a:moveTo>
                  <a:pt x="893" y="0"/>
                </a:moveTo>
                <a:cubicBezTo>
                  <a:pt x="405" y="0"/>
                  <a:pt x="0" y="405"/>
                  <a:pt x="0" y="893"/>
                </a:cubicBezTo>
                <a:cubicBezTo>
                  <a:pt x="0" y="1393"/>
                  <a:pt x="405" y="1798"/>
                  <a:pt x="893" y="1798"/>
                </a:cubicBezTo>
                <a:cubicBezTo>
                  <a:pt x="1393" y="1798"/>
                  <a:pt x="1798" y="1393"/>
                  <a:pt x="1798" y="893"/>
                </a:cubicBezTo>
                <a:cubicBezTo>
                  <a:pt x="1798" y="405"/>
                  <a:pt x="1393"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86" name="Google Shape;2086;p28"/>
          <p:cNvSpPr/>
          <p:nvPr/>
        </p:nvSpPr>
        <p:spPr>
          <a:xfrm>
            <a:off x="5155913" y="6412436"/>
            <a:ext cx="293742" cy="293741"/>
          </a:xfrm>
          <a:custGeom>
            <a:avLst/>
            <a:gdLst/>
            <a:ahLst/>
            <a:cxnLst/>
            <a:rect l="l" t="t" r="r" b="b"/>
            <a:pathLst>
              <a:path w="1799" h="1799" extrusionOk="0">
                <a:moveTo>
                  <a:pt x="906" y="0"/>
                </a:moveTo>
                <a:cubicBezTo>
                  <a:pt x="405" y="0"/>
                  <a:pt x="1" y="405"/>
                  <a:pt x="1" y="905"/>
                </a:cubicBezTo>
                <a:cubicBezTo>
                  <a:pt x="1" y="1393"/>
                  <a:pt x="405" y="1798"/>
                  <a:pt x="906" y="1798"/>
                </a:cubicBezTo>
                <a:cubicBezTo>
                  <a:pt x="1394" y="1798"/>
                  <a:pt x="1799" y="1393"/>
                  <a:pt x="1799" y="905"/>
                </a:cubicBezTo>
                <a:cubicBezTo>
                  <a:pt x="1799" y="405"/>
                  <a:pt x="1394" y="0"/>
                  <a:pt x="906"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87" name="Google Shape;2087;p28"/>
          <p:cNvSpPr/>
          <p:nvPr/>
        </p:nvSpPr>
        <p:spPr>
          <a:xfrm>
            <a:off x="3470356" y="6162621"/>
            <a:ext cx="293742" cy="293741"/>
          </a:xfrm>
          <a:custGeom>
            <a:avLst/>
            <a:gdLst/>
            <a:ahLst/>
            <a:cxnLst/>
            <a:rect l="l" t="t" r="r" b="b"/>
            <a:pathLst>
              <a:path w="1799" h="1799" extrusionOk="0">
                <a:moveTo>
                  <a:pt x="906" y="1"/>
                </a:moveTo>
                <a:cubicBezTo>
                  <a:pt x="405" y="1"/>
                  <a:pt x="1" y="406"/>
                  <a:pt x="1" y="906"/>
                </a:cubicBezTo>
                <a:cubicBezTo>
                  <a:pt x="1" y="1394"/>
                  <a:pt x="405" y="1799"/>
                  <a:pt x="906" y="1799"/>
                </a:cubicBezTo>
                <a:cubicBezTo>
                  <a:pt x="1394" y="1799"/>
                  <a:pt x="1798" y="1394"/>
                  <a:pt x="1798" y="906"/>
                </a:cubicBezTo>
                <a:cubicBezTo>
                  <a:pt x="1798" y="406"/>
                  <a:pt x="1394" y="1"/>
                  <a:pt x="906"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88" name="Google Shape;2088;p28"/>
          <p:cNvSpPr/>
          <p:nvPr/>
        </p:nvSpPr>
        <p:spPr>
          <a:xfrm>
            <a:off x="4405475" y="6468767"/>
            <a:ext cx="293742" cy="291781"/>
          </a:xfrm>
          <a:custGeom>
            <a:avLst/>
            <a:gdLst/>
            <a:ahLst/>
            <a:cxnLst/>
            <a:rect l="l" t="t" r="r" b="b"/>
            <a:pathLst>
              <a:path w="1799" h="1787" extrusionOk="0">
                <a:moveTo>
                  <a:pt x="894" y="1"/>
                </a:moveTo>
                <a:cubicBezTo>
                  <a:pt x="406" y="1"/>
                  <a:pt x="1" y="394"/>
                  <a:pt x="1" y="894"/>
                </a:cubicBezTo>
                <a:cubicBezTo>
                  <a:pt x="1" y="1394"/>
                  <a:pt x="406" y="1787"/>
                  <a:pt x="894" y="1787"/>
                </a:cubicBezTo>
                <a:cubicBezTo>
                  <a:pt x="1394" y="1787"/>
                  <a:pt x="1799" y="1394"/>
                  <a:pt x="1799" y="894"/>
                </a:cubicBezTo>
                <a:cubicBezTo>
                  <a:pt x="1799" y="394"/>
                  <a:pt x="1394" y="1"/>
                  <a:pt x="894"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89" name="Google Shape;2089;p28"/>
          <p:cNvSpPr/>
          <p:nvPr/>
        </p:nvSpPr>
        <p:spPr>
          <a:xfrm>
            <a:off x="3062164" y="6993715"/>
            <a:ext cx="293742" cy="291781"/>
          </a:xfrm>
          <a:custGeom>
            <a:avLst/>
            <a:gdLst/>
            <a:ahLst/>
            <a:cxnLst/>
            <a:rect l="l" t="t" r="r" b="b"/>
            <a:pathLst>
              <a:path w="1799" h="1787" extrusionOk="0">
                <a:moveTo>
                  <a:pt x="894" y="0"/>
                </a:moveTo>
                <a:cubicBezTo>
                  <a:pt x="405" y="0"/>
                  <a:pt x="1" y="393"/>
                  <a:pt x="1" y="893"/>
                </a:cubicBezTo>
                <a:cubicBezTo>
                  <a:pt x="1" y="1393"/>
                  <a:pt x="405" y="1786"/>
                  <a:pt x="894" y="1786"/>
                </a:cubicBezTo>
                <a:cubicBezTo>
                  <a:pt x="1394" y="1786"/>
                  <a:pt x="1798" y="1393"/>
                  <a:pt x="1798" y="893"/>
                </a:cubicBezTo>
                <a:cubicBezTo>
                  <a:pt x="1798" y="393"/>
                  <a:pt x="1394" y="0"/>
                  <a:pt x="894"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90" name="Google Shape;2090;p28"/>
          <p:cNvSpPr/>
          <p:nvPr/>
        </p:nvSpPr>
        <p:spPr>
          <a:xfrm>
            <a:off x="3122415" y="6309405"/>
            <a:ext cx="293742" cy="293741"/>
          </a:xfrm>
          <a:custGeom>
            <a:avLst/>
            <a:gdLst/>
            <a:ahLst/>
            <a:cxnLst/>
            <a:rect l="l" t="t" r="r" b="b"/>
            <a:pathLst>
              <a:path w="1799" h="1799" extrusionOk="0">
                <a:moveTo>
                  <a:pt x="906" y="0"/>
                </a:moveTo>
                <a:cubicBezTo>
                  <a:pt x="406" y="0"/>
                  <a:pt x="1" y="405"/>
                  <a:pt x="1" y="893"/>
                </a:cubicBezTo>
                <a:cubicBezTo>
                  <a:pt x="1" y="1393"/>
                  <a:pt x="406" y="1798"/>
                  <a:pt x="906" y="1798"/>
                </a:cubicBezTo>
                <a:cubicBezTo>
                  <a:pt x="1394" y="1798"/>
                  <a:pt x="1799" y="1393"/>
                  <a:pt x="1799" y="893"/>
                </a:cubicBezTo>
                <a:cubicBezTo>
                  <a:pt x="1799" y="405"/>
                  <a:pt x="1394" y="0"/>
                  <a:pt x="906"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91" name="Google Shape;2091;p28"/>
          <p:cNvSpPr/>
          <p:nvPr/>
        </p:nvSpPr>
        <p:spPr>
          <a:xfrm>
            <a:off x="11748208" y="635232"/>
            <a:ext cx="324927" cy="292597"/>
          </a:xfrm>
          <a:custGeom>
            <a:avLst/>
            <a:gdLst/>
            <a:ahLst/>
            <a:cxnLst/>
            <a:rect l="l" t="t" r="r" b="b"/>
            <a:pathLst>
              <a:path w="1990" h="1792" extrusionOk="0">
                <a:moveTo>
                  <a:pt x="993" y="1"/>
                </a:moveTo>
                <a:cubicBezTo>
                  <a:pt x="777" y="1"/>
                  <a:pt x="562" y="78"/>
                  <a:pt x="394" y="235"/>
                </a:cubicBezTo>
                <a:cubicBezTo>
                  <a:pt x="25" y="569"/>
                  <a:pt x="1" y="1140"/>
                  <a:pt x="334" y="1497"/>
                </a:cubicBezTo>
                <a:cubicBezTo>
                  <a:pt x="511" y="1693"/>
                  <a:pt x="754" y="1791"/>
                  <a:pt x="997" y="1791"/>
                </a:cubicBezTo>
                <a:cubicBezTo>
                  <a:pt x="1213" y="1791"/>
                  <a:pt x="1428" y="1714"/>
                  <a:pt x="1596" y="1557"/>
                </a:cubicBezTo>
                <a:cubicBezTo>
                  <a:pt x="1965" y="1223"/>
                  <a:pt x="1989" y="664"/>
                  <a:pt x="1656" y="295"/>
                </a:cubicBezTo>
                <a:cubicBezTo>
                  <a:pt x="1479" y="99"/>
                  <a:pt x="1236" y="1"/>
                  <a:pt x="993"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92" name="Google Shape;2092;p28"/>
          <p:cNvSpPr/>
          <p:nvPr/>
        </p:nvSpPr>
        <p:spPr>
          <a:xfrm>
            <a:off x="11483855" y="1845634"/>
            <a:ext cx="301415" cy="292271"/>
          </a:xfrm>
          <a:custGeom>
            <a:avLst/>
            <a:gdLst/>
            <a:ahLst/>
            <a:cxnLst/>
            <a:rect l="l" t="t" r="r" b="b"/>
            <a:pathLst>
              <a:path w="1846" h="1790" extrusionOk="0">
                <a:moveTo>
                  <a:pt x="932" y="1"/>
                </a:moveTo>
                <a:cubicBezTo>
                  <a:pt x="452" y="1"/>
                  <a:pt x="59" y="373"/>
                  <a:pt x="36" y="847"/>
                </a:cubicBezTo>
                <a:cubicBezTo>
                  <a:pt x="1" y="1347"/>
                  <a:pt x="382" y="1764"/>
                  <a:pt x="882" y="1788"/>
                </a:cubicBezTo>
                <a:cubicBezTo>
                  <a:pt x="903" y="1789"/>
                  <a:pt x="925" y="1790"/>
                  <a:pt x="946" y="1790"/>
                </a:cubicBezTo>
                <a:cubicBezTo>
                  <a:pt x="1417" y="1790"/>
                  <a:pt x="1799" y="1421"/>
                  <a:pt x="1822" y="942"/>
                </a:cubicBezTo>
                <a:cubicBezTo>
                  <a:pt x="1846" y="442"/>
                  <a:pt x="1465" y="25"/>
                  <a:pt x="977" y="2"/>
                </a:cubicBezTo>
                <a:cubicBezTo>
                  <a:pt x="962" y="1"/>
                  <a:pt x="947" y="1"/>
                  <a:pt x="932"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93" name="Google Shape;2093;p28"/>
          <p:cNvSpPr/>
          <p:nvPr/>
        </p:nvSpPr>
        <p:spPr>
          <a:xfrm>
            <a:off x="10811139" y="2430995"/>
            <a:ext cx="293742" cy="293741"/>
          </a:xfrm>
          <a:custGeom>
            <a:avLst/>
            <a:gdLst/>
            <a:ahLst/>
            <a:cxnLst/>
            <a:rect l="l" t="t" r="r" b="b"/>
            <a:pathLst>
              <a:path w="1799" h="1799" extrusionOk="0">
                <a:moveTo>
                  <a:pt x="894" y="0"/>
                </a:moveTo>
                <a:cubicBezTo>
                  <a:pt x="394" y="0"/>
                  <a:pt x="1" y="405"/>
                  <a:pt x="1" y="905"/>
                </a:cubicBezTo>
                <a:cubicBezTo>
                  <a:pt x="1" y="1393"/>
                  <a:pt x="394" y="1798"/>
                  <a:pt x="894" y="1798"/>
                </a:cubicBezTo>
                <a:cubicBezTo>
                  <a:pt x="1394" y="1798"/>
                  <a:pt x="1799" y="1393"/>
                  <a:pt x="1799" y="905"/>
                </a:cubicBezTo>
                <a:cubicBezTo>
                  <a:pt x="1799" y="405"/>
                  <a:pt x="1394" y="0"/>
                  <a:pt x="894"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94" name="Google Shape;2094;p28"/>
          <p:cNvSpPr/>
          <p:nvPr/>
        </p:nvSpPr>
        <p:spPr>
          <a:xfrm>
            <a:off x="10972625" y="1295540"/>
            <a:ext cx="299456" cy="294067"/>
          </a:xfrm>
          <a:custGeom>
            <a:avLst/>
            <a:gdLst/>
            <a:ahLst/>
            <a:cxnLst/>
            <a:rect l="l" t="t" r="r" b="b"/>
            <a:pathLst>
              <a:path w="1834" h="1801" extrusionOk="0">
                <a:moveTo>
                  <a:pt x="920" y="0"/>
                </a:moveTo>
                <a:cubicBezTo>
                  <a:pt x="440" y="0"/>
                  <a:pt x="47" y="373"/>
                  <a:pt x="24" y="858"/>
                </a:cubicBezTo>
                <a:cubicBezTo>
                  <a:pt x="0" y="1347"/>
                  <a:pt x="381" y="1775"/>
                  <a:pt x="869" y="1799"/>
                </a:cubicBezTo>
                <a:cubicBezTo>
                  <a:pt x="884" y="1800"/>
                  <a:pt x="899" y="1800"/>
                  <a:pt x="914" y="1800"/>
                </a:cubicBezTo>
                <a:cubicBezTo>
                  <a:pt x="1394" y="1800"/>
                  <a:pt x="1787" y="1427"/>
                  <a:pt x="1810" y="942"/>
                </a:cubicBezTo>
                <a:cubicBezTo>
                  <a:pt x="1834" y="454"/>
                  <a:pt x="1453" y="25"/>
                  <a:pt x="965" y="1"/>
                </a:cubicBezTo>
                <a:cubicBezTo>
                  <a:pt x="950" y="0"/>
                  <a:pt x="935" y="0"/>
                  <a:pt x="920"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95" name="Google Shape;2095;p28"/>
          <p:cNvSpPr/>
          <p:nvPr/>
        </p:nvSpPr>
        <p:spPr>
          <a:xfrm>
            <a:off x="11408094" y="2833155"/>
            <a:ext cx="301415" cy="292108"/>
          </a:xfrm>
          <a:custGeom>
            <a:avLst/>
            <a:gdLst/>
            <a:ahLst/>
            <a:cxnLst/>
            <a:rect l="l" t="t" r="r" b="b"/>
            <a:pathLst>
              <a:path w="1846" h="1789" extrusionOk="0">
                <a:moveTo>
                  <a:pt x="920" y="1"/>
                </a:moveTo>
                <a:cubicBezTo>
                  <a:pt x="451" y="1"/>
                  <a:pt x="47" y="363"/>
                  <a:pt x="24" y="847"/>
                </a:cubicBezTo>
                <a:cubicBezTo>
                  <a:pt x="0" y="1347"/>
                  <a:pt x="381" y="1764"/>
                  <a:pt x="881" y="1788"/>
                </a:cubicBezTo>
                <a:cubicBezTo>
                  <a:pt x="896" y="1789"/>
                  <a:pt x="910" y="1789"/>
                  <a:pt x="925" y="1789"/>
                </a:cubicBezTo>
                <a:cubicBezTo>
                  <a:pt x="1394" y="1789"/>
                  <a:pt x="1787" y="1416"/>
                  <a:pt x="1822" y="943"/>
                </a:cubicBezTo>
                <a:cubicBezTo>
                  <a:pt x="1846" y="443"/>
                  <a:pt x="1465" y="26"/>
                  <a:pt x="965" y="2"/>
                </a:cubicBezTo>
                <a:cubicBezTo>
                  <a:pt x="950" y="1"/>
                  <a:pt x="935" y="1"/>
                  <a:pt x="920"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96" name="Google Shape;2096;p28"/>
          <p:cNvSpPr/>
          <p:nvPr/>
        </p:nvSpPr>
        <p:spPr>
          <a:xfrm>
            <a:off x="11026997" y="3711933"/>
            <a:ext cx="301415" cy="294067"/>
          </a:xfrm>
          <a:custGeom>
            <a:avLst/>
            <a:gdLst/>
            <a:ahLst/>
            <a:cxnLst/>
            <a:rect l="l" t="t" r="r" b="b"/>
            <a:pathLst>
              <a:path w="1846" h="1801" extrusionOk="0">
                <a:moveTo>
                  <a:pt x="932" y="1"/>
                </a:moveTo>
                <a:cubicBezTo>
                  <a:pt x="452" y="1"/>
                  <a:pt x="59" y="374"/>
                  <a:pt x="36" y="859"/>
                </a:cubicBezTo>
                <a:cubicBezTo>
                  <a:pt x="1" y="1347"/>
                  <a:pt x="382" y="1776"/>
                  <a:pt x="882" y="1799"/>
                </a:cubicBezTo>
                <a:cubicBezTo>
                  <a:pt x="896" y="1800"/>
                  <a:pt x="911" y="1801"/>
                  <a:pt x="926" y="1801"/>
                </a:cubicBezTo>
                <a:cubicBezTo>
                  <a:pt x="1406" y="1801"/>
                  <a:pt x="1799" y="1427"/>
                  <a:pt x="1822" y="942"/>
                </a:cubicBezTo>
                <a:cubicBezTo>
                  <a:pt x="1846" y="454"/>
                  <a:pt x="1465" y="25"/>
                  <a:pt x="977" y="2"/>
                </a:cubicBezTo>
                <a:cubicBezTo>
                  <a:pt x="962" y="1"/>
                  <a:pt x="947" y="1"/>
                  <a:pt x="932"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97" name="Google Shape;2097;p28"/>
          <p:cNvSpPr/>
          <p:nvPr/>
        </p:nvSpPr>
        <p:spPr>
          <a:xfrm>
            <a:off x="11699713" y="4223165"/>
            <a:ext cx="299456" cy="292108"/>
          </a:xfrm>
          <a:custGeom>
            <a:avLst/>
            <a:gdLst/>
            <a:ahLst/>
            <a:cxnLst/>
            <a:rect l="l" t="t" r="r" b="b"/>
            <a:pathLst>
              <a:path w="1834" h="1789" extrusionOk="0">
                <a:moveTo>
                  <a:pt x="920" y="1"/>
                </a:moveTo>
                <a:cubicBezTo>
                  <a:pt x="440" y="1"/>
                  <a:pt x="47" y="374"/>
                  <a:pt x="24" y="847"/>
                </a:cubicBezTo>
                <a:cubicBezTo>
                  <a:pt x="0" y="1347"/>
                  <a:pt x="381" y="1764"/>
                  <a:pt x="869" y="1788"/>
                </a:cubicBezTo>
                <a:cubicBezTo>
                  <a:pt x="884" y="1789"/>
                  <a:pt x="899" y="1789"/>
                  <a:pt x="914" y="1789"/>
                </a:cubicBezTo>
                <a:cubicBezTo>
                  <a:pt x="1394" y="1789"/>
                  <a:pt x="1787" y="1416"/>
                  <a:pt x="1810" y="943"/>
                </a:cubicBezTo>
                <a:cubicBezTo>
                  <a:pt x="1834" y="442"/>
                  <a:pt x="1453" y="26"/>
                  <a:pt x="965" y="2"/>
                </a:cubicBezTo>
                <a:cubicBezTo>
                  <a:pt x="950" y="1"/>
                  <a:pt x="935" y="1"/>
                  <a:pt x="920"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98" name="Google Shape;2098;p28"/>
          <p:cNvSpPr/>
          <p:nvPr/>
        </p:nvSpPr>
        <p:spPr>
          <a:xfrm>
            <a:off x="11324494" y="5051653"/>
            <a:ext cx="291781" cy="293577"/>
          </a:xfrm>
          <a:custGeom>
            <a:avLst/>
            <a:gdLst/>
            <a:ahLst/>
            <a:cxnLst/>
            <a:rect l="l" t="t" r="r" b="b"/>
            <a:pathLst>
              <a:path w="1787" h="1798" extrusionOk="0">
                <a:moveTo>
                  <a:pt x="893" y="0"/>
                </a:moveTo>
                <a:cubicBezTo>
                  <a:pt x="393" y="0"/>
                  <a:pt x="0" y="393"/>
                  <a:pt x="0" y="893"/>
                </a:cubicBezTo>
                <a:cubicBezTo>
                  <a:pt x="0" y="1393"/>
                  <a:pt x="393" y="1798"/>
                  <a:pt x="893" y="1798"/>
                </a:cubicBezTo>
                <a:cubicBezTo>
                  <a:pt x="1393" y="1798"/>
                  <a:pt x="1786" y="1393"/>
                  <a:pt x="1786" y="893"/>
                </a:cubicBezTo>
                <a:cubicBezTo>
                  <a:pt x="1786" y="393"/>
                  <a:pt x="1393"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99" name="Google Shape;2099;p28"/>
          <p:cNvSpPr/>
          <p:nvPr/>
        </p:nvSpPr>
        <p:spPr>
          <a:xfrm>
            <a:off x="877143" y="1744562"/>
            <a:ext cx="301415" cy="292108"/>
          </a:xfrm>
          <a:custGeom>
            <a:avLst/>
            <a:gdLst/>
            <a:ahLst/>
            <a:cxnLst/>
            <a:rect l="l" t="t" r="r" b="b"/>
            <a:pathLst>
              <a:path w="1846" h="1789" extrusionOk="0">
                <a:moveTo>
                  <a:pt x="921" y="0"/>
                </a:moveTo>
                <a:cubicBezTo>
                  <a:pt x="451" y="0"/>
                  <a:pt x="47" y="373"/>
                  <a:pt x="24" y="847"/>
                </a:cubicBezTo>
                <a:cubicBezTo>
                  <a:pt x="0" y="1347"/>
                  <a:pt x="381" y="1764"/>
                  <a:pt x="881" y="1787"/>
                </a:cubicBezTo>
                <a:cubicBezTo>
                  <a:pt x="896" y="1788"/>
                  <a:pt x="910" y="1789"/>
                  <a:pt x="924" y="1789"/>
                </a:cubicBezTo>
                <a:cubicBezTo>
                  <a:pt x="1394" y="1789"/>
                  <a:pt x="1799" y="1416"/>
                  <a:pt x="1822" y="942"/>
                </a:cubicBezTo>
                <a:cubicBezTo>
                  <a:pt x="1845" y="442"/>
                  <a:pt x="1464" y="25"/>
                  <a:pt x="964" y="2"/>
                </a:cubicBezTo>
                <a:cubicBezTo>
                  <a:pt x="950" y="1"/>
                  <a:pt x="935" y="0"/>
                  <a:pt x="921"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0" name="Google Shape;2100;p28"/>
          <p:cNvSpPr/>
          <p:nvPr/>
        </p:nvSpPr>
        <p:spPr>
          <a:xfrm>
            <a:off x="632057" y="727810"/>
            <a:ext cx="301579" cy="294067"/>
          </a:xfrm>
          <a:custGeom>
            <a:avLst/>
            <a:gdLst/>
            <a:ahLst/>
            <a:cxnLst/>
            <a:rect l="l" t="t" r="r" b="b"/>
            <a:pathLst>
              <a:path w="1847" h="1801" extrusionOk="0">
                <a:moveTo>
                  <a:pt x="922" y="1"/>
                </a:moveTo>
                <a:cubicBezTo>
                  <a:pt x="452" y="1"/>
                  <a:pt x="48" y="374"/>
                  <a:pt x="25" y="859"/>
                </a:cubicBezTo>
                <a:cubicBezTo>
                  <a:pt x="1" y="1347"/>
                  <a:pt x="382" y="1764"/>
                  <a:pt x="882" y="1799"/>
                </a:cubicBezTo>
                <a:cubicBezTo>
                  <a:pt x="896" y="1800"/>
                  <a:pt x="911" y="1800"/>
                  <a:pt x="925" y="1800"/>
                </a:cubicBezTo>
                <a:cubicBezTo>
                  <a:pt x="1395" y="1800"/>
                  <a:pt x="1799" y="1427"/>
                  <a:pt x="1822" y="942"/>
                </a:cubicBezTo>
                <a:cubicBezTo>
                  <a:pt x="1846" y="442"/>
                  <a:pt x="1465" y="25"/>
                  <a:pt x="965" y="2"/>
                </a:cubicBezTo>
                <a:cubicBezTo>
                  <a:pt x="951" y="1"/>
                  <a:pt x="936" y="1"/>
                  <a:pt x="922"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1" name="Google Shape;2101;p28"/>
          <p:cNvSpPr/>
          <p:nvPr/>
        </p:nvSpPr>
        <p:spPr>
          <a:xfrm>
            <a:off x="280189" y="2673793"/>
            <a:ext cx="301579" cy="294067"/>
          </a:xfrm>
          <a:custGeom>
            <a:avLst/>
            <a:gdLst/>
            <a:ahLst/>
            <a:cxnLst/>
            <a:rect l="l" t="t" r="r" b="b"/>
            <a:pathLst>
              <a:path w="1847" h="1801" extrusionOk="0">
                <a:moveTo>
                  <a:pt x="922" y="1"/>
                </a:moveTo>
                <a:cubicBezTo>
                  <a:pt x="452" y="1"/>
                  <a:pt x="48" y="374"/>
                  <a:pt x="25" y="859"/>
                </a:cubicBezTo>
                <a:cubicBezTo>
                  <a:pt x="1" y="1347"/>
                  <a:pt x="382" y="1776"/>
                  <a:pt x="882" y="1800"/>
                </a:cubicBezTo>
                <a:cubicBezTo>
                  <a:pt x="896" y="1800"/>
                  <a:pt x="911" y="1801"/>
                  <a:pt x="925" y="1801"/>
                </a:cubicBezTo>
                <a:cubicBezTo>
                  <a:pt x="1394" y="1801"/>
                  <a:pt x="1788" y="1427"/>
                  <a:pt x="1822" y="942"/>
                </a:cubicBezTo>
                <a:cubicBezTo>
                  <a:pt x="1846" y="454"/>
                  <a:pt x="1465" y="26"/>
                  <a:pt x="965" y="2"/>
                </a:cubicBezTo>
                <a:cubicBezTo>
                  <a:pt x="951" y="1"/>
                  <a:pt x="936" y="1"/>
                  <a:pt x="922"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2" name="Google Shape;2102;p28"/>
          <p:cNvSpPr/>
          <p:nvPr/>
        </p:nvSpPr>
        <p:spPr>
          <a:xfrm>
            <a:off x="781787" y="3163797"/>
            <a:ext cx="301579" cy="293904"/>
          </a:xfrm>
          <a:custGeom>
            <a:avLst/>
            <a:gdLst/>
            <a:ahLst/>
            <a:cxnLst/>
            <a:rect l="l" t="t" r="r" b="b"/>
            <a:pathLst>
              <a:path w="1847" h="1800" extrusionOk="0">
                <a:moveTo>
                  <a:pt x="922" y="0"/>
                </a:moveTo>
                <a:cubicBezTo>
                  <a:pt x="452" y="0"/>
                  <a:pt x="48" y="373"/>
                  <a:pt x="24" y="858"/>
                </a:cubicBezTo>
                <a:cubicBezTo>
                  <a:pt x="1" y="1346"/>
                  <a:pt x="382" y="1775"/>
                  <a:pt x="882" y="1799"/>
                </a:cubicBezTo>
                <a:cubicBezTo>
                  <a:pt x="896" y="1800"/>
                  <a:pt x="911" y="1800"/>
                  <a:pt x="925" y="1800"/>
                </a:cubicBezTo>
                <a:cubicBezTo>
                  <a:pt x="1394" y="1800"/>
                  <a:pt x="1788" y="1427"/>
                  <a:pt x="1822" y="942"/>
                </a:cubicBezTo>
                <a:cubicBezTo>
                  <a:pt x="1846" y="453"/>
                  <a:pt x="1465" y="25"/>
                  <a:pt x="965" y="1"/>
                </a:cubicBezTo>
                <a:cubicBezTo>
                  <a:pt x="950" y="0"/>
                  <a:pt x="936" y="0"/>
                  <a:pt x="922"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3" name="Google Shape;2103;p28"/>
          <p:cNvSpPr/>
          <p:nvPr/>
        </p:nvSpPr>
        <p:spPr>
          <a:xfrm>
            <a:off x="118867" y="1680390"/>
            <a:ext cx="301579" cy="294067"/>
          </a:xfrm>
          <a:custGeom>
            <a:avLst/>
            <a:gdLst/>
            <a:ahLst/>
            <a:cxnLst/>
            <a:rect l="l" t="t" r="r" b="b"/>
            <a:pathLst>
              <a:path w="1847" h="1801" extrusionOk="0">
                <a:moveTo>
                  <a:pt x="922" y="1"/>
                </a:moveTo>
                <a:cubicBezTo>
                  <a:pt x="452" y="1"/>
                  <a:pt x="59" y="374"/>
                  <a:pt x="24" y="859"/>
                </a:cubicBezTo>
                <a:cubicBezTo>
                  <a:pt x="1" y="1347"/>
                  <a:pt x="382" y="1764"/>
                  <a:pt x="882" y="1799"/>
                </a:cubicBezTo>
                <a:cubicBezTo>
                  <a:pt x="896" y="1800"/>
                  <a:pt x="911" y="1801"/>
                  <a:pt x="925" y="1801"/>
                </a:cubicBezTo>
                <a:cubicBezTo>
                  <a:pt x="1395" y="1801"/>
                  <a:pt x="1799" y="1427"/>
                  <a:pt x="1822" y="942"/>
                </a:cubicBezTo>
                <a:cubicBezTo>
                  <a:pt x="1846" y="442"/>
                  <a:pt x="1465" y="25"/>
                  <a:pt x="965" y="2"/>
                </a:cubicBezTo>
                <a:cubicBezTo>
                  <a:pt x="950" y="1"/>
                  <a:pt x="936" y="1"/>
                  <a:pt x="922"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4" name="Google Shape;2104;p28"/>
          <p:cNvSpPr/>
          <p:nvPr/>
        </p:nvSpPr>
        <p:spPr>
          <a:xfrm>
            <a:off x="400690" y="4044373"/>
            <a:ext cx="301579" cy="292108"/>
          </a:xfrm>
          <a:custGeom>
            <a:avLst/>
            <a:gdLst/>
            <a:ahLst/>
            <a:cxnLst/>
            <a:rect l="l" t="t" r="r" b="b"/>
            <a:pathLst>
              <a:path w="1847" h="1789" extrusionOk="0">
                <a:moveTo>
                  <a:pt x="922" y="1"/>
                </a:moveTo>
                <a:cubicBezTo>
                  <a:pt x="453" y="1"/>
                  <a:pt x="60" y="373"/>
                  <a:pt x="37" y="847"/>
                </a:cubicBezTo>
                <a:cubicBezTo>
                  <a:pt x="1" y="1347"/>
                  <a:pt x="382" y="1764"/>
                  <a:pt x="882" y="1788"/>
                </a:cubicBezTo>
                <a:cubicBezTo>
                  <a:pt x="897" y="1788"/>
                  <a:pt x="911" y="1789"/>
                  <a:pt x="925" y="1789"/>
                </a:cubicBezTo>
                <a:cubicBezTo>
                  <a:pt x="1395" y="1789"/>
                  <a:pt x="1800" y="1416"/>
                  <a:pt x="1823" y="942"/>
                </a:cubicBezTo>
                <a:cubicBezTo>
                  <a:pt x="1846" y="442"/>
                  <a:pt x="1465" y="25"/>
                  <a:pt x="965" y="2"/>
                </a:cubicBezTo>
                <a:cubicBezTo>
                  <a:pt x="951" y="1"/>
                  <a:pt x="936" y="1"/>
                  <a:pt x="922"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5" name="Google Shape;2105;p28"/>
          <p:cNvSpPr/>
          <p:nvPr/>
        </p:nvSpPr>
        <p:spPr>
          <a:xfrm>
            <a:off x="1073406" y="4553645"/>
            <a:ext cx="301415" cy="294067"/>
          </a:xfrm>
          <a:custGeom>
            <a:avLst/>
            <a:gdLst/>
            <a:ahLst/>
            <a:cxnLst/>
            <a:rect l="l" t="t" r="r" b="b"/>
            <a:pathLst>
              <a:path w="1846" h="1801" extrusionOk="0">
                <a:moveTo>
                  <a:pt x="921" y="1"/>
                </a:moveTo>
                <a:cubicBezTo>
                  <a:pt x="440" y="1"/>
                  <a:pt x="47" y="374"/>
                  <a:pt x="24" y="859"/>
                </a:cubicBezTo>
                <a:cubicBezTo>
                  <a:pt x="1" y="1347"/>
                  <a:pt x="382" y="1776"/>
                  <a:pt x="870" y="1800"/>
                </a:cubicBezTo>
                <a:cubicBezTo>
                  <a:pt x="885" y="1801"/>
                  <a:pt x="899" y="1801"/>
                  <a:pt x="914" y="1801"/>
                </a:cubicBezTo>
                <a:cubicBezTo>
                  <a:pt x="1394" y="1801"/>
                  <a:pt x="1787" y="1428"/>
                  <a:pt x="1810" y="943"/>
                </a:cubicBezTo>
                <a:cubicBezTo>
                  <a:pt x="1846" y="454"/>
                  <a:pt x="1465" y="26"/>
                  <a:pt x="965" y="2"/>
                </a:cubicBezTo>
                <a:cubicBezTo>
                  <a:pt x="950" y="1"/>
                  <a:pt x="935" y="1"/>
                  <a:pt x="921"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6" name="Google Shape;2106;p28"/>
          <p:cNvSpPr/>
          <p:nvPr/>
        </p:nvSpPr>
        <p:spPr>
          <a:xfrm>
            <a:off x="89974" y="6163439"/>
            <a:ext cx="299618" cy="292108"/>
          </a:xfrm>
          <a:custGeom>
            <a:avLst/>
            <a:gdLst/>
            <a:ahLst/>
            <a:cxnLst/>
            <a:rect l="l" t="t" r="r" b="b"/>
            <a:pathLst>
              <a:path w="1835" h="1789" extrusionOk="0">
                <a:moveTo>
                  <a:pt x="921" y="0"/>
                </a:moveTo>
                <a:cubicBezTo>
                  <a:pt x="441" y="0"/>
                  <a:pt x="48" y="373"/>
                  <a:pt x="24" y="846"/>
                </a:cubicBezTo>
                <a:cubicBezTo>
                  <a:pt x="1" y="1347"/>
                  <a:pt x="382" y="1763"/>
                  <a:pt x="870" y="1787"/>
                </a:cubicBezTo>
                <a:cubicBezTo>
                  <a:pt x="885" y="1788"/>
                  <a:pt x="899" y="1788"/>
                  <a:pt x="914" y="1788"/>
                </a:cubicBezTo>
                <a:cubicBezTo>
                  <a:pt x="1394" y="1788"/>
                  <a:pt x="1787" y="1415"/>
                  <a:pt x="1810" y="942"/>
                </a:cubicBezTo>
                <a:cubicBezTo>
                  <a:pt x="1834" y="442"/>
                  <a:pt x="1453" y="25"/>
                  <a:pt x="965" y="1"/>
                </a:cubicBezTo>
                <a:cubicBezTo>
                  <a:pt x="950" y="0"/>
                  <a:pt x="935" y="0"/>
                  <a:pt x="921"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7" name="Google Shape;2107;p28"/>
          <p:cNvSpPr/>
          <p:nvPr/>
        </p:nvSpPr>
        <p:spPr>
          <a:xfrm>
            <a:off x="418325" y="4796770"/>
            <a:ext cx="301415" cy="294067"/>
          </a:xfrm>
          <a:custGeom>
            <a:avLst/>
            <a:gdLst/>
            <a:ahLst/>
            <a:cxnLst/>
            <a:rect l="l" t="t" r="r" b="b"/>
            <a:pathLst>
              <a:path w="1846" h="1801" extrusionOk="0">
                <a:moveTo>
                  <a:pt x="921" y="0"/>
                </a:moveTo>
                <a:cubicBezTo>
                  <a:pt x="452" y="0"/>
                  <a:pt x="59" y="373"/>
                  <a:pt x="36" y="859"/>
                </a:cubicBezTo>
                <a:cubicBezTo>
                  <a:pt x="0" y="1347"/>
                  <a:pt x="381" y="1763"/>
                  <a:pt x="881" y="1799"/>
                </a:cubicBezTo>
                <a:cubicBezTo>
                  <a:pt x="896" y="1800"/>
                  <a:pt x="911" y="1800"/>
                  <a:pt x="926" y="1800"/>
                </a:cubicBezTo>
                <a:cubicBezTo>
                  <a:pt x="1406" y="1800"/>
                  <a:pt x="1799" y="1427"/>
                  <a:pt x="1822" y="942"/>
                </a:cubicBezTo>
                <a:cubicBezTo>
                  <a:pt x="1846" y="442"/>
                  <a:pt x="1465" y="25"/>
                  <a:pt x="965" y="1"/>
                </a:cubicBezTo>
                <a:cubicBezTo>
                  <a:pt x="950" y="1"/>
                  <a:pt x="936" y="0"/>
                  <a:pt x="921"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8" name="Google Shape;2108;p28"/>
          <p:cNvSpPr/>
          <p:nvPr/>
        </p:nvSpPr>
        <p:spPr>
          <a:xfrm>
            <a:off x="11483855" y="6278054"/>
            <a:ext cx="301415" cy="294067"/>
          </a:xfrm>
          <a:custGeom>
            <a:avLst/>
            <a:gdLst/>
            <a:ahLst/>
            <a:cxnLst/>
            <a:rect l="l" t="t" r="r" b="b"/>
            <a:pathLst>
              <a:path w="1846" h="1801" extrusionOk="0">
                <a:moveTo>
                  <a:pt x="932" y="1"/>
                </a:moveTo>
                <a:cubicBezTo>
                  <a:pt x="452" y="1"/>
                  <a:pt x="59" y="374"/>
                  <a:pt x="36" y="859"/>
                </a:cubicBezTo>
                <a:cubicBezTo>
                  <a:pt x="1" y="1347"/>
                  <a:pt x="382" y="1776"/>
                  <a:pt x="882" y="1800"/>
                </a:cubicBezTo>
                <a:cubicBezTo>
                  <a:pt x="896" y="1800"/>
                  <a:pt x="911" y="1801"/>
                  <a:pt x="926" y="1801"/>
                </a:cubicBezTo>
                <a:cubicBezTo>
                  <a:pt x="1406" y="1801"/>
                  <a:pt x="1799" y="1428"/>
                  <a:pt x="1822" y="942"/>
                </a:cubicBezTo>
                <a:cubicBezTo>
                  <a:pt x="1846" y="454"/>
                  <a:pt x="1465" y="26"/>
                  <a:pt x="977" y="2"/>
                </a:cubicBezTo>
                <a:cubicBezTo>
                  <a:pt x="962" y="1"/>
                  <a:pt x="947" y="1"/>
                  <a:pt x="932"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9" name="Google Shape;2109;p28"/>
          <p:cNvSpPr/>
          <p:nvPr/>
        </p:nvSpPr>
        <p:spPr>
          <a:xfrm>
            <a:off x="10822895" y="5737596"/>
            <a:ext cx="301415" cy="294067"/>
          </a:xfrm>
          <a:custGeom>
            <a:avLst/>
            <a:gdLst/>
            <a:ahLst/>
            <a:cxnLst/>
            <a:rect l="l" t="t" r="r" b="b"/>
            <a:pathLst>
              <a:path w="1846" h="1801" extrusionOk="0">
                <a:moveTo>
                  <a:pt x="920" y="1"/>
                </a:moveTo>
                <a:cubicBezTo>
                  <a:pt x="440" y="1"/>
                  <a:pt x="47" y="374"/>
                  <a:pt x="24" y="859"/>
                </a:cubicBezTo>
                <a:cubicBezTo>
                  <a:pt x="0" y="1347"/>
                  <a:pt x="381" y="1776"/>
                  <a:pt x="870" y="1800"/>
                </a:cubicBezTo>
                <a:cubicBezTo>
                  <a:pt x="884" y="1800"/>
                  <a:pt x="899" y="1801"/>
                  <a:pt x="914" y="1801"/>
                </a:cubicBezTo>
                <a:cubicBezTo>
                  <a:pt x="1394" y="1801"/>
                  <a:pt x="1787" y="1428"/>
                  <a:pt x="1810" y="942"/>
                </a:cubicBezTo>
                <a:cubicBezTo>
                  <a:pt x="1846" y="454"/>
                  <a:pt x="1465" y="26"/>
                  <a:pt x="965" y="2"/>
                </a:cubicBezTo>
                <a:cubicBezTo>
                  <a:pt x="950" y="1"/>
                  <a:pt x="935" y="1"/>
                  <a:pt x="920"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0" name="Google Shape;2110;p28"/>
          <p:cNvSpPr/>
          <p:nvPr/>
        </p:nvSpPr>
        <p:spPr>
          <a:xfrm>
            <a:off x="2366262" y="6163595"/>
            <a:ext cx="291781" cy="291781"/>
          </a:xfrm>
          <a:custGeom>
            <a:avLst/>
            <a:gdLst/>
            <a:ahLst/>
            <a:cxnLst/>
            <a:rect l="l" t="t" r="r" b="b"/>
            <a:pathLst>
              <a:path w="1787" h="1787" extrusionOk="0">
                <a:moveTo>
                  <a:pt x="893" y="0"/>
                </a:moveTo>
                <a:cubicBezTo>
                  <a:pt x="393" y="0"/>
                  <a:pt x="0" y="393"/>
                  <a:pt x="0" y="893"/>
                </a:cubicBezTo>
                <a:cubicBezTo>
                  <a:pt x="0" y="1381"/>
                  <a:pt x="393" y="1786"/>
                  <a:pt x="893" y="1786"/>
                </a:cubicBezTo>
                <a:cubicBezTo>
                  <a:pt x="1393" y="1786"/>
                  <a:pt x="1786" y="1381"/>
                  <a:pt x="1786" y="893"/>
                </a:cubicBezTo>
                <a:cubicBezTo>
                  <a:pt x="1786" y="393"/>
                  <a:pt x="1393"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1" name="Google Shape;2111;p28"/>
          <p:cNvSpPr/>
          <p:nvPr/>
        </p:nvSpPr>
        <p:spPr>
          <a:xfrm>
            <a:off x="1610106" y="6163599"/>
            <a:ext cx="291781" cy="291781"/>
          </a:xfrm>
          <a:custGeom>
            <a:avLst/>
            <a:gdLst/>
            <a:ahLst/>
            <a:cxnLst/>
            <a:rect l="l" t="t" r="r" b="b"/>
            <a:pathLst>
              <a:path w="1787" h="1787" extrusionOk="0">
                <a:moveTo>
                  <a:pt x="893" y="1"/>
                </a:moveTo>
                <a:cubicBezTo>
                  <a:pt x="393" y="1"/>
                  <a:pt x="0" y="394"/>
                  <a:pt x="0" y="894"/>
                </a:cubicBezTo>
                <a:cubicBezTo>
                  <a:pt x="0" y="1394"/>
                  <a:pt x="393" y="1787"/>
                  <a:pt x="893" y="1787"/>
                </a:cubicBezTo>
                <a:cubicBezTo>
                  <a:pt x="1393" y="1787"/>
                  <a:pt x="1786" y="1394"/>
                  <a:pt x="1786" y="894"/>
                </a:cubicBezTo>
                <a:cubicBezTo>
                  <a:pt x="1786" y="394"/>
                  <a:pt x="1393" y="1"/>
                  <a:pt x="893"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2" name="Google Shape;2112;p28"/>
          <p:cNvSpPr/>
          <p:nvPr/>
        </p:nvSpPr>
        <p:spPr>
          <a:xfrm>
            <a:off x="991766" y="6523303"/>
            <a:ext cx="293742" cy="293577"/>
          </a:xfrm>
          <a:custGeom>
            <a:avLst/>
            <a:gdLst/>
            <a:ahLst/>
            <a:cxnLst/>
            <a:rect l="l" t="t" r="r" b="b"/>
            <a:pathLst>
              <a:path w="1799" h="1798" extrusionOk="0">
                <a:moveTo>
                  <a:pt x="893" y="0"/>
                </a:moveTo>
                <a:cubicBezTo>
                  <a:pt x="405" y="0"/>
                  <a:pt x="0" y="405"/>
                  <a:pt x="0" y="893"/>
                </a:cubicBezTo>
                <a:cubicBezTo>
                  <a:pt x="0" y="1393"/>
                  <a:pt x="405" y="1798"/>
                  <a:pt x="893" y="1798"/>
                </a:cubicBezTo>
                <a:cubicBezTo>
                  <a:pt x="1394" y="1798"/>
                  <a:pt x="1798" y="1393"/>
                  <a:pt x="1798" y="893"/>
                </a:cubicBezTo>
                <a:cubicBezTo>
                  <a:pt x="1798" y="405"/>
                  <a:pt x="1394" y="0"/>
                  <a:pt x="893" y="0"/>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3" name="Google Shape;2113;p28"/>
          <p:cNvSpPr/>
          <p:nvPr/>
        </p:nvSpPr>
        <p:spPr>
          <a:xfrm>
            <a:off x="809055" y="5765027"/>
            <a:ext cx="291781" cy="293741"/>
          </a:xfrm>
          <a:custGeom>
            <a:avLst/>
            <a:gdLst/>
            <a:ahLst/>
            <a:cxnLst/>
            <a:rect l="l" t="t" r="r" b="b"/>
            <a:pathLst>
              <a:path w="1787" h="1799" extrusionOk="0">
                <a:moveTo>
                  <a:pt x="893" y="1"/>
                </a:moveTo>
                <a:cubicBezTo>
                  <a:pt x="393" y="1"/>
                  <a:pt x="0" y="405"/>
                  <a:pt x="0" y="905"/>
                </a:cubicBezTo>
                <a:cubicBezTo>
                  <a:pt x="0" y="1394"/>
                  <a:pt x="393" y="1798"/>
                  <a:pt x="893" y="1798"/>
                </a:cubicBezTo>
                <a:cubicBezTo>
                  <a:pt x="1393" y="1798"/>
                  <a:pt x="1786" y="1394"/>
                  <a:pt x="1786" y="905"/>
                </a:cubicBezTo>
                <a:cubicBezTo>
                  <a:pt x="1786" y="405"/>
                  <a:pt x="1393" y="1"/>
                  <a:pt x="893" y="1"/>
                </a:cubicBezTo>
                <a:close/>
              </a:path>
            </a:pathLst>
          </a:custGeom>
          <a:solidFill>
            <a:srgbClr val="7FBFDA">
              <a:alpha val="205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73124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7" y="560934"/>
            <a:ext cx="7886800"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0967" y="5553940"/>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101" name="Google Shape;101;p4"/>
          <p:cNvSpPr/>
          <p:nvPr/>
        </p:nvSpPr>
        <p:spPr>
          <a:xfrm rot="10800000">
            <a:off x="10845037" y="-91480"/>
            <a:ext cx="1448331"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grpSp>
        <p:nvGrpSpPr>
          <p:cNvPr id="102" name="Google Shape;102;p4"/>
          <p:cNvGrpSpPr/>
          <p:nvPr/>
        </p:nvGrpSpPr>
        <p:grpSpPr>
          <a:xfrm>
            <a:off x="45868" y="15433"/>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4"/>
          <p:cNvSpPr/>
          <p:nvPr/>
        </p:nvSpPr>
        <p:spPr>
          <a:xfrm rot="10800000">
            <a:off x="11596106" y="1373909"/>
            <a:ext cx="116554"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grpSp>
        <p:nvGrpSpPr>
          <p:cNvPr id="127" name="Google Shape;127;p4"/>
          <p:cNvGrpSpPr/>
          <p:nvPr/>
        </p:nvGrpSpPr>
        <p:grpSpPr>
          <a:xfrm>
            <a:off x="7654140" y="2346809"/>
            <a:ext cx="4461187"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165776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349"/>
        <p:cNvGrpSpPr/>
        <p:nvPr/>
      </p:nvGrpSpPr>
      <p:grpSpPr>
        <a:xfrm>
          <a:off x="0" y="0"/>
          <a:ext cx="0" cy="0"/>
          <a:chOff x="0" y="0"/>
          <a:chExt cx="0" cy="0"/>
        </a:xfrm>
      </p:grpSpPr>
      <p:grpSp>
        <p:nvGrpSpPr>
          <p:cNvPr id="2350" name="Google Shape;2350;p40"/>
          <p:cNvGrpSpPr/>
          <p:nvPr/>
        </p:nvGrpSpPr>
        <p:grpSpPr>
          <a:xfrm>
            <a:off x="26074" y="-10539"/>
            <a:ext cx="8057526" cy="4034340"/>
            <a:chOff x="-233487" y="-141344"/>
            <a:chExt cx="4696988" cy="2351745"/>
          </a:xfrm>
        </p:grpSpPr>
        <p:grpSp>
          <p:nvGrpSpPr>
            <p:cNvPr id="2351" name="Google Shape;2351;p40"/>
            <p:cNvGrpSpPr/>
            <p:nvPr/>
          </p:nvGrpSpPr>
          <p:grpSpPr>
            <a:xfrm>
              <a:off x="-233487" y="-141344"/>
              <a:ext cx="3074899" cy="2050894"/>
              <a:chOff x="-1935287" y="-2694044"/>
              <a:chExt cx="3074899" cy="2050894"/>
            </a:xfrm>
          </p:grpSpPr>
          <p:sp>
            <p:nvSpPr>
              <p:cNvPr id="2352" name="Google Shape;2352;p40"/>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3" name="Google Shape;2353;p40"/>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4" name="Google Shape;2354;p40"/>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5" name="Google Shape;2355;p40"/>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6" name="Google Shape;2356;p40"/>
              <p:cNvSpPr/>
              <p:nvPr/>
            </p:nvSpPr>
            <p:spPr>
              <a:xfrm>
                <a:off x="-1081213" y="-2694044"/>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7" name="Google Shape;2357;p40"/>
              <p:cNvSpPr/>
              <p:nvPr/>
            </p:nvSpPr>
            <p:spPr>
              <a:xfrm>
                <a:off x="-1852300" y="-1848981"/>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8" name="Google Shape;2358;p40"/>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9" name="Google Shape;2359;p40"/>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0" name="Google Shape;2360;p40"/>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61" name="Google Shape;2361;p40"/>
            <p:cNvGrpSpPr/>
            <p:nvPr/>
          </p:nvGrpSpPr>
          <p:grpSpPr>
            <a:xfrm>
              <a:off x="137988" y="167210"/>
              <a:ext cx="4325513" cy="2043191"/>
              <a:chOff x="-3135437" y="-2928415"/>
              <a:chExt cx="4325513" cy="2043191"/>
            </a:xfrm>
          </p:grpSpPr>
          <p:sp>
            <p:nvSpPr>
              <p:cNvPr id="2362" name="Google Shape;2362;p40"/>
              <p:cNvSpPr/>
              <p:nvPr/>
            </p:nvSpPr>
            <p:spPr>
              <a:xfrm>
                <a:off x="-1357557" y="-2605438"/>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3" name="Google Shape;2363;p40"/>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4" name="Google Shape;2364;p40"/>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5" name="Google Shape;2365;p40"/>
              <p:cNvSpPr/>
              <p:nvPr/>
            </p:nvSpPr>
            <p:spPr>
              <a:xfrm>
                <a:off x="-1952104" y="-2264977"/>
                <a:ext cx="73042" cy="61989"/>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6" name="Google Shape;2366;p40"/>
              <p:cNvSpPr/>
              <p:nvPr/>
            </p:nvSpPr>
            <p:spPr>
              <a:xfrm>
                <a:off x="-11543" y="-2840459"/>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7" name="Google Shape;2367;p40"/>
              <p:cNvSpPr/>
              <p:nvPr/>
            </p:nvSpPr>
            <p:spPr>
              <a:xfrm>
                <a:off x="-1667219" y="-2928415"/>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40"/>
              <p:cNvSpPr/>
              <p:nvPr/>
            </p:nvSpPr>
            <p:spPr>
              <a:xfrm>
                <a:off x="-2966797" y="-1027432"/>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40"/>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0" name="Google Shape;2370;p40"/>
              <p:cNvSpPr/>
              <p:nvPr/>
            </p:nvSpPr>
            <p:spPr>
              <a:xfrm>
                <a:off x="-2397245" y="-2531227"/>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371" name="Google Shape;2371;p40"/>
          <p:cNvGrpSpPr/>
          <p:nvPr/>
        </p:nvGrpSpPr>
        <p:grpSpPr>
          <a:xfrm flipH="1">
            <a:off x="4428549" y="1"/>
            <a:ext cx="7763451" cy="3606820"/>
            <a:chOff x="-396757" y="-47625"/>
            <a:chExt cx="4860257" cy="2258026"/>
          </a:xfrm>
        </p:grpSpPr>
        <p:grpSp>
          <p:nvGrpSpPr>
            <p:cNvPr id="2372" name="Google Shape;2372;p40"/>
            <p:cNvGrpSpPr/>
            <p:nvPr/>
          </p:nvGrpSpPr>
          <p:grpSpPr>
            <a:xfrm>
              <a:off x="-233487" y="-47625"/>
              <a:ext cx="3074899" cy="1957175"/>
              <a:chOff x="-1935287" y="-2600325"/>
              <a:chExt cx="3074899" cy="1957175"/>
            </a:xfrm>
          </p:grpSpPr>
          <p:sp>
            <p:nvSpPr>
              <p:cNvPr id="2373" name="Google Shape;2373;p40"/>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4" name="Google Shape;2374;p40"/>
              <p:cNvSpPr/>
              <p:nvPr/>
            </p:nvSpPr>
            <p:spPr>
              <a:xfrm>
                <a:off x="576101" y="-1749415"/>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5" name="Google Shape;2375;p40"/>
              <p:cNvSpPr/>
              <p:nvPr/>
            </p:nvSpPr>
            <p:spPr>
              <a:xfrm>
                <a:off x="-1935287" y="-2475393"/>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6" name="Google Shape;2376;p40"/>
              <p:cNvSpPr/>
              <p:nvPr/>
            </p:nvSpPr>
            <p:spPr>
              <a:xfrm>
                <a:off x="-1820612" y="-791443"/>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7" name="Google Shape;2377;p40"/>
              <p:cNvSpPr/>
              <p:nvPr/>
            </p:nvSpPr>
            <p:spPr>
              <a:xfrm>
                <a:off x="-972963" y="-1851805"/>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8" name="Google Shape;2378;p40"/>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9" name="Google Shape;2379;p40"/>
              <p:cNvSpPr/>
              <p:nvPr/>
            </p:nvSpPr>
            <p:spPr>
              <a:xfrm>
                <a:off x="-1331407" y="-2297546"/>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0" name="Google Shape;2380;p40"/>
              <p:cNvSpPr/>
              <p:nvPr/>
            </p:nvSpPr>
            <p:spPr>
              <a:xfrm>
                <a:off x="577517" y="-2523658"/>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40"/>
              <p:cNvSpPr/>
              <p:nvPr/>
            </p:nvSpPr>
            <p:spPr>
              <a:xfrm>
                <a:off x="1028877" y="-260032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82" name="Google Shape;2382;p40"/>
            <p:cNvGrpSpPr/>
            <p:nvPr/>
          </p:nvGrpSpPr>
          <p:grpSpPr>
            <a:xfrm>
              <a:off x="-396757" y="400050"/>
              <a:ext cx="4860257" cy="1810351"/>
              <a:chOff x="-3670182" y="-2695575"/>
              <a:chExt cx="4860257" cy="1810351"/>
            </a:xfrm>
          </p:grpSpPr>
          <p:sp>
            <p:nvSpPr>
              <p:cNvPr id="2383" name="Google Shape;2383;p40"/>
              <p:cNvSpPr/>
              <p:nvPr/>
            </p:nvSpPr>
            <p:spPr>
              <a:xfrm>
                <a:off x="-506185" y="-2531406"/>
                <a:ext cx="125707" cy="111252"/>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4" name="Google Shape;2384;p40"/>
              <p:cNvSpPr/>
              <p:nvPr/>
            </p:nvSpPr>
            <p:spPr>
              <a:xfrm>
                <a:off x="1076501" y="-1005639"/>
                <a:ext cx="113575" cy="120415"/>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5" name="Google Shape;2385;p40"/>
              <p:cNvSpPr/>
              <p:nvPr/>
            </p:nvSpPr>
            <p:spPr>
              <a:xfrm>
                <a:off x="-3135437" y="-1932468"/>
                <a:ext cx="130095" cy="111252"/>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6" name="Google Shape;2386;p40"/>
              <p:cNvSpPr/>
              <p:nvPr/>
            </p:nvSpPr>
            <p:spPr>
              <a:xfrm>
                <a:off x="-2273300" y="-1186068"/>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7" name="Google Shape;2387;p40"/>
              <p:cNvSpPr/>
              <p:nvPr/>
            </p:nvSpPr>
            <p:spPr>
              <a:xfrm>
                <a:off x="549412" y="-2394730"/>
                <a:ext cx="271289" cy="194884"/>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8" name="Google Shape;2388;p40"/>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9" name="Google Shape;2389;p40"/>
              <p:cNvSpPr/>
              <p:nvPr/>
            </p:nvSpPr>
            <p:spPr>
              <a:xfrm>
                <a:off x="-3670182" y="-2171921"/>
                <a:ext cx="110736" cy="96926"/>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0" name="Google Shape;2390;p40"/>
              <p:cNvSpPr/>
              <p:nvPr/>
            </p:nvSpPr>
            <p:spPr>
              <a:xfrm>
                <a:off x="758492" y="-1724771"/>
                <a:ext cx="110736" cy="95764"/>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1" name="Google Shape;2391;p40"/>
              <p:cNvSpPr/>
              <p:nvPr/>
            </p:nvSpPr>
            <p:spPr>
              <a:xfrm>
                <a:off x="-1614173" y="-2695575"/>
                <a:ext cx="110736" cy="96926"/>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92" name="Google Shape;2392;p40"/>
          <p:cNvSpPr/>
          <p:nvPr/>
        </p:nvSpPr>
        <p:spPr>
          <a:xfrm>
            <a:off x="698667" y="5981667"/>
            <a:ext cx="10884000" cy="635200"/>
          </a:xfrm>
          <a:prstGeom prst="ellipse">
            <a:avLst/>
          </a:pr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93" name="Google Shape;2393;p40"/>
          <p:cNvSpPr/>
          <p:nvPr/>
        </p:nvSpPr>
        <p:spPr>
          <a:xfrm>
            <a:off x="1377900" y="762000"/>
            <a:ext cx="9461600" cy="5575600"/>
          </a:xfrm>
          <a:prstGeom prst="roundRect">
            <a:avLst>
              <a:gd name="adj" fmla="val 3463"/>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394" name="Google Shape;2394;p40"/>
          <p:cNvGrpSpPr/>
          <p:nvPr/>
        </p:nvGrpSpPr>
        <p:grpSpPr>
          <a:xfrm>
            <a:off x="1682611" y="884869"/>
            <a:ext cx="8985697" cy="5357621"/>
            <a:chOff x="1261957" y="663651"/>
            <a:chExt cx="6739273" cy="4018216"/>
          </a:xfrm>
        </p:grpSpPr>
        <p:sp>
          <p:nvSpPr>
            <p:cNvPr id="2395" name="Google Shape;2395;p40"/>
            <p:cNvSpPr/>
            <p:nvPr/>
          </p:nvSpPr>
          <p:spPr>
            <a:xfrm>
              <a:off x="1261957"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6" name="Google Shape;2396;p40"/>
            <p:cNvSpPr/>
            <p:nvPr/>
          </p:nvSpPr>
          <p:spPr>
            <a:xfrm>
              <a:off x="1652175"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7" name="Google Shape;2397;p40"/>
            <p:cNvSpPr/>
            <p:nvPr/>
          </p:nvSpPr>
          <p:spPr>
            <a:xfrm>
              <a:off x="2042392"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8" name="Google Shape;2398;p40"/>
            <p:cNvSpPr/>
            <p:nvPr/>
          </p:nvSpPr>
          <p:spPr>
            <a:xfrm>
              <a:off x="2432610"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9" name="Google Shape;2399;p40"/>
            <p:cNvSpPr/>
            <p:nvPr/>
          </p:nvSpPr>
          <p:spPr>
            <a:xfrm>
              <a:off x="2822827"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0" name="Google Shape;2400;p40"/>
            <p:cNvSpPr/>
            <p:nvPr/>
          </p:nvSpPr>
          <p:spPr>
            <a:xfrm>
              <a:off x="3212308"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1" name="Google Shape;2401;p40"/>
            <p:cNvSpPr/>
            <p:nvPr/>
          </p:nvSpPr>
          <p:spPr>
            <a:xfrm>
              <a:off x="1457468"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2" name="Google Shape;2402;p40"/>
            <p:cNvSpPr/>
            <p:nvPr/>
          </p:nvSpPr>
          <p:spPr>
            <a:xfrm>
              <a:off x="1847686"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3" name="Google Shape;2403;p40"/>
            <p:cNvSpPr/>
            <p:nvPr/>
          </p:nvSpPr>
          <p:spPr>
            <a:xfrm>
              <a:off x="2237099"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4" name="Google Shape;2404;p40"/>
            <p:cNvSpPr/>
            <p:nvPr/>
          </p:nvSpPr>
          <p:spPr>
            <a:xfrm>
              <a:off x="2627316"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5" name="Google Shape;2405;p40"/>
            <p:cNvSpPr/>
            <p:nvPr/>
          </p:nvSpPr>
          <p:spPr>
            <a:xfrm>
              <a:off x="3017601"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6" name="Google Shape;2406;p40"/>
            <p:cNvSpPr/>
            <p:nvPr/>
          </p:nvSpPr>
          <p:spPr>
            <a:xfrm>
              <a:off x="3407819"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7" name="Google Shape;2407;p40"/>
            <p:cNvSpPr/>
            <p:nvPr/>
          </p:nvSpPr>
          <p:spPr>
            <a:xfrm>
              <a:off x="1261957"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8" name="Google Shape;2408;p40"/>
            <p:cNvSpPr/>
            <p:nvPr/>
          </p:nvSpPr>
          <p:spPr>
            <a:xfrm>
              <a:off x="1652175"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9" name="Google Shape;2409;p40"/>
            <p:cNvSpPr/>
            <p:nvPr/>
          </p:nvSpPr>
          <p:spPr>
            <a:xfrm>
              <a:off x="2042392"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0" name="Google Shape;2410;p40"/>
            <p:cNvSpPr/>
            <p:nvPr/>
          </p:nvSpPr>
          <p:spPr>
            <a:xfrm>
              <a:off x="2432610"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1" name="Google Shape;2411;p40"/>
            <p:cNvSpPr/>
            <p:nvPr/>
          </p:nvSpPr>
          <p:spPr>
            <a:xfrm>
              <a:off x="2822827"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2" name="Google Shape;2412;p40"/>
            <p:cNvSpPr/>
            <p:nvPr/>
          </p:nvSpPr>
          <p:spPr>
            <a:xfrm>
              <a:off x="3212308"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3" name="Google Shape;2413;p40"/>
            <p:cNvSpPr/>
            <p:nvPr/>
          </p:nvSpPr>
          <p:spPr>
            <a:xfrm>
              <a:off x="1457468"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4" name="Google Shape;2414;p40"/>
            <p:cNvSpPr/>
            <p:nvPr/>
          </p:nvSpPr>
          <p:spPr>
            <a:xfrm>
              <a:off x="1847686"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5" name="Google Shape;2415;p40"/>
            <p:cNvSpPr/>
            <p:nvPr/>
          </p:nvSpPr>
          <p:spPr>
            <a:xfrm>
              <a:off x="2237099"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6" name="Google Shape;2416;p40"/>
            <p:cNvSpPr/>
            <p:nvPr/>
          </p:nvSpPr>
          <p:spPr>
            <a:xfrm>
              <a:off x="2627316"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7" name="Google Shape;2417;p40"/>
            <p:cNvSpPr/>
            <p:nvPr/>
          </p:nvSpPr>
          <p:spPr>
            <a:xfrm>
              <a:off x="3017601"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8" name="Google Shape;2418;p40"/>
            <p:cNvSpPr/>
            <p:nvPr/>
          </p:nvSpPr>
          <p:spPr>
            <a:xfrm>
              <a:off x="3407819"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9" name="Google Shape;2419;p40"/>
            <p:cNvSpPr/>
            <p:nvPr/>
          </p:nvSpPr>
          <p:spPr>
            <a:xfrm>
              <a:off x="1261957"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0" name="Google Shape;2420;p40"/>
            <p:cNvSpPr/>
            <p:nvPr/>
          </p:nvSpPr>
          <p:spPr>
            <a:xfrm>
              <a:off x="1652175"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1" name="Google Shape;2421;p40"/>
            <p:cNvSpPr/>
            <p:nvPr/>
          </p:nvSpPr>
          <p:spPr>
            <a:xfrm>
              <a:off x="2042392"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2" name="Google Shape;2422;p40"/>
            <p:cNvSpPr/>
            <p:nvPr/>
          </p:nvSpPr>
          <p:spPr>
            <a:xfrm>
              <a:off x="2432610"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3" name="Google Shape;2423;p40"/>
            <p:cNvSpPr/>
            <p:nvPr/>
          </p:nvSpPr>
          <p:spPr>
            <a:xfrm>
              <a:off x="2822827"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4" name="Google Shape;2424;p40"/>
            <p:cNvSpPr/>
            <p:nvPr/>
          </p:nvSpPr>
          <p:spPr>
            <a:xfrm>
              <a:off x="3212308"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5" name="Google Shape;2425;p40"/>
            <p:cNvSpPr/>
            <p:nvPr/>
          </p:nvSpPr>
          <p:spPr>
            <a:xfrm>
              <a:off x="1457468"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6" name="Google Shape;2426;p40"/>
            <p:cNvSpPr/>
            <p:nvPr/>
          </p:nvSpPr>
          <p:spPr>
            <a:xfrm>
              <a:off x="1847686"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7" name="Google Shape;2427;p40"/>
            <p:cNvSpPr/>
            <p:nvPr/>
          </p:nvSpPr>
          <p:spPr>
            <a:xfrm>
              <a:off x="2237099"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8" name="Google Shape;2428;p40"/>
            <p:cNvSpPr/>
            <p:nvPr/>
          </p:nvSpPr>
          <p:spPr>
            <a:xfrm>
              <a:off x="2627316"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9" name="Google Shape;2429;p40"/>
            <p:cNvSpPr/>
            <p:nvPr/>
          </p:nvSpPr>
          <p:spPr>
            <a:xfrm>
              <a:off x="3017601"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0" name="Google Shape;2430;p40"/>
            <p:cNvSpPr/>
            <p:nvPr/>
          </p:nvSpPr>
          <p:spPr>
            <a:xfrm>
              <a:off x="3407819"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31" name="Google Shape;2431;p40"/>
            <p:cNvGrpSpPr/>
            <p:nvPr/>
          </p:nvGrpSpPr>
          <p:grpSpPr>
            <a:xfrm>
              <a:off x="1261957" y="2342026"/>
              <a:ext cx="2199348" cy="2339841"/>
              <a:chOff x="1262025" y="623413"/>
              <a:chExt cx="3815001" cy="4058701"/>
            </a:xfrm>
          </p:grpSpPr>
          <p:sp>
            <p:nvSpPr>
              <p:cNvPr id="2432" name="Google Shape;2432;p40"/>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3" name="Google Shape;2433;p40"/>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4" name="Google Shape;2434;p40"/>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5" name="Google Shape;2435;p40"/>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6" name="Google Shape;2436;p40"/>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7" name="Google Shape;2437;p40"/>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8" name="Google Shape;2438;p40"/>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9" name="Google Shape;2439;p40"/>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0" name="Google Shape;2440;p40"/>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1" name="Google Shape;2441;p40"/>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2" name="Google Shape;2442;p40"/>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3" name="Google Shape;2443;p40"/>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4" name="Google Shape;2444;p40"/>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5" name="Google Shape;2445;p40"/>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6" name="Google Shape;2446;p40"/>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7" name="Google Shape;2447;p40"/>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8" name="Google Shape;2448;p40"/>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9" name="Google Shape;2449;p40"/>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0" name="Google Shape;2450;p40"/>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1" name="Google Shape;2451;p40"/>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2" name="Google Shape;2452;p40"/>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3" name="Google Shape;2453;p40"/>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4" name="Google Shape;2454;p40"/>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5" name="Google Shape;2455;p40"/>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6" name="Google Shape;2456;p40"/>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7" name="Google Shape;2457;p40"/>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8" name="Google Shape;2458;p40"/>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9" name="Google Shape;2459;p40"/>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0" name="Google Shape;2460;p40"/>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1" name="Google Shape;2461;p40"/>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2" name="Google Shape;2462;p40"/>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3" name="Google Shape;2463;p40"/>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4" name="Google Shape;2464;p40"/>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5" name="Google Shape;2465;p40"/>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6" name="Google Shape;2466;p40"/>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7" name="Google Shape;2467;p40"/>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8" name="Google Shape;2468;p40"/>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9" name="Google Shape;2469;p40"/>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0" name="Google Shape;2470;p40"/>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1" name="Google Shape;2471;p40"/>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2" name="Google Shape;2472;p40"/>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3" name="Google Shape;2473;p40"/>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4" name="Google Shape;2474;p40"/>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5" name="Google Shape;2475;p40"/>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6" name="Google Shape;2476;p40"/>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7" name="Google Shape;2477;p40"/>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8" name="Google Shape;2478;p40"/>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9" name="Google Shape;2479;p40"/>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0" name="Google Shape;2480;p40"/>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1" name="Google Shape;2481;p40"/>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2" name="Google Shape;2482;p40"/>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3" name="Google Shape;2483;p40"/>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4" name="Google Shape;2484;p40"/>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5" name="Google Shape;2485;p40"/>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6" name="Google Shape;2486;p40"/>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7" name="Google Shape;2487;p40"/>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8" name="Google Shape;2488;p40"/>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9" name="Google Shape;2489;p40"/>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0" name="Google Shape;2490;p40"/>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1" name="Google Shape;2491;p40"/>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92" name="Google Shape;2492;p40"/>
            <p:cNvSpPr/>
            <p:nvPr/>
          </p:nvSpPr>
          <p:spPr>
            <a:xfrm>
              <a:off x="3602532" y="684476"/>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3" name="Google Shape;2493;p40"/>
            <p:cNvSpPr/>
            <p:nvPr/>
          </p:nvSpPr>
          <p:spPr>
            <a:xfrm>
              <a:off x="3992750" y="684476"/>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4" name="Google Shape;2494;p40"/>
            <p:cNvSpPr/>
            <p:nvPr/>
          </p:nvSpPr>
          <p:spPr>
            <a:xfrm>
              <a:off x="4382967" y="684476"/>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5" name="Google Shape;2495;p40"/>
            <p:cNvSpPr/>
            <p:nvPr/>
          </p:nvSpPr>
          <p:spPr>
            <a:xfrm>
              <a:off x="4773185" y="684476"/>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6" name="Google Shape;2496;p40"/>
            <p:cNvSpPr/>
            <p:nvPr/>
          </p:nvSpPr>
          <p:spPr>
            <a:xfrm>
              <a:off x="5163402" y="684476"/>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7" name="Google Shape;2497;p40"/>
            <p:cNvSpPr/>
            <p:nvPr/>
          </p:nvSpPr>
          <p:spPr>
            <a:xfrm>
              <a:off x="5552883" y="684476"/>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8" name="Google Shape;2498;p40"/>
            <p:cNvSpPr/>
            <p:nvPr/>
          </p:nvSpPr>
          <p:spPr>
            <a:xfrm>
              <a:off x="3798043" y="938232"/>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9" name="Google Shape;2499;p40"/>
            <p:cNvSpPr/>
            <p:nvPr/>
          </p:nvSpPr>
          <p:spPr>
            <a:xfrm>
              <a:off x="4188261" y="938232"/>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0" name="Google Shape;2500;p40"/>
            <p:cNvSpPr/>
            <p:nvPr/>
          </p:nvSpPr>
          <p:spPr>
            <a:xfrm>
              <a:off x="4577674" y="938232"/>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1" name="Google Shape;2501;p40"/>
            <p:cNvSpPr/>
            <p:nvPr/>
          </p:nvSpPr>
          <p:spPr>
            <a:xfrm>
              <a:off x="4967891" y="938232"/>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2" name="Google Shape;2502;p40"/>
            <p:cNvSpPr/>
            <p:nvPr/>
          </p:nvSpPr>
          <p:spPr>
            <a:xfrm>
              <a:off x="5358176" y="938232"/>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3" name="Google Shape;2503;p40"/>
            <p:cNvSpPr/>
            <p:nvPr/>
          </p:nvSpPr>
          <p:spPr>
            <a:xfrm>
              <a:off x="5748394" y="938232"/>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4" name="Google Shape;2504;p40"/>
            <p:cNvSpPr/>
            <p:nvPr/>
          </p:nvSpPr>
          <p:spPr>
            <a:xfrm>
              <a:off x="3602532" y="1191989"/>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5" name="Google Shape;2505;p40"/>
            <p:cNvSpPr/>
            <p:nvPr/>
          </p:nvSpPr>
          <p:spPr>
            <a:xfrm>
              <a:off x="3992750" y="1191989"/>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6" name="Google Shape;2506;p40"/>
            <p:cNvSpPr/>
            <p:nvPr/>
          </p:nvSpPr>
          <p:spPr>
            <a:xfrm>
              <a:off x="4382967" y="1191989"/>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7" name="Google Shape;2507;p40"/>
            <p:cNvSpPr/>
            <p:nvPr/>
          </p:nvSpPr>
          <p:spPr>
            <a:xfrm>
              <a:off x="4773185" y="1191989"/>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8" name="Google Shape;2508;p40"/>
            <p:cNvSpPr/>
            <p:nvPr/>
          </p:nvSpPr>
          <p:spPr>
            <a:xfrm>
              <a:off x="5163402" y="1191989"/>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9" name="Google Shape;2509;p40"/>
            <p:cNvSpPr/>
            <p:nvPr/>
          </p:nvSpPr>
          <p:spPr>
            <a:xfrm>
              <a:off x="5552883" y="1191989"/>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0" name="Google Shape;2510;p40"/>
            <p:cNvSpPr/>
            <p:nvPr/>
          </p:nvSpPr>
          <p:spPr>
            <a:xfrm>
              <a:off x="3798043" y="1446549"/>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1" name="Google Shape;2511;p40"/>
            <p:cNvSpPr/>
            <p:nvPr/>
          </p:nvSpPr>
          <p:spPr>
            <a:xfrm>
              <a:off x="4188261" y="1446549"/>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2" name="Google Shape;2512;p40"/>
            <p:cNvSpPr/>
            <p:nvPr/>
          </p:nvSpPr>
          <p:spPr>
            <a:xfrm>
              <a:off x="4577674" y="1446549"/>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3" name="Google Shape;2513;p40"/>
            <p:cNvSpPr/>
            <p:nvPr/>
          </p:nvSpPr>
          <p:spPr>
            <a:xfrm>
              <a:off x="4967891" y="1446549"/>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4" name="Google Shape;2514;p40"/>
            <p:cNvSpPr/>
            <p:nvPr/>
          </p:nvSpPr>
          <p:spPr>
            <a:xfrm>
              <a:off x="5358176" y="1446549"/>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5" name="Google Shape;2515;p40"/>
            <p:cNvSpPr/>
            <p:nvPr/>
          </p:nvSpPr>
          <p:spPr>
            <a:xfrm>
              <a:off x="5748394" y="1446549"/>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6" name="Google Shape;2516;p40"/>
            <p:cNvSpPr/>
            <p:nvPr/>
          </p:nvSpPr>
          <p:spPr>
            <a:xfrm>
              <a:off x="3602532" y="1700373"/>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7" name="Google Shape;2517;p40"/>
            <p:cNvSpPr/>
            <p:nvPr/>
          </p:nvSpPr>
          <p:spPr>
            <a:xfrm>
              <a:off x="3992750" y="1700373"/>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8" name="Google Shape;2518;p40"/>
            <p:cNvSpPr/>
            <p:nvPr/>
          </p:nvSpPr>
          <p:spPr>
            <a:xfrm>
              <a:off x="4382967" y="1700373"/>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9" name="Google Shape;2519;p40"/>
            <p:cNvSpPr/>
            <p:nvPr/>
          </p:nvSpPr>
          <p:spPr>
            <a:xfrm>
              <a:off x="4773185" y="1700373"/>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0" name="Google Shape;2520;p40"/>
            <p:cNvSpPr/>
            <p:nvPr/>
          </p:nvSpPr>
          <p:spPr>
            <a:xfrm>
              <a:off x="5163402" y="1700373"/>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1" name="Google Shape;2521;p40"/>
            <p:cNvSpPr/>
            <p:nvPr/>
          </p:nvSpPr>
          <p:spPr>
            <a:xfrm>
              <a:off x="5552883" y="1700373"/>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2" name="Google Shape;2522;p40"/>
            <p:cNvSpPr/>
            <p:nvPr/>
          </p:nvSpPr>
          <p:spPr>
            <a:xfrm>
              <a:off x="3798043" y="1954933"/>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3" name="Google Shape;2523;p40"/>
            <p:cNvSpPr/>
            <p:nvPr/>
          </p:nvSpPr>
          <p:spPr>
            <a:xfrm>
              <a:off x="4188261" y="1954933"/>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4" name="Google Shape;2524;p40"/>
            <p:cNvSpPr/>
            <p:nvPr/>
          </p:nvSpPr>
          <p:spPr>
            <a:xfrm>
              <a:off x="4577674" y="1954933"/>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5" name="Google Shape;2525;p40"/>
            <p:cNvSpPr/>
            <p:nvPr/>
          </p:nvSpPr>
          <p:spPr>
            <a:xfrm>
              <a:off x="4967891" y="1954933"/>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6" name="Google Shape;2526;p40"/>
            <p:cNvSpPr/>
            <p:nvPr/>
          </p:nvSpPr>
          <p:spPr>
            <a:xfrm>
              <a:off x="5358176" y="1954933"/>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7" name="Google Shape;2527;p40"/>
            <p:cNvSpPr/>
            <p:nvPr/>
          </p:nvSpPr>
          <p:spPr>
            <a:xfrm>
              <a:off x="5748394" y="1954933"/>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528" name="Google Shape;2528;p40"/>
            <p:cNvGrpSpPr/>
            <p:nvPr/>
          </p:nvGrpSpPr>
          <p:grpSpPr>
            <a:xfrm>
              <a:off x="3602532" y="2342026"/>
              <a:ext cx="2199348" cy="2339841"/>
              <a:chOff x="1262025" y="623413"/>
              <a:chExt cx="3815001" cy="4058701"/>
            </a:xfrm>
          </p:grpSpPr>
          <p:sp>
            <p:nvSpPr>
              <p:cNvPr id="2529" name="Google Shape;2529;p40"/>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0" name="Google Shape;2530;p40"/>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1" name="Google Shape;2531;p40"/>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2" name="Google Shape;2532;p40"/>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3" name="Google Shape;2533;p40"/>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4" name="Google Shape;2534;p40"/>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5" name="Google Shape;2535;p40"/>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6" name="Google Shape;2536;p40"/>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7" name="Google Shape;2537;p40"/>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8" name="Google Shape;2538;p40"/>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9" name="Google Shape;2539;p40"/>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0" name="Google Shape;2540;p40"/>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1" name="Google Shape;2541;p40"/>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2" name="Google Shape;2542;p40"/>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3" name="Google Shape;2543;p40"/>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4" name="Google Shape;2544;p40"/>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5" name="Google Shape;2545;p40"/>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6" name="Google Shape;2546;p40"/>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7" name="Google Shape;2547;p40"/>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8" name="Google Shape;2548;p40"/>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9" name="Google Shape;2549;p40"/>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0" name="Google Shape;2550;p40"/>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1" name="Google Shape;2551;p40"/>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2" name="Google Shape;2552;p40"/>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3" name="Google Shape;2553;p40"/>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4" name="Google Shape;2554;p40"/>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5" name="Google Shape;2555;p40"/>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6" name="Google Shape;2556;p40"/>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7" name="Google Shape;2557;p40"/>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8" name="Google Shape;2558;p40"/>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9" name="Google Shape;2559;p40"/>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0" name="Google Shape;2560;p40"/>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1" name="Google Shape;2561;p40"/>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2" name="Google Shape;2562;p40"/>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3" name="Google Shape;2563;p40"/>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4" name="Google Shape;2564;p40"/>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5" name="Google Shape;2565;p40"/>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6" name="Google Shape;2566;p40"/>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7" name="Google Shape;2567;p40"/>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8" name="Google Shape;2568;p40"/>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9" name="Google Shape;2569;p40"/>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0" name="Google Shape;2570;p40"/>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1" name="Google Shape;2571;p40"/>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2" name="Google Shape;2572;p40"/>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3" name="Google Shape;2573;p40"/>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4" name="Google Shape;2574;p40"/>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5" name="Google Shape;2575;p40"/>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6" name="Google Shape;2576;p40"/>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7" name="Google Shape;2577;p40"/>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8" name="Google Shape;2578;p40"/>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9" name="Google Shape;2579;p40"/>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0" name="Google Shape;2580;p40"/>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1" name="Google Shape;2581;p40"/>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2" name="Google Shape;2582;p40"/>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3" name="Google Shape;2583;p40"/>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4" name="Google Shape;2584;p40"/>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5" name="Google Shape;2585;p40"/>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6" name="Google Shape;2586;p40"/>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7" name="Google Shape;2587;p40"/>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8" name="Google Shape;2588;p40"/>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89" name="Google Shape;2589;p40"/>
            <p:cNvSpPr/>
            <p:nvPr/>
          </p:nvSpPr>
          <p:spPr>
            <a:xfrm>
              <a:off x="5801882" y="663651"/>
              <a:ext cx="53486" cy="53553"/>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0" name="Google Shape;2590;p40"/>
            <p:cNvSpPr/>
            <p:nvPr/>
          </p:nvSpPr>
          <p:spPr>
            <a:xfrm>
              <a:off x="6192100" y="663651"/>
              <a:ext cx="53553" cy="53553"/>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1" name="Google Shape;2591;p40"/>
            <p:cNvSpPr/>
            <p:nvPr/>
          </p:nvSpPr>
          <p:spPr>
            <a:xfrm>
              <a:off x="6582317" y="663651"/>
              <a:ext cx="53553" cy="53553"/>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2" name="Google Shape;2592;p40"/>
            <p:cNvSpPr/>
            <p:nvPr/>
          </p:nvSpPr>
          <p:spPr>
            <a:xfrm>
              <a:off x="6972535" y="663651"/>
              <a:ext cx="53553" cy="53553"/>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3" name="Google Shape;2593;p40"/>
            <p:cNvSpPr/>
            <p:nvPr/>
          </p:nvSpPr>
          <p:spPr>
            <a:xfrm>
              <a:off x="7362752" y="663651"/>
              <a:ext cx="53553" cy="53553"/>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4" name="Google Shape;2594;p40"/>
            <p:cNvSpPr/>
            <p:nvPr/>
          </p:nvSpPr>
          <p:spPr>
            <a:xfrm>
              <a:off x="7752233" y="663651"/>
              <a:ext cx="54290" cy="53553"/>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5" name="Google Shape;2595;p40"/>
            <p:cNvSpPr/>
            <p:nvPr/>
          </p:nvSpPr>
          <p:spPr>
            <a:xfrm>
              <a:off x="5997393" y="917407"/>
              <a:ext cx="53553" cy="53553"/>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6" name="Google Shape;2596;p40"/>
            <p:cNvSpPr/>
            <p:nvPr/>
          </p:nvSpPr>
          <p:spPr>
            <a:xfrm>
              <a:off x="6387611" y="917407"/>
              <a:ext cx="53553" cy="53553"/>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7" name="Google Shape;2597;p40"/>
            <p:cNvSpPr/>
            <p:nvPr/>
          </p:nvSpPr>
          <p:spPr>
            <a:xfrm>
              <a:off x="6777024" y="917407"/>
              <a:ext cx="53553" cy="53553"/>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8" name="Google Shape;2598;p40"/>
            <p:cNvSpPr/>
            <p:nvPr/>
          </p:nvSpPr>
          <p:spPr>
            <a:xfrm>
              <a:off x="7167241" y="917407"/>
              <a:ext cx="53553" cy="53553"/>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9" name="Google Shape;2599;p40"/>
            <p:cNvSpPr/>
            <p:nvPr/>
          </p:nvSpPr>
          <p:spPr>
            <a:xfrm>
              <a:off x="7557526" y="917407"/>
              <a:ext cx="53486" cy="53553"/>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0" name="Google Shape;2600;p40"/>
            <p:cNvSpPr/>
            <p:nvPr/>
          </p:nvSpPr>
          <p:spPr>
            <a:xfrm>
              <a:off x="7947744" y="917407"/>
              <a:ext cx="53486" cy="53553"/>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1" name="Google Shape;2601;p40"/>
            <p:cNvSpPr/>
            <p:nvPr/>
          </p:nvSpPr>
          <p:spPr>
            <a:xfrm>
              <a:off x="5801882" y="1171164"/>
              <a:ext cx="53486" cy="53553"/>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2" name="Google Shape;2602;p40"/>
            <p:cNvSpPr/>
            <p:nvPr/>
          </p:nvSpPr>
          <p:spPr>
            <a:xfrm>
              <a:off x="6192100" y="1171164"/>
              <a:ext cx="53553" cy="53553"/>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3" name="Google Shape;2603;p40"/>
            <p:cNvSpPr/>
            <p:nvPr/>
          </p:nvSpPr>
          <p:spPr>
            <a:xfrm>
              <a:off x="6582317" y="1171164"/>
              <a:ext cx="53553" cy="53553"/>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4" name="Google Shape;2604;p40"/>
            <p:cNvSpPr/>
            <p:nvPr/>
          </p:nvSpPr>
          <p:spPr>
            <a:xfrm>
              <a:off x="6972535" y="1171164"/>
              <a:ext cx="53553" cy="53553"/>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5" name="Google Shape;2605;p40"/>
            <p:cNvSpPr/>
            <p:nvPr/>
          </p:nvSpPr>
          <p:spPr>
            <a:xfrm>
              <a:off x="7362752" y="1171164"/>
              <a:ext cx="53553" cy="53553"/>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6" name="Google Shape;2606;p40"/>
            <p:cNvSpPr/>
            <p:nvPr/>
          </p:nvSpPr>
          <p:spPr>
            <a:xfrm>
              <a:off x="7752233" y="1171164"/>
              <a:ext cx="54290" cy="53553"/>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7" name="Google Shape;2607;p40"/>
            <p:cNvSpPr/>
            <p:nvPr/>
          </p:nvSpPr>
          <p:spPr>
            <a:xfrm>
              <a:off x="5997393" y="1425724"/>
              <a:ext cx="53553" cy="53553"/>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8" name="Google Shape;2608;p40"/>
            <p:cNvSpPr/>
            <p:nvPr/>
          </p:nvSpPr>
          <p:spPr>
            <a:xfrm>
              <a:off x="6387611" y="1425724"/>
              <a:ext cx="53553" cy="53553"/>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9" name="Google Shape;2609;p40"/>
            <p:cNvSpPr/>
            <p:nvPr/>
          </p:nvSpPr>
          <p:spPr>
            <a:xfrm>
              <a:off x="6777024" y="1425724"/>
              <a:ext cx="53553" cy="53553"/>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0" name="Google Shape;2610;p40"/>
            <p:cNvSpPr/>
            <p:nvPr/>
          </p:nvSpPr>
          <p:spPr>
            <a:xfrm>
              <a:off x="7167241" y="1425724"/>
              <a:ext cx="53553" cy="53553"/>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1" name="Google Shape;2611;p40"/>
            <p:cNvSpPr/>
            <p:nvPr/>
          </p:nvSpPr>
          <p:spPr>
            <a:xfrm>
              <a:off x="7557526" y="1425724"/>
              <a:ext cx="53486" cy="53553"/>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2" name="Google Shape;2612;p40"/>
            <p:cNvSpPr/>
            <p:nvPr/>
          </p:nvSpPr>
          <p:spPr>
            <a:xfrm>
              <a:off x="7947744" y="1425724"/>
              <a:ext cx="53486" cy="53553"/>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3" name="Google Shape;2613;p40"/>
            <p:cNvSpPr/>
            <p:nvPr/>
          </p:nvSpPr>
          <p:spPr>
            <a:xfrm>
              <a:off x="5801882" y="1679548"/>
              <a:ext cx="53486" cy="53486"/>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4" name="Google Shape;2614;p40"/>
            <p:cNvSpPr/>
            <p:nvPr/>
          </p:nvSpPr>
          <p:spPr>
            <a:xfrm>
              <a:off x="6192100" y="1679548"/>
              <a:ext cx="53553" cy="53486"/>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5" name="Google Shape;2615;p40"/>
            <p:cNvSpPr/>
            <p:nvPr/>
          </p:nvSpPr>
          <p:spPr>
            <a:xfrm>
              <a:off x="6582317" y="1679548"/>
              <a:ext cx="53553" cy="53486"/>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6" name="Google Shape;2616;p40"/>
            <p:cNvSpPr/>
            <p:nvPr/>
          </p:nvSpPr>
          <p:spPr>
            <a:xfrm>
              <a:off x="6972535" y="1679548"/>
              <a:ext cx="53553" cy="53486"/>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7" name="Google Shape;2617;p40"/>
            <p:cNvSpPr/>
            <p:nvPr/>
          </p:nvSpPr>
          <p:spPr>
            <a:xfrm>
              <a:off x="7362752" y="1679548"/>
              <a:ext cx="53553" cy="53486"/>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8" name="Google Shape;2618;p40"/>
            <p:cNvSpPr/>
            <p:nvPr/>
          </p:nvSpPr>
          <p:spPr>
            <a:xfrm>
              <a:off x="7752233" y="1679548"/>
              <a:ext cx="54290" cy="53486"/>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9" name="Google Shape;2619;p40"/>
            <p:cNvSpPr/>
            <p:nvPr/>
          </p:nvSpPr>
          <p:spPr>
            <a:xfrm>
              <a:off x="5997393" y="1934108"/>
              <a:ext cx="53553" cy="53486"/>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0" name="Google Shape;2620;p40"/>
            <p:cNvSpPr/>
            <p:nvPr/>
          </p:nvSpPr>
          <p:spPr>
            <a:xfrm>
              <a:off x="6387611" y="1934108"/>
              <a:ext cx="53553" cy="53486"/>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1" name="Google Shape;2621;p40"/>
            <p:cNvSpPr/>
            <p:nvPr/>
          </p:nvSpPr>
          <p:spPr>
            <a:xfrm>
              <a:off x="6777024" y="1934108"/>
              <a:ext cx="53553" cy="53486"/>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2" name="Google Shape;2622;p40"/>
            <p:cNvSpPr/>
            <p:nvPr/>
          </p:nvSpPr>
          <p:spPr>
            <a:xfrm>
              <a:off x="7167241" y="1934108"/>
              <a:ext cx="53553" cy="53486"/>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3" name="Google Shape;2623;p40"/>
            <p:cNvSpPr/>
            <p:nvPr/>
          </p:nvSpPr>
          <p:spPr>
            <a:xfrm>
              <a:off x="7557526" y="1934108"/>
              <a:ext cx="53486" cy="53486"/>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4" name="Google Shape;2624;p40"/>
            <p:cNvSpPr/>
            <p:nvPr/>
          </p:nvSpPr>
          <p:spPr>
            <a:xfrm>
              <a:off x="7947744" y="1934108"/>
              <a:ext cx="53486" cy="53486"/>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625" name="Google Shape;2625;p40"/>
            <p:cNvGrpSpPr/>
            <p:nvPr/>
          </p:nvGrpSpPr>
          <p:grpSpPr>
            <a:xfrm>
              <a:off x="5801882" y="2321201"/>
              <a:ext cx="2199348" cy="2339841"/>
              <a:chOff x="1262025" y="623413"/>
              <a:chExt cx="3815001" cy="4058701"/>
            </a:xfrm>
          </p:grpSpPr>
          <p:sp>
            <p:nvSpPr>
              <p:cNvPr id="2626" name="Google Shape;2626;p40"/>
              <p:cNvSpPr/>
              <p:nvPr/>
            </p:nvSpPr>
            <p:spPr>
              <a:xfrm>
                <a:off x="1262025" y="623413"/>
                <a:ext cx="92777" cy="92894"/>
              </a:xfrm>
              <a:custGeom>
                <a:avLst/>
                <a:gdLst/>
                <a:ahLst/>
                <a:cxnLst/>
                <a:rect l="l" t="t" r="r" b="b"/>
                <a:pathLst>
                  <a:path w="798" h="799" extrusionOk="0">
                    <a:moveTo>
                      <a:pt x="798" y="393"/>
                    </a:moveTo>
                    <a:cubicBezTo>
                      <a:pt x="798" y="620"/>
                      <a:pt x="619" y="798"/>
                      <a:pt x="405" y="798"/>
                    </a:cubicBezTo>
                    <a:cubicBezTo>
                      <a:pt x="179" y="798"/>
                      <a:pt x="0" y="620"/>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7" name="Google Shape;2627;p40"/>
              <p:cNvSpPr/>
              <p:nvPr/>
            </p:nvSpPr>
            <p:spPr>
              <a:xfrm>
                <a:off x="1938899" y="623413"/>
                <a:ext cx="92894" cy="92894"/>
              </a:xfrm>
              <a:custGeom>
                <a:avLst/>
                <a:gdLst/>
                <a:ahLst/>
                <a:cxnLst/>
                <a:rect l="l" t="t" r="r" b="b"/>
                <a:pathLst>
                  <a:path w="799" h="799" extrusionOk="0">
                    <a:moveTo>
                      <a:pt x="798" y="393"/>
                    </a:moveTo>
                    <a:cubicBezTo>
                      <a:pt x="798" y="620"/>
                      <a:pt x="620" y="798"/>
                      <a:pt x="405" y="798"/>
                    </a:cubicBezTo>
                    <a:cubicBezTo>
                      <a:pt x="179" y="798"/>
                      <a:pt x="0" y="620"/>
                      <a:pt x="0" y="393"/>
                    </a:cubicBezTo>
                    <a:cubicBezTo>
                      <a:pt x="0"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8" name="Google Shape;2628;p40"/>
              <p:cNvSpPr/>
              <p:nvPr/>
            </p:nvSpPr>
            <p:spPr>
              <a:xfrm>
                <a:off x="2615772" y="623413"/>
                <a:ext cx="92894" cy="92894"/>
              </a:xfrm>
              <a:custGeom>
                <a:avLst/>
                <a:gdLst/>
                <a:ahLst/>
                <a:cxnLst/>
                <a:rect l="l" t="t" r="r" b="b"/>
                <a:pathLst>
                  <a:path w="799" h="799" extrusionOk="0">
                    <a:moveTo>
                      <a:pt x="798" y="393"/>
                    </a:moveTo>
                    <a:cubicBezTo>
                      <a:pt x="798" y="620"/>
                      <a:pt x="620" y="798"/>
                      <a:pt x="405" y="798"/>
                    </a:cubicBezTo>
                    <a:cubicBezTo>
                      <a:pt x="179" y="798"/>
                      <a:pt x="1" y="620"/>
                      <a:pt x="1" y="393"/>
                    </a:cubicBezTo>
                    <a:cubicBezTo>
                      <a:pt x="1" y="179"/>
                      <a:pt x="179" y="0"/>
                      <a:pt x="405"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9" name="Google Shape;2629;p40"/>
              <p:cNvSpPr/>
              <p:nvPr/>
            </p:nvSpPr>
            <p:spPr>
              <a:xfrm>
                <a:off x="3292646" y="623413"/>
                <a:ext cx="92894" cy="92894"/>
              </a:xfrm>
              <a:custGeom>
                <a:avLst/>
                <a:gdLst/>
                <a:ahLst/>
                <a:cxnLst/>
                <a:rect l="l" t="t" r="r" b="b"/>
                <a:pathLst>
                  <a:path w="799" h="799" extrusionOk="0">
                    <a:moveTo>
                      <a:pt x="798" y="393"/>
                    </a:moveTo>
                    <a:cubicBezTo>
                      <a:pt x="798" y="620"/>
                      <a:pt x="620" y="798"/>
                      <a:pt x="394" y="798"/>
                    </a:cubicBezTo>
                    <a:cubicBezTo>
                      <a:pt x="179" y="798"/>
                      <a:pt x="1" y="620"/>
                      <a:pt x="1" y="393"/>
                    </a:cubicBezTo>
                    <a:cubicBezTo>
                      <a:pt x="1" y="179"/>
                      <a:pt x="179" y="0"/>
                      <a:pt x="394"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0" name="Google Shape;2630;p40"/>
              <p:cNvSpPr/>
              <p:nvPr/>
            </p:nvSpPr>
            <p:spPr>
              <a:xfrm>
                <a:off x="3969519" y="623413"/>
                <a:ext cx="92894" cy="92894"/>
              </a:xfrm>
              <a:custGeom>
                <a:avLst/>
                <a:gdLst/>
                <a:ahLst/>
                <a:cxnLst/>
                <a:rect l="l" t="t" r="r" b="b"/>
                <a:pathLst>
                  <a:path w="799" h="799" extrusionOk="0">
                    <a:moveTo>
                      <a:pt x="799" y="393"/>
                    </a:moveTo>
                    <a:cubicBezTo>
                      <a:pt x="799" y="620"/>
                      <a:pt x="620" y="798"/>
                      <a:pt x="394" y="798"/>
                    </a:cubicBezTo>
                    <a:cubicBezTo>
                      <a:pt x="180" y="798"/>
                      <a:pt x="1" y="620"/>
                      <a:pt x="1" y="393"/>
                    </a:cubicBezTo>
                    <a:cubicBezTo>
                      <a:pt x="1" y="179"/>
                      <a:pt x="180" y="0"/>
                      <a:pt x="394"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1" name="Google Shape;2631;p40"/>
              <p:cNvSpPr/>
              <p:nvPr/>
            </p:nvSpPr>
            <p:spPr>
              <a:xfrm>
                <a:off x="4645114" y="623413"/>
                <a:ext cx="94173" cy="92894"/>
              </a:xfrm>
              <a:custGeom>
                <a:avLst/>
                <a:gdLst/>
                <a:ahLst/>
                <a:cxnLst/>
                <a:rect l="l" t="t" r="r" b="b"/>
                <a:pathLst>
                  <a:path w="810" h="799" extrusionOk="0">
                    <a:moveTo>
                      <a:pt x="810" y="393"/>
                    </a:moveTo>
                    <a:cubicBezTo>
                      <a:pt x="810" y="620"/>
                      <a:pt x="631" y="798"/>
                      <a:pt x="405" y="798"/>
                    </a:cubicBezTo>
                    <a:cubicBezTo>
                      <a:pt x="191" y="798"/>
                      <a:pt x="0" y="620"/>
                      <a:pt x="0" y="393"/>
                    </a:cubicBezTo>
                    <a:cubicBezTo>
                      <a:pt x="0" y="179"/>
                      <a:pt x="191" y="0"/>
                      <a:pt x="405" y="0"/>
                    </a:cubicBezTo>
                    <a:cubicBezTo>
                      <a:pt x="631" y="0"/>
                      <a:pt x="810" y="179"/>
                      <a:pt x="810"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2" name="Google Shape;2632;p40"/>
              <p:cNvSpPr/>
              <p:nvPr/>
            </p:nvSpPr>
            <p:spPr>
              <a:xfrm>
                <a:off x="1601159" y="1063580"/>
                <a:ext cx="92894" cy="92894"/>
              </a:xfrm>
              <a:custGeom>
                <a:avLst/>
                <a:gdLst/>
                <a:ahLst/>
                <a:cxnLst/>
                <a:rect l="l" t="t" r="r" b="b"/>
                <a:pathLst>
                  <a:path w="799"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3" name="Google Shape;2633;p40"/>
              <p:cNvSpPr/>
              <p:nvPr/>
            </p:nvSpPr>
            <p:spPr>
              <a:xfrm>
                <a:off x="2278033" y="1063580"/>
                <a:ext cx="92894" cy="92894"/>
              </a:xfrm>
              <a:custGeom>
                <a:avLst/>
                <a:gdLst/>
                <a:ahLst/>
                <a:cxnLst/>
                <a:rect l="l" t="t" r="r" b="b"/>
                <a:pathLst>
                  <a:path w="799" h="799" extrusionOk="0">
                    <a:moveTo>
                      <a:pt x="798" y="405"/>
                    </a:moveTo>
                    <a:cubicBezTo>
                      <a:pt x="798" y="620"/>
                      <a:pt x="620" y="798"/>
                      <a:pt x="393" y="798"/>
                    </a:cubicBezTo>
                    <a:cubicBezTo>
                      <a:pt x="179" y="798"/>
                      <a:pt x="0" y="620"/>
                      <a:pt x="0" y="405"/>
                    </a:cubicBezTo>
                    <a:cubicBezTo>
                      <a:pt x="0" y="179"/>
                      <a:pt x="179" y="1"/>
                      <a:pt x="393"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4" name="Google Shape;2634;p40"/>
              <p:cNvSpPr/>
              <p:nvPr/>
            </p:nvSpPr>
            <p:spPr>
              <a:xfrm>
                <a:off x="2953511" y="1063580"/>
                <a:ext cx="92894" cy="92894"/>
              </a:xfrm>
              <a:custGeom>
                <a:avLst/>
                <a:gdLst/>
                <a:ahLst/>
                <a:cxnLst/>
                <a:rect l="l" t="t" r="r" b="b"/>
                <a:pathLst>
                  <a:path w="799" h="799" extrusionOk="0">
                    <a:moveTo>
                      <a:pt x="798" y="405"/>
                    </a:moveTo>
                    <a:cubicBezTo>
                      <a:pt x="798" y="620"/>
                      <a:pt x="620" y="798"/>
                      <a:pt x="406" y="798"/>
                    </a:cubicBezTo>
                    <a:cubicBezTo>
                      <a:pt x="179" y="798"/>
                      <a:pt x="1" y="620"/>
                      <a:pt x="1" y="405"/>
                    </a:cubicBezTo>
                    <a:cubicBezTo>
                      <a:pt x="1" y="179"/>
                      <a:pt x="179" y="1"/>
                      <a:pt x="406"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5" name="Google Shape;2635;p40"/>
              <p:cNvSpPr/>
              <p:nvPr/>
            </p:nvSpPr>
            <p:spPr>
              <a:xfrm>
                <a:off x="3630385" y="1063580"/>
                <a:ext cx="92894" cy="92894"/>
              </a:xfrm>
              <a:custGeom>
                <a:avLst/>
                <a:gdLst/>
                <a:ahLst/>
                <a:cxnLst/>
                <a:rect l="l" t="t" r="r" b="b"/>
                <a:pathLst>
                  <a:path w="799" h="799" extrusionOk="0">
                    <a:moveTo>
                      <a:pt x="799" y="405"/>
                    </a:moveTo>
                    <a:cubicBezTo>
                      <a:pt x="799" y="620"/>
                      <a:pt x="620" y="798"/>
                      <a:pt x="406" y="798"/>
                    </a:cubicBezTo>
                    <a:cubicBezTo>
                      <a:pt x="179" y="798"/>
                      <a:pt x="1" y="620"/>
                      <a:pt x="1" y="405"/>
                    </a:cubicBezTo>
                    <a:cubicBezTo>
                      <a:pt x="1" y="179"/>
                      <a:pt x="179" y="1"/>
                      <a:pt x="406"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6" name="Google Shape;2636;p40"/>
              <p:cNvSpPr/>
              <p:nvPr/>
            </p:nvSpPr>
            <p:spPr>
              <a:xfrm>
                <a:off x="4307375" y="1063580"/>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7" name="Google Shape;2637;p40"/>
              <p:cNvSpPr/>
              <p:nvPr/>
            </p:nvSpPr>
            <p:spPr>
              <a:xfrm>
                <a:off x="4984248" y="1063580"/>
                <a:ext cx="92777" cy="92894"/>
              </a:xfrm>
              <a:custGeom>
                <a:avLst/>
                <a:gdLst/>
                <a:ahLst/>
                <a:cxnLst/>
                <a:rect l="l" t="t" r="r" b="b"/>
                <a:pathLst>
                  <a:path w="798" h="799" extrusionOk="0">
                    <a:moveTo>
                      <a:pt x="798" y="405"/>
                    </a:moveTo>
                    <a:cubicBezTo>
                      <a:pt x="798" y="620"/>
                      <a:pt x="619" y="798"/>
                      <a:pt x="393" y="798"/>
                    </a:cubicBezTo>
                    <a:cubicBezTo>
                      <a:pt x="179" y="798"/>
                      <a:pt x="0" y="620"/>
                      <a:pt x="0" y="405"/>
                    </a:cubicBezTo>
                    <a:cubicBezTo>
                      <a:pt x="0" y="179"/>
                      <a:pt x="179" y="1"/>
                      <a:pt x="393"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8" name="Google Shape;2638;p40"/>
              <p:cNvSpPr/>
              <p:nvPr/>
            </p:nvSpPr>
            <p:spPr>
              <a:xfrm>
                <a:off x="1262025" y="1503747"/>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9" name="Google Shape;2639;p40"/>
              <p:cNvSpPr/>
              <p:nvPr/>
            </p:nvSpPr>
            <p:spPr>
              <a:xfrm>
                <a:off x="1938899" y="1503747"/>
                <a:ext cx="92894" cy="92894"/>
              </a:xfrm>
              <a:custGeom>
                <a:avLst/>
                <a:gdLst/>
                <a:ahLst/>
                <a:cxnLst/>
                <a:rect l="l" t="t" r="r" b="b"/>
                <a:pathLst>
                  <a:path w="799" h="799" extrusionOk="0">
                    <a:moveTo>
                      <a:pt x="798" y="406"/>
                    </a:moveTo>
                    <a:cubicBezTo>
                      <a:pt x="798" y="620"/>
                      <a:pt x="620" y="799"/>
                      <a:pt x="405" y="799"/>
                    </a:cubicBezTo>
                    <a:cubicBezTo>
                      <a:pt x="179" y="799"/>
                      <a:pt x="0" y="620"/>
                      <a:pt x="0" y="406"/>
                    </a:cubicBezTo>
                    <a:cubicBezTo>
                      <a:pt x="0"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0" name="Google Shape;2640;p40"/>
              <p:cNvSpPr/>
              <p:nvPr/>
            </p:nvSpPr>
            <p:spPr>
              <a:xfrm>
                <a:off x="2615772" y="1503747"/>
                <a:ext cx="92894" cy="92894"/>
              </a:xfrm>
              <a:custGeom>
                <a:avLst/>
                <a:gdLst/>
                <a:ahLst/>
                <a:cxnLst/>
                <a:rect l="l" t="t" r="r" b="b"/>
                <a:pathLst>
                  <a:path w="799" h="799" extrusionOk="0">
                    <a:moveTo>
                      <a:pt x="798" y="406"/>
                    </a:moveTo>
                    <a:cubicBezTo>
                      <a:pt x="798" y="620"/>
                      <a:pt x="620" y="799"/>
                      <a:pt x="405" y="799"/>
                    </a:cubicBezTo>
                    <a:cubicBezTo>
                      <a:pt x="179" y="799"/>
                      <a:pt x="1" y="620"/>
                      <a:pt x="1" y="406"/>
                    </a:cubicBezTo>
                    <a:cubicBezTo>
                      <a:pt x="1" y="179"/>
                      <a:pt x="179" y="1"/>
                      <a:pt x="405"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1" name="Google Shape;2641;p40"/>
              <p:cNvSpPr/>
              <p:nvPr/>
            </p:nvSpPr>
            <p:spPr>
              <a:xfrm>
                <a:off x="3292646" y="1503747"/>
                <a:ext cx="92894" cy="92894"/>
              </a:xfrm>
              <a:custGeom>
                <a:avLst/>
                <a:gdLst/>
                <a:ahLst/>
                <a:cxnLst/>
                <a:rect l="l" t="t" r="r" b="b"/>
                <a:pathLst>
                  <a:path w="799" h="799" extrusionOk="0">
                    <a:moveTo>
                      <a:pt x="798" y="406"/>
                    </a:moveTo>
                    <a:cubicBezTo>
                      <a:pt x="798" y="620"/>
                      <a:pt x="620" y="799"/>
                      <a:pt x="394" y="799"/>
                    </a:cubicBezTo>
                    <a:cubicBezTo>
                      <a:pt x="179" y="799"/>
                      <a:pt x="1" y="620"/>
                      <a:pt x="1" y="406"/>
                    </a:cubicBezTo>
                    <a:cubicBezTo>
                      <a:pt x="1" y="179"/>
                      <a:pt x="179" y="1"/>
                      <a:pt x="394"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2" name="Google Shape;2642;p40"/>
              <p:cNvSpPr/>
              <p:nvPr/>
            </p:nvSpPr>
            <p:spPr>
              <a:xfrm>
                <a:off x="3969519" y="1503747"/>
                <a:ext cx="92894" cy="92894"/>
              </a:xfrm>
              <a:custGeom>
                <a:avLst/>
                <a:gdLst/>
                <a:ahLst/>
                <a:cxnLst/>
                <a:rect l="l" t="t" r="r" b="b"/>
                <a:pathLst>
                  <a:path w="799" h="799" extrusionOk="0">
                    <a:moveTo>
                      <a:pt x="799" y="406"/>
                    </a:moveTo>
                    <a:cubicBezTo>
                      <a:pt x="799" y="620"/>
                      <a:pt x="620" y="799"/>
                      <a:pt x="394" y="799"/>
                    </a:cubicBezTo>
                    <a:cubicBezTo>
                      <a:pt x="180" y="799"/>
                      <a:pt x="1" y="620"/>
                      <a:pt x="1" y="406"/>
                    </a:cubicBezTo>
                    <a:cubicBezTo>
                      <a:pt x="1" y="179"/>
                      <a:pt x="180" y="1"/>
                      <a:pt x="394"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3" name="Google Shape;2643;p40"/>
              <p:cNvSpPr/>
              <p:nvPr/>
            </p:nvSpPr>
            <p:spPr>
              <a:xfrm>
                <a:off x="4645114" y="1503747"/>
                <a:ext cx="94173" cy="92894"/>
              </a:xfrm>
              <a:custGeom>
                <a:avLst/>
                <a:gdLst/>
                <a:ahLst/>
                <a:cxnLst/>
                <a:rect l="l" t="t" r="r" b="b"/>
                <a:pathLst>
                  <a:path w="810" h="799" extrusionOk="0">
                    <a:moveTo>
                      <a:pt x="810" y="406"/>
                    </a:moveTo>
                    <a:cubicBezTo>
                      <a:pt x="810" y="620"/>
                      <a:pt x="631" y="799"/>
                      <a:pt x="405" y="799"/>
                    </a:cubicBezTo>
                    <a:cubicBezTo>
                      <a:pt x="191" y="799"/>
                      <a:pt x="0" y="620"/>
                      <a:pt x="0" y="406"/>
                    </a:cubicBezTo>
                    <a:cubicBezTo>
                      <a:pt x="0" y="179"/>
                      <a:pt x="191" y="1"/>
                      <a:pt x="405" y="1"/>
                    </a:cubicBezTo>
                    <a:cubicBezTo>
                      <a:pt x="631" y="1"/>
                      <a:pt x="810" y="179"/>
                      <a:pt x="81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4" name="Google Shape;2644;p40"/>
              <p:cNvSpPr/>
              <p:nvPr/>
            </p:nvSpPr>
            <p:spPr>
              <a:xfrm>
                <a:off x="1601159" y="1945310"/>
                <a:ext cx="92894" cy="92894"/>
              </a:xfrm>
              <a:custGeom>
                <a:avLst/>
                <a:gdLst/>
                <a:ahLst/>
                <a:cxnLst/>
                <a:rect l="l" t="t" r="r" b="b"/>
                <a:pathLst>
                  <a:path w="799"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5" name="Google Shape;2645;p40"/>
              <p:cNvSpPr/>
              <p:nvPr/>
            </p:nvSpPr>
            <p:spPr>
              <a:xfrm>
                <a:off x="2278033" y="1945310"/>
                <a:ext cx="92894" cy="92894"/>
              </a:xfrm>
              <a:custGeom>
                <a:avLst/>
                <a:gdLst/>
                <a:ahLst/>
                <a:cxnLst/>
                <a:rect l="l" t="t" r="r" b="b"/>
                <a:pathLst>
                  <a:path w="799" h="799" extrusionOk="0">
                    <a:moveTo>
                      <a:pt x="798" y="394"/>
                    </a:moveTo>
                    <a:cubicBezTo>
                      <a:pt x="798" y="620"/>
                      <a:pt x="620" y="799"/>
                      <a:pt x="393" y="799"/>
                    </a:cubicBezTo>
                    <a:cubicBezTo>
                      <a:pt x="179" y="799"/>
                      <a:pt x="0" y="620"/>
                      <a:pt x="0" y="394"/>
                    </a:cubicBezTo>
                    <a:cubicBezTo>
                      <a:pt x="0" y="180"/>
                      <a:pt x="179" y="1"/>
                      <a:pt x="393"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6" name="Google Shape;2646;p40"/>
              <p:cNvSpPr/>
              <p:nvPr/>
            </p:nvSpPr>
            <p:spPr>
              <a:xfrm>
                <a:off x="2953511" y="1945310"/>
                <a:ext cx="92894" cy="92894"/>
              </a:xfrm>
              <a:custGeom>
                <a:avLst/>
                <a:gdLst/>
                <a:ahLst/>
                <a:cxnLst/>
                <a:rect l="l" t="t" r="r" b="b"/>
                <a:pathLst>
                  <a:path w="799" h="799" extrusionOk="0">
                    <a:moveTo>
                      <a:pt x="798" y="394"/>
                    </a:moveTo>
                    <a:cubicBezTo>
                      <a:pt x="798" y="620"/>
                      <a:pt x="620" y="799"/>
                      <a:pt x="406" y="799"/>
                    </a:cubicBezTo>
                    <a:cubicBezTo>
                      <a:pt x="179" y="799"/>
                      <a:pt x="1" y="620"/>
                      <a:pt x="1" y="394"/>
                    </a:cubicBezTo>
                    <a:cubicBezTo>
                      <a:pt x="1" y="180"/>
                      <a:pt x="179" y="1"/>
                      <a:pt x="406" y="1"/>
                    </a:cubicBezTo>
                    <a:cubicBezTo>
                      <a:pt x="620"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7" name="Google Shape;2647;p40"/>
              <p:cNvSpPr/>
              <p:nvPr/>
            </p:nvSpPr>
            <p:spPr>
              <a:xfrm>
                <a:off x="3630385" y="1945310"/>
                <a:ext cx="92894" cy="92894"/>
              </a:xfrm>
              <a:custGeom>
                <a:avLst/>
                <a:gdLst/>
                <a:ahLst/>
                <a:cxnLst/>
                <a:rect l="l" t="t" r="r" b="b"/>
                <a:pathLst>
                  <a:path w="799" h="799" extrusionOk="0">
                    <a:moveTo>
                      <a:pt x="799" y="394"/>
                    </a:moveTo>
                    <a:cubicBezTo>
                      <a:pt x="799" y="620"/>
                      <a:pt x="620" y="799"/>
                      <a:pt x="406" y="799"/>
                    </a:cubicBezTo>
                    <a:cubicBezTo>
                      <a:pt x="179" y="799"/>
                      <a:pt x="1" y="620"/>
                      <a:pt x="1" y="394"/>
                    </a:cubicBezTo>
                    <a:cubicBezTo>
                      <a:pt x="1" y="180"/>
                      <a:pt x="179" y="1"/>
                      <a:pt x="406" y="1"/>
                    </a:cubicBezTo>
                    <a:cubicBezTo>
                      <a:pt x="620" y="1"/>
                      <a:pt x="799" y="180"/>
                      <a:pt x="799"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8" name="Google Shape;2648;p40"/>
              <p:cNvSpPr/>
              <p:nvPr/>
            </p:nvSpPr>
            <p:spPr>
              <a:xfrm>
                <a:off x="4307375" y="1945310"/>
                <a:ext cx="92777" cy="92894"/>
              </a:xfrm>
              <a:custGeom>
                <a:avLst/>
                <a:gdLst/>
                <a:ahLst/>
                <a:cxnLst/>
                <a:rect l="l" t="t" r="r" b="b"/>
                <a:pathLst>
                  <a:path w="798" h="799" extrusionOk="0">
                    <a:moveTo>
                      <a:pt x="798" y="394"/>
                    </a:moveTo>
                    <a:cubicBezTo>
                      <a:pt x="798" y="620"/>
                      <a:pt x="619" y="799"/>
                      <a:pt x="405" y="799"/>
                    </a:cubicBezTo>
                    <a:cubicBezTo>
                      <a:pt x="179" y="799"/>
                      <a:pt x="0" y="620"/>
                      <a:pt x="0" y="394"/>
                    </a:cubicBezTo>
                    <a:cubicBezTo>
                      <a:pt x="0" y="180"/>
                      <a:pt x="179" y="1"/>
                      <a:pt x="405"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9" name="Google Shape;2649;p40"/>
              <p:cNvSpPr/>
              <p:nvPr/>
            </p:nvSpPr>
            <p:spPr>
              <a:xfrm>
                <a:off x="4984248" y="1945310"/>
                <a:ext cx="92777" cy="92894"/>
              </a:xfrm>
              <a:custGeom>
                <a:avLst/>
                <a:gdLst/>
                <a:ahLst/>
                <a:cxnLst/>
                <a:rect l="l" t="t" r="r" b="b"/>
                <a:pathLst>
                  <a:path w="798" h="799" extrusionOk="0">
                    <a:moveTo>
                      <a:pt x="798" y="394"/>
                    </a:moveTo>
                    <a:cubicBezTo>
                      <a:pt x="798" y="620"/>
                      <a:pt x="619" y="799"/>
                      <a:pt x="393" y="799"/>
                    </a:cubicBezTo>
                    <a:cubicBezTo>
                      <a:pt x="179" y="799"/>
                      <a:pt x="0" y="620"/>
                      <a:pt x="0" y="394"/>
                    </a:cubicBezTo>
                    <a:cubicBezTo>
                      <a:pt x="0" y="180"/>
                      <a:pt x="179" y="1"/>
                      <a:pt x="393" y="1"/>
                    </a:cubicBezTo>
                    <a:cubicBezTo>
                      <a:pt x="619" y="1"/>
                      <a:pt x="798" y="180"/>
                      <a:pt x="798" y="3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0" name="Google Shape;2650;p40"/>
              <p:cNvSpPr/>
              <p:nvPr/>
            </p:nvSpPr>
            <p:spPr>
              <a:xfrm>
                <a:off x="1262025" y="2385593"/>
                <a:ext cx="92777" cy="92777"/>
              </a:xfrm>
              <a:custGeom>
                <a:avLst/>
                <a:gdLst/>
                <a:ahLst/>
                <a:cxnLst/>
                <a:rect l="l" t="t" r="r" b="b"/>
                <a:pathLst>
                  <a:path w="798" h="798" extrusionOk="0">
                    <a:moveTo>
                      <a:pt x="798" y="405"/>
                    </a:moveTo>
                    <a:cubicBezTo>
                      <a:pt x="798" y="619"/>
                      <a:pt x="619" y="798"/>
                      <a:pt x="405" y="798"/>
                    </a:cubicBezTo>
                    <a:cubicBezTo>
                      <a:pt x="179" y="798"/>
                      <a:pt x="0" y="619"/>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1" name="Google Shape;2651;p40"/>
              <p:cNvSpPr/>
              <p:nvPr/>
            </p:nvSpPr>
            <p:spPr>
              <a:xfrm>
                <a:off x="1938899" y="2385593"/>
                <a:ext cx="92894" cy="92777"/>
              </a:xfrm>
              <a:custGeom>
                <a:avLst/>
                <a:gdLst/>
                <a:ahLst/>
                <a:cxnLst/>
                <a:rect l="l" t="t" r="r" b="b"/>
                <a:pathLst>
                  <a:path w="799" h="798" extrusionOk="0">
                    <a:moveTo>
                      <a:pt x="798" y="405"/>
                    </a:moveTo>
                    <a:cubicBezTo>
                      <a:pt x="798" y="619"/>
                      <a:pt x="620" y="798"/>
                      <a:pt x="405" y="798"/>
                    </a:cubicBezTo>
                    <a:cubicBezTo>
                      <a:pt x="179" y="798"/>
                      <a:pt x="0" y="619"/>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2" name="Google Shape;2652;p40"/>
              <p:cNvSpPr/>
              <p:nvPr/>
            </p:nvSpPr>
            <p:spPr>
              <a:xfrm>
                <a:off x="2615772" y="2385593"/>
                <a:ext cx="92894" cy="92777"/>
              </a:xfrm>
              <a:custGeom>
                <a:avLst/>
                <a:gdLst/>
                <a:ahLst/>
                <a:cxnLst/>
                <a:rect l="l" t="t" r="r" b="b"/>
                <a:pathLst>
                  <a:path w="799" h="798" extrusionOk="0">
                    <a:moveTo>
                      <a:pt x="798" y="405"/>
                    </a:moveTo>
                    <a:cubicBezTo>
                      <a:pt x="798" y="619"/>
                      <a:pt x="620" y="798"/>
                      <a:pt x="405" y="798"/>
                    </a:cubicBezTo>
                    <a:cubicBezTo>
                      <a:pt x="179" y="798"/>
                      <a:pt x="1" y="619"/>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3" name="Google Shape;2653;p40"/>
              <p:cNvSpPr/>
              <p:nvPr/>
            </p:nvSpPr>
            <p:spPr>
              <a:xfrm>
                <a:off x="3292646" y="2385593"/>
                <a:ext cx="92894" cy="92777"/>
              </a:xfrm>
              <a:custGeom>
                <a:avLst/>
                <a:gdLst/>
                <a:ahLst/>
                <a:cxnLst/>
                <a:rect l="l" t="t" r="r" b="b"/>
                <a:pathLst>
                  <a:path w="799" h="798" extrusionOk="0">
                    <a:moveTo>
                      <a:pt x="798" y="405"/>
                    </a:moveTo>
                    <a:cubicBezTo>
                      <a:pt x="798" y="619"/>
                      <a:pt x="620" y="798"/>
                      <a:pt x="394" y="798"/>
                    </a:cubicBezTo>
                    <a:cubicBezTo>
                      <a:pt x="179" y="798"/>
                      <a:pt x="1" y="619"/>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4" name="Google Shape;2654;p40"/>
              <p:cNvSpPr/>
              <p:nvPr/>
            </p:nvSpPr>
            <p:spPr>
              <a:xfrm>
                <a:off x="3969519" y="2385593"/>
                <a:ext cx="92894" cy="92777"/>
              </a:xfrm>
              <a:custGeom>
                <a:avLst/>
                <a:gdLst/>
                <a:ahLst/>
                <a:cxnLst/>
                <a:rect l="l" t="t" r="r" b="b"/>
                <a:pathLst>
                  <a:path w="799" h="798" extrusionOk="0">
                    <a:moveTo>
                      <a:pt x="799" y="405"/>
                    </a:moveTo>
                    <a:cubicBezTo>
                      <a:pt x="799" y="619"/>
                      <a:pt x="620" y="798"/>
                      <a:pt x="394" y="798"/>
                    </a:cubicBezTo>
                    <a:cubicBezTo>
                      <a:pt x="180" y="798"/>
                      <a:pt x="1" y="619"/>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5" name="Google Shape;2655;p40"/>
              <p:cNvSpPr/>
              <p:nvPr/>
            </p:nvSpPr>
            <p:spPr>
              <a:xfrm>
                <a:off x="4645114" y="2385593"/>
                <a:ext cx="94173" cy="92777"/>
              </a:xfrm>
              <a:custGeom>
                <a:avLst/>
                <a:gdLst/>
                <a:ahLst/>
                <a:cxnLst/>
                <a:rect l="l" t="t" r="r" b="b"/>
                <a:pathLst>
                  <a:path w="810" h="798" extrusionOk="0">
                    <a:moveTo>
                      <a:pt x="810" y="405"/>
                    </a:moveTo>
                    <a:cubicBezTo>
                      <a:pt x="810" y="619"/>
                      <a:pt x="631" y="798"/>
                      <a:pt x="405" y="798"/>
                    </a:cubicBezTo>
                    <a:cubicBezTo>
                      <a:pt x="191" y="798"/>
                      <a:pt x="0" y="619"/>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6" name="Google Shape;2656;p40"/>
              <p:cNvSpPr/>
              <p:nvPr/>
            </p:nvSpPr>
            <p:spPr>
              <a:xfrm>
                <a:off x="1601159" y="2827156"/>
                <a:ext cx="92894" cy="92777"/>
              </a:xfrm>
              <a:custGeom>
                <a:avLst/>
                <a:gdLst/>
                <a:ahLst/>
                <a:cxnLst/>
                <a:rect l="l" t="t" r="r" b="b"/>
                <a:pathLst>
                  <a:path w="799"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7" name="Google Shape;2657;p40"/>
              <p:cNvSpPr/>
              <p:nvPr/>
            </p:nvSpPr>
            <p:spPr>
              <a:xfrm>
                <a:off x="2278033" y="2827156"/>
                <a:ext cx="92894" cy="92777"/>
              </a:xfrm>
              <a:custGeom>
                <a:avLst/>
                <a:gdLst/>
                <a:ahLst/>
                <a:cxnLst/>
                <a:rect l="l" t="t" r="r" b="b"/>
                <a:pathLst>
                  <a:path w="799" h="798" extrusionOk="0">
                    <a:moveTo>
                      <a:pt x="798" y="393"/>
                    </a:moveTo>
                    <a:cubicBezTo>
                      <a:pt x="798" y="619"/>
                      <a:pt x="620" y="798"/>
                      <a:pt x="393" y="798"/>
                    </a:cubicBezTo>
                    <a:cubicBezTo>
                      <a:pt x="179" y="798"/>
                      <a:pt x="0" y="619"/>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8" name="Google Shape;2658;p40"/>
              <p:cNvSpPr/>
              <p:nvPr/>
            </p:nvSpPr>
            <p:spPr>
              <a:xfrm>
                <a:off x="2953511" y="2827156"/>
                <a:ext cx="92894" cy="92777"/>
              </a:xfrm>
              <a:custGeom>
                <a:avLst/>
                <a:gdLst/>
                <a:ahLst/>
                <a:cxnLst/>
                <a:rect l="l" t="t" r="r" b="b"/>
                <a:pathLst>
                  <a:path w="799" h="798" extrusionOk="0">
                    <a:moveTo>
                      <a:pt x="798" y="393"/>
                    </a:moveTo>
                    <a:cubicBezTo>
                      <a:pt x="798" y="619"/>
                      <a:pt x="620" y="798"/>
                      <a:pt x="406" y="798"/>
                    </a:cubicBezTo>
                    <a:cubicBezTo>
                      <a:pt x="179" y="798"/>
                      <a:pt x="1" y="619"/>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9" name="Google Shape;2659;p40"/>
              <p:cNvSpPr/>
              <p:nvPr/>
            </p:nvSpPr>
            <p:spPr>
              <a:xfrm>
                <a:off x="3630385" y="2827156"/>
                <a:ext cx="92894" cy="92777"/>
              </a:xfrm>
              <a:custGeom>
                <a:avLst/>
                <a:gdLst/>
                <a:ahLst/>
                <a:cxnLst/>
                <a:rect l="l" t="t" r="r" b="b"/>
                <a:pathLst>
                  <a:path w="799" h="798" extrusionOk="0">
                    <a:moveTo>
                      <a:pt x="799" y="393"/>
                    </a:moveTo>
                    <a:cubicBezTo>
                      <a:pt x="799" y="619"/>
                      <a:pt x="620" y="798"/>
                      <a:pt x="406" y="798"/>
                    </a:cubicBezTo>
                    <a:cubicBezTo>
                      <a:pt x="179" y="798"/>
                      <a:pt x="1" y="619"/>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0" name="Google Shape;2660;p40"/>
              <p:cNvSpPr/>
              <p:nvPr/>
            </p:nvSpPr>
            <p:spPr>
              <a:xfrm>
                <a:off x="4307375" y="2827156"/>
                <a:ext cx="92777" cy="92777"/>
              </a:xfrm>
              <a:custGeom>
                <a:avLst/>
                <a:gdLst/>
                <a:ahLst/>
                <a:cxnLst/>
                <a:rect l="l" t="t" r="r" b="b"/>
                <a:pathLst>
                  <a:path w="798" h="798" extrusionOk="0">
                    <a:moveTo>
                      <a:pt x="798" y="393"/>
                    </a:moveTo>
                    <a:cubicBezTo>
                      <a:pt x="798" y="619"/>
                      <a:pt x="619" y="798"/>
                      <a:pt x="405" y="798"/>
                    </a:cubicBezTo>
                    <a:cubicBezTo>
                      <a:pt x="179" y="798"/>
                      <a:pt x="0" y="619"/>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1" name="Google Shape;2661;p40"/>
              <p:cNvSpPr/>
              <p:nvPr/>
            </p:nvSpPr>
            <p:spPr>
              <a:xfrm>
                <a:off x="4984248" y="2827156"/>
                <a:ext cx="92777" cy="92777"/>
              </a:xfrm>
              <a:custGeom>
                <a:avLst/>
                <a:gdLst/>
                <a:ahLst/>
                <a:cxnLst/>
                <a:rect l="l" t="t" r="r" b="b"/>
                <a:pathLst>
                  <a:path w="798" h="798" extrusionOk="0">
                    <a:moveTo>
                      <a:pt x="798" y="393"/>
                    </a:moveTo>
                    <a:cubicBezTo>
                      <a:pt x="798" y="619"/>
                      <a:pt x="619" y="798"/>
                      <a:pt x="393" y="798"/>
                    </a:cubicBezTo>
                    <a:cubicBezTo>
                      <a:pt x="179" y="798"/>
                      <a:pt x="0" y="619"/>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2" name="Google Shape;2662;p40"/>
              <p:cNvSpPr/>
              <p:nvPr/>
            </p:nvSpPr>
            <p:spPr>
              <a:xfrm>
                <a:off x="1262025" y="326732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0"/>
                      <a:pt x="405" y="0"/>
                    </a:cubicBezTo>
                    <a:cubicBezTo>
                      <a:pt x="619"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3" name="Google Shape;2663;p40"/>
              <p:cNvSpPr/>
              <p:nvPr/>
            </p:nvSpPr>
            <p:spPr>
              <a:xfrm>
                <a:off x="1938899" y="326732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4" name="Google Shape;2664;p40"/>
              <p:cNvSpPr/>
              <p:nvPr/>
            </p:nvSpPr>
            <p:spPr>
              <a:xfrm>
                <a:off x="2615772" y="326732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0"/>
                      <a:pt x="405"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5" name="Google Shape;2665;p40"/>
              <p:cNvSpPr/>
              <p:nvPr/>
            </p:nvSpPr>
            <p:spPr>
              <a:xfrm>
                <a:off x="3292646" y="326732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0"/>
                      <a:pt x="394" y="0"/>
                    </a:cubicBezTo>
                    <a:cubicBezTo>
                      <a:pt x="620" y="0"/>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6" name="Google Shape;2666;p40"/>
              <p:cNvSpPr/>
              <p:nvPr/>
            </p:nvSpPr>
            <p:spPr>
              <a:xfrm>
                <a:off x="3969519" y="326732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0"/>
                      <a:pt x="394" y="0"/>
                    </a:cubicBezTo>
                    <a:cubicBezTo>
                      <a:pt x="620" y="0"/>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7" name="Google Shape;2667;p40"/>
              <p:cNvSpPr/>
              <p:nvPr/>
            </p:nvSpPr>
            <p:spPr>
              <a:xfrm>
                <a:off x="4645114" y="326732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0"/>
                      <a:pt x="405" y="0"/>
                    </a:cubicBezTo>
                    <a:cubicBezTo>
                      <a:pt x="631" y="0"/>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8" name="Google Shape;2668;p40"/>
              <p:cNvSpPr/>
              <p:nvPr/>
            </p:nvSpPr>
            <p:spPr>
              <a:xfrm>
                <a:off x="1601159" y="3708885"/>
                <a:ext cx="92894" cy="91499"/>
              </a:xfrm>
              <a:custGeom>
                <a:avLst/>
                <a:gdLst/>
                <a:ahLst/>
                <a:cxnLst/>
                <a:rect l="l" t="t" r="r" b="b"/>
                <a:pathLst>
                  <a:path w="799"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9" name="Google Shape;2669;p40"/>
              <p:cNvSpPr/>
              <p:nvPr/>
            </p:nvSpPr>
            <p:spPr>
              <a:xfrm>
                <a:off x="2278033" y="3708885"/>
                <a:ext cx="92894" cy="91499"/>
              </a:xfrm>
              <a:custGeom>
                <a:avLst/>
                <a:gdLst/>
                <a:ahLst/>
                <a:cxnLst/>
                <a:rect l="l" t="t" r="r" b="b"/>
                <a:pathLst>
                  <a:path w="799" h="787" extrusionOk="0">
                    <a:moveTo>
                      <a:pt x="798" y="393"/>
                    </a:moveTo>
                    <a:cubicBezTo>
                      <a:pt x="798" y="620"/>
                      <a:pt x="620" y="786"/>
                      <a:pt x="393" y="786"/>
                    </a:cubicBezTo>
                    <a:cubicBezTo>
                      <a:pt x="179" y="786"/>
                      <a:pt x="0" y="608"/>
                      <a:pt x="0" y="393"/>
                    </a:cubicBezTo>
                    <a:cubicBezTo>
                      <a:pt x="0" y="179"/>
                      <a:pt x="179" y="0"/>
                      <a:pt x="393"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0" name="Google Shape;2670;p40"/>
              <p:cNvSpPr/>
              <p:nvPr/>
            </p:nvSpPr>
            <p:spPr>
              <a:xfrm>
                <a:off x="2953511" y="3708885"/>
                <a:ext cx="92894" cy="91499"/>
              </a:xfrm>
              <a:custGeom>
                <a:avLst/>
                <a:gdLst/>
                <a:ahLst/>
                <a:cxnLst/>
                <a:rect l="l" t="t" r="r" b="b"/>
                <a:pathLst>
                  <a:path w="799" h="787" extrusionOk="0">
                    <a:moveTo>
                      <a:pt x="798" y="393"/>
                    </a:moveTo>
                    <a:cubicBezTo>
                      <a:pt x="798" y="620"/>
                      <a:pt x="620" y="786"/>
                      <a:pt x="406" y="786"/>
                    </a:cubicBezTo>
                    <a:cubicBezTo>
                      <a:pt x="179" y="786"/>
                      <a:pt x="1" y="608"/>
                      <a:pt x="1" y="393"/>
                    </a:cubicBezTo>
                    <a:cubicBezTo>
                      <a:pt x="1" y="179"/>
                      <a:pt x="179" y="0"/>
                      <a:pt x="406" y="0"/>
                    </a:cubicBezTo>
                    <a:cubicBezTo>
                      <a:pt x="620"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1" name="Google Shape;2671;p40"/>
              <p:cNvSpPr/>
              <p:nvPr/>
            </p:nvSpPr>
            <p:spPr>
              <a:xfrm>
                <a:off x="3630385" y="3708885"/>
                <a:ext cx="92894" cy="91499"/>
              </a:xfrm>
              <a:custGeom>
                <a:avLst/>
                <a:gdLst/>
                <a:ahLst/>
                <a:cxnLst/>
                <a:rect l="l" t="t" r="r" b="b"/>
                <a:pathLst>
                  <a:path w="799" h="787" extrusionOk="0">
                    <a:moveTo>
                      <a:pt x="799" y="393"/>
                    </a:moveTo>
                    <a:cubicBezTo>
                      <a:pt x="799" y="620"/>
                      <a:pt x="620" y="786"/>
                      <a:pt x="406" y="786"/>
                    </a:cubicBezTo>
                    <a:cubicBezTo>
                      <a:pt x="179" y="786"/>
                      <a:pt x="1" y="608"/>
                      <a:pt x="1" y="393"/>
                    </a:cubicBezTo>
                    <a:cubicBezTo>
                      <a:pt x="1" y="179"/>
                      <a:pt x="179" y="0"/>
                      <a:pt x="406" y="0"/>
                    </a:cubicBezTo>
                    <a:cubicBezTo>
                      <a:pt x="620" y="0"/>
                      <a:pt x="799" y="179"/>
                      <a:pt x="799"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2" name="Google Shape;2672;p40"/>
              <p:cNvSpPr/>
              <p:nvPr/>
            </p:nvSpPr>
            <p:spPr>
              <a:xfrm>
                <a:off x="4307375" y="3708885"/>
                <a:ext cx="92777" cy="91499"/>
              </a:xfrm>
              <a:custGeom>
                <a:avLst/>
                <a:gdLst/>
                <a:ahLst/>
                <a:cxnLst/>
                <a:rect l="l" t="t" r="r" b="b"/>
                <a:pathLst>
                  <a:path w="798" h="787" extrusionOk="0">
                    <a:moveTo>
                      <a:pt x="798" y="393"/>
                    </a:moveTo>
                    <a:cubicBezTo>
                      <a:pt x="798" y="620"/>
                      <a:pt x="619" y="786"/>
                      <a:pt x="405" y="786"/>
                    </a:cubicBezTo>
                    <a:cubicBezTo>
                      <a:pt x="179" y="786"/>
                      <a:pt x="0" y="608"/>
                      <a:pt x="0" y="393"/>
                    </a:cubicBezTo>
                    <a:cubicBezTo>
                      <a:pt x="0" y="179"/>
                      <a:pt x="179" y="0"/>
                      <a:pt x="405"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3" name="Google Shape;2673;p40"/>
              <p:cNvSpPr/>
              <p:nvPr/>
            </p:nvSpPr>
            <p:spPr>
              <a:xfrm>
                <a:off x="4984248" y="3708885"/>
                <a:ext cx="92777" cy="91499"/>
              </a:xfrm>
              <a:custGeom>
                <a:avLst/>
                <a:gdLst/>
                <a:ahLst/>
                <a:cxnLst/>
                <a:rect l="l" t="t" r="r" b="b"/>
                <a:pathLst>
                  <a:path w="798" h="787" extrusionOk="0">
                    <a:moveTo>
                      <a:pt x="798" y="393"/>
                    </a:moveTo>
                    <a:cubicBezTo>
                      <a:pt x="798" y="620"/>
                      <a:pt x="619" y="786"/>
                      <a:pt x="393" y="786"/>
                    </a:cubicBezTo>
                    <a:cubicBezTo>
                      <a:pt x="179" y="786"/>
                      <a:pt x="0" y="608"/>
                      <a:pt x="0" y="393"/>
                    </a:cubicBezTo>
                    <a:cubicBezTo>
                      <a:pt x="0" y="179"/>
                      <a:pt x="179" y="0"/>
                      <a:pt x="393" y="0"/>
                    </a:cubicBezTo>
                    <a:cubicBezTo>
                      <a:pt x="619" y="0"/>
                      <a:pt x="798" y="179"/>
                      <a:pt x="798" y="3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4" name="Google Shape;2674;p40"/>
              <p:cNvSpPr/>
              <p:nvPr/>
            </p:nvSpPr>
            <p:spPr>
              <a:xfrm>
                <a:off x="1262025" y="4149053"/>
                <a:ext cx="92777" cy="92894"/>
              </a:xfrm>
              <a:custGeom>
                <a:avLst/>
                <a:gdLst/>
                <a:ahLst/>
                <a:cxnLst/>
                <a:rect l="l" t="t" r="r" b="b"/>
                <a:pathLst>
                  <a:path w="798" h="799" extrusionOk="0">
                    <a:moveTo>
                      <a:pt x="798" y="405"/>
                    </a:moveTo>
                    <a:cubicBezTo>
                      <a:pt x="798" y="620"/>
                      <a:pt x="619" y="798"/>
                      <a:pt x="405" y="798"/>
                    </a:cubicBezTo>
                    <a:cubicBezTo>
                      <a:pt x="179" y="798"/>
                      <a:pt x="0" y="620"/>
                      <a:pt x="0" y="405"/>
                    </a:cubicBezTo>
                    <a:cubicBezTo>
                      <a:pt x="0" y="179"/>
                      <a:pt x="179" y="1"/>
                      <a:pt x="405" y="1"/>
                    </a:cubicBezTo>
                    <a:cubicBezTo>
                      <a:pt x="619"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5" name="Google Shape;2675;p40"/>
              <p:cNvSpPr/>
              <p:nvPr/>
            </p:nvSpPr>
            <p:spPr>
              <a:xfrm>
                <a:off x="1938899" y="4149053"/>
                <a:ext cx="92894" cy="92894"/>
              </a:xfrm>
              <a:custGeom>
                <a:avLst/>
                <a:gdLst/>
                <a:ahLst/>
                <a:cxnLst/>
                <a:rect l="l" t="t" r="r" b="b"/>
                <a:pathLst>
                  <a:path w="799" h="799" extrusionOk="0">
                    <a:moveTo>
                      <a:pt x="798" y="405"/>
                    </a:moveTo>
                    <a:cubicBezTo>
                      <a:pt x="798" y="620"/>
                      <a:pt x="620" y="798"/>
                      <a:pt x="405" y="798"/>
                    </a:cubicBezTo>
                    <a:cubicBezTo>
                      <a:pt x="179" y="798"/>
                      <a:pt x="0" y="620"/>
                      <a:pt x="0" y="405"/>
                    </a:cubicBezTo>
                    <a:cubicBezTo>
                      <a:pt x="0"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6" name="Google Shape;2676;p40"/>
              <p:cNvSpPr/>
              <p:nvPr/>
            </p:nvSpPr>
            <p:spPr>
              <a:xfrm>
                <a:off x="2615772" y="4149053"/>
                <a:ext cx="92894" cy="92894"/>
              </a:xfrm>
              <a:custGeom>
                <a:avLst/>
                <a:gdLst/>
                <a:ahLst/>
                <a:cxnLst/>
                <a:rect l="l" t="t" r="r" b="b"/>
                <a:pathLst>
                  <a:path w="799" h="799" extrusionOk="0">
                    <a:moveTo>
                      <a:pt x="798" y="405"/>
                    </a:moveTo>
                    <a:cubicBezTo>
                      <a:pt x="798" y="620"/>
                      <a:pt x="620" y="798"/>
                      <a:pt x="405" y="798"/>
                    </a:cubicBezTo>
                    <a:cubicBezTo>
                      <a:pt x="179" y="798"/>
                      <a:pt x="1" y="620"/>
                      <a:pt x="1" y="405"/>
                    </a:cubicBezTo>
                    <a:cubicBezTo>
                      <a:pt x="1" y="179"/>
                      <a:pt x="179" y="1"/>
                      <a:pt x="405"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7" name="Google Shape;2677;p40"/>
              <p:cNvSpPr/>
              <p:nvPr/>
            </p:nvSpPr>
            <p:spPr>
              <a:xfrm>
                <a:off x="3292646" y="4149053"/>
                <a:ext cx="92894" cy="92894"/>
              </a:xfrm>
              <a:custGeom>
                <a:avLst/>
                <a:gdLst/>
                <a:ahLst/>
                <a:cxnLst/>
                <a:rect l="l" t="t" r="r" b="b"/>
                <a:pathLst>
                  <a:path w="799" h="799" extrusionOk="0">
                    <a:moveTo>
                      <a:pt x="798" y="405"/>
                    </a:moveTo>
                    <a:cubicBezTo>
                      <a:pt x="798" y="620"/>
                      <a:pt x="620" y="798"/>
                      <a:pt x="394" y="798"/>
                    </a:cubicBezTo>
                    <a:cubicBezTo>
                      <a:pt x="179" y="798"/>
                      <a:pt x="1" y="620"/>
                      <a:pt x="1" y="405"/>
                    </a:cubicBezTo>
                    <a:cubicBezTo>
                      <a:pt x="1" y="179"/>
                      <a:pt x="179" y="1"/>
                      <a:pt x="394" y="1"/>
                    </a:cubicBezTo>
                    <a:cubicBezTo>
                      <a:pt x="620" y="1"/>
                      <a:pt x="798" y="179"/>
                      <a:pt x="798"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8" name="Google Shape;2678;p40"/>
              <p:cNvSpPr/>
              <p:nvPr/>
            </p:nvSpPr>
            <p:spPr>
              <a:xfrm>
                <a:off x="3969519" y="4149053"/>
                <a:ext cx="92894" cy="92894"/>
              </a:xfrm>
              <a:custGeom>
                <a:avLst/>
                <a:gdLst/>
                <a:ahLst/>
                <a:cxnLst/>
                <a:rect l="l" t="t" r="r" b="b"/>
                <a:pathLst>
                  <a:path w="799" h="799" extrusionOk="0">
                    <a:moveTo>
                      <a:pt x="799" y="405"/>
                    </a:moveTo>
                    <a:cubicBezTo>
                      <a:pt x="799" y="620"/>
                      <a:pt x="620" y="798"/>
                      <a:pt x="394" y="798"/>
                    </a:cubicBezTo>
                    <a:cubicBezTo>
                      <a:pt x="180" y="798"/>
                      <a:pt x="1" y="620"/>
                      <a:pt x="1" y="405"/>
                    </a:cubicBezTo>
                    <a:cubicBezTo>
                      <a:pt x="1" y="179"/>
                      <a:pt x="180" y="1"/>
                      <a:pt x="394" y="1"/>
                    </a:cubicBezTo>
                    <a:cubicBezTo>
                      <a:pt x="620" y="1"/>
                      <a:pt x="799" y="179"/>
                      <a:pt x="799"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9" name="Google Shape;2679;p40"/>
              <p:cNvSpPr/>
              <p:nvPr/>
            </p:nvSpPr>
            <p:spPr>
              <a:xfrm>
                <a:off x="4645114" y="4149053"/>
                <a:ext cx="94173" cy="92894"/>
              </a:xfrm>
              <a:custGeom>
                <a:avLst/>
                <a:gdLst/>
                <a:ahLst/>
                <a:cxnLst/>
                <a:rect l="l" t="t" r="r" b="b"/>
                <a:pathLst>
                  <a:path w="810" h="799" extrusionOk="0">
                    <a:moveTo>
                      <a:pt x="810" y="405"/>
                    </a:moveTo>
                    <a:cubicBezTo>
                      <a:pt x="810" y="620"/>
                      <a:pt x="631" y="798"/>
                      <a:pt x="405" y="798"/>
                    </a:cubicBezTo>
                    <a:cubicBezTo>
                      <a:pt x="191" y="798"/>
                      <a:pt x="0" y="620"/>
                      <a:pt x="0" y="405"/>
                    </a:cubicBezTo>
                    <a:cubicBezTo>
                      <a:pt x="0" y="179"/>
                      <a:pt x="191" y="1"/>
                      <a:pt x="405" y="1"/>
                    </a:cubicBezTo>
                    <a:cubicBezTo>
                      <a:pt x="631" y="1"/>
                      <a:pt x="810" y="179"/>
                      <a:pt x="810"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0" name="Google Shape;2680;p40"/>
              <p:cNvSpPr/>
              <p:nvPr/>
            </p:nvSpPr>
            <p:spPr>
              <a:xfrm>
                <a:off x="1601159" y="4589220"/>
                <a:ext cx="92894" cy="92894"/>
              </a:xfrm>
              <a:custGeom>
                <a:avLst/>
                <a:gdLst/>
                <a:ahLst/>
                <a:cxnLst/>
                <a:rect l="l" t="t" r="r" b="b"/>
                <a:pathLst>
                  <a:path w="799"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1" name="Google Shape;2681;p40"/>
              <p:cNvSpPr/>
              <p:nvPr/>
            </p:nvSpPr>
            <p:spPr>
              <a:xfrm>
                <a:off x="2278033" y="4589220"/>
                <a:ext cx="92894" cy="92894"/>
              </a:xfrm>
              <a:custGeom>
                <a:avLst/>
                <a:gdLst/>
                <a:ahLst/>
                <a:cxnLst/>
                <a:rect l="l" t="t" r="r" b="b"/>
                <a:pathLst>
                  <a:path w="799" h="799" extrusionOk="0">
                    <a:moveTo>
                      <a:pt x="798" y="406"/>
                    </a:moveTo>
                    <a:cubicBezTo>
                      <a:pt x="798" y="620"/>
                      <a:pt x="620" y="799"/>
                      <a:pt x="393" y="799"/>
                    </a:cubicBezTo>
                    <a:cubicBezTo>
                      <a:pt x="179" y="799"/>
                      <a:pt x="0" y="620"/>
                      <a:pt x="0" y="406"/>
                    </a:cubicBezTo>
                    <a:cubicBezTo>
                      <a:pt x="0" y="179"/>
                      <a:pt x="179" y="1"/>
                      <a:pt x="393"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2" name="Google Shape;2682;p40"/>
              <p:cNvSpPr/>
              <p:nvPr/>
            </p:nvSpPr>
            <p:spPr>
              <a:xfrm>
                <a:off x="2953511" y="4589220"/>
                <a:ext cx="92894" cy="92894"/>
              </a:xfrm>
              <a:custGeom>
                <a:avLst/>
                <a:gdLst/>
                <a:ahLst/>
                <a:cxnLst/>
                <a:rect l="l" t="t" r="r" b="b"/>
                <a:pathLst>
                  <a:path w="799" h="799" extrusionOk="0">
                    <a:moveTo>
                      <a:pt x="798" y="406"/>
                    </a:moveTo>
                    <a:cubicBezTo>
                      <a:pt x="798" y="620"/>
                      <a:pt x="620" y="799"/>
                      <a:pt x="406" y="799"/>
                    </a:cubicBezTo>
                    <a:cubicBezTo>
                      <a:pt x="179" y="799"/>
                      <a:pt x="1" y="620"/>
                      <a:pt x="1" y="406"/>
                    </a:cubicBezTo>
                    <a:cubicBezTo>
                      <a:pt x="1" y="179"/>
                      <a:pt x="179" y="1"/>
                      <a:pt x="406" y="1"/>
                    </a:cubicBezTo>
                    <a:cubicBezTo>
                      <a:pt x="620"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3" name="Google Shape;2683;p40"/>
              <p:cNvSpPr/>
              <p:nvPr/>
            </p:nvSpPr>
            <p:spPr>
              <a:xfrm>
                <a:off x="3630385" y="4589220"/>
                <a:ext cx="92894" cy="92894"/>
              </a:xfrm>
              <a:custGeom>
                <a:avLst/>
                <a:gdLst/>
                <a:ahLst/>
                <a:cxnLst/>
                <a:rect l="l" t="t" r="r" b="b"/>
                <a:pathLst>
                  <a:path w="799" h="799" extrusionOk="0">
                    <a:moveTo>
                      <a:pt x="799" y="406"/>
                    </a:moveTo>
                    <a:cubicBezTo>
                      <a:pt x="799" y="620"/>
                      <a:pt x="620" y="799"/>
                      <a:pt x="406" y="799"/>
                    </a:cubicBezTo>
                    <a:cubicBezTo>
                      <a:pt x="179" y="799"/>
                      <a:pt x="1" y="620"/>
                      <a:pt x="1" y="406"/>
                    </a:cubicBezTo>
                    <a:cubicBezTo>
                      <a:pt x="1" y="179"/>
                      <a:pt x="179" y="1"/>
                      <a:pt x="406" y="1"/>
                    </a:cubicBezTo>
                    <a:cubicBezTo>
                      <a:pt x="620" y="1"/>
                      <a:pt x="799" y="179"/>
                      <a:pt x="799"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4" name="Google Shape;2684;p40"/>
              <p:cNvSpPr/>
              <p:nvPr/>
            </p:nvSpPr>
            <p:spPr>
              <a:xfrm>
                <a:off x="4307375" y="4589220"/>
                <a:ext cx="92777" cy="92894"/>
              </a:xfrm>
              <a:custGeom>
                <a:avLst/>
                <a:gdLst/>
                <a:ahLst/>
                <a:cxnLst/>
                <a:rect l="l" t="t" r="r" b="b"/>
                <a:pathLst>
                  <a:path w="798" h="799" extrusionOk="0">
                    <a:moveTo>
                      <a:pt x="798" y="406"/>
                    </a:moveTo>
                    <a:cubicBezTo>
                      <a:pt x="798" y="620"/>
                      <a:pt x="619" y="799"/>
                      <a:pt x="405" y="799"/>
                    </a:cubicBezTo>
                    <a:cubicBezTo>
                      <a:pt x="179" y="799"/>
                      <a:pt x="0" y="620"/>
                      <a:pt x="0" y="406"/>
                    </a:cubicBezTo>
                    <a:cubicBezTo>
                      <a:pt x="0" y="179"/>
                      <a:pt x="179" y="1"/>
                      <a:pt x="405"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5" name="Google Shape;2685;p40"/>
              <p:cNvSpPr/>
              <p:nvPr/>
            </p:nvSpPr>
            <p:spPr>
              <a:xfrm>
                <a:off x="4984248" y="4589220"/>
                <a:ext cx="92777" cy="92894"/>
              </a:xfrm>
              <a:custGeom>
                <a:avLst/>
                <a:gdLst/>
                <a:ahLst/>
                <a:cxnLst/>
                <a:rect l="l" t="t" r="r" b="b"/>
                <a:pathLst>
                  <a:path w="798" h="799" extrusionOk="0">
                    <a:moveTo>
                      <a:pt x="798" y="406"/>
                    </a:moveTo>
                    <a:cubicBezTo>
                      <a:pt x="798" y="620"/>
                      <a:pt x="619" y="799"/>
                      <a:pt x="393" y="799"/>
                    </a:cubicBezTo>
                    <a:cubicBezTo>
                      <a:pt x="179" y="799"/>
                      <a:pt x="0" y="620"/>
                      <a:pt x="0" y="406"/>
                    </a:cubicBezTo>
                    <a:cubicBezTo>
                      <a:pt x="0" y="179"/>
                      <a:pt x="179" y="1"/>
                      <a:pt x="393" y="1"/>
                    </a:cubicBezTo>
                    <a:cubicBezTo>
                      <a:pt x="619" y="1"/>
                      <a:pt x="798" y="179"/>
                      <a:pt x="798"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686" name="Google Shape;2686;p40"/>
          <p:cNvGrpSpPr/>
          <p:nvPr/>
        </p:nvGrpSpPr>
        <p:grpSpPr>
          <a:xfrm>
            <a:off x="1757901" y="1258851"/>
            <a:ext cx="8707633" cy="4595631"/>
            <a:chOff x="1308900" y="944175"/>
            <a:chExt cx="6530725" cy="3143100"/>
          </a:xfrm>
        </p:grpSpPr>
        <p:sp>
          <p:nvSpPr>
            <p:cNvPr id="2687" name="Google Shape;2687;p40"/>
            <p:cNvSpPr/>
            <p:nvPr/>
          </p:nvSpPr>
          <p:spPr>
            <a:xfrm>
              <a:off x="1308900" y="944175"/>
              <a:ext cx="6526200" cy="3143100"/>
            </a:xfrm>
            <a:prstGeom prst="rect">
              <a:avLst/>
            </a:prstGeom>
            <a:solidFill>
              <a:srgbClr val="F1DB58">
                <a:alpha val="3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8" name="Google Shape;2688;p40"/>
            <p:cNvSpPr/>
            <p:nvPr/>
          </p:nvSpPr>
          <p:spPr>
            <a:xfrm>
              <a:off x="1308900" y="944175"/>
              <a:ext cx="6526200" cy="314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9" name="Google Shape;2689;p40"/>
            <p:cNvSpPr/>
            <p:nvPr/>
          </p:nvSpPr>
          <p:spPr>
            <a:xfrm>
              <a:off x="1313425" y="944175"/>
              <a:ext cx="6526200" cy="3143100"/>
            </a:xfrm>
            <a:prstGeom prst="rect">
              <a:avLst/>
            </a:prstGeom>
            <a:solidFill>
              <a:srgbClr val="FFF9D4">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690" name="Google Shape;2690;p40"/>
          <p:cNvSpPr txBox="1">
            <a:spLocks noGrp="1"/>
          </p:cNvSpPr>
          <p:nvPr>
            <p:ph type="ctrTitle"/>
          </p:nvPr>
        </p:nvSpPr>
        <p:spPr>
          <a:xfrm>
            <a:off x="1987801" y="1318300"/>
            <a:ext cx="8216400" cy="120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980" b="1">
                <a:latin typeface="Itim"/>
                <a:ea typeface="Itim"/>
                <a:cs typeface="Itim"/>
                <a:sym typeface="Itim"/>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2691" name="Google Shape;2691;p40"/>
          <p:cNvSpPr txBox="1">
            <a:spLocks noGrp="1"/>
          </p:cNvSpPr>
          <p:nvPr>
            <p:ph type="subTitle" idx="1"/>
          </p:nvPr>
        </p:nvSpPr>
        <p:spPr>
          <a:xfrm>
            <a:off x="1745201" y="2469767"/>
            <a:ext cx="8701600" cy="143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28">
                <a:latin typeface="Coming Soon"/>
                <a:ea typeface="Coming Soon"/>
                <a:cs typeface="Coming Soon"/>
                <a:sym typeface="Coming Soon"/>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2692" name="Google Shape;2692;p40"/>
          <p:cNvSpPr/>
          <p:nvPr/>
        </p:nvSpPr>
        <p:spPr>
          <a:xfrm>
            <a:off x="11849458" y="2217415"/>
            <a:ext cx="189964" cy="16627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93" name="Google Shape;2693;p40"/>
          <p:cNvSpPr txBox="1"/>
          <p:nvPr/>
        </p:nvSpPr>
        <p:spPr>
          <a:xfrm>
            <a:off x="2806852" y="4501533"/>
            <a:ext cx="6737200" cy="799200"/>
          </a:xfrm>
          <a:prstGeom prst="rect">
            <a:avLst/>
          </a:prstGeom>
          <a:noFill/>
          <a:ln>
            <a:noFill/>
          </a:ln>
        </p:spPr>
        <p:txBody>
          <a:bodyPr spcFirstLastPara="1" wrap="square" lIns="121598" tIns="121598" rIns="121598" bIns="121598" anchor="t" anchorCtr="0">
            <a:noAutofit/>
          </a:bodyPr>
          <a:lstStyle/>
          <a:p>
            <a:pPr marL="0" lvl="0" indent="0" algn="ctr" rtl="0">
              <a:spcBef>
                <a:spcPts val="399"/>
              </a:spcBef>
              <a:spcAft>
                <a:spcPts val="0"/>
              </a:spcAft>
              <a:buNone/>
            </a:pPr>
            <a:r>
              <a:rPr lang="en" sz="1596" b="1">
                <a:solidFill>
                  <a:schemeClr val="dk2"/>
                </a:solidFill>
                <a:latin typeface="Coming Soon"/>
                <a:ea typeface="Coming Soon"/>
                <a:cs typeface="Coming Soon"/>
                <a:sym typeface="Coming Soon"/>
              </a:rPr>
              <a:t>CREDITS: </a:t>
            </a:r>
            <a:r>
              <a:rPr lang="en" sz="1596">
                <a:solidFill>
                  <a:schemeClr val="dk2"/>
                </a:solidFill>
                <a:latin typeface="Coming Soon"/>
                <a:ea typeface="Coming Soon"/>
                <a:cs typeface="Coming Soon"/>
                <a:sym typeface="Coming Soon"/>
              </a:rPr>
              <a:t>This presentation template was created by </a:t>
            </a:r>
            <a:r>
              <a:rPr lang="en" sz="1596" b="1">
                <a:solidFill>
                  <a:schemeClr val="dk2"/>
                </a:solidFill>
                <a:uFill>
                  <a:noFill/>
                </a:uFill>
                <a:latin typeface="Coming Soon"/>
                <a:ea typeface="Coming Soon"/>
                <a:cs typeface="Coming Soon"/>
                <a:sym typeface="Coming Soon"/>
                <a:hlinkClick r:id="rId2">
                  <a:extLst>
                    <a:ext uri="{A12FA001-AC4F-418D-AE19-62706E023703}">
                      <ahyp:hlinkClr xmlns:ahyp="http://schemas.microsoft.com/office/drawing/2018/hyperlinkcolor" xmlns="" val="tx"/>
                    </a:ext>
                  </a:extLst>
                </a:hlinkClick>
              </a:rPr>
              <a:t>Slidesgo</a:t>
            </a:r>
            <a:r>
              <a:rPr lang="en" sz="1596">
                <a:solidFill>
                  <a:schemeClr val="dk2"/>
                </a:solidFill>
                <a:latin typeface="Coming Soon"/>
                <a:ea typeface="Coming Soon"/>
                <a:cs typeface="Coming Soon"/>
                <a:sym typeface="Coming Soon"/>
              </a:rPr>
              <a:t>, including icons by </a:t>
            </a:r>
            <a:r>
              <a:rPr lang="en" sz="1596" b="1">
                <a:solidFill>
                  <a:schemeClr val="dk2"/>
                </a:solidFill>
                <a:uFill>
                  <a:noFill/>
                </a:uFill>
                <a:latin typeface="Coming Soon"/>
                <a:ea typeface="Coming Soon"/>
                <a:cs typeface="Coming Soon"/>
                <a:sym typeface="Coming Soon"/>
                <a:hlinkClick r:id="rId3">
                  <a:extLst>
                    <a:ext uri="{A12FA001-AC4F-418D-AE19-62706E023703}">
                      <ahyp:hlinkClr xmlns:ahyp="http://schemas.microsoft.com/office/drawing/2018/hyperlinkcolor" xmlns="" val="tx"/>
                    </a:ext>
                  </a:extLst>
                </a:hlinkClick>
              </a:rPr>
              <a:t>Flaticon</a:t>
            </a:r>
            <a:r>
              <a:rPr lang="en" sz="1596">
                <a:solidFill>
                  <a:schemeClr val="dk2"/>
                </a:solidFill>
                <a:latin typeface="Coming Soon"/>
                <a:ea typeface="Coming Soon"/>
                <a:cs typeface="Coming Soon"/>
                <a:sym typeface="Coming Soon"/>
              </a:rPr>
              <a:t>, infographics &amp; images by </a:t>
            </a:r>
            <a:r>
              <a:rPr lang="en" sz="1596" b="1">
                <a:solidFill>
                  <a:schemeClr val="dk2"/>
                </a:solidFill>
                <a:uFill>
                  <a:noFill/>
                </a:uFill>
                <a:latin typeface="Coming Soon"/>
                <a:ea typeface="Coming Soon"/>
                <a:cs typeface="Coming Soon"/>
                <a:sym typeface="Coming Soon"/>
                <a:hlinkClick r:id="rId4">
                  <a:extLst>
                    <a:ext uri="{A12FA001-AC4F-418D-AE19-62706E023703}">
                      <ahyp:hlinkClr xmlns:ahyp="http://schemas.microsoft.com/office/drawing/2018/hyperlinkcolor" xmlns="" val="tx"/>
                    </a:ext>
                  </a:extLst>
                </a:hlinkClick>
              </a:rPr>
              <a:t>Freepik</a:t>
            </a:r>
            <a:endParaRPr sz="1596">
              <a:solidFill>
                <a:schemeClr val="dk2"/>
              </a:solidFill>
              <a:latin typeface="Coming Soon"/>
              <a:ea typeface="Coming Soon"/>
              <a:cs typeface="Coming Soon"/>
              <a:sym typeface="Coming Soon"/>
            </a:endParaRPr>
          </a:p>
        </p:txBody>
      </p:sp>
    </p:spTree>
    <p:extLst>
      <p:ext uri="{BB962C8B-B14F-4D97-AF65-F5344CB8AC3E}">
        <p14:creationId xmlns:p14="http://schemas.microsoft.com/office/powerpoint/2010/main" val="163373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3037"/>
        <p:cNvGrpSpPr/>
        <p:nvPr/>
      </p:nvGrpSpPr>
      <p:grpSpPr>
        <a:xfrm>
          <a:off x="0" y="0"/>
          <a:ext cx="0" cy="0"/>
          <a:chOff x="0" y="0"/>
          <a:chExt cx="0" cy="0"/>
        </a:xfrm>
      </p:grpSpPr>
      <p:sp>
        <p:nvSpPr>
          <p:cNvPr id="3038" name="Google Shape;3038;p42"/>
          <p:cNvSpPr/>
          <p:nvPr/>
        </p:nvSpPr>
        <p:spPr>
          <a:xfrm>
            <a:off x="9384929" y="245935"/>
            <a:ext cx="207163" cy="183367"/>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39" name="Google Shape;3039;p42"/>
          <p:cNvSpPr/>
          <p:nvPr/>
        </p:nvSpPr>
        <p:spPr>
          <a:xfrm>
            <a:off x="1784905" y="5059424"/>
            <a:ext cx="129303" cy="109717"/>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0" name="Google Shape;3040;p42"/>
          <p:cNvSpPr/>
          <p:nvPr/>
        </p:nvSpPr>
        <p:spPr>
          <a:xfrm>
            <a:off x="10321666" y="500424"/>
            <a:ext cx="769558" cy="552823"/>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1" name="Google Shape;3041;p42"/>
          <p:cNvSpPr/>
          <p:nvPr/>
        </p:nvSpPr>
        <p:spPr>
          <a:xfrm>
            <a:off x="8295501" y="641001"/>
            <a:ext cx="314120" cy="271652"/>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2" name="Google Shape;3042;p42"/>
          <p:cNvSpPr/>
          <p:nvPr/>
        </p:nvSpPr>
        <p:spPr>
          <a:xfrm>
            <a:off x="11628011" y="1939674"/>
            <a:ext cx="314120" cy="274947"/>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3" name="Google Shape;3043;p42"/>
          <p:cNvSpPr/>
          <p:nvPr/>
        </p:nvSpPr>
        <p:spPr>
          <a:xfrm>
            <a:off x="2244704" y="6041336"/>
            <a:ext cx="322175" cy="341579"/>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4" name="Google Shape;3044;p42"/>
          <p:cNvSpPr/>
          <p:nvPr/>
        </p:nvSpPr>
        <p:spPr>
          <a:xfrm>
            <a:off x="2221265" y="3996525"/>
            <a:ext cx="207168" cy="177168"/>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5" name="Google Shape;3045;p42"/>
          <p:cNvSpPr/>
          <p:nvPr/>
        </p:nvSpPr>
        <p:spPr>
          <a:xfrm>
            <a:off x="5577984" y="70094"/>
            <a:ext cx="207195" cy="175841"/>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6" name="Google Shape;3046;p42"/>
          <p:cNvSpPr/>
          <p:nvPr/>
        </p:nvSpPr>
        <p:spPr>
          <a:xfrm>
            <a:off x="11942131" y="157675"/>
            <a:ext cx="769558" cy="552823"/>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7" name="Google Shape;3047;p42"/>
          <p:cNvSpPr/>
          <p:nvPr/>
        </p:nvSpPr>
        <p:spPr>
          <a:xfrm>
            <a:off x="383504" y="4173717"/>
            <a:ext cx="675468" cy="489852"/>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8" name="Google Shape;3048;p42"/>
          <p:cNvSpPr/>
          <p:nvPr/>
        </p:nvSpPr>
        <p:spPr>
          <a:xfrm>
            <a:off x="1378837" y="639366"/>
            <a:ext cx="207164" cy="18131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9" name="Google Shape;3049;p42"/>
          <p:cNvSpPr/>
          <p:nvPr/>
        </p:nvSpPr>
        <p:spPr>
          <a:xfrm>
            <a:off x="147942" y="500442"/>
            <a:ext cx="314120" cy="271652"/>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50" name="Google Shape;3050;p42"/>
          <p:cNvSpPr/>
          <p:nvPr/>
        </p:nvSpPr>
        <p:spPr>
          <a:xfrm>
            <a:off x="3062015" y="364433"/>
            <a:ext cx="314120" cy="274947"/>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1" name="Google Shape;3051;p42"/>
          <p:cNvGrpSpPr/>
          <p:nvPr/>
        </p:nvGrpSpPr>
        <p:grpSpPr>
          <a:xfrm flipH="1">
            <a:off x="7294696" y="473700"/>
            <a:ext cx="5097543" cy="6569584"/>
            <a:chOff x="-1852300" y="-3216036"/>
            <a:chExt cx="1929913" cy="2487222"/>
          </a:xfrm>
        </p:grpSpPr>
        <p:sp>
          <p:nvSpPr>
            <p:cNvPr id="3052" name="Google Shape;3052;p42"/>
            <p:cNvSpPr/>
            <p:nvPr/>
          </p:nvSpPr>
          <p:spPr>
            <a:xfrm>
              <a:off x="-468818" y="-2531407"/>
              <a:ext cx="88339" cy="78186"/>
            </a:xfrm>
            <a:custGeom>
              <a:avLst/>
              <a:gdLst/>
              <a:ahLst/>
              <a:cxnLst/>
              <a:rect l="l" t="t" r="r" b="b"/>
              <a:pathLst>
                <a:path w="974" h="862" extrusionOk="0">
                  <a:moveTo>
                    <a:pt x="709" y="1"/>
                  </a:moveTo>
                  <a:cubicBezTo>
                    <a:pt x="679" y="1"/>
                    <a:pt x="648" y="11"/>
                    <a:pt x="620" y="32"/>
                  </a:cubicBezTo>
                  <a:lnTo>
                    <a:pt x="96" y="425"/>
                  </a:lnTo>
                  <a:cubicBezTo>
                    <a:pt x="0" y="496"/>
                    <a:pt x="24" y="651"/>
                    <a:pt x="143" y="687"/>
                  </a:cubicBezTo>
                  <a:lnTo>
                    <a:pt x="774" y="854"/>
                  </a:lnTo>
                  <a:cubicBezTo>
                    <a:pt x="788" y="859"/>
                    <a:pt x="802" y="861"/>
                    <a:pt x="816" y="861"/>
                  </a:cubicBezTo>
                  <a:cubicBezTo>
                    <a:pt x="898" y="861"/>
                    <a:pt x="973" y="778"/>
                    <a:pt x="953" y="687"/>
                  </a:cubicBezTo>
                  <a:lnTo>
                    <a:pt x="858" y="127"/>
                  </a:lnTo>
                  <a:cubicBezTo>
                    <a:pt x="841" y="53"/>
                    <a:pt x="778" y="1"/>
                    <a:pt x="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3" name="Google Shape;3053;p42"/>
            <p:cNvSpPr/>
            <p:nvPr/>
          </p:nvSpPr>
          <p:spPr>
            <a:xfrm>
              <a:off x="-1776493" y="-877106"/>
              <a:ext cx="174751" cy="148293"/>
            </a:xfrm>
            <a:custGeom>
              <a:avLst/>
              <a:gdLst/>
              <a:ahLst/>
              <a:cxnLst/>
              <a:rect l="l" t="t" r="r" b="b"/>
              <a:pathLst>
                <a:path w="1354" h="1149" extrusionOk="0">
                  <a:moveTo>
                    <a:pt x="914" y="0"/>
                  </a:moveTo>
                  <a:cubicBezTo>
                    <a:pt x="869" y="0"/>
                    <a:pt x="824" y="16"/>
                    <a:pt x="786" y="50"/>
                  </a:cubicBezTo>
                  <a:lnTo>
                    <a:pt x="131" y="633"/>
                  </a:lnTo>
                  <a:cubicBezTo>
                    <a:pt x="0" y="740"/>
                    <a:pt x="60" y="943"/>
                    <a:pt x="226" y="967"/>
                  </a:cubicBezTo>
                  <a:lnTo>
                    <a:pt x="1084" y="1145"/>
                  </a:lnTo>
                  <a:cubicBezTo>
                    <a:pt x="1095" y="1147"/>
                    <a:pt x="1106" y="1148"/>
                    <a:pt x="1118" y="1148"/>
                  </a:cubicBezTo>
                  <a:cubicBezTo>
                    <a:pt x="1246" y="1148"/>
                    <a:pt x="1354" y="1027"/>
                    <a:pt x="1310" y="895"/>
                  </a:cubicBezTo>
                  <a:lnTo>
                    <a:pt x="1108" y="145"/>
                  </a:lnTo>
                  <a:cubicBezTo>
                    <a:pt x="1077" y="53"/>
                    <a:pt x="996"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4" name="Google Shape;3054;p42"/>
            <p:cNvSpPr/>
            <p:nvPr/>
          </p:nvSpPr>
          <p:spPr>
            <a:xfrm>
              <a:off x="-1852300" y="-1891389"/>
              <a:ext cx="238120" cy="172686"/>
            </a:xfrm>
            <a:custGeom>
              <a:avLst/>
              <a:gdLst/>
              <a:ahLst/>
              <a:cxnLst/>
              <a:rect l="l" t="t" r="r" b="b"/>
              <a:pathLst>
                <a:path w="1845" h="1338" extrusionOk="0">
                  <a:moveTo>
                    <a:pt x="152" y="0"/>
                  </a:moveTo>
                  <a:cubicBezTo>
                    <a:pt x="90" y="0"/>
                    <a:pt x="33" y="35"/>
                    <a:pt x="12" y="98"/>
                  </a:cubicBezTo>
                  <a:cubicBezTo>
                    <a:pt x="1" y="169"/>
                    <a:pt x="36" y="252"/>
                    <a:pt x="108" y="264"/>
                  </a:cubicBezTo>
                  <a:cubicBezTo>
                    <a:pt x="703" y="371"/>
                    <a:pt x="1239" y="740"/>
                    <a:pt x="1548" y="1276"/>
                  </a:cubicBezTo>
                  <a:cubicBezTo>
                    <a:pt x="1574" y="1319"/>
                    <a:pt x="1613" y="1338"/>
                    <a:pt x="1653" y="1338"/>
                  </a:cubicBezTo>
                  <a:cubicBezTo>
                    <a:pt x="1746" y="1338"/>
                    <a:pt x="1845" y="1241"/>
                    <a:pt x="1786" y="1133"/>
                  </a:cubicBezTo>
                  <a:cubicBezTo>
                    <a:pt x="1441" y="550"/>
                    <a:pt x="846" y="121"/>
                    <a:pt x="179" y="2"/>
                  </a:cubicBezTo>
                  <a:cubicBezTo>
                    <a:pt x="170" y="1"/>
                    <a:pt x="161"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5" name="Google Shape;3055;p42"/>
            <p:cNvSpPr/>
            <p:nvPr/>
          </p:nvSpPr>
          <p:spPr>
            <a:xfrm>
              <a:off x="21769" y="-3216036"/>
              <a:ext cx="55843" cy="48297"/>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6" name="Google Shape;3056;p42"/>
            <p:cNvSpPr/>
            <p:nvPr/>
          </p:nvSpPr>
          <p:spPr>
            <a:xfrm>
              <a:off x="-1077261" y="-2020882"/>
              <a:ext cx="55843" cy="48875"/>
            </a:xfrm>
            <a:custGeom>
              <a:avLst/>
              <a:gdLst/>
              <a:ahLst/>
              <a:cxnLst/>
              <a:rect l="l" t="t" r="r" b="b"/>
              <a:pathLst>
                <a:path w="858" h="751" extrusionOk="0">
                  <a:moveTo>
                    <a:pt x="435" y="1"/>
                  </a:moveTo>
                  <a:cubicBezTo>
                    <a:pt x="382" y="1"/>
                    <a:pt x="328" y="30"/>
                    <a:pt x="298" y="90"/>
                  </a:cubicBezTo>
                  <a:cubicBezTo>
                    <a:pt x="275" y="126"/>
                    <a:pt x="227" y="161"/>
                    <a:pt x="179" y="173"/>
                  </a:cubicBezTo>
                  <a:cubicBezTo>
                    <a:pt x="48" y="185"/>
                    <a:pt x="1" y="340"/>
                    <a:pt x="96" y="435"/>
                  </a:cubicBezTo>
                  <a:cubicBezTo>
                    <a:pt x="132" y="471"/>
                    <a:pt x="144" y="518"/>
                    <a:pt x="132" y="566"/>
                  </a:cubicBezTo>
                  <a:cubicBezTo>
                    <a:pt x="122" y="670"/>
                    <a:pt x="202" y="751"/>
                    <a:pt x="289" y="751"/>
                  </a:cubicBezTo>
                  <a:cubicBezTo>
                    <a:pt x="312" y="751"/>
                    <a:pt x="336" y="745"/>
                    <a:pt x="358" y="733"/>
                  </a:cubicBezTo>
                  <a:cubicBezTo>
                    <a:pt x="382" y="721"/>
                    <a:pt x="409" y="715"/>
                    <a:pt x="434" y="715"/>
                  </a:cubicBezTo>
                  <a:cubicBezTo>
                    <a:pt x="459" y="715"/>
                    <a:pt x="483" y="721"/>
                    <a:pt x="501" y="733"/>
                  </a:cubicBezTo>
                  <a:cubicBezTo>
                    <a:pt x="526" y="745"/>
                    <a:pt x="551" y="751"/>
                    <a:pt x="576" y="751"/>
                  </a:cubicBezTo>
                  <a:cubicBezTo>
                    <a:pt x="668" y="751"/>
                    <a:pt x="746" y="670"/>
                    <a:pt x="727" y="566"/>
                  </a:cubicBezTo>
                  <a:cubicBezTo>
                    <a:pt x="727" y="518"/>
                    <a:pt x="739" y="471"/>
                    <a:pt x="775" y="435"/>
                  </a:cubicBezTo>
                  <a:cubicBezTo>
                    <a:pt x="858" y="340"/>
                    <a:pt x="810" y="185"/>
                    <a:pt x="691" y="173"/>
                  </a:cubicBezTo>
                  <a:cubicBezTo>
                    <a:pt x="632" y="161"/>
                    <a:pt x="596" y="126"/>
                    <a:pt x="572" y="90"/>
                  </a:cubicBezTo>
                  <a:cubicBezTo>
                    <a:pt x="542" y="30"/>
                    <a:pt x="489"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57" name="Google Shape;3057;p42"/>
          <p:cNvSpPr/>
          <p:nvPr/>
        </p:nvSpPr>
        <p:spPr>
          <a:xfrm flipH="1">
            <a:off x="-134273" y="6006231"/>
            <a:ext cx="461568" cy="489416"/>
          </a:xfrm>
          <a:custGeom>
            <a:avLst/>
            <a:gdLst/>
            <a:ahLst/>
            <a:cxnLst/>
            <a:rect l="l" t="t" r="r" b="b"/>
            <a:pathLst>
              <a:path w="880" h="933" extrusionOk="0">
                <a:moveTo>
                  <a:pt x="730" y="1"/>
                </a:moveTo>
                <a:cubicBezTo>
                  <a:pt x="714" y="1"/>
                  <a:pt x="697" y="3"/>
                  <a:pt x="680" y="9"/>
                </a:cubicBezTo>
                <a:lnTo>
                  <a:pt x="132" y="188"/>
                </a:lnTo>
                <a:cubicBezTo>
                  <a:pt x="25" y="223"/>
                  <a:pt x="1" y="354"/>
                  <a:pt x="72" y="438"/>
                </a:cubicBezTo>
                <a:lnTo>
                  <a:pt x="537" y="890"/>
                </a:lnTo>
                <a:cubicBezTo>
                  <a:pt x="570" y="919"/>
                  <a:pt x="608" y="932"/>
                  <a:pt x="645" y="932"/>
                </a:cubicBezTo>
                <a:cubicBezTo>
                  <a:pt x="715" y="932"/>
                  <a:pt x="779" y="885"/>
                  <a:pt x="787" y="807"/>
                </a:cubicBezTo>
                <a:lnTo>
                  <a:pt x="870" y="164"/>
                </a:lnTo>
                <a:cubicBezTo>
                  <a:pt x="880" y="74"/>
                  <a:pt x="814" y="1"/>
                  <a:pt x="730"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58" name="Google Shape;3058;p42"/>
          <p:cNvSpPr/>
          <p:nvPr/>
        </p:nvSpPr>
        <p:spPr>
          <a:xfrm flipH="1">
            <a:off x="10782606" y="5130073"/>
            <a:ext cx="343624" cy="293853"/>
          </a:xfrm>
          <a:custGeom>
            <a:avLst/>
            <a:gdLst/>
            <a:ahLst/>
            <a:cxnLst/>
            <a:rect l="l" t="t" r="r" b="b"/>
            <a:pathLst>
              <a:path w="1008" h="862" extrusionOk="0">
                <a:moveTo>
                  <a:pt x="838" y="0"/>
                </a:moveTo>
                <a:cubicBezTo>
                  <a:pt x="829" y="0"/>
                  <a:pt x="820" y="1"/>
                  <a:pt x="810" y="3"/>
                </a:cubicBezTo>
                <a:lnTo>
                  <a:pt x="155" y="98"/>
                </a:lnTo>
                <a:cubicBezTo>
                  <a:pt x="48" y="122"/>
                  <a:pt x="1" y="241"/>
                  <a:pt x="60" y="336"/>
                </a:cubicBezTo>
                <a:lnTo>
                  <a:pt x="405" y="801"/>
                </a:lnTo>
                <a:cubicBezTo>
                  <a:pt x="434" y="841"/>
                  <a:pt x="480" y="862"/>
                  <a:pt x="524" y="862"/>
                </a:cubicBezTo>
                <a:cubicBezTo>
                  <a:pt x="572" y="862"/>
                  <a:pt x="619" y="838"/>
                  <a:pt x="644" y="789"/>
                </a:cubicBezTo>
                <a:lnTo>
                  <a:pt x="953" y="217"/>
                </a:lnTo>
                <a:cubicBezTo>
                  <a:pt x="1008" y="119"/>
                  <a:pt x="942" y="0"/>
                  <a:pt x="838"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59" name="Google Shape;3059;p42"/>
          <p:cNvSpPr/>
          <p:nvPr/>
        </p:nvSpPr>
        <p:spPr>
          <a:xfrm flipH="1">
            <a:off x="-134256" y="1741734"/>
            <a:ext cx="716566" cy="514755"/>
          </a:xfrm>
          <a:custGeom>
            <a:avLst/>
            <a:gdLst/>
            <a:ahLst/>
            <a:cxnLst/>
            <a:rect l="l" t="t" r="r" b="b"/>
            <a:pathLst>
              <a:path w="2102" h="1510" extrusionOk="0">
                <a:moveTo>
                  <a:pt x="950" y="884"/>
                </a:moveTo>
                <a:cubicBezTo>
                  <a:pt x="957" y="933"/>
                  <a:pt x="955" y="983"/>
                  <a:pt x="942" y="1033"/>
                </a:cubicBezTo>
                <a:cubicBezTo>
                  <a:pt x="931" y="1115"/>
                  <a:pt x="886" y="1233"/>
                  <a:pt x="797" y="1233"/>
                </a:cubicBezTo>
                <a:cubicBezTo>
                  <a:pt x="783" y="1233"/>
                  <a:pt x="767" y="1230"/>
                  <a:pt x="751" y="1223"/>
                </a:cubicBezTo>
                <a:cubicBezTo>
                  <a:pt x="703" y="1200"/>
                  <a:pt x="668" y="1164"/>
                  <a:pt x="632" y="1128"/>
                </a:cubicBezTo>
                <a:cubicBezTo>
                  <a:pt x="596" y="1069"/>
                  <a:pt x="620" y="1045"/>
                  <a:pt x="668" y="1009"/>
                </a:cubicBezTo>
                <a:cubicBezTo>
                  <a:pt x="750" y="936"/>
                  <a:pt x="846" y="898"/>
                  <a:pt x="950" y="884"/>
                </a:cubicBezTo>
                <a:close/>
                <a:moveTo>
                  <a:pt x="278" y="0"/>
                </a:moveTo>
                <a:cubicBezTo>
                  <a:pt x="242" y="0"/>
                  <a:pt x="205" y="3"/>
                  <a:pt x="168" y="9"/>
                </a:cubicBezTo>
                <a:cubicBezTo>
                  <a:pt x="0" y="31"/>
                  <a:pt x="21" y="274"/>
                  <a:pt x="162" y="274"/>
                </a:cubicBezTo>
                <a:cubicBezTo>
                  <a:pt x="172" y="274"/>
                  <a:pt x="181" y="273"/>
                  <a:pt x="192" y="271"/>
                </a:cubicBezTo>
                <a:cubicBezTo>
                  <a:pt x="213" y="268"/>
                  <a:pt x="234" y="267"/>
                  <a:pt x="255" y="267"/>
                </a:cubicBezTo>
                <a:cubicBezTo>
                  <a:pt x="489" y="267"/>
                  <a:pt x="708" y="432"/>
                  <a:pt x="844" y="624"/>
                </a:cubicBezTo>
                <a:lnTo>
                  <a:pt x="844" y="624"/>
                </a:lnTo>
                <a:cubicBezTo>
                  <a:pt x="770" y="639"/>
                  <a:pt x="699" y="664"/>
                  <a:pt x="632" y="700"/>
                </a:cubicBezTo>
                <a:cubicBezTo>
                  <a:pt x="501" y="771"/>
                  <a:pt x="358" y="890"/>
                  <a:pt x="334" y="1045"/>
                </a:cubicBezTo>
                <a:cubicBezTo>
                  <a:pt x="322" y="1223"/>
                  <a:pt x="465" y="1378"/>
                  <a:pt x="596" y="1450"/>
                </a:cubicBezTo>
                <a:cubicBezTo>
                  <a:pt x="663" y="1489"/>
                  <a:pt x="735" y="1509"/>
                  <a:pt x="806" y="1509"/>
                </a:cubicBezTo>
                <a:cubicBezTo>
                  <a:pt x="885" y="1509"/>
                  <a:pt x="962" y="1483"/>
                  <a:pt x="1025" y="1426"/>
                </a:cubicBezTo>
                <a:cubicBezTo>
                  <a:pt x="1186" y="1293"/>
                  <a:pt x="1236" y="1095"/>
                  <a:pt x="1216" y="898"/>
                </a:cubicBezTo>
                <a:lnTo>
                  <a:pt x="1216" y="898"/>
                </a:lnTo>
                <a:cubicBezTo>
                  <a:pt x="1453" y="954"/>
                  <a:pt x="1653" y="1125"/>
                  <a:pt x="1799" y="1319"/>
                </a:cubicBezTo>
                <a:cubicBezTo>
                  <a:pt x="1826" y="1352"/>
                  <a:pt x="1862" y="1366"/>
                  <a:pt x="1897" y="1366"/>
                </a:cubicBezTo>
                <a:cubicBezTo>
                  <a:pt x="1999" y="1366"/>
                  <a:pt x="2102" y="1249"/>
                  <a:pt x="2013" y="1152"/>
                </a:cubicBezTo>
                <a:cubicBezTo>
                  <a:pt x="1799" y="878"/>
                  <a:pt x="1501" y="640"/>
                  <a:pt x="1144" y="616"/>
                </a:cubicBezTo>
                <a:cubicBezTo>
                  <a:pt x="1143" y="616"/>
                  <a:pt x="1141" y="616"/>
                  <a:pt x="1140" y="616"/>
                </a:cubicBezTo>
                <a:lnTo>
                  <a:pt x="1140" y="616"/>
                </a:lnTo>
                <a:cubicBezTo>
                  <a:pt x="1124" y="578"/>
                  <a:pt x="1105" y="543"/>
                  <a:pt x="1084" y="509"/>
                </a:cubicBezTo>
                <a:cubicBezTo>
                  <a:pt x="924" y="230"/>
                  <a:pt x="609" y="0"/>
                  <a:pt x="278" y="0"/>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60" name="Google Shape;3060;p42"/>
          <p:cNvSpPr/>
          <p:nvPr/>
        </p:nvSpPr>
        <p:spPr>
          <a:xfrm flipH="1">
            <a:off x="12750194" y="4161588"/>
            <a:ext cx="292490" cy="256013"/>
          </a:xfrm>
          <a:custGeom>
            <a:avLst/>
            <a:gdLst/>
            <a:ahLst/>
            <a:cxnLst/>
            <a:rect l="l" t="t" r="r" b="b"/>
            <a:pathLst>
              <a:path w="858" h="751" extrusionOk="0">
                <a:moveTo>
                  <a:pt x="431" y="0"/>
                </a:moveTo>
                <a:cubicBezTo>
                  <a:pt x="376" y="0"/>
                  <a:pt x="322" y="30"/>
                  <a:pt x="298" y="89"/>
                </a:cubicBezTo>
                <a:cubicBezTo>
                  <a:pt x="275" y="125"/>
                  <a:pt x="227" y="161"/>
                  <a:pt x="179" y="173"/>
                </a:cubicBezTo>
                <a:cubicBezTo>
                  <a:pt x="48" y="185"/>
                  <a:pt x="1" y="339"/>
                  <a:pt x="96" y="435"/>
                </a:cubicBezTo>
                <a:cubicBezTo>
                  <a:pt x="132" y="470"/>
                  <a:pt x="144" y="518"/>
                  <a:pt x="132" y="566"/>
                </a:cubicBezTo>
                <a:cubicBezTo>
                  <a:pt x="122" y="669"/>
                  <a:pt x="202" y="750"/>
                  <a:pt x="289" y="750"/>
                </a:cubicBezTo>
                <a:cubicBezTo>
                  <a:pt x="312" y="750"/>
                  <a:pt x="336" y="745"/>
                  <a:pt x="358" y="732"/>
                </a:cubicBezTo>
                <a:cubicBezTo>
                  <a:pt x="382" y="720"/>
                  <a:pt x="406" y="714"/>
                  <a:pt x="429" y="714"/>
                </a:cubicBezTo>
                <a:cubicBezTo>
                  <a:pt x="453" y="714"/>
                  <a:pt x="477" y="720"/>
                  <a:pt x="501" y="732"/>
                </a:cubicBezTo>
                <a:cubicBezTo>
                  <a:pt x="526" y="745"/>
                  <a:pt x="551" y="750"/>
                  <a:pt x="576" y="750"/>
                </a:cubicBezTo>
                <a:cubicBezTo>
                  <a:pt x="668" y="750"/>
                  <a:pt x="746" y="669"/>
                  <a:pt x="727" y="566"/>
                </a:cubicBezTo>
                <a:cubicBezTo>
                  <a:pt x="715" y="518"/>
                  <a:pt x="739" y="470"/>
                  <a:pt x="775" y="435"/>
                </a:cubicBezTo>
                <a:cubicBezTo>
                  <a:pt x="858" y="339"/>
                  <a:pt x="810" y="185"/>
                  <a:pt x="679" y="173"/>
                </a:cubicBezTo>
                <a:cubicBezTo>
                  <a:pt x="632" y="161"/>
                  <a:pt x="596" y="125"/>
                  <a:pt x="572" y="89"/>
                </a:cubicBezTo>
                <a:cubicBezTo>
                  <a:pt x="542" y="30"/>
                  <a:pt x="486" y="0"/>
                  <a:pt x="431" y="0"/>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61" name="Google Shape;3061;p42"/>
          <p:cNvSpPr/>
          <p:nvPr/>
        </p:nvSpPr>
        <p:spPr>
          <a:xfrm flipH="1">
            <a:off x="11763266" y="3328113"/>
            <a:ext cx="233329" cy="201768"/>
          </a:xfrm>
          <a:custGeom>
            <a:avLst/>
            <a:gdLst/>
            <a:ahLst/>
            <a:cxnLst/>
            <a:rect l="l" t="t" r="r" b="b"/>
            <a:pathLst>
              <a:path w="858" h="742" extrusionOk="0">
                <a:moveTo>
                  <a:pt x="429" y="0"/>
                </a:moveTo>
                <a:cubicBezTo>
                  <a:pt x="372" y="0"/>
                  <a:pt x="316" y="27"/>
                  <a:pt x="286" y="81"/>
                </a:cubicBezTo>
                <a:cubicBezTo>
                  <a:pt x="274" y="128"/>
                  <a:pt x="226" y="164"/>
                  <a:pt x="179" y="164"/>
                </a:cubicBezTo>
                <a:cubicBezTo>
                  <a:pt x="48" y="188"/>
                  <a:pt x="0" y="342"/>
                  <a:pt x="96" y="426"/>
                </a:cubicBezTo>
                <a:cubicBezTo>
                  <a:pt x="119" y="462"/>
                  <a:pt x="143" y="521"/>
                  <a:pt x="131" y="569"/>
                </a:cubicBezTo>
                <a:cubicBezTo>
                  <a:pt x="122" y="663"/>
                  <a:pt x="201" y="742"/>
                  <a:pt x="288" y="742"/>
                </a:cubicBezTo>
                <a:cubicBezTo>
                  <a:pt x="311" y="742"/>
                  <a:pt x="335" y="736"/>
                  <a:pt x="357" y="723"/>
                </a:cubicBezTo>
                <a:cubicBezTo>
                  <a:pt x="381" y="717"/>
                  <a:pt x="405" y="715"/>
                  <a:pt x="429" y="715"/>
                </a:cubicBezTo>
                <a:cubicBezTo>
                  <a:pt x="453" y="715"/>
                  <a:pt x="477" y="717"/>
                  <a:pt x="500" y="723"/>
                </a:cubicBezTo>
                <a:cubicBezTo>
                  <a:pt x="525" y="736"/>
                  <a:pt x="551" y="742"/>
                  <a:pt x="576" y="742"/>
                </a:cubicBezTo>
                <a:cubicBezTo>
                  <a:pt x="668" y="742"/>
                  <a:pt x="745" y="663"/>
                  <a:pt x="727" y="569"/>
                </a:cubicBezTo>
                <a:cubicBezTo>
                  <a:pt x="715" y="521"/>
                  <a:pt x="738" y="462"/>
                  <a:pt x="774" y="426"/>
                </a:cubicBezTo>
                <a:cubicBezTo>
                  <a:pt x="858" y="342"/>
                  <a:pt x="810" y="188"/>
                  <a:pt x="679" y="164"/>
                </a:cubicBezTo>
                <a:cubicBezTo>
                  <a:pt x="631" y="152"/>
                  <a:pt x="596" y="128"/>
                  <a:pt x="572" y="81"/>
                </a:cubicBezTo>
                <a:cubicBezTo>
                  <a:pt x="542" y="27"/>
                  <a:pt x="485" y="0"/>
                  <a:pt x="429" y="0"/>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903129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62"/>
        <p:cNvGrpSpPr/>
        <p:nvPr/>
      </p:nvGrpSpPr>
      <p:grpSpPr>
        <a:xfrm>
          <a:off x="0" y="0"/>
          <a:ext cx="0" cy="0"/>
          <a:chOff x="0" y="0"/>
          <a:chExt cx="0" cy="0"/>
        </a:xfrm>
      </p:grpSpPr>
      <p:sp>
        <p:nvSpPr>
          <p:cNvPr id="3063" name="Google Shape;3063;p43"/>
          <p:cNvSpPr/>
          <p:nvPr/>
        </p:nvSpPr>
        <p:spPr>
          <a:xfrm>
            <a:off x="-213533" y="-102892"/>
            <a:ext cx="1136075" cy="7278392"/>
          </a:xfrm>
          <a:custGeom>
            <a:avLst/>
            <a:gdLst/>
            <a:ahLst/>
            <a:cxnLst/>
            <a:rect l="l" t="t" r="r" b="b"/>
            <a:pathLst>
              <a:path w="1954" h="5989" extrusionOk="0">
                <a:moveTo>
                  <a:pt x="310" y="0"/>
                </a:moveTo>
                <a:cubicBezTo>
                  <a:pt x="239" y="0"/>
                  <a:pt x="167" y="0"/>
                  <a:pt x="96" y="12"/>
                </a:cubicBezTo>
                <a:cubicBezTo>
                  <a:pt x="0" y="369"/>
                  <a:pt x="60" y="762"/>
                  <a:pt x="298" y="1036"/>
                </a:cubicBezTo>
                <a:cubicBezTo>
                  <a:pt x="453" y="1214"/>
                  <a:pt x="667" y="1334"/>
                  <a:pt x="870" y="1453"/>
                </a:cubicBezTo>
                <a:cubicBezTo>
                  <a:pt x="941" y="1488"/>
                  <a:pt x="1012" y="1536"/>
                  <a:pt x="1084" y="1584"/>
                </a:cubicBezTo>
                <a:cubicBezTo>
                  <a:pt x="1263" y="1691"/>
                  <a:pt x="1560" y="1917"/>
                  <a:pt x="1548" y="2203"/>
                </a:cubicBezTo>
                <a:cubicBezTo>
                  <a:pt x="1536" y="2488"/>
                  <a:pt x="1239" y="2691"/>
                  <a:pt x="929" y="2893"/>
                </a:cubicBezTo>
                <a:cubicBezTo>
                  <a:pt x="584" y="3131"/>
                  <a:pt x="227" y="3369"/>
                  <a:pt x="250" y="3774"/>
                </a:cubicBezTo>
                <a:cubicBezTo>
                  <a:pt x="262" y="4060"/>
                  <a:pt x="465" y="4310"/>
                  <a:pt x="846" y="4524"/>
                </a:cubicBezTo>
                <a:cubicBezTo>
                  <a:pt x="893" y="4548"/>
                  <a:pt x="941" y="4572"/>
                  <a:pt x="989" y="4596"/>
                </a:cubicBezTo>
                <a:cubicBezTo>
                  <a:pt x="1215" y="4715"/>
                  <a:pt x="1417" y="4822"/>
                  <a:pt x="1548" y="5001"/>
                </a:cubicBezTo>
                <a:cubicBezTo>
                  <a:pt x="1763" y="5310"/>
                  <a:pt x="1644" y="5715"/>
                  <a:pt x="1441" y="5989"/>
                </a:cubicBezTo>
                <a:lnTo>
                  <a:pt x="1691" y="5989"/>
                </a:lnTo>
                <a:cubicBezTo>
                  <a:pt x="1882" y="5667"/>
                  <a:pt x="1953" y="5227"/>
                  <a:pt x="1715" y="4882"/>
                </a:cubicBezTo>
                <a:cubicBezTo>
                  <a:pt x="1560" y="4655"/>
                  <a:pt x="1322" y="4536"/>
                  <a:pt x="1096" y="4417"/>
                </a:cubicBezTo>
                <a:cubicBezTo>
                  <a:pt x="1048" y="4393"/>
                  <a:pt x="1001" y="4370"/>
                  <a:pt x="953" y="4334"/>
                </a:cubicBezTo>
                <a:cubicBezTo>
                  <a:pt x="727" y="4215"/>
                  <a:pt x="465" y="4024"/>
                  <a:pt x="453" y="3774"/>
                </a:cubicBezTo>
                <a:cubicBezTo>
                  <a:pt x="441" y="3477"/>
                  <a:pt x="739" y="3274"/>
                  <a:pt x="1048" y="3072"/>
                </a:cubicBezTo>
                <a:cubicBezTo>
                  <a:pt x="1382" y="2846"/>
                  <a:pt x="1739" y="2607"/>
                  <a:pt x="1751" y="2215"/>
                </a:cubicBezTo>
                <a:cubicBezTo>
                  <a:pt x="1774" y="1822"/>
                  <a:pt x="1417" y="1536"/>
                  <a:pt x="1203" y="1405"/>
                </a:cubicBezTo>
                <a:cubicBezTo>
                  <a:pt x="1132" y="1357"/>
                  <a:pt x="1048" y="1310"/>
                  <a:pt x="977" y="1274"/>
                </a:cubicBezTo>
                <a:cubicBezTo>
                  <a:pt x="774" y="1155"/>
                  <a:pt x="584" y="1060"/>
                  <a:pt x="453" y="893"/>
                </a:cubicBezTo>
                <a:cubicBezTo>
                  <a:pt x="250" y="655"/>
                  <a:pt x="203" y="310"/>
                  <a:pt x="310" y="0"/>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64" name="Google Shape;3064;p43"/>
          <p:cNvSpPr/>
          <p:nvPr/>
        </p:nvSpPr>
        <p:spPr>
          <a:xfrm>
            <a:off x="762656" y="-219561"/>
            <a:ext cx="1149448" cy="7367108"/>
          </a:xfrm>
          <a:custGeom>
            <a:avLst/>
            <a:gdLst/>
            <a:ahLst/>
            <a:cxnLst/>
            <a:rect l="l" t="t" r="r" b="b"/>
            <a:pathLst>
              <a:path w="1977" h="6062" extrusionOk="0">
                <a:moveTo>
                  <a:pt x="155" y="1"/>
                </a:moveTo>
                <a:cubicBezTo>
                  <a:pt x="0" y="394"/>
                  <a:pt x="60" y="834"/>
                  <a:pt x="310" y="1132"/>
                </a:cubicBezTo>
                <a:cubicBezTo>
                  <a:pt x="476" y="1310"/>
                  <a:pt x="691" y="1430"/>
                  <a:pt x="893" y="1549"/>
                </a:cubicBezTo>
                <a:cubicBezTo>
                  <a:pt x="965" y="1596"/>
                  <a:pt x="1036" y="1632"/>
                  <a:pt x="1108" y="1680"/>
                </a:cubicBezTo>
                <a:cubicBezTo>
                  <a:pt x="1286" y="1787"/>
                  <a:pt x="1584" y="2013"/>
                  <a:pt x="1560" y="2299"/>
                </a:cubicBezTo>
                <a:cubicBezTo>
                  <a:pt x="1548" y="2596"/>
                  <a:pt x="1262" y="2787"/>
                  <a:pt x="953" y="2989"/>
                </a:cubicBezTo>
                <a:cubicBezTo>
                  <a:pt x="607" y="3227"/>
                  <a:pt x="250" y="3465"/>
                  <a:pt x="274" y="3882"/>
                </a:cubicBezTo>
                <a:cubicBezTo>
                  <a:pt x="286" y="4156"/>
                  <a:pt x="488" y="4406"/>
                  <a:pt x="869" y="4620"/>
                </a:cubicBezTo>
                <a:cubicBezTo>
                  <a:pt x="917" y="4644"/>
                  <a:pt x="965" y="4668"/>
                  <a:pt x="1012" y="4692"/>
                </a:cubicBezTo>
                <a:cubicBezTo>
                  <a:pt x="1238" y="4811"/>
                  <a:pt x="1441" y="4918"/>
                  <a:pt x="1572" y="5097"/>
                </a:cubicBezTo>
                <a:cubicBezTo>
                  <a:pt x="1774" y="5394"/>
                  <a:pt x="1667" y="5799"/>
                  <a:pt x="1477" y="6061"/>
                </a:cubicBezTo>
                <a:lnTo>
                  <a:pt x="1727" y="6061"/>
                </a:lnTo>
                <a:cubicBezTo>
                  <a:pt x="1905" y="5740"/>
                  <a:pt x="1977" y="5323"/>
                  <a:pt x="1739" y="4978"/>
                </a:cubicBezTo>
                <a:cubicBezTo>
                  <a:pt x="1584" y="4763"/>
                  <a:pt x="1346" y="4632"/>
                  <a:pt x="1108" y="4513"/>
                </a:cubicBezTo>
                <a:cubicBezTo>
                  <a:pt x="1060" y="4489"/>
                  <a:pt x="1012" y="4466"/>
                  <a:pt x="965" y="4442"/>
                </a:cubicBezTo>
                <a:cubicBezTo>
                  <a:pt x="750" y="4323"/>
                  <a:pt x="488" y="4120"/>
                  <a:pt x="476" y="3870"/>
                </a:cubicBezTo>
                <a:cubicBezTo>
                  <a:pt x="465" y="3573"/>
                  <a:pt x="762" y="3370"/>
                  <a:pt x="1072" y="3168"/>
                </a:cubicBezTo>
                <a:cubicBezTo>
                  <a:pt x="1405" y="2942"/>
                  <a:pt x="1750" y="2703"/>
                  <a:pt x="1774" y="2311"/>
                </a:cubicBezTo>
                <a:cubicBezTo>
                  <a:pt x="1786" y="1918"/>
                  <a:pt x="1429" y="1632"/>
                  <a:pt x="1215" y="1501"/>
                </a:cubicBezTo>
                <a:cubicBezTo>
                  <a:pt x="1143" y="1453"/>
                  <a:pt x="1072" y="1418"/>
                  <a:pt x="988" y="1370"/>
                </a:cubicBezTo>
                <a:cubicBezTo>
                  <a:pt x="798" y="1263"/>
                  <a:pt x="607" y="1156"/>
                  <a:pt x="476" y="1001"/>
                </a:cubicBezTo>
                <a:cubicBezTo>
                  <a:pt x="250" y="727"/>
                  <a:pt x="215" y="334"/>
                  <a:pt x="381" y="1"/>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65" name="Google Shape;3065;p43"/>
          <p:cNvSpPr/>
          <p:nvPr/>
        </p:nvSpPr>
        <p:spPr>
          <a:xfrm>
            <a:off x="1752218" y="-262095"/>
            <a:ext cx="1143052" cy="7395060"/>
          </a:xfrm>
          <a:custGeom>
            <a:avLst/>
            <a:gdLst/>
            <a:ahLst/>
            <a:cxnLst/>
            <a:rect l="l" t="t" r="r" b="b"/>
            <a:pathLst>
              <a:path w="1966" h="6085" extrusionOk="0">
                <a:moveTo>
                  <a:pt x="168" y="0"/>
                </a:moveTo>
                <a:cubicBezTo>
                  <a:pt x="1" y="393"/>
                  <a:pt x="48" y="857"/>
                  <a:pt x="310" y="1167"/>
                </a:cubicBezTo>
                <a:cubicBezTo>
                  <a:pt x="477" y="1357"/>
                  <a:pt x="691" y="1476"/>
                  <a:pt x="894" y="1595"/>
                </a:cubicBezTo>
                <a:cubicBezTo>
                  <a:pt x="965" y="1631"/>
                  <a:pt x="1037" y="1667"/>
                  <a:pt x="1108" y="1715"/>
                </a:cubicBezTo>
                <a:cubicBezTo>
                  <a:pt x="1287" y="1822"/>
                  <a:pt x="1572" y="2048"/>
                  <a:pt x="1561" y="2346"/>
                </a:cubicBezTo>
                <a:cubicBezTo>
                  <a:pt x="1549" y="2631"/>
                  <a:pt x="1263" y="2822"/>
                  <a:pt x="953" y="3036"/>
                </a:cubicBezTo>
                <a:cubicBezTo>
                  <a:pt x="608" y="3262"/>
                  <a:pt x="239" y="3512"/>
                  <a:pt x="263" y="3917"/>
                </a:cubicBezTo>
                <a:cubicBezTo>
                  <a:pt x="287" y="4191"/>
                  <a:pt x="489" y="4441"/>
                  <a:pt x="870" y="4655"/>
                </a:cubicBezTo>
                <a:cubicBezTo>
                  <a:pt x="918" y="4679"/>
                  <a:pt x="965" y="4703"/>
                  <a:pt x="1013" y="4739"/>
                </a:cubicBezTo>
                <a:cubicBezTo>
                  <a:pt x="1227" y="4846"/>
                  <a:pt x="1441" y="4953"/>
                  <a:pt x="1561" y="5132"/>
                </a:cubicBezTo>
                <a:cubicBezTo>
                  <a:pt x="1763" y="5429"/>
                  <a:pt x="1680" y="5822"/>
                  <a:pt x="1489" y="6084"/>
                </a:cubicBezTo>
                <a:lnTo>
                  <a:pt x="1739" y="6084"/>
                </a:lnTo>
                <a:cubicBezTo>
                  <a:pt x="1906" y="5763"/>
                  <a:pt x="1965" y="5346"/>
                  <a:pt x="1739" y="5024"/>
                </a:cubicBezTo>
                <a:cubicBezTo>
                  <a:pt x="1584" y="4798"/>
                  <a:pt x="1346" y="4679"/>
                  <a:pt x="1108" y="4548"/>
                </a:cubicBezTo>
                <a:cubicBezTo>
                  <a:pt x="1060" y="4524"/>
                  <a:pt x="1013" y="4501"/>
                  <a:pt x="965" y="4477"/>
                </a:cubicBezTo>
                <a:cubicBezTo>
                  <a:pt x="751" y="4358"/>
                  <a:pt x="489" y="4167"/>
                  <a:pt x="477" y="3905"/>
                </a:cubicBezTo>
                <a:cubicBezTo>
                  <a:pt x="465" y="3620"/>
                  <a:pt x="751" y="3417"/>
                  <a:pt x="1072" y="3203"/>
                </a:cubicBezTo>
                <a:cubicBezTo>
                  <a:pt x="1406" y="2977"/>
                  <a:pt x="1751" y="2750"/>
                  <a:pt x="1775" y="2357"/>
                </a:cubicBezTo>
                <a:cubicBezTo>
                  <a:pt x="1787" y="1965"/>
                  <a:pt x="1430" y="1679"/>
                  <a:pt x="1215" y="1548"/>
                </a:cubicBezTo>
                <a:cubicBezTo>
                  <a:pt x="1144" y="1500"/>
                  <a:pt x="1072" y="1453"/>
                  <a:pt x="1001" y="1417"/>
                </a:cubicBezTo>
                <a:cubicBezTo>
                  <a:pt x="799" y="1298"/>
                  <a:pt x="608" y="1191"/>
                  <a:pt x="477" y="1036"/>
                </a:cubicBezTo>
                <a:cubicBezTo>
                  <a:pt x="239" y="762"/>
                  <a:pt x="215" y="345"/>
                  <a:pt x="394" y="0"/>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66" name="Google Shape;3066;p43"/>
          <p:cNvSpPr/>
          <p:nvPr/>
        </p:nvSpPr>
        <p:spPr>
          <a:xfrm>
            <a:off x="2735383" y="-305846"/>
            <a:ext cx="1143052" cy="7409644"/>
          </a:xfrm>
          <a:custGeom>
            <a:avLst/>
            <a:gdLst/>
            <a:ahLst/>
            <a:cxnLst/>
            <a:rect l="l" t="t" r="r" b="b"/>
            <a:pathLst>
              <a:path w="1966" h="6097" extrusionOk="0">
                <a:moveTo>
                  <a:pt x="417" y="0"/>
                </a:moveTo>
                <a:lnTo>
                  <a:pt x="417" y="0"/>
                </a:lnTo>
                <a:cubicBezTo>
                  <a:pt x="346" y="12"/>
                  <a:pt x="262" y="12"/>
                  <a:pt x="191" y="12"/>
                </a:cubicBezTo>
                <a:cubicBezTo>
                  <a:pt x="1" y="417"/>
                  <a:pt x="60" y="893"/>
                  <a:pt x="322" y="1203"/>
                </a:cubicBezTo>
                <a:cubicBezTo>
                  <a:pt x="477" y="1393"/>
                  <a:pt x="691" y="1512"/>
                  <a:pt x="905" y="1631"/>
                </a:cubicBezTo>
                <a:cubicBezTo>
                  <a:pt x="977" y="1667"/>
                  <a:pt x="1048" y="1715"/>
                  <a:pt x="1120" y="1751"/>
                </a:cubicBezTo>
                <a:cubicBezTo>
                  <a:pt x="1298" y="1870"/>
                  <a:pt x="1584" y="2096"/>
                  <a:pt x="1572" y="2382"/>
                </a:cubicBezTo>
                <a:cubicBezTo>
                  <a:pt x="1560" y="2667"/>
                  <a:pt x="1274" y="2870"/>
                  <a:pt x="965" y="3072"/>
                </a:cubicBezTo>
                <a:cubicBezTo>
                  <a:pt x="620" y="3310"/>
                  <a:pt x="251" y="3548"/>
                  <a:pt x="274" y="3953"/>
                </a:cubicBezTo>
                <a:cubicBezTo>
                  <a:pt x="286" y="4239"/>
                  <a:pt x="489" y="4489"/>
                  <a:pt x="882" y="4703"/>
                </a:cubicBezTo>
                <a:cubicBezTo>
                  <a:pt x="929" y="4727"/>
                  <a:pt x="977" y="4751"/>
                  <a:pt x="1024" y="4775"/>
                </a:cubicBezTo>
                <a:cubicBezTo>
                  <a:pt x="1239" y="4894"/>
                  <a:pt x="1453" y="5001"/>
                  <a:pt x="1572" y="5180"/>
                </a:cubicBezTo>
                <a:cubicBezTo>
                  <a:pt x="1775" y="5465"/>
                  <a:pt x="1691" y="5834"/>
                  <a:pt x="1513" y="6096"/>
                </a:cubicBezTo>
                <a:lnTo>
                  <a:pt x="1751" y="6096"/>
                </a:lnTo>
                <a:cubicBezTo>
                  <a:pt x="1917" y="5787"/>
                  <a:pt x="1965" y="5382"/>
                  <a:pt x="1751" y="5060"/>
                </a:cubicBezTo>
                <a:cubicBezTo>
                  <a:pt x="1596" y="4834"/>
                  <a:pt x="1346" y="4715"/>
                  <a:pt x="1120" y="4596"/>
                </a:cubicBezTo>
                <a:cubicBezTo>
                  <a:pt x="1072" y="4572"/>
                  <a:pt x="1024" y="4549"/>
                  <a:pt x="977" y="4513"/>
                </a:cubicBezTo>
                <a:cubicBezTo>
                  <a:pt x="763" y="4394"/>
                  <a:pt x="501" y="4203"/>
                  <a:pt x="489" y="3953"/>
                </a:cubicBezTo>
                <a:cubicBezTo>
                  <a:pt x="465" y="3656"/>
                  <a:pt x="763" y="3453"/>
                  <a:pt x="1072" y="3251"/>
                </a:cubicBezTo>
                <a:cubicBezTo>
                  <a:pt x="1417" y="3025"/>
                  <a:pt x="1763" y="2786"/>
                  <a:pt x="1786" y="2393"/>
                </a:cubicBezTo>
                <a:cubicBezTo>
                  <a:pt x="1798" y="2001"/>
                  <a:pt x="1441" y="1715"/>
                  <a:pt x="1227" y="1584"/>
                </a:cubicBezTo>
                <a:cubicBezTo>
                  <a:pt x="1155" y="1536"/>
                  <a:pt x="1084" y="1489"/>
                  <a:pt x="1001" y="1453"/>
                </a:cubicBezTo>
                <a:cubicBezTo>
                  <a:pt x="810" y="1334"/>
                  <a:pt x="620" y="1227"/>
                  <a:pt x="489" y="1072"/>
                </a:cubicBezTo>
                <a:cubicBezTo>
                  <a:pt x="251" y="798"/>
                  <a:pt x="215" y="358"/>
                  <a:pt x="417" y="0"/>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67" name="Google Shape;3067;p43"/>
          <p:cNvSpPr/>
          <p:nvPr/>
        </p:nvSpPr>
        <p:spPr>
          <a:xfrm>
            <a:off x="3725526" y="-320430"/>
            <a:ext cx="1135493" cy="7395060"/>
          </a:xfrm>
          <a:custGeom>
            <a:avLst/>
            <a:gdLst/>
            <a:ahLst/>
            <a:cxnLst/>
            <a:rect l="l" t="t" r="r" b="b"/>
            <a:pathLst>
              <a:path w="1953" h="6085" extrusionOk="0">
                <a:moveTo>
                  <a:pt x="429" y="0"/>
                </a:moveTo>
                <a:cubicBezTo>
                  <a:pt x="345" y="0"/>
                  <a:pt x="274" y="0"/>
                  <a:pt x="191" y="12"/>
                </a:cubicBezTo>
                <a:cubicBezTo>
                  <a:pt x="0" y="417"/>
                  <a:pt x="48" y="905"/>
                  <a:pt x="322" y="1227"/>
                </a:cubicBezTo>
                <a:cubicBezTo>
                  <a:pt x="476" y="1405"/>
                  <a:pt x="691" y="1536"/>
                  <a:pt x="905" y="1643"/>
                </a:cubicBezTo>
                <a:cubicBezTo>
                  <a:pt x="976" y="1691"/>
                  <a:pt x="1048" y="1727"/>
                  <a:pt x="1119" y="1774"/>
                </a:cubicBezTo>
                <a:cubicBezTo>
                  <a:pt x="1286" y="1882"/>
                  <a:pt x="1584" y="2108"/>
                  <a:pt x="1572" y="2394"/>
                </a:cubicBezTo>
                <a:cubicBezTo>
                  <a:pt x="1560" y="2691"/>
                  <a:pt x="1262" y="2882"/>
                  <a:pt x="953" y="3096"/>
                </a:cubicBezTo>
                <a:cubicBezTo>
                  <a:pt x="607" y="3322"/>
                  <a:pt x="250" y="3560"/>
                  <a:pt x="274" y="3977"/>
                </a:cubicBezTo>
                <a:cubicBezTo>
                  <a:pt x="286" y="4251"/>
                  <a:pt x="488" y="4501"/>
                  <a:pt x="881" y="4715"/>
                </a:cubicBezTo>
                <a:cubicBezTo>
                  <a:pt x="917" y="4739"/>
                  <a:pt x="965" y="4763"/>
                  <a:pt x="1024" y="4787"/>
                </a:cubicBezTo>
                <a:cubicBezTo>
                  <a:pt x="1238" y="4906"/>
                  <a:pt x="1441" y="5013"/>
                  <a:pt x="1572" y="5192"/>
                </a:cubicBezTo>
                <a:cubicBezTo>
                  <a:pt x="1762" y="5465"/>
                  <a:pt x="1691" y="5823"/>
                  <a:pt x="1524" y="6085"/>
                </a:cubicBezTo>
                <a:lnTo>
                  <a:pt x="1762" y="6085"/>
                </a:lnTo>
                <a:cubicBezTo>
                  <a:pt x="1917" y="5775"/>
                  <a:pt x="1953" y="5394"/>
                  <a:pt x="1738" y="5072"/>
                </a:cubicBezTo>
                <a:cubicBezTo>
                  <a:pt x="1584" y="4858"/>
                  <a:pt x="1346" y="4739"/>
                  <a:pt x="1119" y="4608"/>
                </a:cubicBezTo>
                <a:cubicBezTo>
                  <a:pt x="1072" y="4584"/>
                  <a:pt x="1024" y="4561"/>
                  <a:pt x="976" y="4537"/>
                </a:cubicBezTo>
                <a:cubicBezTo>
                  <a:pt x="762" y="4418"/>
                  <a:pt x="500" y="4215"/>
                  <a:pt x="476" y="3965"/>
                </a:cubicBezTo>
                <a:cubicBezTo>
                  <a:pt x="464" y="3668"/>
                  <a:pt x="762" y="3477"/>
                  <a:pt x="1072" y="3263"/>
                </a:cubicBezTo>
                <a:cubicBezTo>
                  <a:pt x="1405" y="3037"/>
                  <a:pt x="1762" y="2810"/>
                  <a:pt x="1774" y="2405"/>
                </a:cubicBezTo>
                <a:cubicBezTo>
                  <a:pt x="1798" y="2013"/>
                  <a:pt x="1441" y="1727"/>
                  <a:pt x="1226" y="1596"/>
                </a:cubicBezTo>
                <a:cubicBezTo>
                  <a:pt x="1155" y="1548"/>
                  <a:pt x="1072" y="1513"/>
                  <a:pt x="1000" y="1465"/>
                </a:cubicBezTo>
                <a:cubicBezTo>
                  <a:pt x="798" y="1358"/>
                  <a:pt x="619" y="1251"/>
                  <a:pt x="476" y="1096"/>
                </a:cubicBezTo>
                <a:cubicBezTo>
                  <a:pt x="238" y="810"/>
                  <a:pt x="214" y="370"/>
                  <a:pt x="417" y="24"/>
                </a:cubicBezTo>
                <a:cubicBezTo>
                  <a:pt x="417" y="12"/>
                  <a:pt x="429" y="12"/>
                  <a:pt x="429" y="0"/>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68" name="Google Shape;3068;p43"/>
          <p:cNvSpPr/>
          <p:nvPr/>
        </p:nvSpPr>
        <p:spPr>
          <a:xfrm>
            <a:off x="4708111" y="-335014"/>
            <a:ext cx="1143052" cy="7380476"/>
          </a:xfrm>
          <a:custGeom>
            <a:avLst/>
            <a:gdLst/>
            <a:ahLst/>
            <a:cxnLst/>
            <a:rect l="l" t="t" r="r" b="b"/>
            <a:pathLst>
              <a:path w="1966" h="6073" extrusionOk="0">
                <a:moveTo>
                  <a:pt x="215" y="1"/>
                </a:moveTo>
                <a:cubicBezTo>
                  <a:pt x="1" y="417"/>
                  <a:pt x="48" y="917"/>
                  <a:pt x="322" y="1239"/>
                </a:cubicBezTo>
                <a:cubicBezTo>
                  <a:pt x="489" y="1429"/>
                  <a:pt x="703" y="1548"/>
                  <a:pt x="906" y="1667"/>
                </a:cubicBezTo>
                <a:cubicBezTo>
                  <a:pt x="977" y="1703"/>
                  <a:pt x="1049" y="1739"/>
                  <a:pt x="1120" y="1786"/>
                </a:cubicBezTo>
                <a:cubicBezTo>
                  <a:pt x="1299" y="1894"/>
                  <a:pt x="1596" y="2120"/>
                  <a:pt x="1572" y="2417"/>
                </a:cubicBezTo>
                <a:cubicBezTo>
                  <a:pt x="1561" y="2703"/>
                  <a:pt x="1275" y="2894"/>
                  <a:pt x="965" y="3108"/>
                </a:cubicBezTo>
                <a:cubicBezTo>
                  <a:pt x="620" y="3334"/>
                  <a:pt x="263" y="3584"/>
                  <a:pt x="275" y="3989"/>
                </a:cubicBezTo>
                <a:cubicBezTo>
                  <a:pt x="298" y="4275"/>
                  <a:pt x="501" y="4525"/>
                  <a:pt x="882" y="4727"/>
                </a:cubicBezTo>
                <a:cubicBezTo>
                  <a:pt x="929" y="4751"/>
                  <a:pt x="977" y="4787"/>
                  <a:pt x="1025" y="4811"/>
                </a:cubicBezTo>
                <a:cubicBezTo>
                  <a:pt x="1251" y="4918"/>
                  <a:pt x="1453" y="5025"/>
                  <a:pt x="1584" y="5204"/>
                </a:cubicBezTo>
                <a:cubicBezTo>
                  <a:pt x="1763" y="5465"/>
                  <a:pt x="1703" y="5811"/>
                  <a:pt x="1561" y="6073"/>
                </a:cubicBezTo>
                <a:lnTo>
                  <a:pt x="1787" y="6073"/>
                </a:lnTo>
                <a:cubicBezTo>
                  <a:pt x="1930" y="5763"/>
                  <a:pt x="1965" y="5394"/>
                  <a:pt x="1751" y="5096"/>
                </a:cubicBezTo>
                <a:cubicBezTo>
                  <a:pt x="1596" y="4870"/>
                  <a:pt x="1358" y="4751"/>
                  <a:pt x="1120" y="4632"/>
                </a:cubicBezTo>
                <a:cubicBezTo>
                  <a:pt x="1072" y="4596"/>
                  <a:pt x="1025" y="4573"/>
                  <a:pt x="977" y="4549"/>
                </a:cubicBezTo>
                <a:cubicBezTo>
                  <a:pt x="763" y="4430"/>
                  <a:pt x="501" y="4239"/>
                  <a:pt x="489" y="3977"/>
                </a:cubicBezTo>
                <a:cubicBezTo>
                  <a:pt x="465" y="3691"/>
                  <a:pt x="763" y="3489"/>
                  <a:pt x="1084" y="3275"/>
                </a:cubicBezTo>
                <a:cubicBezTo>
                  <a:pt x="1418" y="3049"/>
                  <a:pt x="1763" y="2822"/>
                  <a:pt x="1787" y="2429"/>
                </a:cubicBezTo>
                <a:cubicBezTo>
                  <a:pt x="1799" y="2025"/>
                  <a:pt x="1441" y="1751"/>
                  <a:pt x="1227" y="1608"/>
                </a:cubicBezTo>
                <a:cubicBezTo>
                  <a:pt x="1156" y="1572"/>
                  <a:pt x="1084" y="1525"/>
                  <a:pt x="1013" y="1489"/>
                </a:cubicBezTo>
                <a:cubicBezTo>
                  <a:pt x="810" y="1370"/>
                  <a:pt x="620" y="1263"/>
                  <a:pt x="489" y="1108"/>
                </a:cubicBezTo>
                <a:cubicBezTo>
                  <a:pt x="251" y="822"/>
                  <a:pt x="227" y="393"/>
                  <a:pt x="429" y="36"/>
                </a:cubicBezTo>
                <a:cubicBezTo>
                  <a:pt x="429" y="24"/>
                  <a:pt x="441" y="12"/>
                  <a:pt x="453" y="1"/>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69" name="Google Shape;3069;p43"/>
          <p:cNvSpPr/>
          <p:nvPr/>
        </p:nvSpPr>
        <p:spPr>
          <a:xfrm>
            <a:off x="5698253" y="-349597"/>
            <a:ext cx="1135493" cy="7365893"/>
          </a:xfrm>
          <a:custGeom>
            <a:avLst/>
            <a:gdLst/>
            <a:ahLst/>
            <a:cxnLst/>
            <a:rect l="l" t="t" r="r" b="b"/>
            <a:pathLst>
              <a:path w="1953" h="6061" extrusionOk="0">
                <a:moveTo>
                  <a:pt x="215" y="1"/>
                </a:moveTo>
                <a:cubicBezTo>
                  <a:pt x="0" y="417"/>
                  <a:pt x="48" y="929"/>
                  <a:pt x="322" y="1263"/>
                </a:cubicBezTo>
                <a:cubicBezTo>
                  <a:pt x="489" y="1441"/>
                  <a:pt x="703" y="1560"/>
                  <a:pt x="905" y="1679"/>
                </a:cubicBezTo>
                <a:cubicBezTo>
                  <a:pt x="977" y="1715"/>
                  <a:pt x="1048" y="1763"/>
                  <a:pt x="1120" y="1810"/>
                </a:cubicBezTo>
                <a:cubicBezTo>
                  <a:pt x="1298" y="1918"/>
                  <a:pt x="1584" y="2144"/>
                  <a:pt x="1572" y="2429"/>
                </a:cubicBezTo>
                <a:cubicBezTo>
                  <a:pt x="1560" y="2727"/>
                  <a:pt x="1274" y="2918"/>
                  <a:pt x="965" y="3120"/>
                </a:cubicBezTo>
                <a:cubicBezTo>
                  <a:pt x="608" y="3358"/>
                  <a:pt x="250" y="3596"/>
                  <a:pt x="274" y="4013"/>
                </a:cubicBezTo>
                <a:cubicBezTo>
                  <a:pt x="298" y="4287"/>
                  <a:pt x="500" y="4537"/>
                  <a:pt x="881" y="4751"/>
                </a:cubicBezTo>
                <a:cubicBezTo>
                  <a:pt x="929" y="4775"/>
                  <a:pt x="977" y="4799"/>
                  <a:pt x="1024" y="4823"/>
                </a:cubicBezTo>
                <a:cubicBezTo>
                  <a:pt x="1239" y="4942"/>
                  <a:pt x="1453" y="5049"/>
                  <a:pt x="1572" y="5227"/>
                </a:cubicBezTo>
                <a:cubicBezTo>
                  <a:pt x="1751" y="5477"/>
                  <a:pt x="1703" y="5811"/>
                  <a:pt x="1572" y="6061"/>
                </a:cubicBezTo>
                <a:lnTo>
                  <a:pt x="1798" y="6061"/>
                </a:lnTo>
                <a:cubicBezTo>
                  <a:pt x="1929" y="5763"/>
                  <a:pt x="1953" y="5406"/>
                  <a:pt x="1751" y="5108"/>
                </a:cubicBezTo>
                <a:cubicBezTo>
                  <a:pt x="1596" y="4894"/>
                  <a:pt x="1358" y="4763"/>
                  <a:pt x="1120" y="4644"/>
                </a:cubicBezTo>
                <a:cubicBezTo>
                  <a:pt x="1072" y="4620"/>
                  <a:pt x="1024" y="4596"/>
                  <a:pt x="977" y="4573"/>
                </a:cubicBezTo>
                <a:cubicBezTo>
                  <a:pt x="762" y="4454"/>
                  <a:pt x="500" y="4251"/>
                  <a:pt x="489" y="4001"/>
                </a:cubicBezTo>
                <a:cubicBezTo>
                  <a:pt x="465" y="3703"/>
                  <a:pt x="762" y="3501"/>
                  <a:pt x="1084" y="3299"/>
                </a:cubicBezTo>
                <a:cubicBezTo>
                  <a:pt x="1417" y="3072"/>
                  <a:pt x="1763" y="2834"/>
                  <a:pt x="1786" y="2441"/>
                </a:cubicBezTo>
                <a:cubicBezTo>
                  <a:pt x="1798" y="2048"/>
                  <a:pt x="1441" y="1763"/>
                  <a:pt x="1227" y="1632"/>
                </a:cubicBezTo>
                <a:cubicBezTo>
                  <a:pt x="1155" y="1584"/>
                  <a:pt x="1084" y="1548"/>
                  <a:pt x="1012" y="1501"/>
                </a:cubicBezTo>
                <a:cubicBezTo>
                  <a:pt x="810" y="1394"/>
                  <a:pt x="620" y="1286"/>
                  <a:pt x="489" y="1120"/>
                </a:cubicBezTo>
                <a:cubicBezTo>
                  <a:pt x="250" y="846"/>
                  <a:pt x="227" y="405"/>
                  <a:pt x="429" y="60"/>
                </a:cubicBezTo>
                <a:cubicBezTo>
                  <a:pt x="429" y="36"/>
                  <a:pt x="441" y="24"/>
                  <a:pt x="465" y="1"/>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0" name="Google Shape;3070;p43"/>
          <p:cNvSpPr/>
          <p:nvPr/>
        </p:nvSpPr>
        <p:spPr>
          <a:xfrm>
            <a:off x="6687816" y="-364181"/>
            <a:ext cx="1129098" cy="7352525"/>
          </a:xfrm>
          <a:custGeom>
            <a:avLst/>
            <a:gdLst/>
            <a:ahLst/>
            <a:cxnLst/>
            <a:rect l="l" t="t" r="r" b="b"/>
            <a:pathLst>
              <a:path w="1942" h="6050" extrusionOk="0">
                <a:moveTo>
                  <a:pt x="227" y="1"/>
                </a:moveTo>
                <a:cubicBezTo>
                  <a:pt x="1" y="417"/>
                  <a:pt x="37" y="941"/>
                  <a:pt x="322" y="1275"/>
                </a:cubicBezTo>
                <a:cubicBezTo>
                  <a:pt x="477" y="1465"/>
                  <a:pt x="692" y="1584"/>
                  <a:pt x="906" y="1691"/>
                </a:cubicBezTo>
                <a:cubicBezTo>
                  <a:pt x="977" y="1739"/>
                  <a:pt x="1049" y="1775"/>
                  <a:pt x="1120" y="1822"/>
                </a:cubicBezTo>
                <a:cubicBezTo>
                  <a:pt x="1287" y="1930"/>
                  <a:pt x="1585" y="2156"/>
                  <a:pt x="1573" y="2453"/>
                </a:cubicBezTo>
                <a:cubicBezTo>
                  <a:pt x="1561" y="2739"/>
                  <a:pt x="1275" y="2930"/>
                  <a:pt x="965" y="3144"/>
                </a:cubicBezTo>
                <a:cubicBezTo>
                  <a:pt x="608" y="3370"/>
                  <a:pt x="251" y="3608"/>
                  <a:pt x="275" y="4025"/>
                </a:cubicBezTo>
                <a:cubicBezTo>
                  <a:pt x="287" y="4299"/>
                  <a:pt x="489" y="4549"/>
                  <a:pt x="870" y="4763"/>
                </a:cubicBezTo>
                <a:cubicBezTo>
                  <a:pt x="930" y="4787"/>
                  <a:pt x="977" y="4811"/>
                  <a:pt x="1025" y="4847"/>
                </a:cubicBezTo>
                <a:cubicBezTo>
                  <a:pt x="1239" y="4954"/>
                  <a:pt x="1454" y="5061"/>
                  <a:pt x="1573" y="5239"/>
                </a:cubicBezTo>
                <a:cubicBezTo>
                  <a:pt x="1739" y="5489"/>
                  <a:pt x="1704" y="5799"/>
                  <a:pt x="1585" y="6049"/>
                </a:cubicBezTo>
                <a:lnTo>
                  <a:pt x="1811" y="6049"/>
                </a:lnTo>
                <a:cubicBezTo>
                  <a:pt x="1930" y="5763"/>
                  <a:pt x="1942" y="5406"/>
                  <a:pt x="1739" y="5132"/>
                </a:cubicBezTo>
                <a:cubicBezTo>
                  <a:pt x="1585" y="4906"/>
                  <a:pt x="1346" y="4787"/>
                  <a:pt x="1120" y="4656"/>
                </a:cubicBezTo>
                <a:cubicBezTo>
                  <a:pt x="1073" y="4632"/>
                  <a:pt x="1025" y="4608"/>
                  <a:pt x="977" y="4585"/>
                </a:cubicBezTo>
                <a:cubicBezTo>
                  <a:pt x="763" y="4466"/>
                  <a:pt x="501" y="4263"/>
                  <a:pt x="477" y="4013"/>
                </a:cubicBezTo>
                <a:cubicBezTo>
                  <a:pt x="465" y="3727"/>
                  <a:pt x="763" y="3525"/>
                  <a:pt x="1073" y="3311"/>
                </a:cubicBezTo>
                <a:cubicBezTo>
                  <a:pt x="1418" y="3084"/>
                  <a:pt x="1763" y="2858"/>
                  <a:pt x="1775" y="2465"/>
                </a:cubicBezTo>
                <a:cubicBezTo>
                  <a:pt x="1799" y="2060"/>
                  <a:pt x="1442" y="1787"/>
                  <a:pt x="1227" y="1644"/>
                </a:cubicBezTo>
                <a:cubicBezTo>
                  <a:pt x="1156" y="1608"/>
                  <a:pt x="1084" y="1560"/>
                  <a:pt x="1001" y="1513"/>
                </a:cubicBezTo>
                <a:cubicBezTo>
                  <a:pt x="799" y="1406"/>
                  <a:pt x="620" y="1298"/>
                  <a:pt x="477" y="1144"/>
                </a:cubicBezTo>
                <a:cubicBezTo>
                  <a:pt x="239" y="858"/>
                  <a:pt x="215" y="417"/>
                  <a:pt x="418" y="72"/>
                </a:cubicBezTo>
                <a:cubicBezTo>
                  <a:pt x="430" y="48"/>
                  <a:pt x="453" y="25"/>
                  <a:pt x="465" y="1"/>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1" name="Google Shape;3071;p43"/>
          <p:cNvSpPr/>
          <p:nvPr/>
        </p:nvSpPr>
        <p:spPr>
          <a:xfrm>
            <a:off x="7677959" y="-378764"/>
            <a:ext cx="1122121" cy="7337941"/>
          </a:xfrm>
          <a:custGeom>
            <a:avLst/>
            <a:gdLst/>
            <a:ahLst/>
            <a:cxnLst/>
            <a:rect l="l" t="t" r="r" b="b"/>
            <a:pathLst>
              <a:path w="1930" h="6038" extrusionOk="0">
                <a:moveTo>
                  <a:pt x="227" y="1"/>
                </a:moveTo>
                <a:cubicBezTo>
                  <a:pt x="1" y="429"/>
                  <a:pt x="36" y="953"/>
                  <a:pt x="322" y="1287"/>
                </a:cubicBezTo>
                <a:cubicBezTo>
                  <a:pt x="477" y="1477"/>
                  <a:pt x="691" y="1596"/>
                  <a:pt x="894" y="1715"/>
                </a:cubicBezTo>
                <a:cubicBezTo>
                  <a:pt x="965" y="1751"/>
                  <a:pt x="1036" y="1799"/>
                  <a:pt x="1108" y="1834"/>
                </a:cubicBezTo>
                <a:cubicBezTo>
                  <a:pt x="1286" y="1942"/>
                  <a:pt x="1584" y="2180"/>
                  <a:pt x="1572" y="2465"/>
                </a:cubicBezTo>
                <a:cubicBezTo>
                  <a:pt x="1560" y="2751"/>
                  <a:pt x="1263" y="2954"/>
                  <a:pt x="953" y="3156"/>
                </a:cubicBezTo>
                <a:cubicBezTo>
                  <a:pt x="608" y="3382"/>
                  <a:pt x="251" y="3632"/>
                  <a:pt x="274" y="4037"/>
                </a:cubicBezTo>
                <a:cubicBezTo>
                  <a:pt x="286" y="4323"/>
                  <a:pt x="489" y="4573"/>
                  <a:pt x="870" y="4775"/>
                </a:cubicBezTo>
                <a:cubicBezTo>
                  <a:pt x="917" y="4811"/>
                  <a:pt x="965" y="4835"/>
                  <a:pt x="1013" y="4859"/>
                </a:cubicBezTo>
                <a:cubicBezTo>
                  <a:pt x="1239" y="4978"/>
                  <a:pt x="1441" y="5085"/>
                  <a:pt x="1572" y="5263"/>
                </a:cubicBezTo>
                <a:cubicBezTo>
                  <a:pt x="1727" y="5490"/>
                  <a:pt x="1703" y="5799"/>
                  <a:pt x="1584" y="6037"/>
                </a:cubicBezTo>
                <a:lnTo>
                  <a:pt x="1810" y="6037"/>
                </a:lnTo>
                <a:cubicBezTo>
                  <a:pt x="1917" y="5752"/>
                  <a:pt x="1929" y="5418"/>
                  <a:pt x="1739" y="5144"/>
                </a:cubicBezTo>
                <a:cubicBezTo>
                  <a:pt x="1584" y="4918"/>
                  <a:pt x="1346" y="4799"/>
                  <a:pt x="1108" y="4680"/>
                </a:cubicBezTo>
                <a:cubicBezTo>
                  <a:pt x="1060" y="4656"/>
                  <a:pt x="1013" y="4620"/>
                  <a:pt x="977" y="4597"/>
                </a:cubicBezTo>
                <a:cubicBezTo>
                  <a:pt x="751" y="4478"/>
                  <a:pt x="489" y="4287"/>
                  <a:pt x="477" y="4025"/>
                </a:cubicBezTo>
                <a:cubicBezTo>
                  <a:pt x="465" y="3739"/>
                  <a:pt x="751" y="3537"/>
                  <a:pt x="1072" y="3323"/>
                </a:cubicBezTo>
                <a:cubicBezTo>
                  <a:pt x="1406" y="3108"/>
                  <a:pt x="1763" y="2870"/>
                  <a:pt x="1775" y="2477"/>
                </a:cubicBezTo>
                <a:cubicBezTo>
                  <a:pt x="1787" y="2084"/>
                  <a:pt x="1441" y="1799"/>
                  <a:pt x="1227" y="1668"/>
                </a:cubicBezTo>
                <a:cubicBezTo>
                  <a:pt x="1155" y="1620"/>
                  <a:pt x="1072" y="1572"/>
                  <a:pt x="1001" y="1537"/>
                </a:cubicBezTo>
                <a:cubicBezTo>
                  <a:pt x="798" y="1418"/>
                  <a:pt x="608" y="1310"/>
                  <a:pt x="477" y="1156"/>
                </a:cubicBezTo>
                <a:cubicBezTo>
                  <a:pt x="239" y="882"/>
                  <a:pt x="215" y="441"/>
                  <a:pt x="417" y="84"/>
                </a:cubicBezTo>
                <a:cubicBezTo>
                  <a:pt x="429" y="60"/>
                  <a:pt x="453" y="37"/>
                  <a:pt x="465" y="1"/>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2" name="Google Shape;3072;p43"/>
          <p:cNvSpPr/>
          <p:nvPr/>
        </p:nvSpPr>
        <p:spPr>
          <a:xfrm>
            <a:off x="8661124" y="-378764"/>
            <a:ext cx="1122121" cy="7308775"/>
          </a:xfrm>
          <a:custGeom>
            <a:avLst/>
            <a:gdLst/>
            <a:ahLst/>
            <a:cxnLst/>
            <a:rect l="l" t="t" r="r" b="b"/>
            <a:pathLst>
              <a:path w="1930" h="6014" extrusionOk="0">
                <a:moveTo>
                  <a:pt x="238" y="1"/>
                </a:moveTo>
                <a:cubicBezTo>
                  <a:pt x="0" y="418"/>
                  <a:pt x="36" y="953"/>
                  <a:pt x="322" y="1299"/>
                </a:cubicBezTo>
                <a:cubicBezTo>
                  <a:pt x="488" y="1477"/>
                  <a:pt x="703" y="1596"/>
                  <a:pt x="905" y="1715"/>
                </a:cubicBezTo>
                <a:cubicBezTo>
                  <a:pt x="977" y="1763"/>
                  <a:pt x="1048" y="1799"/>
                  <a:pt x="1119" y="1846"/>
                </a:cubicBezTo>
                <a:cubicBezTo>
                  <a:pt x="1298" y="1953"/>
                  <a:pt x="1584" y="2180"/>
                  <a:pt x="1572" y="2465"/>
                </a:cubicBezTo>
                <a:cubicBezTo>
                  <a:pt x="1560" y="2763"/>
                  <a:pt x="1274" y="2954"/>
                  <a:pt x="965" y="3156"/>
                </a:cubicBezTo>
                <a:cubicBezTo>
                  <a:pt x="619" y="3394"/>
                  <a:pt x="250" y="3632"/>
                  <a:pt x="274" y="4049"/>
                </a:cubicBezTo>
                <a:cubicBezTo>
                  <a:pt x="298" y="4323"/>
                  <a:pt x="500" y="4573"/>
                  <a:pt x="881" y="4787"/>
                </a:cubicBezTo>
                <a:cubicBezTo>
                  <a:pt x="929" y="4811"/>
                  <a:pt x="977" y="4835"/>
                  <a:pt x="1024" y="4859"/>
                </a:cubicBezTo>
                <a:cubicBezTo>
                  <a:pt x="1239" y="4978"/>
                  <a:pt x="1453" y="5085"/>
                  <a:pt x="1572" y="5263"/>
                </a:cubicBezTo>
                <a:cubicBezTo>
                  <a:pt x="1739" y="5490"/>
                  <a:pt x="1715" y="5775"/>
                  <a:pt x="1608" y="6013"/>
                </a:cubicBezTo>
                <a:lnTo>
                  <a:pt x="1834" y="6013"/>
                </a:lnTo>
                <a:cubicBezTo>
                  <a:pt x="1929" y="5728"/>
                  <a:pt x="1929" y="5406"/>
                  <a:pt x="1750" y="5144"/>
                </a:cubicBezTo>
                <a:cubicBezTo>
                  <a:pt x="1596" y="4930"/>
                  <a:pt x="1358" y="4799"/>
                  <a:pt x="1119" y="4680"/>
                </a:cubicBezTo>
                <a:cubicBezTo>
                  <a:pt x="1072" y="4656"/>
                  <a:pt x="1024" y="4632"/>
                  <a:pt x="977" y="4609"/>
                </a:cubicBezTo>
                <a:cubicBezTo>
                  <a:pt x="762" y="4489"/>
                  <a:pt x="500" y="4287"/>
                  <a:pt x="488" y="4037"/>
                </a:cubicBezTo>
                <a:cubicBezTo>
                  <a:pt x="477" y="3739"/>
                  <a:pt x="774" y="3537"/>
                  <a:pt x="1084" y="3335"/>
                </a:cubicBezTo>
                <a:cubicBezTo>
                  <a:pt x="1417" y="3108"/>
                  <a:pt x="1774" y="2870"/>
                  <a:pt x="1786" y="2477"/>
                </a:cubicBezTo>
                <a:cubicBezTo>
                  <a:pt x="1798" y="2084"/>
                  <a:pt x="1453" y="1799"/>
                  <a:pt x="1239" y="1668"/>
                </a:cubicBezTo>
                <a:cubicBezTo>
                  <a:pt x="1155" y="1620"/>
                  <a:pt x="1084" y="1584"/>
                  <a:pt x="1012" y="1537"/>
                </a:cubicBezTo>
                <a:cubicBezTo>
                  <a:pt x="810" y="1430"/>
                  <a:pt x="619" y="1322"/>
                  <a:pt x="488" y="1156"/>
                </a:cubicBezTo>
                <a:cubicBezTo>
                  <a:pt x="250" y="882"/>
                  <a:pt x="226" y="441"/>
                  <a:pt x="429" y="96"/>
                </a:cubicBezTo>
                <a:cubicBezTo>
                  <a:pt x="441" y="60"/>
                  <a:pt x="465" y="25"/>
                  <a:pt x="488" y="1"/>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3" name="Google Shape;3073;p43"/>
          <p:cNvSpPr/>
          <p:nvPr/>
        </p:nvSpPr>
        <p:spPr>
          <a:xfrm>
            <a:off x="9650686" y="-393348"/>
            <a:ext cx="1122121" cy="7294191"/>
          </a:xfrm>
          <a:custGeom>
            <a:avLst/>
            <a:gdLst/>
            <a:ahLst/>
            <a:cxnLst/>
            <a:rect l="l" t="t" r="r" b="b"/>
            <a:pathLst>
              <a:path w="1930" h="6002" extrusionOk="0">
                <a:moveTo>
                  <a:pt x="239" y="1"/>
                </a:moveTo>
                <a:cubicBezTo>
                  <a:pt x="1" y="430"/>
                  <a:pt x="37" y="965"/>
                  <a:pt x="322" y="1311"/>
                </a:cubicBezTo>
                <a:cubicBezTo>
                  <a:pt x="489" y="1501"/>
                  <a:pt x="703" y="1620"/>
                  <a:pt x="906" y="1727"/>
                </a:cubicBezTo>
                <a:cubicBezTo>
                  <a:pt x="977" y="1775"/>
                  <a:pt x="1049" y="1811"/>
                  <a:pt x="1120" y="1858"/>
                </a:cubicBezTo>
                <a:cubicBezTo>
                  <a:pt x="1299" y="1965"/>
                  <a:pt x="1584" y="2192"/>
                  <a:pt x="1572" y="2489"/>
                </a:cubicBezTo>
                <a:cubicBezTo>
                  <a:pt x="1561" y="2775"/>
                  <a:pt x="1275" y="2966"/>
                  <a:pt x="965" y="3180"/>
                </a:cubicBezTo>
                <a:cubicBezTo>
                  <a:pt x="608" y="3406"/>
                  <a:pt x="251" y="3644"/>
                  <a:pt x="275" y="4061"/>
                </a:cubicBezTo>
                <a:cubicBezTo>
                  <a:pt x="287" y="4335"/>
                  <a:pt x="489" y="4585"/>
                  <a:pt x="882" y="4799"/>
                </a:cubicBezTo>
                <a:cubicBezTo>
                  <a:pt x="930" y="4823"/>
                  <a:pt x="977" y="4847"/>
                  <a:pt x="1025" y="4882"/>
                </a:cubicBezTo>
                <a:cubicBezTo>
                  <a:pt x="1239" y="4990"/>
                  <a:pt x="1453" y="5097"/>
                  <a:pt x="1572" y="5275"/>
                </a:cubicBezTo>
                <a:cubicBezTo>
                  <a:pt x="1727" y="5502"/>
                  <a:pt x="1715" y="5764"/>
                  <a:pt x="1620" y="6002"/>
                </a:cubicBezTo>
                <a:lnTo>
                  <a:pt x="1834" y="6002"/>
                </a:lnTo>
                <a:cubicBezTo>
                  <a:pt x="1930" y="5728"/>
                  <a:pt x="1930" y="5418"/>
                  <a:pt x="1739" y="5156"/>
                </a:cubicBezTo>
                <a:cubicBezTo>
                  <a:pt x="1596" y="4942"/>
                  <a:pt x="1346" y="4811"/>
                  <a:pt x="1120" y="4692"/>
                </a:cubicBezTo>
                <a:cubicBezTo>
                  <a:pt x="1072" y="4668"/>
                  <a:pt x="1025" y="4644"/>
                  <a:pt x="977" y="4621"/>
                </a:cubicBezTo>
                <a:cubicBezTo>
                  <a:pt x="763" y="4501"/>
                  <a:pt x="501" y="4299"/>
                  <a:pt x="489" y="4049"/>
                </a:cubicBezTo>
                <a:cubicBezTo>
                  <a:pt x="465" y="3751"/>
                  <a:pt x="763" y="3561"/>
                  <a:pt x="1072" y="3347"/>
                </a:cubicBezTo>
                <a:cubicBezTo>
                  <a:pt x="1418" y="3120"/>
                  <a:pt x="1763" y="2882"/>
                  <a:pt x="1787" y="2489"/>
                </a:cubicBezTo>
                <a:cubicBezTo>
                  <a:pt x="1799" y="2096"/>
                  <a:pt x="1442" y="1811"/>
                  <a:pt x="1227" y="1680"/>
                </a:cubicBezTo>
                <a:cubicBezTo>
                  <a:pt x="1156" y="1632"/>
                  <a:pt x="1084" y="1596"/>
                  <a:pt x="1001" y="1549"/>
                </a:cubicBezTo>
                <a:cubicBezTo>
                  <a:pt x="810" y="1442"/>
                  <a:pt x="620" y="1334"/>
                  <a:pt x="489" y="1180"/>
                </a:cubicBezTo>
                <a:cubicBezTo>
                  <a:pt x="251" y="894"/>
                  <a:pt x="215" y="453"/>
                  <a:pt x="418" y="108"/>
                </a:cubicBezTo>
                <a:cubicBezTo>
                  <a:pt x="441" y="72"/>
                  <a:pt x="465" y="37"/>
                  <a:pt x="489" y="1"/>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4" name="Google Shape;3074;p43"/>
          <p:cNvSpPr/>
          <p:nvPr/>
        </p:nvSpPr>
        <p:spPr>
          <a:xfrm>
            <a:off x="10640829" y="-407932"/>
            <a:ext cx="1122121" cy="7279607"/>
          </a:xfrm>
          <a:custGeom>
            <a:avLst/>
            <a:gdLst/>
            <a:ahLst/>
            <a:cxnLst/>
            <a:rect l="l" t="t" r="r" b="b"/>
            <a:pathLst>
              <a:path w="1930" h="5990" extrusionOk="0">
                <a:moveTo>
                  <a:pt x="250" y="1"/>
                </a:moveTo>
                <a:cubicBezTo>
                  <a:pt x="250" y="13"/>
                  <a:pt x="239" y="13"/>
                  <a:pt x="239" y="25"/>
                </a:cubicBezTo>
                <a:cubicBezTo>
                  <a:pt x="0" y="442"/>
                  <a:pt x="24" y="977"/>
                  <a:pt x="322" y="1323"/>
                </a:cubicBezTo>
                <a:cubicBezTo>
                  <a:pt x="477" y="1513"/>
                  <a:pt x="691" y="1632"/>
                  <a:pt x="905" y="1751"/>
                </a:cubicBezTo>
                <a:cubicBezTo>
                  <a:pt x="977" y="1787"/>
                  <a:pt x="1048" y="1835"/>
                  <a:pt x="1120" y="1870"/>
                </a:cubicBezTo>
                <a:cubicBezTo>
                  <a:pt x="1286" y="1989"/>
                  <a:pt x="1584" y="2216"/>
                  <a:pt x="1572" y="2501"/>
                </a:cubicBezTo>
                <a:cubicBezTo>
                  <a:pt x="1560" y="2787"/>
                  <a:pt x="1263" y="2989"/>
                  <a:pt x="953" y="3192"/>
                </a:cubicBezTo>
                <a:cubicBezTo>
                  <a:pt x="608" y="3430"/>
                  <a:pt x="250" y="3668"/>
                  <a:pt x="274" y="4073"/>
                </a:cubicBezTo>
                <a:cubicBezTo>
                  <a:pt x="286" y="4359"/>
                  <a:pt x="489" y="4609"/>
                  <a:pt x="870" y="4823"/>
                </a:cubicBezTo>
                <a:cubicBezTo>
                  <a:pt x="917" y="4847"/>
                  <a:pt x="965" y="4871"/>
                  <a:pt x="1024" y="4894"/>
                </a:cubicBezTo>
                <a:cubicBezTo>
                  <a:pt x="1239" y="5014"/>
                  <a:pt x="1441" y="5121"/>
                  <a:pt x="1572" y="5299"/>
                </a:cubicBezTo>
                <a:cubicBezTo>
                  <a:pt x="1715" y="5502"/>
                  <a:pt x="1715" y="5764"/>
                  <a:pt x="1632" y="5990"/>
                </a:cubicBezTo>
                <a:lnTo>
                  <a:pt x="1846" y="5990"/>
                </a:lnTo>
                <a:cubicBezTo>
                  <a:pt x="1929" y="5716"/>
                  <a:pt x="1917" y="5418"/>
                  <a:pt x="1739" y="5180"/>
                </a:cubicBezTo>
                <a:cubicBezTo>
                  <a:pt x="1584" y="4954"/>
                  <a:pt x="1346" y="4835"/>
                  <a:pt x="1120" y="4716"/>
                </a:cubicBezTo>
                <a:cubicBezTo>
                  <a:pt x="1072" y="4692"/>
                  <a:pt x="1024" y="4668"/>
                  <a:pt x="977" y="4633"/>
                </a:cubicBezTo>
                <a:cubicBezTo>
                  <a:pt x="762" y="4513"/>
                  <a:pt x="501" y="4323"/>
                  <a:pt x="477" y="4073"/>
                </a:cubicBezTo>
                <a:cubicBezTo>
                  <a:pt x="465" y="3775"/>
                  <a:pt x="762" y="3573"/>
                  <a:pt x="1072" y="3370"/>
                </a:cubicBezTo>
                <a:cubicBezTo>
                  <a:pt x="1417" y="3144"/>
                  <a:pt x="1763" y="2906"/>
                  <a:pt x="1774" y="2513"/>
                </a:cubicBezTo>
                <a:cubicBezTo>
                  <a:pt x="1798" y="2120"/>
                  <a:pt x="1441" y="1835"/>
                  <a:pt x="1227" y="1704"/>
                </a:cubicBezTo>
                <a:cubicBezTo>
                  <a:pt x="1155" y="1656"/>
                  <a:pt x="1084" y="1608"/>
                  <a:pt x="1001" y="1573"/>
                </a:cubicBezTo>
                <a:cubicBezTo>
                  <a:pt x="798" y="1454"/>
                  <a:pt x="608" y="1358"/>
                  <a:pt x="477" y="1192"/>
                </a:cubicBezTo>
                <a:cubicBezTo>
                  <a:pt x="239" y="918"/>
                  <a:pt x="215" y="477"/>
                  <a:pt x="417" y="120"/>
                </a:cubicBezTo>
                <a:cubicBezTo>
                  <a:pt x="441" y="84"/>
                  <a:pt x="465" y="49"/>
                  <a:pt x="501" y="1"/>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5" name="Google Shape;3075;p43"/>
          <p:cNvSpPr/>
          <p:nvPr/>
        </p:nvSpPr>
        <p:spPr>
          <a:xfrm>
            <a:off x="11623994" y="-421300"/>
            <a:ext cx="1121540" cy="7263808"/>
          </a:xfrm>
          <a:custGeom>
            <a:avLst/>
            <a:gdLst/>
            <a:ahLst/>
            <a:cxnLst/>
            <a:rect l="l" t="t" r="r" b="b"/>
            <a:pathLst>
              <a:path w="1929" h="5977" extrusionOk="0">
                <a:moveTo>
                  <a:pt x="262" y="0"/>
                </a:moveTo>
                <a:cubicBezTo>
                  <a:pt x="262" y="12"/>
                  <a:pt x="250" y="24"/>
                  <a:pt x="250" y="36"/>
                </a:cubicBezTo>
                <a:cubicBezTo>
                  <a:pt x="0" y="464"/>
                  <a:pt x="36" y="1000"/>
                  <a:pt x="334" y="1345"/>
                </a:cubicBezTo>
                <a:cubicBezTo>
                  <a:pt x="488" y="1524"/>
                  <a:pt x="703" y="1643"/>
                  <a:pt x="905" y="1762"/>
                </a:cubicBezTo>
                <a:cubicBezTo>
                  <a:pt x="976" y="1810"/>
                  <a:pt x="1048" y="1846"/>
                  <a:pt x="1119" y="1893"/>
                </a:cubicBezTo>
                <a:cubicBezTo>
                  <a:pt x="1298" y="2000"/>
                  <a:pt x="1596" y="2227"/>
                  <a:pt x="1584" y="2512"/>
                </a:cubicBezTo>
                <a:cubicBezTo>
                  <a:pt x="1572" y="2810"/>
                  <a:pt x="1274" y="3000"/>
                  <a:pt x="965" y="3203"/>
                </a:cubicBezTo>
                <a:cubicBezTo>
                  <a:pt x="619" y="3441"/>
                  <a:pt x="262" y="3679"/>
                  <a:pt x="286" y="4096"/>
                </a:cubicBezTo>
                <a:cubicBezTo>
                  <a:pt x="298" y="4370"/>
                  <a:pt x="500" y="4620"/>
                  <a:pt x="881" y="4834"/>
                </a:cubicBezTo>
                <a:cubicBezTo>
                  <a:pt x="929" y="4858"/>
                  <a:pt x="976" y="4882"/>
                  <a:pt x="1024" y="4905"/>
                </a:cubicBezTo>
                <a:cubicBezTo>
                  <a:pt x="1250" y="5025"/>
                  <a:pt x="1453" y="5132"/>
                  <a:pt x="1584" y="5310"/>
                </a:cubicBezTo>
                <a:cubicBezTo>
                  <a:pt x="1715" y="5513"/>
                  <a:pt x="1727" y="5751"/>
                  <a:pt x="1643" y="5977"/>
                </a:cubicBezTo>
                <a:cubicBezTo>
                  <a:pt x="1727" y="5965"/>
                  <a:pt x="1786" y="5965"/>
                  <a:pt x="1858" y="5965"/>
                </a:cubicBezTo>
                <a:cubicBezTo>
                  <a:pt x="1929" y="5715"/>
                  <a:pt x="1917" y="5429"/>
                  <a:pt x="1750" y="5191"/>
                </a:cubicBezTo>
                <a:cubicBezTo>
                  <a:pt x="1596" y="4977"/>
                  <a:pt x="1357" y="4846"/>
                  <a:pt x="1119" y="4727"/>
                </a:cubicBezTo>
                <a:cubicBezTo>
                  <a:pt x="1084" y="4703"/>
                  <a:pt x="1024" y="4679"/>
                  <a:pt x="988" y="4655"/>
                </a:cubicBezTo>
                <a:cubicBezTo>
                  <a:pt x="762" y="4536"/>
                  <a:pt x="500" y="4334"/>
                  <a:pt x="488" y="4084"/>
                </a:cubicBezTo>
                <a:cubicBezTo>
                  <a:pt x="476" y="3786"/>
                  <a:pt x="762" y="3584"/>
                  <a:pt x="1084" y="3381"/>
                </a:cubicBezTo>
                <a:cubicBezTo>
                  <a:pt x="1417" y="3155"/>
                  <a:pt x="1774" y="2917"/>
                  <a:pt x="1786" y="2524"/>
                </a:cubicBezTo>
                <a:cubicBezTo>
                  <a:pt x="1798" y="2131"/>
                  <a:pt x="1453" y="1846"/>
                  <a:pt x="1238" y="1715"/>
                </a:cubicBezTo>
                <a:cubicBezTo>
                  <a:pt x="1167" y="1667"/>
                  <a:pt x="1084" y="1631"/>
                  <a:pt x="1012" y="1584"/>
                </a:cubicBezTo>
                <a:cubicBezTo>
                  <a:pt x="810" y="1476"/>
                  <a:pt x="619" y="1369"/>
                  <a:pt x="488" y="1215"/>
                </a:cubicBezTo>
                <a:cubicBezTo>
                  <a:pt x="250" y="929"/>
                  <a:pt x="226" y="488"/>
                  <a:pt x="429" y="143"/>
                </a:cubicBezTo>
                <a:cubicBezTo>
                  <a:pt x="453" y="95"/>
                  <a:pt x="488" y="48"/>
                  <a:pt x="512" y="0"/>
                </a:cubicBezTo>
                <a:close/>
              </a:path>
            </a:pathLst>
          </a:custGeom>
          <a:solidFill>
            <a:srgbClr val="FFFFFF">
              <a:alpha val="1606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6" name="Google Shape;3076;p43"/>
          <p:cNvSpPr/>
          <p:nvPr/>
        </p:nvSpPr>
        <p:spPr>
          <a:xfrm>
            <a:off x="10300971" y="609602"/>
            <a:ext cx="405302" cy="328299"/>
          </a:xfrm>
          <a:custGeom>
            <a:avLst/>
            <a:gdLst/>
            <a:ahLst/>
            <a:cxnLst/>
            <a:rect l="l" t="t" r="r" b="b"/>
            <a:pathLst>
              <a:path w="1537" h="1245" extrusionOk="0">
                <a:moveTo>
                  <a:pt x="439" y="1"/>
                </a:moveTo>
                <a:cubicBezTo>
                  <a:pt x="263" y="1"/>
                  <a:pt x="116" y="134"/>
                  <a:pt x="84" y="316"/>
                </a:cubicBezTo>
                <a:cubicBezTo>
                  <a:pt x="1" y="828"/>
                  <a:pt x="656" y="1244"/>
                  <a:pt x="656" y="1244"/>
                </a:cubicBezTo>
                <a:cubicBezTo>
                  <a:pt x="656" y="1244"/>
                  <a:pt x="1418" y="1054"/>
                  <a:pt x="1501" y="530"/>
                </a:cubicBezTo>
                <a:cubicBezTo>
                  <a:pt x="1537" y="328"/>
                  <a:pt x="1394" y="149"/>
                  <a:pt x="1191" y="113"/>
                </a:cubicBezTo>
                <a:cubicBezTo>
                  <a:pt x="1169" y="110"/>
                  <a:pt x="1147" y="108"/>
                  <a:pt x="1125" y="108"/>
                </a:cubicBezTo>
                <a:cubicBezTo>
                  <a:pt x="997" y="108"/>
                  <a:pt x="882" y="168"/>
                  <a:pt x="810" y="280"/>
                </a:cubicBezTo>
                <a:cubicBezTo>
                  <a:pt x="787" y="125"/>
                  <a:pt x="667" y="30"/>
                  <a:pt x="501" y="6"/>
                </a:cubicBezTo>
                <a:cubicBezTo>
                  <a:pt x="480" y="2"/>
                  <a:pt x="459" y="1"/>
                  <a:pt x="439"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7" name="Google Shape;3077;p43"/>
          <p:cNvSpPr/>
          <p:nvPr/>
        </p:nvSpPr>
        <p:spPr>
          <a:xfrm>
            <a:off x="10583589" y="2236705"/>
            <a:ext cx="856571" cy="684880"/>
          </a:xfrm>
          <a:custGeom>
            <a:avLst/>
            <a:gdLst/>
            <a:ahLst/>
            <a:cxnLst/>
            <a:rect l="l" t="t" r="r" b="b"/>
            <a:pathLst>
              <a:path w="2310" h="1847" extrusionOk="0">
                <a:moveTo>
                  <a:pt x="1557" y="1"/>
                </a:moveTo>
                <a:cubicBezTo>
                  <a:pt x="1494" y="1"/>
                  <a:pt x="1431" y="12"/>
                  <a:pt x="1369" y="36"/>
                </a:cubicBezTo>
                <a:cubicBezTo>
                  <a:pt x="1155" y="108"/>
                  <a:pt x="1000" y="286"/>
                  <a:pt x="1000" y="501"/>
                </a:cubicBezTo>
                <a:cubicBezTo>
                  <a:pt x="903" y="388"/>
                  <a:pt x="774" y="335"/>
                  <a:pt x="630" y="335"/>
                </a:cubicBezTo>
                <a:cubicBezTo>
                  <a:pt x="561" y="335"/>
                  <a:pt x="490" y="347"/>
                  <a:pt x="417" y="370"/>
                </a:cubicBezTo>
                <a:cubicBezTo>
                  <a:pt x="143" y="477"/>
                  <a:pt x="0" y="786"/>
                  <a:pt x="95" y="1060"/>
                </a:cubicBezTo>
                <a:cubicBezTo>
                  <a:pt x="357" y="1775"/>
                  <a:pt x="1476" y="1846"/>
                  <a:pt x="1476" y="1846"/>
                </a:cubicBezTo>
                <a:cubicBezTo>
                  <a:pt x="1476" y="1846"/>
                  <a:pt x="2310" y="1072"/>
                  <a:pt x="2060" y="358"/>
                </a:cubicBezTo>
                <a:cubicBezTo>
                  <a:pt x="1977" y="136"/>
                  <a:pt x="1772" y="1"/>
                  <a:pt x="1557"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8" name="Google Shape;3078;p43"/>
          <p:cNvSpPr/>
          <p:nvPr/>
        </p:nvSpPr>
        <p:spPr>
          <a:xfrm>
            <a:off x="11107633" y="1166497"/>
            <a:ext cx="591813" cy="472779"/>
          </a:xfrm>
          <a:custGeom>
            <a:avLst/>
            <a:gdLst/>
            <a:ahLst/>
            <a:cxnLst/>
            <a:rect l="l" t="t" r="r" b="b"/>
            <a:pathLst>
              <a:path w="1596" h="1275" extrusionOk="0">
                <a:moveTo>
                  <a:pt x="537" y="1"/>
                </a:moveTo>
                <a:cubicBezTo>
                  <a:pt x="387" y="1"/>
                  <a:pt x="246" y="91"/>
                  <a:pt x="191" y="239"/>
                </a:cubicBezTo>
                <a:cubicBezTo>
                  <a:pt x="0" y="727"/>
                  <a:pt x="548" y="1275"/>
                  <a:pt x="548" y="1275"/>
                </a:cubicBezTo>
                <a:cubicBezTo>
                  <a:pt x="548" y="1275"/>
                  <a:pt x="1334" y="1239"/>
                  <a:pt x="1524" y="751"/>
                </a:cubicBezTo>
                <a:cubicBezTo>
                  <a:pt x="1596" y="560"/>
                  <a:pt x="1500" y="346"/>
                  <a:pt x="1310" y="275"/>
                </a:cubicBezTo>
                <a:cubicBezTo>
                  <a:pt x="1260" y="254"/>
                  <a:pt x="1209" y="243"/>
                  <a:pt x="1159" y="243"/>
                </a:cubicBezTo>
                <a:cubicBezTo>
                  <a:pt x="1065" y="243"/>
                  <a:pt x="975" y="280"/>
                  <a:pt x="905" y="358"/>
                </a:cubicBezTo>
                <a:cubicBezTo>
                  <a:pt x="917" y="203"/>
                  <a:pt x="810" y="84"/>
                  <a:pt x="667" y="25"/>
                </a:cubicBezTo>
                <a:cubicBezTo>
                  <a:pt x="624" y="8"/>
                  <a:pt x="580" y="1"/>
                  <a:pt x="537"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9" name="Google Shape;3079;p43"/>
          <p:cNvSpPr/>
          <p:nvPr/>
        </p:nvSpPr>
        <p:spPr>
          <a:xfrm flipH="1">
            <a:off x="1631327" y="3911602"/>
            <a:ext cx="405302" cy="328299"/>
          </a:xfrm>
          <a:custGeom>
            <a:avLst/>
            <a:gdLst/>
            <a:ahLst/>
            <a:cxnLst/>
            <a:rect l="l" t="t" r="r" b="b"/>
            <a:pathLst>
              <a:path w="1537" h="1245" extrusionOk="0">
                <a:moveTo>
                  <a:pt x="439" y="1"/>
                </a:moveTo>
                <a:cubicBezTo>
                  <a:pt x="263" y="1"/>
                  <a:pt x="116" y="134"/>
                  <a:pt x="84" y="316"/>
                </a:cubicBezTo>
                <a:cubicBezTo>
                  <a:pt x="1" y="828"/>
                  <a:pt x="656" y="1244"/>
                  <a:pt x="656" y="1244"/>
                </a:cubicBezTo>
                <a:cubicBezTo>
                  <a:pt x="656" y="1244"/>
                  <a:pt x="1418" y="1054"/>
                  <a:pt x="1501" y="530"/>
                </a:cubicBezTo>
                <a:cubicBezTo>
                  <a:pt x="1537" y="328"/>
                  <a:pt x="1394" y="149"/>
                  <a:pt x="1191" y="113"/>
                </a:cubicBezTo>
                <a:cubicBezTo>
                  <a:pt x="1169" y="110"/>
                  <a:pt x="1147" y="108"/>
                  <a:pt x="1125" y="108"/>
                </a:cubicBezTo>
                <a:cubicBezTo>
                  <a:pt x="997" y="108"/>
                  <a:pt x="882" y="168"/>
                  <a:pt x="810" y="280"/>
                </a:cubicBezTo>
                <a:cubicBezTo>
                  <a:pt x="787" y="125"/>
                  <a:pt x="667" y="30"/>
                  <a:pt x="501" y="6"/>
                </a:cubicBezTo>
                <a:cubicBezTo>
                  <a:pt x="480" y="2"/>
                  <a:pt x="459" y="1"/>
                  <a:pt x="439"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80" name="Google Shape;3080;p43"/>
          <p:cNvSpPr/>
          <p:nvPr/>
        </p:nvSpPr>
        <p:spPr>
          <a:xfrm flipH="1">
            <a:off x="897437" y="5538705"/>
            <a:ext cx="856571" cy="684880"/>
          </a:xfrm>
          <a:custGeom>
            <a:avLst/>
            <a:gdLst/>
            <a:ahLst/>
            <a:cxnLst/>
            <a:rect l="l" t="t" r="r" b="b"/>
            <a:pathLst>
              <a:path w="2310" h="1847" extrusionOk="0">
                <a:moveTo>
                  <a:pt x="1557" y="1"/>
                </a:moveTo>
                <a:cubicBezTo>
                  <a:pt x="1494" y="1"/>
                  <a:pt x="1431" y="12"/>
                  <a:pt x="1369" y="36"/>
                </a:cubicBezTo>
                <a:cubicBezTo>
                  <a:pt x="1155" y="108"/>
                  <a:pt x="1000" y="286"/>
                  <a:pt x="1000" y="501"/>
                </a:cubicBezTo>
                <a:cubicBezTo>
                  <a:pt x="903" y="388"/>
                  <a:pt x="774" y="335"/>
                  <a:pt x="630" y="335"/>
                </a:cubicBezTo>
                <a:cubicBezTo>
                  <a:pt x="561" y="335"/>
                  <a:pt x="490" y="347"/>
                  <a:pt x="417" y="370"/>
                </a:cubicBezTo>
                <a:cubicBezTo>
                  <a:pt x="143" y="477"/>
                  <a:pt x="0" y="786"/>
                  <a:pt x="95" y="1060"/>
                </a:cubicBezTo>
                <a:cubicBezTo>
                  <a:pt x="357" y="1775"/>
                  <a:pt x="1476" y="1846"/>
                  <a:pt x="1476" y="1846"/>
                </a:cubicBezTo>
                <a:cubicBezTo>
                  <a:pt x="1476" y="1846"/>
                  <a:pt x="2310" y="1072"/>
                  <a:pt x="2060" y="358"/>
                </a:cubicBezTo>
                <a:cubicBezTo>
                  <a:pt x="1977" y="136"/>
                  <a:pt x="1772" y="1"/>
                  <a:pt x="1557"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81" name="Google Shape;3081;p43"/>
          <p:cNvSpPr/>
          <p:nvPr/>
        </p:nvSpPr>
        <p:spPr>
          <a:xfrm flipH="1">
            <a:off x="638155" y="4468497"/>
            <a:ext cx="591813" cy="472779"/>
          </a:xfrm>
          <a:custGeom>
            <a:avLst/>
            <a:gdLst/>
            <a:ahLst/>
            <a:cxnLst/>
            <a:rect l="l" t="t" r="r" b="b"/>
            <a:pathLst>
              <a:path w="1596" h="1275" extrusionOk="0">
                <a:moveTo>
                  <a:pt x="537" y="1"/>
                </a:moveTo>
                <a:cubicBezTo>
                  <a:pt x="387" y="1"/>
                  <a:pt x="246" y="91"/>
                  <a:pt x="191" y="239"/>
                </a:cubicBezTo>
                <a:cubicBezTo>
                  <a:pt x="0" y="727"/>
                  <a:pt x="548" y="1275"/>
                  <a:pt x="548" y="1275"/>
                </a:cubicBezTo>
                <a:cubicBezTo>
                  <a:pt x="548" y="1275"/>
                  <a:pt x="1334" y="1239"/>
                  <a:pt x="1524" y="751"/>
                </a:cubicBezTo>
                <a:cubicBezTo>
                  <a:pt x="1596" y="560"/>
                  <a:pt x="1500" y="346"/>
                  <a:pt x="1310" y="275"/>
                </a:cubicBezTo>
                <a:cubicBezTo>
                  <a:pt x="1260" y="254"/>
                  <a:pt x="1209" y="243"/>
                  <a:pt x="1159" y="243"/>
                </a:cubicBezTo>
                <a:cubicBezTo>
                  <a:pt x="1065" y="243"/>
                  <a:pt x="975" y="280"/>
                  <a:pt x="905" y="358"/>
                </a:cubicBezTo>
                <a:cubicBezTo>
                  <a:pt x="917" y="203"/>
                  <a:pt x="810" y="84"/>
                  <a:pt x="667" y="25"/>
                </a:cubicBezTo>
                <a:cubicBezTo>
                  <a:pt x="624" y="8"/>
                  <a:pt x="580" y="1"/>
                  <a:pt x="537"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20027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48994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101861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95777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1"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0" name="Google Shape;290;p18"/>
          <p:cNvSpPr txBox="1">
            <a:spLocks noGrp="1"/>
          </p:cNvSpPr>
          <p:nvPr>
            <p:ph type="title"/>
          </p:nvPr>
        </p:nvSpPr>
        <p:spPr>
          <a:xfrm>
            <a:off x="960000"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76490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645603-8C61-FC2F-1243-F4FB09FE72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2D0B430-4D70-FA83-2F96-C997B5EDA3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A8C639CA-7306-C1A4-E0A2-3D6A1DD43354}"/>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1/10/2026</a:t>
            </a:fld>
            <a:endParaRPr lang="en-US"/>
          </a:p>
        </p:txBody>
      </p:sp>
      <p:sp>
        <p:nvSpPr>
          <p:cNvPr id="5" name="Chỗ dành sẵn cho Chân trang 4">
            <a:extLst>
              <a:ext uri="{FF2B5EF4-FFF2-40B4-BE49-F238E27FC236}">
                <a16:creationId xmlns:a16="http://schemas.microsoft.com/office/drawing/2014/main" id="{0D4D9C21-55B4-0068-B83F-D8002C07C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95C46EED-6699-2F20-1D87-7C82FF6512D9}"/>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3190428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C6134D-A2A1-2A6B-3808-8AFAD7BFE73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EDDC637-5638-AF20-88E3-B74DBB5D62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2550FF9-71AF-517E-5B87-7C1534B8D9F5}"/>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1/10/2026</a:t>
            </a:fld>
            <a:endParaRPr lang="en-US"/>
          </a:p>
        </p:txBody>
      </p:sp>
      <p:sp>
        <p:nvSpPr>
          <p:cNvPr id="5" name="Chỗ dành sẵn cho Chân trang 4">
            <a:extLst>
              <a:ext uri="{FF2B5EF4-FFF2-40B4-BE49-F238E27FC236}">
                <a16:creationId xmlns:a16="http://schemas.microsoft.com/office/drawing/2014/main" id="{251B712F-7460-6F32-BB1D-51B8807A72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0C49FDE8-EE5A-CD21-079A-620EC96E97D9}"/>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335675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52D7EA-6AB5-BD15-0D6D-0D3A0BA302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75243A7-795C-C77D-D611-39BFB1E0B2F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44D47D3-314B-A128-A2C2-EB706970F583}"/>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1/10/2026</a:t>
            </a:fld>
            <a:endParaRPr lang="en-US"/>
          </a:p>
        </p:txBody>
      </p:sp>
      <p:sp>
        <p:nvSpPr>
          <p:cNvPr id="5" name="Chỗ dành sẵn cho Chân trang 4">
            <a:extLst>
              <a:ext uri="{FF2B5EF4-FFF2-40B4-BE49-F238E27FC236}">
                <a16:creationId xmlns:a16="http://schemas.microsoft.com/office/drawing/2014/main" id="{9BDE231C-C1B0-D391-8D34-8DC658C378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CA71F8A-B40F-CD08-3F62-820B62482EB7}"/>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21305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234015" y="-38686"/>
            <a:ext cx="3327063" cy="305964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36" name="Google Shape;236;p7"/>
          <p:cNvSpPr txBox="1">
            <a:spLocks noGrp="1"/>
          </p:cNvSpPr>
          <p:nvPr>
            <p:ph type="title"/>
          </p:nvPr>
        </p:nvSpPr>
        <p:spPr>
          <a:xfrm>
            <a:off x="6452200" y="410333"/>
            <a:ext cx="4368800" cy="1007600"/>
          </a:xfrm>
          <a:prstGeom prst="rect">
            <a:avLst/>
          </a:prstGeom>
        </p:spPr>
        <p:txBody>
          <a:bodyPr spcFirstLastPara="1" wrap="square" lIns="121666" tIns="121666" rIns="121666" bIns="121666"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965" y="1290835"/>
            <a:ext cx="6186529" cy="568927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38" name="Google Shape;238;p7"/>
          <p:cNvSpPr txBox="1">
            <a:spLocks noGrp="1"/>
          </p:cNvSpPr>
          <p:nvPr>
            <p:ph type="subTitle" idx="1"/>
          </p:nvPr>
        </p:nvSpPr>
        <p:spPr>
          <a:xfrm>
            <a:off x="6452200" y="1523202"/>
            <a:ext cx="4368800" cy="3811600"/>
          </a:xfrm>
          <a:prstGeom prst="rect">
            <a:avLst/>
          </a:prstGeom>
        </p:spPr>
        <p:txBody>
          <a:bodyPr spcFirstLastPara="1" wrap="square" lIns="121666" tIns="121666" rIns="121666" bIns="121666"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59230" y="4257204"/>
            <a:ext cx="2654262"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998814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D388E3-4968-CFF3-BBD5-A6EBB263E93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53D0290-AB45-DCEA-3686-4CCEB73EB5D4}"/>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E603886-FCFC-ACB4-E465-9345D2B3C547}"/>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20009509-9046-DFF7-DBE4-94D39CCBEBE9}"/>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1/10/2026</a:t>
            </a:fld>
            <a:endParaRPr lang="en-US"/>
          </a:p>
        </p:txBody>
      </p:sp>
      <p:sp>
        <p:nvSpPr>
          <p:cNvPr id="6" name="Chỗ dành sẵn cho Chân trang 5">
            <a:extLst>
              <a:ext uri="{FF2B5EF4-FFF2-40B4-BE49-F238E27FC236}">
                <a16:creationId xmlns:a16="http://schemas.microsoft.com/office/drawing/2014/main" id="{52B1BE0F-EC15-F79C-DBEE-CD86EB7502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49D0E821-536C-3E37-20E1-EC096D1A187C}"/>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099815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89259-FAC0-BB01-F3B1-EF1B9D4D135F}"/>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F7CEFC2-EC52-FD59-0219-9AEF123D226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F9E8128-C74B-263F-8E42-B2F7FCF85C5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515A402-317F-37DE-83E6-BCA510D0C1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2DC4615-CAE8-EEB8-F54E-0EB899B670E8}"/>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B151C40-9D78-878E-DCF2-C4C60019D65B}"/>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1/10/2026</a:t>
            </a:fld>
            <a:endParaRPr lang="en-US"/>
          </a:p>
        </p:txBody>
      </p:sp>
      <p:sp>
        <p:nvSpPr>
          <p:cNvPr id="8" name="Chỗ dành sẵn cho Chân trang 7">
            <a:extLst>
              <a:ext uri="{FF2B5EF4-FFF2-40B4-BE49-F238E27FC236}">
                <a16:creationId xmlns:a16="http://schemas.microsoft.com/office/drawing/2014/main" id="{70637635-32CF-B230-B21B-29E5153E2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5F36475F-FAB9-BCD3-4F1B-F234D06D0ADF}"/>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335958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4654D1-A50B-590F-F55E-7CE30CF0230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9F01568A-3D65-3764-DBE3-800EDA6A59EA}"/>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1/10/2026</a:t>
            </a:fld>
            <a:endParaRPr lang="en-US"/>
          </a:p>
        </p:txBody>
      </p:sp>
      <p:sp>
        <p:nvSpPr>
          <p:cNvPr id="4" name="Chỗ dành sẵn cho Chân trang 3">
            <a:extLst>
              <a:ext uri="{FF2B5EF4-FFF2-40B4-BE49-F238E27FC236}">
                <a16:creationId xmlns:a16="http://schemas.microsoft.com/office/drawing/2014/main" id="{D002BFD8-1FB9-B5C5-4338-44620C8FF6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3B309E3E-CDAF-74E9-5D6E-9DA95A0A0A1E}"/>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350666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FC71415-47CB-3C9D-4F8D-4C6EDE7998EB}"/>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1/10/2026</a:t>
            </a:fld>
            <a:endParaRPr lang="en-US"/>
          </a:p>
        </p:txBody>
      </p:sp>
      <p:sp>
        <p:nvSpPr>
          <p:cNvPr id="3" name="Chỗ dành sẵn cho Chân trang 2">
            <a:extLst>
              <a:ext uri="{FF2B5EF4-FFF2-40B4-BE49-F238E27FC236}">
                <a16:creationId xmlns:a16="http://schemas.microsoft.com/office/drawing/2014/main" id="{B6C3D3D6-C2CE-CB6A-2BC2-641BB687C9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B6FDD683-F8B2-C85F-21B5-4F0CD1B5C53B}"/>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754127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7E40EA-2603-9F4A-239D-03D8581500B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D8CC8FC-AA18-D750-CB92-8A9AE27E55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B920F3E-73D9-93A1-1ACF-506EE3611A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ED8A64-98BB-3460-36F1-2B9608FC4F8A}"/>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1/10/2026</a:t>
            </a:fld>
            <a:endParaRPr lang="en-US"/>
          </a:p>
        </p:txBody>
      </p:sp>
      <p:sp>
        <p:nvSpPr>
          <p:cNvPr id="6" name="Chỗ dành sẵn cho Chân trang 5">
            <a:extLst>
              <a:ext uri="{FF2B5EF4-FFF2-40B4-BE49-F238E27FC236}">
                <a16:creationId xmlns:a16="http://schemas.microsoft.com/office/drawing/2014/main" id="{BCECA9D3-3389-9902-1B2D-8A9A35818A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1351A92C-7BFA-D901-4467-C7813681C840}"/>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783209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B8D570-384D-F9EF-506E-108F31DA59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4EB1D58-934D-E750-9329-0880D56F999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CA57721-7805-2268-384D-2121AD5F82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8E3CA5-42A1-6CA6-C021-181884480D54}"/>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1/10/2026</a:t>
            </a:fld>
            <a:endParaRPr lang="en-US"/>
          </a:p>
        </p:txBody>
      </p:sp>
      <p:sp>
        <p:nvSpPr>
          <p:cNvPr id="6" name="Chỗ dành sẵn cho Chân trang 5">
            <a:extLst>
              <a:ext uri="{FF2B5EF4-FFF2-40B4-BE49-F238E27FC236}">
                <a16:creationId xmlns:a16="http://schemas.microsoft.com/office/drawing/2014/main" id="{8F2C1217-B312-046E-928E-50BC98F5C9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D3BF6503-B679-F0B4-BCA3-7B9D13C46A21}"/>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3019511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C67F9E-60F8-43C1-A5AF-3F7173F4977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ED9C7D8-98C7-8AFA-9B27-34BC1C36D50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C32630F-BFE6-558C-A158-4C72752FDE76}"/>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1/10/2026</a:t>
            </a:fld>
            <a:endParaRPr lang="en-US"/>
          </a:p>
        </p:txBody>
      </p:sp>
      <p:sp>
        <p:nvSpPr>
          <p:cNvPr id="5" name="Chỗ dành sẵn cho Chân trang 4">
            <a:extLst>
              <a:ext uri="{FF2B5EF4-FFF2-40B4-BE49-F238E27FC236}">
                <a16:creationId xmlns:a16="http://schemas.microsoft.com/office/drawing/2014/main" id="{51D86B48-E135-E120-111F-3CD99C0395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4E08C872-F6AC-BFE6-3513-A1618955338B}"/>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406654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262F80C-B564-2E4B-269A-FFF1644165D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37581F-D206-F5E7-4DF3-FED1C8C17647}"/>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B36D1B9-37A7-F196-2070-11ED5721610C}"/>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1/10/2026</a:t>
            </a:fld>
            <a:endParaRPr lang="en-US"/>
          </a:p>
        </p:txBody>
      </p:sp>
      <p:sp>
        <p:nvSpPr>
          <p:cNvPr id="5" name="Chỗ dành sẵn cho Chân trang 4">
            <a:extLst>
              <a:ext uri="{FF2B5EF4-FFF2-40B4-BE49-F238E27FC236}">
                <a16:creationId xmlns:a16="http://schemas.microsoft.com/office/drawing/2014/main" id="{69BA34EE-2AD4-39B2-CD2B-63094C9E37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B2068DE9-9B28-2385-EE3D-7C7A0BFC65E6}"/>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930409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645603-8C61-FC2F-1243-F4FB09FE723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2D0B430-4D70-FA83-2F96-C997B5EDA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A8C639CA-7306-C1A4-E0A2-3D6A1DD43354}"/>
              </a:ext>
            </a:extLst>
          </p:cNvPr>
          <p:cNvSpPr>
            <a:spLocks noGrp="1"/>
          </p:cNvSpPr>
          <p:nvPr>
            <p:ph type="dt" sz="half" idx="10"/>
          </p:nvPr>
        </p:nvSpPr>
        <p:spPr/>
        <p:txBody>
          <a:bodyPr/>
          <a:lstStyle/>
          <a:p>
            <a:fld id="{DE7D3017-C9EE-40A3-919E-E766EDC3D7CB}" type="datetimeFigureOut">
              <a:rPr lang="en-US" smtClean="0"/>
              <a:t>1/10/2026</a:t>
            </a:fld>
            <a:endParaRPr lang="en-US"/>
          </a:p>
        </p:txBody>
      </p:sp>
      <p:sp>
        <p:nvSpPr>
          <p:cNvPr id="5" name="Chỗ dành sẵn cho Chân trang 4">
            <a:extLst>
              <a:ext uri="{FF2B5EF4-FFF2-40B4-BE49-F238E27FC236}">
                <a16:creationId xmlns:a16="http://schemas.microsoft.com/office/drawing/2014/main" id="{0D4D9C21-55B4-0068-B83F-D8002C07C65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5C46EED-6699-2F20-1D87-7C82FF6512D9}"/>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309708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C6134D-A2A1-2A6B-3808-8AFAD7BFE73C}"/>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EDDC637-5638-AF20-88E3-B74DBB5D620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2550FF9-71AF-517E-5B87-7C1534B8D9F5}"/>
              </a:ext>
            </a:extLst>
          </p:cNvPr>
          <p:cNvSpPr>
            <a:spLocks noGrp="1"/>
          </p:cNvSpPr>
          <p:nvPr>
            <p:ph type="dt" sz="half" idx="10"/>
          </p:nvPr>
        </p:nvSpPr>
        <p:spPr/>
        <p:txBody>
          <a:bodyPr/>
          <a:lstStyle/>
          <a:p>
            <a:fld id="{DE7D3017-C9EE-40A3-919E-E766EDC3D7CB}" type="datetimeFigureOut">
              <a:rPr lang="en-US" smtClean="0"/>
              <a:t>1/10/2026</a:t>
            </a:fld>
            <a:endParaRPr lang="en-US"/>
          </a:p>
        </p:txBody>
      </p:sp>
      <p:sp>
        <p:nvSpPr>
          <p:cNvPr id="5" name="Chỗ dành sẵn cho Chân trang 4">
            <a:extLst>
              <a:ext uri="{FF2B5EF4-FFF2-40B4-BE49-F238E27FC236}">
                <a16:creationId xmlns:a16="http://schemas.microsoft.com/office/drawing/2014/main" id="{251B712F-7460-6F32-BB1D-51B8807A727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C49FDE8-EE5A-CD21-079A-620EC96E97D9}"/>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344403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257"/>
        <p:cNvGrpSpPr/>
        <p:nvPr/>
      </p:nvGrpSpPr>
      <p:grpSpPr>
        <a:xfrm>
          <a:off x="0" y="0"/>
          <a:ext cx="0" cy="0"/>
          <a:chOff x="0" y="0"/>
          <a:chExt cx="0" cy="0"/>
        </a:xfrm>
      </p:grpSpPr>
      <p:sp>
        <p:nvSpPr>
          <p:cNvPr id="258" name="Google Shape;258;p8"/>
          <p:cNvSpPr/>
          <p:nvPr/>
        </p:nvSpPr>
        <p:spPr>
          <a:xfrm>
            <a:off x="2083667" y="1419602"/>
            <a:ext cx="8035200"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59" name="Google Shape;259;p8"/>
          <p:cNvSpPr txBox="1">
            <a:spLocks noGrp="1"/>
          </p:cNvSpPr>
          <p:nvPr>
            <p:ph type="title"/>
          </p:nvPr>
        </p:nvSpPr>
        <p:spPr>
          <a:xfrm>
            <a:off x="2912267" y="1977401"/>
            <a:ext cx="6378000"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0967" y="5250832"/>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61" name="Google Shape;261;p8"/>
          <p:cNvSpPr/>
          <p:nvPr/>
        </p:nvSpPr>
        <p:spPr>
          <a:xfrm rot="10800000">
            <a:off x="10489033" y="-91137"/>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62" name="Google Shape;262;p8"/>
          <p:cNvSpPr/>
          <p:nvPr/>
        </p:nvSpPr>
        <p:spPr>
          <a:xfrm rot="10800000">
            <a:off x="11555765"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63" name="Google Shape;263;p8"/>
          <p:cNvSpPr/>
          <p:nvPr/>
        </p:nvSpPr>
        <p:spPr>
          <a:xfrm rot="10800000">
            <a:off x="9996840" y="61829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64" name="Google Shape;264;p8"/>
          <p:cNvSpPr/>
          <p:nvPr/>
        </p:nvSpPr>
        <p:spPr>
          <a:xfrm rot="10800000">
            <a:off x="10576606" y="15826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65" name="Google Shape;265;p8"/>
          <p:cNvSpPr/>
          <p:nvPr/>
        </p:nvSpPr>
        <p:spPr>
          <a:xfrm rot="10800000">
            <a:off x="9244927" y="66400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66" name="Google Shape;266;p8"/>
          <p:cNvSpPr/>
          <p:nvPr/>
        </p:nvSpPr>
        <p:spPr>
          <a:xfrm rot="10800000">
            <a:off x="10778226" y="28735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67" name="Google Shape;267;p8"/>
          <p:cNvSpPr/>
          <p:nvPr/>
        </p:nvSpPr>
        <p:spPr>
          <a:xfrm rot="10800000">
            <a:off x="10970460" y="25482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68" name="Google Shape;268;p8"/>
          <p:cNvSpPr/>
          <p:nvPr/>
        </p:nvSpPr>
        <p:spPr>
          <a:xfrm rot="10800000">
            <a:off x="11555777" y="6642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69" name="Google Shape;269;p8"/>
          <p:cNvSpPr/>
          <p:nvPr/>
        </p:nvSpPr>
        <p:spPr>
          <a:xfrm rot="10800000">
            <a:off x="7957560" y="6507398"/>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70" name="Google Shape;270;p8"/>
          <p:cNvSpPr/>
          <p:nvPr/>
        </p:nvSpPr>
        <p:spPr>
          <a:xfrm rot="10800000">
            <a:off x="10300293" y="52262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271" name="Google Shape;271;p8"/>
          <p:cNvSpPr/>
          <p:nvPr/>
        </p:nvSpPr>
        <p:spPr>
          <a:xfrm rot="10800000">
            <a:off x="10576594" y="5159132"/>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grpSp>
        <p:nvGrpSpPr>
          <p:cNvPr id="272" name="Google Shape;272;p8"/>
          <p:cNvGrpSpPr/>
          <p:nvPr/>
        </p:nvGrpSpPr>
        <p:grpSpPr>
          <a:xfrm flipH="1">
            <a:off x="218594" y="407533"/>
            <a:ext cx="4030323"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158440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52D7EA-6AB5-BD15-0D6D-0D3A0BA302C8}"/>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75243A7-795C-C77D-D611-39BFB1E0B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44D47D3-314B-A128-A2C2-EB706970F583}"/>
              </a:ext>
            </a:extLst>
          </p:cNvPr>
          <p:cNvSpPr>
            <a:spLocks noGrp="1"/>
          </p:cNvSpPr>
          <p:nvPr>
            <p:ph type="dt" sz="half" idx="10"/>
          </p:nvPr>
        </p:nvSpPr>
        <p:spPr/>
        <p:txBody>
          <a:bodyPr/>
          <a:lstStyle/>
          <a:p>
            <a:fld id="{DE7D3017-C9EE-40A3-919E-E766EDC3D7CB}" type="datetimeFigureOut">
              <a:rPr lang="en-US" smtClean="0"/>
              <a:t>1/10/2026</a:t>
            </a:fld>
            <a:endParaRPr lang="en-US"/>
          </a:p>
        </p:txBody>
      </p:sp>
      <p:sp>
        <p:nvSpPr>
          <p:cNvPr id="5" name="Chỗ dành sẵn cho Chân trang 4">
            <a:extLst>
              <a:ext uri="{FF2B5EF4-FFF2-40B4-BE49-F238E27FC236}">
                <a16:creationId xmlns:a16="http://schemas.microsoft.com/office/drawing/2014/main" id="{9BDE231C-C1B0-D391-8D34-8DC658C3786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CA71F8A-B40F-CD08-3F62-820B62482EB7}"/>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288683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D388E3-4968-CFF3-BBD5-A6EBB263E93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53D0290-AB45-DCEA-3686-4CCEB73EB5D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E603886-FCFC-ACB4-E465-9345D2B3C547}"/>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20009509-9046-DFF7-DBE4-94D39CCBEBE9}"/>
              </a:ext>
            </a:extLst>
          </p:cNvPr>
          <p:cNvSpPr>
            <a:spLocks noGrp="1"/>
          </p:cNvSpPr>
          <p:nvPr>
            <p:ph type="dt" sz="half" idx="10"/>
          </p:nvPr>
        </p:nvSpPr>
        <p:spPr/>
        <p:txBody>
          <a:bodyPr/>
          <a:lstStyle/>
          <a:p>
            <a:fld id="{DE7D3017-C9EE-40A3-919E-E766EDC3D7CB}" type="datetimeFigureOut">
              <a:rPr lang="en-US" smtClean="0"/>
              <a:t>1/10/2026</a:t>
            </a:fld>
            <a:endParaRPr lang="en-US"/>
          </a:p>
        </p:txBody>
      </p:sp>
      <p:sp>
        <p:nvSpPr>
          <p:cNvPr id="6" name="Chỗ dành sẵn cho Chân trang 5">
            <a:extLst>
              <a:ext uri="{FF2B5EF4-FFF2-40B4-BE49-F238E27FC236}">
                <a16:creationId xmlns:a16="http://schemas.microsoft.com/office/drawing/2014/main" id="{52B1BE0F-EC15-F79C-DBEE-CD86EB75023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9D0E821-536C-3E37-20E1-EC096D1A187C}"/>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3277363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89259-FAC0-BB01-F3B1-EF1B9D4D135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F7CEFC2-EC52-FD59-0219-9AEF123D2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F9E8128-C74B-263F-8E42-B2F7FCF85C55}"/>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515A402-317F-37DE-83E6-BCA510D0C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2DC4615-CAE8-EEB8-F54E-0EB899B670E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B151C40-9D78-878E-DCF2-C4C60019D65B}"/>
              </a:ext>
            </a:extLst>
          </p:cNvPr>
          <p:cNvSpPr>
            <a:spLocks noGrp="1"/>
          </p:cNvSpPr>
          <p:nvPr>
            <p:ph type="dt" sz="half" idx="10"/>
          </p:nvPr>
        </p:nvSpPr>
        <p:spPr/>
        <p:txBody>
          <a:bodyPr/>
          <a:lstStyle/>
          <a:p>
            <a:fld id="{DE7D3017-C9EE-40A3-919E-E766EDC3D7CB}" type="datetimeFigureOut">
              <a:rPr lang="en-US" smtClean="0"/>
              <a:t>1/10/2026</a:t>
            </a:fld>
            <a:endParaRPr lang="en-US"/>
          </a:p>
        </p:txBody>
      </p:sp>
      <p:sp>
        <p:nvSpPr>
          <p:cNvPr id="8" name="Chỗ dành sẵn cho Chân trang 7">
            <a:extLst>
              <a:ext uri="{FF2B5EF4-FFF2-40B4-BE49-F238E27FC236}">
                <a16:creationId xmlns:a16="http://schemas.microsoft.com/office/drawing/2014/main" id="{70637635-32CF-B230-B21B-29E5153E2F7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5F36475F-FAB9-BCD3-4F1B-F234D06D0ADF}"/>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413120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4654D1-A50B-590F-F55E-7CE30CF0230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9F01568A-3D65-3764-DBE3-800EDA6A59EA}"/>
              </a:ext>
            </a:extLst>
          </p:cNvPr>
          <p:cNvSpPr>
            <a:spLocks noGrp="1"/>
          </p:cNvSpPr>
          <p:nvPr>
            <p:ph type="dt" sz="half" idx="10"/>
          </p:nvPr>
        </p:nvSpPr>
        <p:spPr/>
        <p:txBody>
          <a:bodyPr/>
          <a:lstStyle/>
          <a:p>
            <a:fld id="{DE7D3017-C9EE-40A3-919E-E766EDC3D7CB}" type="datetimeFigureOut">
              <a:rPr lang="en-US" smtClean="0"/>
              <a:t>1/10/2026</a:t>
            </a:fld>
            <a:endParaRPr lang="en-US"/>
          </a:p>
        </p:txBody>
      </p:sp>
      <p:sp>
        <p:nvSpPr>
          <p:cNvPr id="4" name="Chỗ dành sẵn cho Chân trang 3">
            <a:extLst>
              <a:ext uri="{FF2B5EF4-FFF2-40B4-BE49-F238E27FC236}">
                <a16:creationId xmlns:a16="http://schemas.microsoft.com/office/drawing/2014/main" id="{D002BFD8-1FB9-B5C5-4338-44620C8FF67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3B309E3E-CDAF-74E9-5D6E-9DA95A0A0A1E}"/>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95134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FC71415-47CB-3C9D-4F8D-4C6EDE7998EB}"/>
              </a:ext>
            </a:extLst>
          </p:cNvPr>
          <p:cNvSpPr>
            <a:spLocks noGrp="1"/>
          </p:cNvSpPr>
          <p:nvPr>
            <p:ph type="dt" sz="half" idx="10"/>
          </p:nvPr>
        </p:nvSpPr>
        <p:spPr/>
        <p:txBody>
          <a:bodyPr/>
          <a:lstStyle/>
          <a:p>
            <a:fld id="{DE7D3017-C9EE-40A3-919E-E766EDC3D7CB}" type="datetimeFigureOut">
              <a:rPr lang="en-US" smtClean="0"/>
              <a:t>1/10/2026</a:t>
            </a:fld>
            <a:endParaRPr lang="en-US"/>
          </a:p>
        </p:txBody>
      </p:sp>
      <p:sp>
        <p:nvSpPr>
          <p:cNvPr id="3" name="Chỗ dành sẵn cho Chân trang 2">
            <a:extLst>
              <a:ext uri="{FF2B5EF4-FFF2-40B4-BE49-F238E27FC236}">
                <a16:creationId xmlns:a16="http://schemas.microsoft.com/office/drawing/2014/main" id="{B6C3D3D6-C2CE-CB6A-2BC2-641BB687C90B}"/>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B6FDD683-F8B2-C85F-21B5-4F0CD1B5C53B}"/>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953389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7E40EA-2603-9F4A-239D-03D8581500B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D8CC8FC-AA18-D750-CB92-8A9AE27E5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B920F3E-73D9-93A1-1ACF-506EE3611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ED8A64-98BB-3460-36F1-2B9608FC4F8A}"/>
              </a:ext>
            </a:extLst>
          </p:cNvPr>
          <p:cNvSpPr>
            <a:spLocks noGrp="1"/>
          </p:cNvSpPr>
          <p:nvPr>
            <p:ph type="dt" sz="half" idx="10"/>
          </p:nvPr>
        </p:nvSpPr>
        <p:spPr/>
        <p:txBody>
          <a:bodyPr/>
          <a:lstStyle/>
          <a:p>
            <a:fld id="{DE7D3017-C9EE-40A3-919E-E766EDC3D7CB}" type="datetimeFigureOut">
              <a:rPr lang="en-US" smtClean="0"/>
              <a:t>1/10/2026</a:t>
            </a:fld>
            <a:endParaRPr lang="en-US"/>
          </a:p>
        </p:txBody>
      </p:sp>
      <p:sp>
        <p:nvSpPr>
          <p:cNvPr id="6" name="Chỗ dành sẵn cho Chân trang 5">
            <a:extLst>
              <a:ext uri="{FF2B5EF4-FFF2-40B4-BE49-F238E27FC236}">
                <a16:creationId xmlns:a16="http://schemas.microsoft.com/office/drawing/2014/main" id="{BCECA9D3-3389-9902-1B2D-8A9A35818AF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351A92C-7BFA-D901-4467-C7813681C840}"/>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3487871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B8D570-384D-F9EF-506E-108F31DA59C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4EB1D58-934D-E750-9329-0880D56F9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CA57721-7805-2268-384D-2121AD5F8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8E3CA5-42A1-6CA6-C021-181884480D54}"/>
              </a:ext>
            </a:extLst>
          </p:cNvPr>
          <p:cNvSpPr>
            <a:spLocks noGrp="1"/>
          </p:cNvSpPr>
          <p:nvPr>
            <p:ph type="dt" sz="half" idx="10"/>
          </p:nvPr>
        </p:nvSpPr>
        <p:spPr/>
        <p:txBody>
          <a:bodyPr/>
          <a:lstStyle/>
          <a:p>
            <a:fld id="{DE7D3017-C9EE-40A3-919E-E766EDC3D7CB}" type="datetimeFigureOut">
              <a:rPr lang="en-US" smtClean="0"/>
              <a:t>1/10/2026</a:t>
            </a:fld>
            <a:endParaRPr lang="en-US"/>
          </a:p>
        </p:txBody>
      </p:sp>
      <p:sp>
        <p:nvSpPr>
          <p:cNvPr id="6" name="Chỗ dành sẵn cho Chân trang 5">
            <a:extLst>
              <a:ext uri="{FF2B5EF4-FFF2-40B4-BE49-F238E27FC236}">
                <a16:creationId xmlns:a16="http://schemas.microsoft.com/office/drawing/2014/main" id="{8F2C1217-B312-046E-928E-50BC98F5C91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3BF6503-B679-F0B4-BCA3-7B9D13C46A21}"/>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173772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C67F9E-60F8-43C1-A5AF-3F7173F4977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ED9C7D8-98C7-8AFA-9B27-34BC1C36D50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C32630F-BFE6-558C-A158-4C72752FDE76}"/>
              </a:ext>
            </a:extLst>
          </p:cNvPr>
          <p:cNvSpPr>
            <a:spLocks noGrp="1"/>
          </p:cNvSpPr>
          <p:nvPr>
            <p:ph type="dt" sz="half" idx="10"/>
          </p:nvPr>
        </p:nvSpPr>
        <p:spPr/>
        <p:txBody>
          <a:bodyPr/>
          <a:lstStyle/>
          <a:p>
            <a:fld id="{DE7D3017-C9EE-40A3-919E-E766EDC3D7CB}" type="datetimeFigureOut">
              <a:rPr lang="en-US" smtClean="0"/>
              <a:t>1/10/2026</a:t>
            </a:fld>
            <a:endParaRPr lang="en-US"/>
          </a:p>
        </p:txBody>
      </p:sp>
      <p:sp>
        <p:nvSpPr>
          <p:cNvPr id="5" name="Chỗ dành sẵn cho Chân trang 4">
            <a:extLst>
              <a:ext uri="{FF2B5EF4-FFF2-40B4-BE49-F238E27FC236}">
                <a16:creationId xmlns:a16="http://schemas.microsoft.com/office/drawing/2014/main" id="{51D86B48-E135-E120-111F-3CD99C03957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E08C872-F6AC-BFE6-3513-A1618955338B}"/>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3394927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262F80C-B564-2E4B-269A-FFF1644165D3}"/>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37581F-D206-F5E7-4DF3-FED1C8C1764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B36D1B9-37A7-F196-2070-11ED5721610C}"/>
              </a:ext>
            </a:extLst>
          </p:cNvPr>
          <p:cNvSpPr>
            <a:spLocks noGrp="1"/>
          </p:cNvSpPr>
          <p:nvPr>
            <p:ph type="dt" sz="half" idx="10"/>
          </p:nvPr>
        </p:nvSpPr>
        <p:spPr/>
        <p:txBody>
          <a:bodyPr/>
          <a:lstStyle/>
          <a:p>
            <a:fld id="{DE7D3017-C9EE-40A3-919E-E766EDC3D7CB}" type="datetimeFigureOut">
              <a:rPr lang="en-US" smtClean="0"/>
              <a:t>1/10/2026</a:t>
            </a:fld>
            <a:endParaRPr lang="en-US"/>
          </a:p>
        </p:txBody>
      </p:sp>
      <p:sp>
        <p:nvSpPr>
          <p:cNvPr id="5" name="Chỗ dành sẵn cho Chân trang 4">
            <a:extLst>
              <a:ext uri="{FF2B5EF4-FFF2-40B4-BE49-F238E27FC236}">
                <a16:creationId xmlns:a16="http://schemas.microsoft.com/office/drawing/2014/main" id="{69BA34EE-2AD4-39B2-CD2B-63094C9E37D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2068DE9-9B28-2385-EE3D-7C7A0BFC65E6}"/>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10035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683967" y="2763034"/>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683967" y="2229667"/>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46467" y="560934"/>
            <a:ext cx="7886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33869" y="2150100"/>
            <a:ext cx="141360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683967" y="46392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683967" y="4105900"/>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06969" y="3969234"/>
            <a:ext cx="141360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857367" y="2765851"/>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857367" y="2232484"/>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368134" y="2168085"/>
            <a:ext cx="141360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875500" y="46444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875500" y="4111085"/>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03100" y="3998434"/>
            <a:ext cx="1359600"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489033" y="5250832"/>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52" name="Google Shape;352;p13"/>
          <p:cNvSpPr/>
          <p:nvPr/>
        </p:nvSpPr>
        <p:spPr>
          <a:xfrm rot="10800000" flipH="1">
            <a:off x="-100967" y="-91137"/>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53" name="Google Shape;353;p13"/>
          <p:cNvSpPr/>
          <p:nvPr/>
        </p:nvSpPr>
        <p:spPr>
          <a:xfrm rot="10800000">
            <a:off x="11555765"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54" name="Google Shape;354;p13"/>
          <p:cNvSpPr/>
          <p:nvPr/>
        </p:nvSpPr>
        <p:spPr>
          <a:xfrm rot="10800000">
            <a:off x="9923307" y="6277566"/>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55" name="Google Shape;355;p13"/>
          <p:cNvSpPr/>
          <p:nvPr/>
        </p:nvSpPr>
        <p:spPr>
          <a:xfrm rot="10800000">
            <a:off x="1830047" y="107910"/>
            <a:ext cx="399720"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56" name="Google Shape;356;p13"/>
          <p:cNvSpPr/>
          <p:nvPr/>
        </p:nvSpPr>
        <p:spPr>
          <a:xfrm rot="10800000">
            <a:off x="160673" y="29406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57" name="Google Shape;357;p13"/>
          <p:cNvSpPr/>
          <p:nvPr/>
        </p:nvSpPr>
        <p:spPr>
          <a:xfrm rot="-7769342">
            <a:off x="670702" y="4592382"/>
            <a:ext cx="281621" cy="30102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58" name="Google Shape;358;p13"/>
          <p:cNvSpPr/>
          <p:nvPr/>
        </p:nvSpPr>
        <p:spPr>
          <a:xfrm rot="-6939360">
            <a:off x="11419820" y="1813829"/>
            <a:ext cx="303447" cy="32440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59" name="Google Shape;359;p13"/>
          <p:cNvSpPr/>
          <p:nvPr/>
        </p:nvSpPr>
        <p:spPr>
          <a:xfrm>
            <a:off x="127619" y="168780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60" name="Google Shape;360;p13"/>
          <p:cNvSpPr/>
          <p:nvPr/>
        </p:nvSpPr>
        <p:spPr>
          <a:xfrm>
            <a:off x="381620" y="5311444"/>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61" name="Google Shape;361;p13"/>
          <p:cNvSpPr/>
          <p:nvPr/>
        </p:nvSpPr>
        <p:spPr>
          <a:xfrm>
            <a:off x="245977" y="5588966"/>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62" name="Google Shape;362;p13"/>
          <p:cNvSpPr/>
          <p:nvPr/>
        </p:nvSpPr>
        <p:spPr>
          <a:xfrm>
            <a:off x="470641" y="550294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63" name="Google Shape;363;p13"/>
          <p:cNvSpPr/>
          <p:nvPr/>
        </p:nvSpPr>
        <p:spPr>
          <a:xfrm>
            <a:off x="3561201"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64" name="Google Shape;364;p13"/>
          <p:cNvSpPr/>
          <p:nvPr/>
        </p:nvSpPr>
        <p:spPr>
          <a:xfrm>
            <a:off x="-215391" y="3996391"/>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65" name="Google Shape;365;p13"/>
          <p:cNvSpPr/>
          <p:nvPr/>
        </p:nvSpPr>
        <p:spPr>
          <a:xfrm>
            <a:off x="139656" y="424447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66" name="Google Shape;366;p13"/>
          <p:cNvSpPr/>
          <p:nvPr/>
        </p:nvSpPr>
        <p:spPr>
          <a:xfrm>
            <a:off x="3166037" y="-9112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67" name="Google Shape;367;p13"/>
          <p:cNvSpPr/>
          <p:nvPr/>
        </p:nvSpPr>
        <p:spPr>
          <a:xfrm>
            <a:off x="2371321"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68" name="Google Shape;368;p13"/>
          <p:cNvSpPr/>
          <p:nvPr/>
        </p:nvSpPr>
        <p:spPr>
          <a:xfrm rot="10800000">
            <a:off x="11687838" y="4622363"/>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69" name="Google Shape;369;p13"/>
          <p:cNvSpPr/>
          <p:nvPr/>
        </p:nvSpPr>
        <p:spPr>
          <a:xfrm rot="10800000">
            <a:off x="11670563" y="154474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70" name="Google Shape;370;p13"/>
          <p:cNvSpPr/>
          <p:nvPr/>
        </p:nvSpPr>
        <p:spPr>
          <a:xfrm rot="10800000">
            <a:off x="11806207" y="126722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71" name="Google Shape;371;p13"/>
          <p:cNvSpPr/>
          <p:nvPr/>
        </p:nvSpPr>
        <p:spPr>
          <a:xfrm rot="10800000">
            <a:off x="11670569" y="654867"/>
            <a:ext cx="106312"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72" name="Google Shape;372;p13"/>
          <p:cNvSpPr/>
          <p:nvPr/>
        </p:nvSpPr>
        <p:spPr>
          <a:xfrm rot="10800000">
            <a:off x="11581542" y="1353252"/>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73" name="Google Shape;373;p13"/>
          <p:cNvSpPr/>
          <p:nvPr/>
        </p:nvSpPr>
        <p:spPr>
          <a:xfrm rot="10800000">
            <a:off x="8490982"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74" name="Google Shape;374;p13"/>
          <p:cNvSpPr/>
          <p:nvPr/>
        </p:nvSpPr>
        <p:spPr>
          <a:xfrm rot="10800000">
            <a:off x="12030848" y="2688878"/>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75" name="Google Shape;375;p13"/>
          <p:cNvSpPr/>
          <p:nvPr/>
        </p:nvSpPr>
        <p:spPr>
          <a:xfrm rot="10800000">
            <a:off x="11912527" y="261172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76" name="Google Shape;376;p13"/>
          <p:cNvSpPr/>
          <p:nvPr/>
        </p:nvSpPr>
        <p:spPr>
          <a:xfrm rot="10800000">
            <a:off x="8649420" y="6776394"/>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377" name="Google Shape;377;p13"/>
          <p:cNvSpPr/>
          <p:nvPr/>
        </p:nvSpPr>
        <p:spPr>
          <a:xfrm rot="10800000">
            <a:off x="9680862"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1289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5"/>
        </a:solidFill>
        <a:effectLst/>
      </p:bgPr>
    </p:bg>
    <p:spTree>
      <p:nvGrpSpPr>
        <p:cNvPr id="1" name="Shape 408"/>
        <p:cNvGrpSpPr/>
        <p:nvPr/>
      </p:nvGrpSpPr>
      <p:grpSpPr>
        <a:xfrm>
          <a:off x="0" y="0"/>
          <a:ext cx="0" cy="0"/>
          <a:chOff x="0" y="0"/>
          <a:chExt cx="0" cy="0"/>
        </a:xfrm>
      </p:grpSpPr>
      <p:sp>
        <p:nvSpPr>
          <p:cNvPr id="409" name="Google Shape;409;p15"/>
          <p:cNvSpPr/>
          <p:nvPr/>
        </p:nvSpPr>
        <p:spPr>
          <a:xfrm rot="-5400000">
            <a:off x="10607411" y="5179830"/>
            <a:ext cx="1886323" cy="173470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410" name="Google Shape;410;p15"/>
          <p:cNvSpPr/>
          <p:nvPr/>
        </p:nvSpPr>
        <p:spPr>
          <a:xfrm rot="10800000" flipH="1">
            <a:off x="-184264" y="-129665"/>
            <a:ext cx="1818764" cy="167257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411" name="Google Shape;411;p15"/>
          <p:cNvSpPr txBox="1">
            <a:spLocks noGrp="1"/>
          </p:cNvSpPr>
          <p:nvPr>
            <p:ph type="title"/>
          </p:nvPr>
        </p:nvSpPr>
        <p:spPr>
          <a:xfrm>
            <a:off x="1170034" y="560937"/>
            <a:ext cx="9825200" cy="661599"/>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2" name="Google Shape;412;p15"/>
          <p:cNvSpPr txBox="1">
            <a:spLocks noGrp="1"/>
          </p:cNvSpPr>
          <p:nvPr>
            <p:ph type="subTitle" idx="1"/>
          </p:nvPr>
        </p:nvSpPr>
        <p:spPr>
          <a:xfrm>
            <a:off x="1015600" y="2161733"/>
            <a:ext cx="268000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3" name="Google Shape;413;p15"/>
          <p:cNvSpPr txBox="1">
            <a:spLocks noGrp="1"/>
          </p:cNvSpPr>
          <p:nvPr>
            <p:ph type="subTitle" idx="2"/>
          </p:nvPr>
        </p:nvSpPr>
        <p:spPr>
          <a:xfrm>
            <a:off x="1015600" y="1628367"/>
            <a:ext cx="268000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5"/>
          <p:cNvSpPr txBox="1">
            <a:spLocks noGrp="1"/>
          </p:cNvSpPr>
          <p:nvPr>
            <p:ph type="subTitle" idx="3"/>
          </p:nvPr>
        </p:nvSpPr>
        <p:spPr>
          <a:xfrm>
            <a:off x="1044375" y="5232001"/>
            <a:ext cx="268000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5" name="Google Shape;415;p15"/>
          <p:cNvSpPr txBox="1">
            <a:spLocks noGrp="1"/>
          </p:cNvSpPr>
          <p:nvPr>
            <p:ph type="subTitle" idx="4"/>
          </p:nvPr>
        </p:nvSpPr>
        <p:spPr>
          <a:xfrm>
            <a:off x="1044384" y="4698634"/>
            <a:ext cx="268000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5"/>
          <p:cNvSpPr txBox="1">
            <a:spLocks noGrp="1"/>
          </p:cNvSpPr>
          <p:nvPr>
            <p:ph type="subTitle" idx="5"/>
          </p:nvPr>
        </p:nvSpPr>
        <p:spPr>
          <a:xfrm>
            <a:off x="8476600" y="2161733"/>
            <a:ext cx="26800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7" name="Google Shape;417;p15"/>
          <p:cNvSpPr txBox="1">
            <a:spLocks noGrp="1"/>
          </p:cNvSpPr>
          <p:nvPr>
            <p:ph type="subTitle" idx="6"/>
          </p:nvPr>
        </p:nvSpPr>
        <p:spPr>
          <a:xfrm>
            <a:off x="8476600" y="1628367"/>
            <a:ext cx="26800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5"/>
          <p:cNvSpPr txBox="1">
            <a:spLocks noGrp="1"/>
          </p:cNvSpPr>
          <p:nvPr>
            <p:ph type="subTitle" idx="7"/>
          </p:nvPr>
        </p:nvSpPr>
        <p:spPr>
          <a:xfrm>
            <a:off x="1015600" y="3696868"/>
            <a:ext cx="268000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9" name="Google Shape;419;p15"/>
          <p:cNvSpPr txBox="1">
            <a:spLocks noGrp="1"/>
          </p:cNvSpPr>
          <p:nvPr>
            <p:ph type="subTitle" idx="8"/>
          </p:nvPr>
        </p:nvSpPr>
        <p:spPr>
          <a:xfrm>
            <a:off x="1015600" y="3163501"/>
            <a:ext cx="268000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5"/>
          <p:cNvSpPr txBox="1">
            <a:spLocks noGrp="1"/>
          </p:cNvSpPr>
          <p:nvPr>
            <p:ph type="subTitle" idx="9"/>
          </p:nvPr>
        </p:nvSpPr>
        <p:spPr>
          <a:xfrm>
            <a:off x="8476600" y="5232001"/>
            <a:ext cx="26800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1" name="Google Shape;421;p15"/>
          <p:cNvSpPr txBox="1">
            <a:spLocks noGrp="1"/>
          </p:cNvSpPr>
          <p:nvPr>
            <p:ph type="subTitle" idx="13"/>
          </p:nvPr>
        </p:nvSpPr>
        <p:spPr>
          <a:xfrm>
            <a:off x="8476600" y="4698634"/>
            <a:ext cx="26800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5"/>
          <p:cNvSpPr txBox="1">
            <a:spLocks noGrp="1"/>
          </p:cNvSpPr>
          <p:nvPr>
            <p:ph type="subTitle" idx="14"/>
          </p:nvPr>
        </p:nvSpPr>
        <p:spPr>
          <a:xfrm>
            <a:off x="8476600" y="3696868"/>
            <a:ext cx="26800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3" name="Google Shape;423;p15"/>
          <p:cNvSpPr txBox="1">
            <a:spLocks noGrp="1"/>
          </p:cNvSpPr>
          <p:nvPr>
            <p:ph type="subTitle" idx="15"/>
          </p:nvPr>
        </p:nvSpPr>
        <p:spPr>
          <a:xfrm>
            <a:off x="8476600" y="3163501"/>
            <a:ext cx="26800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4" name="Google Shape;424;p15"/>
          <p:cNvGrpSpPr/>
          <p:nvPr/>
        </p:nvGrpSpPr>
        <p:grpSpPr>
          <a:xfrm rot="5400000">
            <a:off x="9547637" y="171174"/>
            <a:ext cx="2654262" cy="2466446"/>
            <a:chOff x="817100" y="238125"/>
            <a:chExt cx="5912375" cy="5495644"/>
          </a:xfrm>
        </p:grpSpPr>
        <p:sp>
          <p:nvSpPr>
            <p:cNvPr id="425" name="Google Shape;425;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 name="Google Shape;426;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 name="Google Shape;427;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 name="Google Shape;428;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0" name="Google Shape;430;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1" name="Google Shape;431;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 name="Google Shape;432;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 name="Google Shape;433;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 name="Google Shape;435;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 name="Google Shape;436;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 name="Google Shape;437;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 name="Google Shape;439;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 name="Google Shape;440;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 name="Google Shape;441;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2" name="Google Shape;442;p15"/>
          <p:cNvGrpSpPr/>
          <p:nvPr/>
        </p:nvGrpSpPr>
        <p:grpSpPr>
          <a:xfrm rot="10800000" flipH="1">
            <a:off x="90373" y="4316778"/>
            <a:ext cx="2654262" cy="2466445"/>
            <a:chOff x="817100" y="238125"/>
            <a:chExt cx="5912375" cy="5495644"/>
          </a:xfrm>
        </p:grpSpPr>
        <p:sp>
          <p:nvSpPr>
            <p:cNvPr id="443" name="Google Shape;443;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 name="Google Shape;444;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 name="Google Shape;445;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 name="Google Shape;446;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 name="Google Shape;447;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8" name="Google Shape;448;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9" name="Google Shape;449;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 name="Google Shape;451;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 name="Google Shape;452;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 name="Google Shape;453;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 name="Google Shape;454;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 name="Google Shape;455;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 name="Google Shape;456;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 name="Google Shape;457;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 name="Google Shape;458;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 name="Google Shape;459;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50602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5"/>
        </a:solidFill>
        <a:effectLst/>
      </p:bgPr>
    </p:bg>
    <p:spTree>
      <p:nvGrpSpPr>
        <p:cNvPr id="1" name="Shape 603"/>
        <p:cNvGrpSpPr/>
        <p:nvPr/>
      </p:nvGrpSpPr>
      <p:grpSpPr>
        <a:xfrm>
          <a:off x="0" y="0"/>
          <a:ext cx="0" cy="0"/>
          <a:chOff x="0" y="0"/>
          <a:chExt cx="0" cy="0"/>
        </a:xfrm>
      </p:grpSpPr>
      <p:sp>
        <p:nvSpPr>
          <p:cNvPr id="604" name="Google Shape;604;p21"/>
          <p:cNvSpPr/>
          <p:nvPr/>
        </p:nvSpPr>
        <p:spPr>
          <a:xfrm flipH="1">
            <a:off x="10674242" y="5421040"/>
            <a:ext cx="1619126"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605" name="Google Shape;605;p21"/>
          <p:cNvSpPr/>
          <p:nvPr/>
        </p:nvSpPr>
        <p:spPr>
          <a:xfrm rot="10800000" flipH="1">
            <a:off x="-100964" y="-90837"/>
            <a:ext cx="1688201"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606" name="Google Shape;606;p21"/>
          <p:cNvSpPr txBox="1">
            <a:spLocks noGrp="1"/>
          </p:cNvSpPr>
          <p:nvPr>
            <p:ph type="title"/>
          </p:nvPr>
        </p:nvSpPr>
        <p:spPr>
          <a:xfrm>
            <a:off x="415600" y="559833"/>
            <a:ext cx="11360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547637" y="171174"/>
            <a:ext cx="2654262" cy="2466446"/>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25" name="Google Shape;625;p21"/>
          <p:cNvGrpSpPr/>
          <p:nvPr/>
        </p:nvGrpSpPr>
        <p:grpSpPr>
          <a:xfrm rot="10800000" flipH="1">
            <a:off x="90373" y="4316778"/>
            <a:ext cx="2654262"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55038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5"/>
        </a:solidFill>
        <a:effectLst/>
      </p:bgPr>
    </p:bg>
    <p:spTree>
      <p:nvGrpSpPr>
        <p:cNvPr id="1" name="Shape 683"/>
        <p:cNvGrpSpPr/>
        <p:nvPr/>
      </p:nvGrpSpPr>
      <p:grpSpPr>
        <a:xfrm>
          <a:off x="0" y="0"/>
          <a:ext cx="0" cy="0"/>
          <a:chOff x="0" y="0"/>
          <a:chExt cx="0" cy="0"/>
        </a:xfrm>
      </p:grpSpPr>
      <p:sp>
        <p:nvSpPr>
          <p:cNvPr id="684" name="Google Shape;684;p23"/>
          <p:cNvSpPr/>
          <p:nvPr/>
        </p:nvSpPr>
        <p:spPr>
          <a:xfrm flipH="1">
            <a:off x="10674242" y="5421040"/>
            <a:ext cx="1619126"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685" name="Google Shape;685;p23"/>
          <p:cNvSpPr/>
          <p:nvPr/>
        </p:nvSpPr>
        <p:spPr>
          <a:xfrm rot="10800000" flipH="1">
            <a:off x="-100966" y="-90926"/>
            <a:ext cx="1654043" cy="152109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sz="1800"/>
          </a:p>
        </p:txBody>
      </p:sp>
      <p:sp>
        <p:nvSpPr>
          <p:cNvPr id="686" name="Google Shape;686;p23"/>
          <p:cNvSpPr txBox="1">
            <a:spLocks noGrp="1"/>
          </p:cNvSpPr>
          <p:nvPr>
            <p:ph type="title"/>
          </p:nvPr>
        </p:nvSpPr>
        <p:spPr>
          <a:xfrm>
            <a:off x="1978034" y="559767"/>
            <a:ext cx="82116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7" name="Google Shape;687;p23"/>
          <p:cNvGrpSpPr/>
          <p:nvPr/>
        </p:nvGrpSpPr>
        <p:grpSpPr>
          <a:xfrm rot="5400000">
            <a:off x="9547637" y="171174"/>
            <a:ext cx="2654262" cy="2466446"/>
            <a:chOff x="817100" y="238125"/>
            <a:chExt cx="5912375" cy="5495644"/>
          </a:xfrm>
        </p:grpSpPr>
        <p:sp>
          <p:nvSpPr>
            <p:cNvPr id="688" name="Google Shape;688;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 name="Google Shape;690;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 name="Google Shape;691;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 name="Google Shape;692;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 name="Google Shape;693;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 name="Google Shape;694;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 name="Google Shape;695;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6" name="Google Shape;696;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7" name="Google Shape;697;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8" name="Google Shape;698;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9" name="Google Shape;699;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0" name="Google Shape;700;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1" name="Google Shape;701;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2" name="Google Shape;702;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3" name="Google Shape;703;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4" name="Google Shape;704;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05" name="Google Shape;705;p23"/>
          <p:cNvGrpSpPr/>
          <p:nvPr/>
        </p:nvGrpSpPr>
        <p:grpSpPr>
          <a:xfrm rot="10800000" flipH="1">
            <a:off x="90373" y="4316778"/>
            <a:ext cx="2654262" cy="2466445"/>
            <a:chOff x="817100" y="238125"/>
            <a:chExt cx="5912375" cy="5495644"/>
          </a:xfrm>
        </p:grpSpPr>
        <p:sp>
          <p:nvSpPr>
            <p:cNvPr id="706" name="Google Shape;706;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7" name="Google Shape;707;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8" name="Google Shape;708;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9" name="Google Shape;709;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0" name="Google Shape;710;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1" name="Google Shape;711;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2" name="Google Shape;712;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3" name="Google Shape;713;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4" name="Google Shape;714;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5" name="Google Shape;715;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6" name="Google Shape;716;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7" name="Google Shape;717;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8" name="Google Shape;718;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9" name="Google Shape;719;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0" name="Google Shape;720;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1" name="Google Shape;721;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2" name="Google Shape;722;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12789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7428136" y="15433"/>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3" name="Google Shape;923;p27"/>
          <p:cNvGrpSpPr/>
          <p:nvPr/>
        </p:nvGrpSpPr>
        <p:grpSpPr>
          <a:xfrm flipH="1">
            <a:off x="45864" y="2346809"/>
            <a:ext cx="4461187"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4154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6"/>
            <a:ext cx="11360800" cy="763600"/>
          </a:xfrm>
          <a:prstGeom prst="rect">
            <a:avLst/>
          </a:prstGeom>
          <a:noFill/>
          <a:ln>
            <a:noFill/>
          </a:ln>
        </p:spPr>
        <p:txBody>
          <a:bodyPr spcFirstLastPara="1" wrap="square" lIns="121666" tIns="121666" rIns="121666" bIns="121666"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2397868"/>
            <a:ext cx="11360800" cy="3298800"/>
          </a:xfrm>
          <a:prstGeom prst="rect">
            <a:avLst/>
          </a:prstGeom>
          <a:noFill/>
          <a:ln>
            <a:noFill/>
          </a:ln>
        </p:spPr>
        <p:txBody>
          <a:bodyPr spcFirstLastPara="1" wrap="square" lIns="121666" tIns="121666" rIns="121666" bIns="121666"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1296611" y="6217625"/>
            <a:ext cx="731600" cy="524799"/>
          </a:xfrm>
          <a:prstGeom prst="rect">
            <a:avLst/>
          </a:prstGeom>
          <a:noFill/>
          <a:ln>
            <a:noFill/>
          </a:ln>
        </p:spPr>
        <p:txBody>
          <a:bodyPr spcFirstLastPara="1" wrap="square" lIns="121666" tIns="121666" rIns="121666" bIns="121666"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3" name="Picture 2" descr="A round pink circle with white text and a black background&#10;&#10;AI-generated content may be incorrect.">
            <a:extLst>
              <a:ext uri="{FF2B5EF4-FFF2-40B4-BE49-F238E27FC236}">
                <a16:creationId xmlns:a16="http://schemas.microsoft.com/office/drawing/2014/main" id="{05EC721B-4504-4519-1BFF-281F9F3FE5E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149" y="154913"/>
            <a:ext cx="1491362" cy="1491362"/>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277B0743-1F98-0E5E-ED82-7E057407D7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450725" y="5035257"/>
            <a:ext cx="1491362" cy="1491362"/>
          </a:xfrm>
          <a:prstGeom prst="rect">
            <a:avLst/>
          </a:prstGeom>
        </p:spPr>
      </p:pic>
    </p:spTree>
    <p:extLst>
      <p:ext uri="{BB962C8B-B14F-4D97-AF65-F5344CB8AC3E}">
        <p14:creationId xmlns:p14="http://schemas.microsoft.com/office/powerpoint/2010/main" val="2358113197"/>
      </p:ext>
    </p:extLst>
  </p:cSld>
  <p:clrMap bg1="lt1" tx1="dk1" bg2="dk2" tx2="lt2" accent1="accent1" accent2="accent2" accent3="accent3" accent4="accent4" accent5="accent5" accent6="accent6" hlink="hlink" folHlink="folHlink"/>
  <p:sldLayoutIdLst>
    <p:sldLayoutId id="2147483760" r:id="rId1"/>
    <p:sldLayoutId id="2147483761"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9D4">
            <a:alpha val="62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Itim"/>
              <a:buNone/>
              <a:defRPr sz="28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Coming Soon"/>
              <a:buChar char="●"/>
              <a:defRPr sz="1800">
                <a:solidFill>
                  <a:schemeClr val="dk2"/>
                </a:solidFill>
                <a:latin typeface="Coming Soon"/>
                <a:ea typeface="Coming Soon"/>
                <a:cs typeface="Coming Soon"/>
                <a:sym typeface="Coming Soon"/>
              </a:defRPr>
            </a:lvl1pPr>
            <a:lvl2pPr marL="914400" lvl="1" indent="-317500">
              <a:lnSpc>
                <a:spcPct val="100000"/>
              </a:lnSpc>
              <a:spcBef>
                <a:spcPts val="0"/>
              </a:spcBef>
              <a:spcAft>
                <a:spcPts val="0"/>
              </a:spcAft>
              <a:buClr>
                <a:schemeClr val="dk2"/>
              </a:buClr>
              <a:buSzPts val="1400"/>
              <a:buFont typeface="Coming Soon"/>
              <a:buChar char="○"/>
              <a:defRPr>
                <a:solidFill>
                  <a:schemeClr val="dk2"/>
                </a:solidFill>
                <a:latin typeface="Coming Soon"/>
                <a:ea typeface="Coming Soon"/>
                <a:cs typeface="Coming Soon"/>
                <a:sym typeface="Coming Soon"/>
              </a:defRPr>
            </a:lvl2pPr>
            <a:lvl3pPr marL="1371600" lvl="2" indent="-317500">
              <a:lnSpc>
                <a:spcPct val="100000"/>
              </a:lnSpc>
              <a:spcBef>
                <a:spcPts val="0"/>
              </a:spcBef>
              <a:spcAft>
                <a:spcPts val="0"/>
              </a:spcAft>
              <a:buClr>
                <a:schemeClr val="dk2"/>
              </a:buClr>
              <a:buSzPts val="1400"/>
              <a:buFont typeface="Coming Soon"/>
              <a:buChar char="■"/>
              <a:defRPr>
                <a:solidFill>
                  <a:schemeClr val="dk2"/>
                </a:solidFill>
                <a:latin typeface="Coming Soon"/>
                <a:ea typeface="Coming Soon"/>
                <a:cs typeface="Coming Soon"/>
                <a:sym typeface="Coming Soon"/>
              </a:defRPr>
            </a:lvl3pPr>
            <a:lvl4pPr marL="1828800" lvl="3" indent="-317500">
              <a:lnSpc>
                <a:spcPct val="100000"/>
              </a:lnSpc>
              <a:spcBef>
                <a:spcPts val="0"/>
              </a:spcBef>
              <a:spcAft>
                <a:spcPts val="0"/>
              </a:spcAft>
              <a:buClr>
                <a:schemeClr val="dk2"/>
              </a:buClr>
              <a:buSzPts val="1400"/>
              <a:buFont typeface="Coming Soon"/>
              <a:buChar char="●"/>
              <a:defRPr>
                <a:solidFill>
                  <a:schemeClr val="dk2"/>
                </a:solidFill>
                <a:latin typeface="Coming Soon"/>
                <a:ea typeface="Coming Soon"/>
                <a:cs typeface="Coming Soon"/>
                <a:sym typeface="Coming Soon"/>
              </a:defRPr>
            </a:lvl4pPr>
            <a:lvl5pPr marL="2286000" lvl="4" indent="-317500">
              <a:lnSpc>
                <a:spcPct val="100000"/>
              </a:lnSpc>
              <a:spcBef>
                <a:spcPts val="0"/>
              </a:spcBef>
              <a:spcAft>
                <a:spcPts val="0"/>
              </a:spcAft>
              <a:buClr>
                <a:schemeClr val="dk2"/>
              </a:buClr>
              <a:buSzPts val="1400"/>
              <a:buFont typeface="Coming Soon"/>
              <a:buChar char="○"/>
              <a:defRPr>
                <a:solidFill>
                  <a:schemeClr val="dk2"/>
                </a:solidFill>
                <a:latin typeface="Coming Soon"/>
                <a:ea typeface="Coming Soon"/>
                <a:cs typeface="Coming Soon"/>
                <a:sym typeface="Coming Soon"/>
              </a:defRPr>
            </a:lvl5pPr>
            <a:lvl6pPr marL="2743200" lvl="5" indent="-317500">
              <a:lnSpc>
                <a:spcPct val="100000"/>
              </a:lnSpc>
              <a:spcBef>
                <a:spcPts val="0"/>
              </a:spcBef>
              <a:spcAft>
                <a:spcPts val="0"/>
              </a:spcAft>
              <a:buClr>
                <a:schemeClr val="dk2"/>
              </a:buClr>
              <a:buSzPts val="1400"/>
              <a:buFont typeface="Coming Soon"/>
              <a:buChar char="■"/>
              <a:defRPr>
                <a:solidFill>
                  <a:schemeClr val="dk2"/>
                </a:solidFill>
                <a:latin typeface="Coming Soon"/>
                <a:ea typeface="Coming Soon"/>
                <a:cs typeface="Coming Soon"/>
                <a:sym typeface="Coming Soon"/>
              </a:defRPr>
            </a:lvl6pPr>
            <a:lvl7pPr marL="3200400" lvl="6" indent="-317500">
              <a:lnSpc>
                <a:spcPct val="100000"/>
              </a:lnSpc>
              <a:spcBef>
                <a:spcPts val="0"/>
              </a:spcBef>
              <a:spcAft>
                <a:spcPts val="0"/>
              </a:spcAft>
              <a:buClr>
                <a:schemeClr val="dk2"/>
              </a:buClr>
              <a:buSzPts val="1400"/>
              <a:buFont typeface="Coming Soon"/>
              <a:buChar char="●"/>
              <a:defRPr>
                <a:solidFill>
                  <a:schemeClr val="dk2"/>
                </a:solidFill>
                <a:latin typeface="Coming Soon"/>
                <a:ea typeface="Coming Soon"/>
                <a:cs typeface="Coming Soon"/>
                <a:sym typeface="Coming Soon"/>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pic>
        <p:nvPicPr>
          <p:cNvPr id="2" name="Hình ảnh 4">
            <a:extLst>
              <a:ext uri="{FF2B5EF4-FFF2-40B4-BE49-F238E27FC236}">
                <a16:creationId xmlns:a16="http://schemas.microsoft.com/office/drawing/2014/main" id="{712B1E7A-D08D-7959-6B35-A92BB092D653}"/>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t="14433" b="1313"/>
          <a:stretch/>
        </p:blipFill>
        <p:spPr>
          <a:xfrm>
            <a:off x="20" y="1282"/>
            <a:ext cx="12191980" cy="6856718"/>
          </a:xfrm>
          <a:prstGeom prst="rect">
            <a:avLst/>
          </a:prstGeom>
        </p:spPr>
      </p:pic>
      <p:sp>
        <p:nvSpPr>
          <p:cNvPr id="3" name="Rectangle: Rounded Corners 2">
            <a:extLst>
              <a:ext uri="{FF2B5EF4-FFF2-40B4-BE49-F238E27FC236}">
                <a16:creationId xmlns:a16="http://schemas.microsoft.com/office/drawing/2014/main" id="{68FA4A6D-F2DB-6E70-62A7-EFD1B9F18295}"/>
              </a:ext>
            </a:extLst>
          </p:cNvPr>
          <p:cNvSpPr/>
          <p:nvPr userDrawn="1"/>
        </p:nvSpPr>
        <p:spPr>
          <a:xfrm>
            <a:off x="304800" y="317500"/>
            <a:ext cx="11493500" cy="6121400"/>
          </a:xfrm>
          <a:prstGeom prst="roundRect">
            <a:avLst/>
          </a:prstGeom>
          <a:solidFill>
            <a:schemeClr val="accent6"/>
          </a:solidFill>
          <a:ln w="76200">
            <a:solidFill>
              <a:srgbClr val="F5B8F6"/>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descr="A round pink circle with white text and a black background&#10;&#10;AI-generated content may be incorrect.">
            <a:extLst>
              <a:ext uri="{FF2B5EF4-FFF2-40B4-BE49-F238E27FC236}">
                <a16:creationId xmlns:a16="http://schemas.microsoft.com/office/drawing/2014/main" id="{4D32281B-FE15-D571-161B-F687FCE7272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16149" y="154913"/>
            <a:ext cx="1491362" cy="1491362"/>
          </a:xfrm>
          <a:prstGeom prst="rect">
            <a:avLst/>
          </a:prstGeom>
        </p:spPr>
      </p:pic>
      <p:pic>
        <p:nvPicPr>
          <p:cNvPr id="5" name="Picture 4" descr="A round pink circle with white text and a black background&#10;&#10;AI-generated content may be incorrect.">
            <a:extLst>
              <a:ext uri="{FF2B5EF4-FFF2-40B4-BE49-F238E27FC236}">
                <a16:creationId xmlns:a16="http://schemas.microsoft.com/office/drawing/2014/main" id="{DC993E2E-095F-D5F6-6DA5-AAD19CF0765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450725" y="5035257"/>
            <a:ext cx="1491362" cy="1491362"/>
          </a:xfrm>
          <a:prstGeom prst="rect">
            <a:avLst/>
          </a:prstGeom>
        </p:spPr>
      </p:pic>
    </p:spTree>
    <p:extLst>
      <p:ext uri="{BB962C8B-B14F-4D97-AF65-F5344CB8AC3E}">
        <p14:creationId xmlns:p14="http://schemas.microsoft.com/office/powerpoint/2010/main" val="2504546618"/>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80" r:id="rId5"/>
    <p:sldLayoutId id="2147483783" r:id="rId6"/>
    <p:sldLayoutId id="2147483785" r:id="rId7"/>
    <p:sldLayoutId id="2147483788" r:id="rId8"/>
    <p:sldLayoutId id="2147483789" r:id="rId9"/>
    <p:sldLayoutId id="2147483790" r:id="rId10"/>
    <p:sldLayoutId id="2147483791" r:id="rId11"/>
    <p:sldLayoutId id="2147483792" r:id="rId12"/>
    <p:sldLayoutId id="2147483793" r:id="rId13"/>
    <p:sldLayoutId id="214748379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circle with white text and a black background&#10;&#10;AI-generated content may be incorrect.">
            <a:extLst>
              <a:ext uri="{FF2B5EF4-FFF2-40B4-BE49-F238E27FC236}">
                <a16:creationId xmlns:a16="http://schemas.microsoft.com/office/drawing/2014/main" id="{44B2A957-CA94-7E39-A049-6DB203E6E1B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16149" y="154913"/>
            <a:ext cx="1491362" cy="1491362"/>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B86B0225-04EF-72C9-FFF6-E31FF3E7678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50725" y="5035257"/>
            <a:ext cx="1491362" cy="1491362"/>
          </a:xfrm>
          <a:prstGeom prst="rect">
            <a:avLst/>
          </a:prstGeom>
        </p:spPr>
      </p:pic>
    </p:spTree>
    <p:extLst>
      <p:ext uri="{BB962C8B-B14F-4D97-AF65-F5344CB8AC3E}">
        <p14:creationId xmlns:p14="http://schemas.microsoft.com/office/powerpoint/2010/main" val="205296605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B5189217-8399-9DF4-3ADF-B309E112487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Chỗ dành sẵn cho Tiêu đề 1">
            <a:extLst>
              <a:ext uri="{FF2B5EF4-FFF2-40B4-BE49-F238E27FC236}">
                <a16:creationId xmlns:a16="http://schemas.microsoft.com/office/drawing/2014/main" id="{7479EBDA-21E0-25BA-9FBF-8FFA5168D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2C27F80-2D3C-0024-325E-3F2E6FD5F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7E565C7-EEC4-3801-A452-7A24933EB6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D3017-C9EE-40A3-919E-E766EDC3D7CB}" type="datetimeFigureOut">
              <a:rPr lang="en-US" smtClean="0"/>
              <a:t>1/10/2026</a:t>
            </a:fld>
            <a:endParaRPr lang="en-US"/>
          </a:p>
        </p:txBody>
      </p:sp>
      <p:sp>
        <p:nvSpPr>
          <p:cNvPr id="5" name="Chỗ dành sẵn cho Chân trang 4">
            <a:extLst>
              <a:ext uri="{FF2B5EF4-FFF2-40B4-BE49-F238E27FC236}">
                <a16:creationId xmlns:a16="http://schemas.microsoft.com/office/drawing/2014/main" id="{72F62378-D0B9-A50F-5166-33E0F6B4B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9010C01-6546-DD63-541F-7B1C5E537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87879-4987-438A-A9F9-B166DA534988}"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138B9FF5-B8BE-3627-B26C-87FA3548AED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16149" y="154913"/>
            <a:ext cx="1491362" cy="1491362"/>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BDC0B858-4D67-AB2C-6DEA-20810CD43CC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50725" y="5035257"/>
            <a:ext cx="1491362" cy="1491362"/>
          </a:xfrm>
          <a:prstGeom prst="rect">
            <a:avLst/>
          </a:prstGeom>
        </p:spPr>
      </p:pic>
    </p:spTree>
    <p:extLst>
      <p:ext uri="{BB962C8B-B14F-4D97-AF65-F5344CB8AC3E}">
        <p14:creationId xmlns:p14="http://schemas.microsoft.com/office/powerpoint/2010/main" val="349922454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2.wav"/><Relationship Id="rId1" Type="http://schemas.openxmlformats.org/officeDocument/2006/relationships/slideLayout" Target="../slideLayouts/slideLayout38.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39.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eautiful spring natural landscape illustration">
            <a:extLst>
              <a:ext uri="{FF2B5EF4-FFF2-40B4-BE49-F238E27FC236}">
                <a16:creationId xmlns:a16="http://schemas.microsoft.com/office/drawing/2014/main" id="{EE049353-CBAD-B752-8ABE-1D7B05C53C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73" r="298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Hình ảnh 15">
            <a:extLst>
              <a:ext uri="{FF2B5EF4-FFF2-40B4-BE49-F238E27FC236}">
                <a16:creationId xmlns:a16="http://schemas.microsoft.com/office/drawing/2014/main" id="{96E514C2-0531-288B-ABAD-C1D8324A4A0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6327" b="87347" l="16837" r="82857">
                        <a14:foregroundMark x1="42041" y1="83673" x2="42857" y2="86429"/>
                        <a14:foregroundMark x1="52755" y1="86429" x2="53776" y2="87347"/>
                        <a14:foregroundMark x1="41633" y1="16327" x2="39694" y2="16735"/>
                      </a14:backgroundRemoval>
                    </a14:imgEffect>
                  </a14:imgLayer>
                </a14:imgProps>
              </a:ext>
              <a:ext uri="{28A0092B-C50C-407E-A947-70E740481C1C}">
                <a14:useLocalDpi xmlns:a14="http://schemas.microsoft.com/office/drawing/2010/main" val="0"/>
              </a:ext>
            </a:extLst>
          </a:blip>
          <a:srcRect l="8645" t="8173" r="8611" b="8386"/>
          <a:stretch/>
        </p:blipFill>
        <p:spPr>
          <a:xfrm flipH="1">
            <a:off x="7219559" y="1454643"/>
            <a:ext cx="5376372" cy="5294499"/>
          </a:xfrm>
          <a:prstGeom prst="rect">
            <a:avLst/>
          </a:prstGeom>
        </p:spPr>
      </p:pic>
      <p:sp>
        <p:nvSpPr>
          <p:cNvPr id="3" name="Flowchart: Alternate Process 2">
            <a:extLst>
              <a:ext uri="{FF2B5EF4-FFF2-40B4-BE49-F238E27FC236}">
                <a16:creationId xmlns:a16="http://schemas.microsoft.com/office/drawing/2014/main" id="{FDF2050B-993C-DF87-DFF0-941D5B7836BD}"/>
              </a:ext>
            </a:extLst>
          </p:cNvPr>
          <p:cNvSpPr/>
          <p:nvPr/>
        </p:nvSpPr>
        <p:spPr>
          <a:xfrm>
            <a:off x="289334" y="2093372"/>
            <a:ext cx="7573642" cy="4017042"/>
          </a:xfrm>
          <a:prstGeom prst="flowChartAlternateProcess">
            <a:avLst/>
          </a:prstGeom>
          <a:solidFill>
            <a:srgbClr val="FFFFCC"/>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4" name="Title 7">
            <a:extLst>
              <a:ext uri="{FF2B5EF4-FFF2-40B4-BE49-F238E27FC236}">
                <a16:creationId xmlns:a16="http://schemas.microsoft.com/office/drawing/2014/main" id="{8A334882-A60A-5BE9-5345-FBBEF97BD745}"/>
              </a:ext>
            </a:extLst>
          </p:cNvPr>
          <p:cNvSpPr txBox="1">
            <a:spLocks/>
          </p:cNvSpPr>
          <p:nvPr/>
        </p:nvSpPr>
        <p:spPr>
          <a:xfrm>
            <a:off x="0" y="2896530"/>
            <a:ext cx="8196073" cy="120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6600" dirty="0">
                <a:latin typeface="Arial-Rounded" panose="020B0500000000000000" pitchFamily="34" charset="0"/>
                <a:ea typeface="Arial-Rounded" panose="020B0500000000000000" pitchFamily="34" charset="0"/>
                <a:cs typeface="Arial-Rounded" panose="020B0500000000000000" pitchFamily="34" charset="0"/>
              </a:rPr>
              <a:t> 80</a:t>
            </a:r>
            <a:br>
              <a:rPr lang="en-US" sz="6600" dirty="0">
                <a:latin typeface="Arial-Rounded" panose="020B0500000000000000" pitchFamily="34" charset="0"/>
                <a:ea typeface="Arial-Rounded" panose="020B0500000000000000" pitchFamily="34" charset="0"/>
                <a:cs typeface="Arial-Rounded" panose="020B0500000000000000" pitchFamily="34" charset="0"/>
              </a:rPr>
            </a:br>
            <a:r>
              <a:rPr lang="en-US" sz="6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Ôn</a:t>
            </a:r>
            <a:r>
              <a:rPr lang="en-US" sz="6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6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6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6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chuyện</a:t>
            </a:r>
            <a:endParaRPr lang="en-US" sz="6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01396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200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6511" y="335382"/>
            <a:ext cx="3016164" cy="670416"/>
            <a:chOff x="267764" y="1585816"/>
            <a:chExt cx="2267734" cy="502812"/>
          </a:xfrm>
        </p:grpSpPr>
        <p:sp>
          <p:nvSpPr>
            <p:cNvPr id="8" name="Rounded Rectangle 7"/>
            <p:cNvSpPr/>
            <p:nvPr/>
          </p:nvSpPr>
          <p:spPr>
            <a:xfrm>
              <a:off x="498598" y="1585816"/>
              <a:ext cx="2036900" cy="502812"/>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3200" b="1" kern="0">
                  <a:solidFill>
                    <a:srgbClr val="FFFFFF"/>
                  </a:solidFill>
                  <a:latin typeface="Arial"/>
                  <a:ea typeface="Arial-Rounded" pitchFamily="34" charset="0"/>
                  <a:cs typeface="Arial-Rounded" pitchFamily="34" charset="0"/>
                  <a:sym typeface="Arial"/>
                </a:rPr>
                <a:t>  Kể chuyện</a:t>
              </a:r>
            </a:p>
          </p:txBody>
        </p:sp>
        <p:sp>
          <p:nvSpPr>
            <p:cNvPr id="10" name="Oval 9"/>
            <p:cNvSpPr/>
            <p:nvPr/>
          </p:nvSpPr>
          <p:spPr>
            <a:xfrm>
              <a:off x="267764" y="1585816"/>
              <a:ext cx="493164" cy="5028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4800" kern="0">
                  <a:solidFill>
                    <a:srgbClr val="0070C0"/>
                  </a:solidFill>
                  <a:latin typeface="Arial Rounded MT Bold" pitchFamily="34" charset="0"/>
                  <a:ea typeface="Arial-Rounded" pitchFamily="34" charset="0"/>
                  <a:cs typeface="Arial-Rounded" pitchFamily="34" charset="0"/>
                  <a:sym typeface="Arial"/>
                </a:rPr>
                <a:t>3</a:t>
              </a:r>
            </a:p>
          </p:txBody>
        </p:sp>
      </p:grpSp>
      <p:sp>
        <p:nvSpPr>
          <p:cNvPr id="28" name="TextBox 27"/>
          <p:cNvSpPr txBox="1"/>
          <p:nvPr/>
        </p:nvSpPr>
        <p:spPr>
          <a:xfrm>
            <a:off x="3688196" y="670591"/>
            <a:ext cx="5312611" cy="615553"/>
          </a:xfrm>
          <a:prstGeom prst="rect">
            <a:avLst/>
          </a:prstGeom>
          <a:noFill/>
        </p:spPr>
        <p:txBody>
          <a:bodyPr wrap="square" lIns="121725" tIns="60862" rIns="121725" bIns="60862" rtlCol="0">
            <a:spAutoFit/>
          </a:bodyPr>
          <a:lstStyle/>
          <a:p>
            <a:pPr algn="ctr" defTabSz="914400">
              <a:buClr>
                <a:srgbClr val="000000"/>
              </a:buClr>
            </a:pPr>
            <a:r>
              <a:rPr lang="en-US" sz="32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Cặp</a:t>
            </a:r>
            <a:r>
              <a:rPr lang="en-US" sz="32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sừng</a:t>
            </a:r>
            <a:r>
              <a:rPr lang="en-US" sz="32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32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đôi</a:t>
            </a:r>
            <a:r>
              <a:rPr lang="en-US" sz="32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chân</a:t>
            </a:r>
            <a:endParaRPr lang="en-US" sz="32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9" name="Picture 28"/>
          <p:cNvPicPr>
            <a:picLocks noChangeAspect="1"/>
          </p:cNvPicPr>
          <p:nvPr/>
        </p:nvPicPr>
        <p:blipFill rotWithShape="1">
          <a:blip r:embed="rId3"/>
          <a:srcRect l="6538" t="5751" r="52380" b="1825"/>
          <a:stretch/>
        </p:blipFill>
        <p:spPr>
          <a:xfrm>
            <a:off x="3399328" y="1608779"/>
            <a:ext cx="2696672" cy="2424943"/>
          </a:xfrm>
          <a:prstGeom prst="rect">
            <a:avLst/>
          </a:prstGeom>
        </p:spPr>
      </p:pic>
      <p:pic>
        <p:nvPicPr>
          <p:cNvPr id="30" name="Picture 29"/>
          <p:cNvPicPr>
            <a:picLocks noChangeAspect="1"/>
          </p:cNvPicPr>
          <p:nvPr/>
        </p:nvPicPr>
        <p:blipFill rotWithShape="1">
          <a:blip r:embed="rId3"/>
          <a:srcRect l="50912" t="6092" r="7789" b="2018"/>
          <a:stretch/>
        </p:blipFill>
        <p:spPr>
          <a:xfrm>
            <a:off x="6304136" y="1608779"/>
            <a:ext cx="2696671" cy="2424943"/>
          </a:xfrm>
          <a:prstGeom prst="rect">
            <a:avLst/>
          </a:prstGeom>
        </p:spPr>
      </p:pic>
      <p:pic>
        <p:nvPicPr>
          <p:cNvPr id="31" name="Picture 30"/>
          <p:cNvPicPr>
            <a:picLocks noChangeAspect="1"/>
          </p:cNvPicPr>
          <p:nvPr/>
        </p:nvPicPr>
        <p:blipFill rotWithShape="1">
          <a:blip r:embed="rId4"/>
          <a:srcRect l="6447" t="3641" r="51323" b="2172"/>
          <a:stretch/>
        </p:blipFill>
        <p:spPr>
          <a:xfrm>
            <a:off x="3399328" y="4222792"/>
            <a:ext cx="2696672" cy="2424941"/>
          </a:xfrm>
          <a:prstGeom prst="rect">
            <a:avLst/>
          </a:prstGeom>
        </p:spPr>
      </p:pic>
      <p:pic>
        <p:nvPicPr>
          <p:cNvPr id="32" name="Picture 31"/>
          <p:cNvPicPr>
            <a:picLocks noChangeAspect="1"/>
          </p:cNvPicPr>
          <p:nvPr/>
        </p:nvPicPr>
        <p:blipFill rotWithShape="1">
          <a:blip r:embed="rId4"/>
          <a:srcRect l="52044" t="3737" r="5787" b="2232"/>
          <a:stretch/>
        </p:blipFill>
        <p:spPr>
          <a:xfrm>
            <a:off x="6304136" y="4186350"/>
            <a:ext cx="2696671" cy="2461383"/>
          </a:xfrm>
          <a:prstGeom prst="rect">
            <a:avLst/>
          </a:prstGeom>
        </p:spPr>
      </p:pic>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250" fill="hold"/>
                                        <p:tgtEl>
                                          <p:spTgt spid="28"/>
                                        </p:tgtEl>
                                        <p:attrNameLst>
                                          <p:attrName>ppt_w</p:attrName>
                                        </p:attrNameLst>
                                      </p:cBhvr>
                                      <p:tavLst>
                                        <p:tav tm="0">
                                          <p:val>
                                            <p:fltVal val="0"/>
                                          </p:val>
                                        </p:tav>
                                        <p:tav tm="100000">
                                          <p:val>
                                            <p:strVal val="#ppt_w"/>
                                          </p:val>
                                        </p:tav>
                                      </p:tavLst>
                                    </p:anim>
                                    <p:anim calcmode="lin" valueType="num">
                                      <p:cBhvr>
                                        <p:cTn id="8" dur="1250" fill="hold"/>
                                        <p:tgtEl>
                                          <p:spTgt spid="28"/>
                                        </p:tgtEl>
                                        <p:attrNameLst>
                                          <p:attrName>ppt_h</p:attrName>
                                        </p:attrNameLst>
                                      </p:cBhvr>
                                      <p:tavLst>
                                        <p:tav tm="0">
                                          <p:val>
                                            <p:fltVal val="0"/>
                                          </p:val>
                                        </p:tav>
                                        <p:tav tm="100000">
                                          <p:val>
                                            <p:strVal val="#ppt_h"/>
                                          </p:val>
                                        </p:tav>
                                      </p:tavLst>
                                    </p:anim>
                                    <p:animEffect transition="in" filter="fade">
                                      <p:cBhvr>
                                        <p:cTn id="9" dur="125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1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1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1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14"/>
        <p:cNvGrpSpPr/>
        <p:nvPr/>
      </p:nvGrpSpPr>
      <p:grpSpPr>
        <a:xfrm>
          <a:off x="0" y="0"/>
          <a:ext cx="0" cy="0"/>
          <a:chOff x="0" y="0"/>
          <a:chExt cx="0" cy="0"/>
        </a:xfrm>
      </p:grpSpPr>
      <p:pic>
        <p:nvPicPr>
          <p:cNvPr id="3" name="Picture 2" descr="A green and yellow logo&#10;&#10;AI-generated content may be incorrect.">
            <a:extLst>
              <a:ext uri="{FF2B5EF4-FFF2-40B4-BE49-F238E27FC236}">
                <a16:creationId xmlns:a16="http://schemas.microsoft.com/office/drawing/2014/main" id="{A081909D-72EB-54EF-D2DC-7849885FF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327" y="1277223"/>
            <a:ext cx="8553429" cy="2347163"/>
          </a:xfrm>
          <a:prstGeom prst="rect">
            <a:avLst/>
          </a:prstGeom>
        </p:spPr>
      </p:pic>
    </p:spTree>
    <p:extLst>
      <p:ext uri="{BB962C8B-B14F-4D97-AF65-F5344CB8AC3E}">
        <p14:creationId xmlns:p14="http://schemas.microsoft.com/office/powerpoint/2010/main" val="297663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Hình ảnh 4" descr="Ảnh có chứa khu nghỉ mát&#10;&#10;Mô tả được tạo tự động">
            <a:extLst>
              <a:ext uri="{FF2B5EF4-FFF2-40B4-BE49-F238E27FC236}">
                <a16:creationId xmlns:a16="http://schemas.microsoft.com/office/drawing/2014/main" id="{E26AA287-A163-DBAD-4DFC-D3F4D80F9D2E}"/>
              </a:ext>
            </a:extLst>
          </p:cNvPr>
          <p:cNvPicPr>
            <a:picLocks noChangeAspect="1"/>
          </p:cNvPicPr>
          <p:nvPr/>
        </p:nvPicPr>
        <p:blipFill rotWithShape="1">
          <a:blip r:embed="rId3">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sp>
        <p:nvSpPr>
          <p:cNvPr id="8" name="Bong bóng Ý nghĩ: Hình đám mây 7">
            <a:extLst>
              <a:ext uri="{FF2B5EF4-FFF2-40B4-BE49-F238E27FC236}">
                <a16:creationId xmlns:a16="http://schemas.microsoft.com/office/drawing/2014/main" id="{5D323075-4AF7-E233-1453-220931053891}"/>
              </a:ext>
            </a:extLst>
          </p:cNvPr>
          <p:cNvSpPr/>
          <p:nvPr/>
        </p:nvSpPr>
        <p:spPr>
          <a:xfrm>
            <a:off x="0" y="0"/>
            <a:ext cx="8893391" cy="5291326"/>
          </a:xfrm>
          <a:custGeom>
            <a:avLst/>
            <a:gdLst>
              <a:gd name="connsiteX0" fmla="*/ 802875 w 8893391"/>
              <a:gd name="connsiteY0" fmla="*/ 1760100 h 5291326"/>
              <a:gd name="connsiteX1" fmla="*/ 1157581 w 8893391"/>
              <a:gd name="connsiteY1" fmla="*/ 845999 h 5291326"/>
              <a:gd name="connsiteX2" fmla="*/ 2883146 w 8893391"/>
              <a:gd name="connsiteY2" fmla="*/ 637163 h 5291326"/>
              <a:gd name="connsiteX3" fmla="*/ 4622916 w 8893391"/>
              <a:gd name="connsiteY3" fmla="*/ 420366 h 5291326"/>
              <a:gd name="connsiteX4" fmla="*/ 5300831 w 8893391"/>
              <a:gd name="connsiteY4" fmla="*/ 24496 h 5291326"/>
              <a:gd name="connsiteX5" fmla="*/ 6141586 w 8893391"/>
              <a:gd name="connsiteY5" fmla="*/ 303883 h 5291326"/>
              <a:gd name="connsiteX6" fmla="*/ 7300609 w 8893391"/>
              <a:gd name="connsiteY6" fmla="*/ 84514 h 5291326"/>
              <a:gd name="connsiteX7" fmla="*/ 7888355 w 8893391"/>
              <a:gd name="connsiteY7" fmla="*/ 682973 h 5291326"/>
              <a:gd name="connsiteX8" fmla="*/ 8642646 w 8893391"/>
              <a:gd name="connsiteY8" fmla="*/ 1263794 h 5291326"/>
              <a:gd name="connsiteX9" fmla="*/ 8608884 w 8893391"/>
              <a:gd name="connsiteY9" fmla="*/ 1893608 h 5291326"/>
              <a:gd name="connsiteX10" fmla="*/ 8855511 w 8893391"/>
              <a:gd name="connsiteY10" fmla="*/ 2856581 h 5291326"/>
              <a:gd name="connsiteX11" fmla="*/ 7700194 w 8893391"/>
              <a:gd name="connsiteY11" fmla="*/ 3699518 h 5291326"/>
              <a:gd name="connsiteX12" fmla="*/ 7286610 w 8893391"/>
              <a:gd name="connsiteY12" fmla="*/ 4421809 h 5291326"/>
              <a:gd name="connsiteX13" fmla="*/ 5878490 w 8893391"/>
              <a:gd name="connsiteY13" fmla="*/ 4509263 h 5291326"/>
              <a:gd name="connsiteX14" fmla="*/ 4872219 w 8893391"/>
              <a:gd name="connsiteY14" fmla="*/ 5279812 h 5291326"/>
              <a:gd name="connsiteX15" fmla="*/ 3392663 w 8893391"/>
              <a:gd name="connsiteY15" fmla="*/ 4809472 h 5291326"/>
              <a:gd name="connsiteX16" fmla="*/ 1194843 w 8893391"/>
              <a:gd name="connsiteY16" fmla="*/ 4344766 h 5291326"/>
              <a:gd name="connsiteX17" fmla="*/ 228510 w 8893391"/>
              <a:gd name="connsiteY17" fmla="*/ 3827637 h 5291326"/>
              <a:gd name="connsiteX18" fmla="*/ 434993 w 8893391"/>
              <a:gd name="connsiteY18" fmla="*/ 3129598 h 5291326"/>
              <a:gd name="connsiteX19" fmla="*/ -1030 w 8893391"/>
              <a:gd name="connsiteY19" fmla="*/ 2413432 h 5291326"/>
              <a:gd name="connsiteX20" fmla="*/ 795258 w 8893391"/>
              <a:gd name="connsiteY20" fmla="*/ 1776881 h 5291326"/>
              <a:gd name="connsiteX21" fmla="*/ 802875 w 8893391"/>
              <a:gd name="connsiteY21" fmla="*/ 1760100 h 5291326"/>
              <a:gd name="connsiteX0" fmla="*/ 7857462 w 8893391"/>
              <a:gd name="connsiteY0" fmla="*/ 5889722 h 5291326"/>
              <a:gd name="connsiteX1" fmla="*/ 7710481 w 8893391"/>
              <a:gd name="connsiteY1" fmla="*/ 6036703 h 5291326"/>
              <a:gd name="connsiteX2" fmla="*/ 7563500 w 8893391"/>
              <a:gd name="connsiteY2" fmla="*/ 5889722 h 5291326"/>
              <a:gd name="connsiteX3" fmla="*/ 7710481 w 8893391"/>
              <a:gd name="connsiteY3" fmla="*/ 5742741 h 5291326"/>
              <a:gd name="connsiteX4" fmla="*/ 7857462 w 8893391"/>
              <a:gd name="connsiteY4" fmla="*/ 5889722 h 5291326"/>
              <a:gd name="connsiteX0" fmla="*/ 7747296 w 8893391"/>
              <a:gd name="connsiteY0" fmla="*/ 5634129 h 5291326"/>
              <a:gd name="connsiteX1" fmla="*/ 7453333 w 8893391"/>
              <a:gd name="connsiteY1" fmla="*/ 5928092 h 5291326"/>
              <a:gd name="connsiteX2" fmla="*/ 7159370 w 8893391"/>
              <a:gd name="connsiteY2" fmla="*/ 5634129 h 5291326"/>
              <a:gd name="connsiteX3" fmla="*/ 7453333 w 8893391"/>
              <a:gd name="connsiteY3" fmla="*/ 5340166 h 5291326"/>
              <a:gd name="connsiteX4" fmla="*/ 7747296 w 8893391"/>
              <a:gd name="connsiteY4" fmla="*/ 5634129 h 5291326"/>
              <a:gd name="connsiteX0" fmla="*/ 7428638 w 8893391"/>
              <a:gd name="connsiteY0" fmla="*/ 5171304 h 5291326"/>
              <a:gd name="connsiteX1" fmla="*/ 6987694 w 8893391"/>
              <a:gd name="connsiteY1" fmla="*/ 5612248 h 5291326"/>
              <a:gd name="connsiteX2" fmla="*/ 6546750 w 8893391"/>
              <a:gd name="connsiteY2" fmla="*/ 5171304 h 5291326"/>
              <a:gd name="connsiteX3" fmla="*/ 6987694 w 8893391"/>
              <a:gd name="connsiteY3" fmla="*/ 4730360 h 5291326"/>
              <a:gd name="connsiteX4" fmla="*/ 7428638 w 8893391"/>
              <a:gd name="connsiteY4" fmla="*/ 5171304 h 5291326"/>
              <a:gd name="connsiteX0" fmla="*/ 966126 w 8893391"/>
              <a:gd name="connsiteY0" fmla="*/ 3206274 h 5291326"/>
              <a:gd name="connsiteX1" fmla="*/ 444669 w 8893391"/>
              <a:gd name="connsiteY1" fmla="*/ 3108654 h 5291326"/>
              <a:gd name="connsiteX2" fmla="*/ 1426236 w 8893391"/>
              <a:gd name="connsiteY2" fmla="*/ 4274583 h 5291326"/>
              <a:gd name="connsiteX3" fmla="*/ 1198137 w 8893391"/>
              <a:gd name="connsiteY3" fmla="*/ 4321249 h 5291326"/>
              <a:gd name="connsiteX4" fmla="*/ 3392252 w 8893391"/>
              <a:gd name="connsiteY4" fmla="*/ 4787915 h 5291326"/>
              <a:gd name="connsiteX5" fmla="*/ 3254734 w 8893391"/>
              <a:gd name="connsiteY5" fmla="*/ 4574792 h 5291326"/>
              <a:gd name="connsiteX6" fmla="*/ 5934485 w 8893391"/>
              <a:gd name="connsiteY6" fmla="*/ 4256455 h 5291326"/>
              <a:gd name="connsiteX7" fmla="*/ 5879519 w 8893391"/>
              <a:gd name="connsiteY7" fmla="*/ 4490278 h 5291326"/>
              <a:gd name="connsiteX8" fmla="*/ 7025984 w 8893391"/>
              <a:gd name="connsiteY8" fmla="*/ 2811506 h 5291326"/>
              <a:gd name="connsiteX9" fmla="*/ 7695253 w 8893391"/>
              <a:gd name="connsiteY9" fmla="*/ 3685555 h 5291326"/>
              <a:gd name="connsiteX10" fmla="*/ 8604767 w 8893391"/>
              <a:gd name="connsiteY10" fmla="*/ 1880625 h 5291326"/>
              <a:gd name="connsiteX11" fmla="*/ 8306674 w 8893391"/>
              <a:gd name="connsiteY11" fmla="*/ 2208393 h 5291326"/>
              <a:gd name="connsiteX12" fmla="*/ 7889590 w 8893391"/>
              <a:gd name="connsiteY12" fmla="*/ 664600 h 5291326"/>
              <a:gd name="connsiteX13" fmla="*/ 7905236 w 8893391"/>
              <a:gd name="connsiteY13" fmla="*/ 819420 h 5291326"/>
              <a:gd name="connsiteX14" fmla="*/ 5986157 w 8893391"/>
              <a:gd name="connsiteY14" fmla="*/ 484058 h 5291326"/>
              <a:gd name="connsiteX15" fmla="*/ 6138910 w 8893391"/>
              <a:gd name="connsiteY15" fmla="*/ 286613 h 5291326"/>
              <a:gd name="connsiteX16" fmla="*/ 4558068 w 8893391"/>
              <a:gd name="connsiteY16" fmla="*/ 578126 h 5291326"/>
              <a:gd name="connsiteX17" fmla="*/ 4631974 w 8893391"/>
              <a:gd name="connsiteY17" fmla="*/ 407873 h 5291326"/>
              <a:gd name="connsiteX18" fmla="*/ 2882117 w 8893391"/>
              <a:gd name="connsiteY18" fmla="*/ 635938 h 5291326"/>
              <a:gd name="connsiteX19" fmla="*/ 3149742 w 8893391"/>
              <a:gd name="connsiteY19" fmla="*/ 801047 h 5291326"/>
              <a:gd name="connsiteX20" fmla="*/ 849607 w 8893391"/>
              <a:gd name="connsiteY20" fmla="*/ 1933906 h 5291326"/>
              <a:gd name="connsiteX21" fmla="*/ 802875 w 8893391"/>
              <a:gd name="connsiteY21" fmla="*/ 1760100 h 52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93391" h="5291326" fill="none" extrusionOk="0">
                <a:moveTo>
                  <a:pt x="802875" y="1760100"/>
                </a:moveTo>
                <a:cubicBezTo>
                  <a:pt x="698827" y="1434593"/>
                  <a:pt x="866627" y="1092427"/>
                  <a:pt x="1157581" y="845999"/>
                </a:cubicBezTo>
                <a:cubicBezTo>
                  <a:pt x="1625633" y="356551"/>
                  <a:pt x="2375242" y="355540"/>
                  <a:pt x="2883146" y="637163"/>
                </a:cubicBezTo>
                <a:cubicBezTo>
                  <a:pt x="3292596" y="162763"/>
                  <a:pt x="4030629" y="106131"/>
                  <a:pt x="4622916" y="420366"/>
                </a:cubicBezTo>
                <a:cubicBezTo>
                  <a:pt x="4742732" y="206659"/>
                  <a:pt x="5001958" y="114264"/>
                  <a:pt x="5300831" y="24496"/>
                </a:cubicBezTo>
                <a:cubicBezTo>
                  <a:pt x="5598220" y="10556"/>
                  <a:pt x="5987330" y="91315"/>
                  <a:pt x="6141586" y="303883"/>
                </a:cubicBezTo>
                <a:cubicBezTo>
                  <a:pt x="6491790" y="80135"/>
                  <a:pt x="6855238" y="-140765"/>
                  <a:pt x="7300609" y="84514"/>
                </a:cubicBezTo>
                <a:cubicBezTo>
                  <a:pt x="7592848" y="198702"/>
                  <a:pt x="7828269" y="397189"/>
                  <a:pt x="7888355" y="682973"/>
                </a:cubicBezTo>
                <a:cubicBezTo>
                  <a:pt x="8264035" y="784824"/>
                  <a:pt x="8588308" y="1012204"/>
                  <a:pt x="8642646" y="1263794"/>
                </a:cubicBezTo>
                <a:cubicBezTo>
                  <a:pt x="8745902" y="1441191"/>
                  <a:pt x="8706784" y="1693488"/>
                  <a:pt x="8608884" y="1893608"/>
                </a:cubicBezTo>
                <a:cubicBezTo>
                  <a:pt x="8798480" y="2141855"/>
                  <a:pt x="8976363" y="2524577"/>
                  <a:pt x="8855511" y="2856581"/>
                </a:cubicBezTo>
                <a:cubicBezTo>
                  <a:pt x="8683769" y="3208288"/>
                  <a:pt x="8273054" y="3617041"/>
                  <a:pt x="7700194" y="3699518"/>
                </a:cubicBezTo>
                <a:cubicBezTo>
                  <a:pt x="7739477" y="4022456"/>
                  <a:pt x="7588546" y="4294906"/>
                  <a:pt x="7286610" y="4421809"/>
                </a:cubicBezTo>
                <a:cubicBezTo>
                  <a:pt x="6939116" y="4622568"/>
                  <a:pt x="6398780" y="4805991"/>
                  <a:pt x="5878490" y="4509263"/>
                </a:cubicBezTo>
                <a:cubicBezTo>
                  <a:pt x="5695291" y="4872083"/>
                  <a:pt x="5444073" y="5147216"/>
                  <a:pt x="4872219" y="5279812"/>
                </a:cubicBezTo>
                <a:cubicBezTo>
                  <a:pt x="4362950" y="5292613"/>
                  <a:pt x="3709929" y="5119483"/>
                  <a:pt x="3392663" y="4809472"/>
                </a:cubicBezTo>
                <a:cubicBezTo>
                  <a:pt x="2649544" y="5161340"/>
                  <a:pt x="1678205" y="5055367"/>
                  <a:pt x="1194843" y="4344766"/>
                </a:cubicBezTo>
                <a:cubicBezTo>
                  <a:pt x="724755" y="4387051"/>
                  <a:pt x="395119" y="4202089"/>
                  <a:pt x="228510" y="3827637"/>
                </a:cubicBezTo>
                <a:cubicBezTo>
                  <a:pt x="120026" y="3607685"/>
                  <a:pt x="169176" y="3316965"/>
                  <a:pt x="434993" y="3129598"/>
                </a:cubicBezTo>
                <a:cubicBezTo>
                  <a:pt x="89222" y="3005781"/>
                  <a:pt x="-26823" y="2738800"/>
                  <a:pt x="-1030" y="2413432"/>
                </a:cubicBezTo>
                <a:cubicBezTo>
                  <a:pt x="29403" y="2120308"/>
                  <a:pt x="402583" y="1844923"/>
                  <a:pt x="795258" y="1776881"/>
                </a:cubicBezTo>
                <a:cubicBezTo>
                  <a:pt x="797715" y="1771914"/>
                  <a:pt x="801054" y="1764655"/>
                  <a:pt x="802875" y="1760100"/>
                </a:cubicBezTo>
                <a:close/>
              </a:path>
              <a:path w="8893391" h="5291326" fill="none" extrusionOk="0">
                <a:moveTo>
                  <a:pt x="7857462" y="5889722"/>
                </a:moveTo>
                <a:cubicBezTo>
                  <a:pt x="7849413" y="5969114"/>
                  <a:pt x="7811038" y="6037556"/>
                  <a:pt x="7710481" y="6036703"/>
                </a:cubicBezTo>
                <a:cubicBezTo>
                  <a:pt x="7623304" y="6020418"/>
                  <a:pt x="7556322" y="5971844"/>
                  <a:pt x="7563500" y="5889722"/>
                </a:cubicBezTo>
                <a:cubicBezTo>
                  <a:pt x="7558024" y="5795233"/>
                  <a:pt x="7632430" y="5736905"/>
                  <a:pt x="7710481" y="5742741"/>
                </a:cubicBezTo>
                <a:cubicBezTo>
                  <a:pt x="7779249" y="5735920"/>
                  <a:pt x="7874803" y="5813248"/>
                  <a:pt x="7857462" y="5889722"/>
                </a:cubicBezTo>
                <a:close/>
              </a:path>
              <a:path w="8893391" h="5291326" fill="none" extrusionOk="0">
                <a:moveTo>
                  <a:pt x="7747296" y="5634129"/>
                </a:moveTo>
                <a:cubicBezTo>
                  <a:pt x="7736036" y="5812139"/>
                  <a:pt x="7626438" y="5912106"/>
                  <a:pt x="7453333" y="5928092"/>
                </a:cubicBezTo>
                <a:cubicBezTo>
                  <a:pt x="7314981" y="5934753"/>
                  <a:pt x="7130449" y="5808879"/>
                  <a:pt x="7159370" y="5634129"/>
                </a:cubicBezTo>
                <a:cubicBezTo>
                  <a:pt x="7171812" y="5480629"/>
                  <a:pt x="7283701" y="5306988"/>
                  <a:pt x="7453333" y="5340166"/>
                </a:cubicBezTo>
                <a:cubicBezTo>
                  <a:pt x="7601872" y="5311218"/>
                  <a:pt x="7716498" y="5468705"/>
                  <a:pt x="7747296" y="5634129"/>
                </a:cubicBezTo>
                <a:close/>
              </a:path>
              <a:path w="8893391" h="5291326" fill="none" extrusionOk="0">
                <a:moveTo>
                  <a:pt x="7428638" y="5171304"/>
                </a:moveTo>
                <a:cubicBezTo>
                  <a:pt x="7443484" y="5384630"/>
                  <a:pt x="7283149" y="5606294"/>
                  <a:pt x="6987694" y="5612248"/>
                </a:cubicBezTo>
                <a:cubicBezTo>
                  <a:pt x="6739351" y="5574383"/>
                  <a:pt x="6554134" y="5462509"/>
                  <a:pt x="6546750" y="5171304"/>
                </a:cubicBezTo>
                <a:cubicBezTo>
                  <a:pt x="6550000" y="4909127"/>
                  <a:pt x="6756501" y="4749086"/>
                  <a:pt x="6987694" y="4730360"/>
                </a:cubicBezTo>
                <a:cubicBezTo>
                  <a:pt x="7193663" y="4747514"/>
                  <a:pt x="7399094" y="4877053"/>
                  <a:pt x="7428638" y="5171304"/>
                </a:cubicBezTo>
                <a:close/>
              </a:path>
              <a:path w="8893391" h="5291326" fill="none" extrusionOk="0">
                <a:moveTo>
                  <a:pt x="966126" y="3206274"/>
                </a:moveTo>
                <a:cubicBezTo>
                  <a:pt x="766240" y="3229949"/>
                  <a:pt x="597122" y="3179691"/>
                  <a:pt x="444669" y="3108654"/>
                </a:cubicBezTo>
                <a:moveTo>
                  <a:pt x="1426236" y="4274583"/>
                </a:moveTo>
                <a:cubicBezTo>
                  <a:pt x="1345585" y="4298226"/>
                  <a:pt x="1293009" y="4312772"/>
                  <a:pt x="1198137" y="4321249"/>
                </a:cubicBezTo>
                <a:moveTo>
                  <a:pt x="3392252" y="4787915"/>
                </a:moveTo>
                <a:cubicBezTo>
                  <a:pt x="3353292" y="4719751"/>
                  <a:pt x="3287240" y="4655506"/>
                  <a:pt x="3254734" y="4574792"/>
                </a:cubicBezTo>
                <a:moveTo>
                  <a:pt x="5934485" y="4256455"/>
                </a:moveTo>
                <a:cubicBezTo>
                  <a:pt x="5933431" y="4329938"/>
                  <a:pt x="5913436" y="4414931"/>
                  <a:pt x="5879519" y="4490278"/>
                </a:cubicBezTo>
                <a:moveTo>
                  <a:pt x="7025984" y="2811506"/>
                </a:moveTo>
                <a:cubicBezTo>
                  <a:pt x="7350734" y="3003601"/>
                  <a:pt x="7709686" y="3305693"/>
                  <a:pt x="7695253" y="3685555"/>
                </a:cubicBezTo>
                <a:moveTo>
                  <a:pt x="8604767" y="1880625"/>
                </a:moveTo>
                <a:cubicBezTo>
                  <a:pt x="8554031" y="2007879"/>
                  <a:pt x="8416850" y="2121038"/>
                  <a:pt x="8306674" y="2208393"/>
                </a:cubicBezTo>
                <a:moveTo>
                  <a:pt x="7889590" y="664600"/>
                </a:moveTo>
                <a:cubicBezTo>
                  <a:pt x="7902947" y="709720"/>
                  <a:pt x="7900769" y="768952"/>
                  <a:pt x="7905236" y="819420"/>
                </a:cubicBezTo>
                <a:moveTo>
                  <a:pt x="5986157" y="484058"/>
                </a:moveTo>
                <a:cubicBezTo>
                  <a:pt x="6016310" y="409101"/>
                  <a:pt x="6083732" y="357364"/>
                  <a:pt x="6138910" y="286613"/>
                </a:cubicBezTo>
                <a:moveTo>
                  <a:pt x="4558068" y="578126"/>
                </a:moveTo>
                <a:cubicBezTo>
                  <a:pt x="4569688" y="516851"/>
                  <a:pt x="4597817" y="454502"/>
                  <a:pt x="4631974" y="407873"/>
                </a:cubicBezTo>
                <a:moveTo>
                  <a:pt x="2882117" y="635938"/>
                </a:moveTo>
                <a:cubicBezTo>
                  <a:pt x="2986612" y="689697"/>
                  <a:pt x="3060682" y="747937"/>
                  <a:pt x="3149742" y="801047"/>
                </a:cubicBezTo>
                <a:moveTo>
                  <a:pt x="849607" y="1933906"/>
                </a:moveTo>
                <a:cubicBezTo>
                  <a:pt x="816894" y="1873080"/>
                  <a:pt x="817323" y="1825947"/>
                  <a:pt x="802875" y="1760100"/>
                </a:cubicBezTo>
              </a:path>
              <a:path w="8893391" h="5291326" stroke="0" extrusionOk="0">
                <a:moveTo>
                  <a:pt x="802875" y="1760100"/>
                </a:moveTo>
                <a:cubicBezTo>
                  <a:pt x="709229" y="1397636"/>
                  <a:pt x="916208" y="1055475"/>
                  <a:pt x="1157581" y="845999"/>
                </a:cubicBezTo>
                <a:cubicBezTo>
                  <a:pt x="1625914" y="494102"/>
                  <a:pt x="2342369" y="375796"/>
                  <a:pt x="2883146" y="637163"/>
                </a:cubicBezTo>
                <a:cubicBezTo>
                  <a:pt x="3213949" y="118160"/>
                  <a:pt x="4234087" y="-24836"/>
                  <a:pt x="4622916" y="420366"/>
                </a:cubicBezTo>
                <a:cubicBezTo>
                  <a:pt x="4697640" y="212440"/>
                  <a:pt x="5028420" y="36075"/>
                  <a:pt x="5300831" y="24496"/>
                </a:cubicBezTo>
                <a:cubicBezTo>
                  <a:pt x="5598528" y="-67409"/>
                  <a:pt x="5955495" y="72527"/>
                  <a:pt x="6141586" y="303883"/>
                </a:cubicBezTo>
                <a:cubicBezTo>
                  <a:pt x="6364505" y="-29009"/>
                  <a:pt x="6876472" y="-132970"/>
                  <a:pt x="7300609" y="84514"/>
                </a:cubicBezTo>
                <a:cubicBezTo>
                  <a:pt x="7633275" y="152797"/>
                  <a:pt x="7774004" y="388334"/>
                  <a:pt x="7888355" y="682973"/>
                </a:cubicBezTo>
                <a:cubicBezTo>
                  <a:pt x="8261287" y="752753"/>
                  <a:pt x="8496316" y="962512"/>
                  <a:pt x="8642646" y="1263794"/>
                </a:cubicBezTo>
                <a:cubicBezTo>
                  <a:pt x="8753373" y="1468551"/>
                  <a:pt x="8698392" y="1726794"/>
                  <a:pt x="8608884" y="1893608"/>
                </a:cubicBezTo>
                <a:cubicBezTo>
                  <a:pt x="8897400" y="2199366"/>
                  <a:pt x="8944115" y="2485224"/>
                  <a:pt x="8855511" y="2856581"/>
                </a:cubicBezTo>
                <a:cubicBezTo>
                  <a:pt x="8729353" y="3323507"/>
                  <a:pt x="8322597" y="3636961"/>
                  <a:pt x="7700194" y="3699518"/>
                </a:cubicBezTo>
                <a:cubicBezTo>
                  <a:pt x="7708429" y="3962581"/>
                  <a:pt x="7578956" y="4233259"/>
                  <a:pt x="7286610" y="4421809"/>
                </a:cubicBezTo>
                <a:cubicBezTo>
                  <a:pt x="6910980" y="4621901"/>
                  <a:pt x="6240037" y="4808431"/>
                  <a:pt x="5878490" y="4509263"/>
                </a:cubicBezTo>
                <a:cubicBezTo>
                  <a:pt x="5787602" y="4867849"/>
                  <a:pt x="5363387" y="5087511"/>
                  <a:pt x="4872219" y="5279812"/>
                </a:cubicBezTo>
                <a:cubicBezTo>
                  <a:pt x="4358971" y="5412825"/>
                  <a:pt x="3713669" y="5184030"/>
                  <a:pt x="3392663" y="4809472"/>
                </a:cubicBezTo>
                <a:cubicBezTo>
                  <a:pt x="2506837" y="5202111"/>
                  <a:pt x="1553175" y="5144011"/>
                  <a:pt x="1194843" y="4344766"/>
                </a:cubicBezTo>
                <a:cubicBezTo>
                  <a:pt x="684682" y="4404598"/>
                  <a:pt x="358461" y="4094031"/>
                  <a:pt x="228510" y="3827637"/>
                </a:cubicBezTo>
                <a:cubicBezTo>
                  <a:pt x="190124" y="3565311"/>
                  <a:pt x="210979" y="3328581"/>
                  <a:pt x="434993" y="3129598"/>
                </a:cubicBezTo>
                <a:cubicBezTo>
                  <a:pt x="117477" y="2952040"/>
                  <a:pt x="-7704" y="2698628"/>
                  <a:pt x="-1030" y="2413432"/>
                </a:cubicBezTo>
                <a:cubicBezTo>
                  <a:pt x="12371" y="2007283"/>
                  <a:pt x="471845" y="1808662"/>
                  <a:pt x="795258" y="1776881"/>
                </a:cubicBezTo>
                <a:cubicBezTo>
                  <a:pt x="797760" y="1770317"/>
                  <a:pt x="801302" y="1766071"/>
                  <a:pt x="802875" y="1760100"/>
                </a:cubicBezTo>
                <a:close/>
              </a:path>
              <a:path w="8893391" h="5291326" stroke="0" extrusionOk="0">
                <a:moveTo>
                  <a:pt x="7857462" y="5889722"/>
                </a:moveTo>
                <a:cubicBezTo>
                  <a:pt x="7837746" y="5975130"/>
                  <a:pt x="7797186" y="6047736"/>
                  <a:pt x="7710481" y="6036703"/>
                </a:cubicBezTo>
                <a:cubicBezTo>
                  <a:pt x="7626146" y="6034250"/>
                  <a:pt x="7568163" y="5970277"/>
                  <a:pt x="7563500" y="5889722"/>
                </a:cubicBezTo>
                <a:cubicBezTo>
                  <a:pt x="7551772" y="5815005"/>
                  <a:pt x="7621340" y="5739960"/>
                  <a:pt x="7710481" y="5742741"/>
                </a:cubicBezTo>
                <a:cubicBezTo>
                  <a:pt x="7800595" y="5752651"/>
                  <a:pt x="7873405" y="5812307"/>
                  <a:pt x="7857462" y="5889722"/>
                </a:cubicBezTo>
                <a:close/>
              </a:path>
              <a:path w="8893391" h="5291326" stroke="0" extrusionOk="0">
                <a:moveTo>
                  <a:pt x="7747296" y="5634129"/>
                </a:moveTo>
                <a:cubicBezTo>
                  <a:pt x="7732903" y="5810095"/>
                  <a:pt x="7600946" y="5965183"/>
                  <a:pt x="7453333" y="5928092"/>
                </a:cubicBezTo>
                <a:cubicBezTo>
                  <a:pt x="7292700" y="5899494"/>
                  <a:pt x="7167219" y="5768536"/>
                  <a:pt x="7159370" y="5634129"/>
                </a:cubicBezTo>
                <a:cubicBezTo>
                  <a:pt x="7149986" y="5497305"/>
                  <a:pt x="7270980" y="5331836"/>
                  <a:pt x="7453333" y="5340166"/>
                </a:cubicBezTo>
                <a:cubicBezTo>
                  <a:pt x="7651271" y="5330834"/>
                  <a:pt x="7730672" y="5484833"/>
                  <a:pt x="7747296" y="5634129"/>
                </a:cubicBezTo>
                <a:close/>
              </a:path>
              <a:path w="8893391" h="5291326" stroke="0" extrusionOk="0">
                <a:moveTo>
                  <a:pt x="7428638" y="5171304"/>
                </a:moveTo>
                <a:cubicBezTo>
                  <a:pt x="7451741" y="5433229"/>
                  <a:pt x="7236873" y="5634474"/>
                  <a:pt x="6987694" y="5612248"/>
                </a:cubicBezTo>
                <a:cubicBezTo>
                  <a:pt x="6760701" y="5602367"/>
                  <a:pt x="6496559" y="5418365"/>
                  <a:pt x="6546750" y="5171304"/>
                </a:cubicBezTo>
                <a:cubicBezTo>
                  <a:pt x="6560461" y="4939017"/>
                  <a:pt x="6751038" y="4741742"/>
                  <a:pt x="6987694" y="4730360"/>
                </a:cubicBezTo>
                <a:cubicBezTo>
                  <a:pt x="7174048" y="4718181"/>
                  <a:pt x="7421775" y="4914936"/>
                  <a:pt x="7428638" y="5171304"/>
                </a:cubicBezTo>
                <a:close/>
              </a:path>
              <a:path w="8893391" h="5291326" fill="none" stroke="0" extrusionOk="0">
                <a:moveTo>
                  <a:pt x="966126" y="3206274"/>
                </a:moveTo>
                <a:cubicBezTo>
                  <a:pt x="794612" y="3235403"/>
                  <a:pt x="612943" y="3146214"/>
                  <a:pt x="444669" y="3108654"/>
                </a:cubicBezTo>
                <a:moveTo>
                  <a:pt x="1426236" y="4274583"/>
                </a:moveTo>
                <a:cubicBezTo>
                  <a:pt x="1366156" y="4304757"/>
                  <a:pt x="1272860" y="4311632"/>
                  <a:pt x="1198137" y="4321249"/>
                </a:cubicBezTo>
                <a:moveTo>
                  <a:pt x="3392252" y="4787915"/>
                </a:moveTo>
                <a:cubicBezTo>
                  <a:pt x="3334151" y="4727839"/>
                  <a:pt x="3284004" y="4639873"/>
                  <a:pt x="3254734" y="4574792"/>
                </a:cubicBezTo>
                <a:moveTo>
                  <a:pt x="5934485" y="4256455"/>
                </a:moveTo>
                <a:cubicBezTo>
                  <a:pt x="5921026" y="4348942"/>
                  <a:pt x="5900792" y="4416668"/>
                  <a:pt x="5879519" y="4490278"/>
                </a:cubicBezTo>
                <a:moveTo>
                  <a:pt x="7025984" y="2811506"/>
                </a:moveTo>
                <a:cubicBezTo>
                  <a:pt x="7426473" y="2920331"/>
                  <a:pt x="7622574" y="3282462"/>
                  <a:pt x="7695253" y="3685555"/>
                </a:cubicBezTo>
                <a:moveTo>
                  <a:pt x="8604767" y="1880625"/>
                </a:moveTo>
                <a:cubicBezTo>
                  <a:pt x="8553872" y="1991562"/>
                  <a:pt x="8421904" y="2103475"/>
                  <a:pt x="8306674" y="2208393"/>
                </a:cubicBezTo>
                <a:moveTo>
                  <a:pt x="7889590" y="664600"/>
                </a:moveTo>
                <a:cubicBezTo>
                  <a:pt x="7906341" y="715456"/>
                  <a:pt x="7897306" y="772537"/>
                  <a:pt x="7905236" y="819420"/>
                </a:cubicBezTo>
                <a:moveTo>
                  <a:pt x="5986157" y="484058"/>
                </a:moveTo>
                <a:cubicBezTo>
                  <a:pt x="6026708" y="399366"/>
                  <a:pt x="6088944" y="348653"/>
                  <a:pt x="6138910" y="286613"/>
                </a:cubicBezTo>
                <a:moveTo>
                  <a:pt x="4558068" y="578126"/>
                </a:moveTo>
                <a:cubicBezTo>
                  <a:pt x="4563581" y="508398"/>
                  <a:pt x="4602655" y="447481"/>
                  <a:pt x="4631974" y="407873"/>
                </a:cubicBezTo>
                <a:moveTo>
                  <a:pt x="2882117" y="635938"/>
                </a:moveTo>
                <a:cubicBezTo>
                  <a:pt x="2991759" y="685363"/>
                  <a:pt x="3060462" y="744880"/>
                  <a:pt x="3149742" y="801047"/>
                </a:cubicBezTo>
                <a:moveTo>
                  <a:pt x="849607" y="1933906"/>
                </a:moveTo>
                <a:cubicBezTo>
                  <a:pt x="825880" y="1875184"/>
                  <a:pt x="807552" y="1829137"/>
                  <a:pt x="802875" y="1760100"/>
                </a:cubicBezTo>
              </a:path>
            </a:pathLst>
          </a:custGeom>
          <a:ln w="76200">
            <a:prstDash val="sysDash"/>
            <a:extLst>
              <a:ext uri="{C807C97D-BFC1-408E-A445-0C87EB9F89A2}">
                <ask:lineSketchStyleProps xmlns:ask="http://schemas.microsoft.com/office/drawing/2018/sketchyshapes" xmlns="" sd="462865412">
                  <a:prstGeom prst="cloudCallout">
                    <a:avLst>
                      <a:gd name="adj1" fmla="val 36699"/>
                      <a:gd name="adj2" fmla="val 6130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Hình ảnh 13">
            <a:extLst>
              <a:ext uri="{FF2B5EF4-FFF2-40B4-BE49-F238E27FC236}">
                <a16:creationId xmlns:a16="http://schemas.microsoft.com/office/drawing/2014/main" id="{48CF34CC-E762-3E3E-99DF-16F84E90BDE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6327" b="87347" l="16837" r="82857">
                        <a14:foregroundMark x1="42041" y1="83673" x2="42857" y2="86429"/>
                        <a14:foregroundMark x1="52755" y1="86429" x2="53776" y2="87347"/>
                        <a14:foregroundMark x1="41633" y1="16327" x2="39694" y2="16735"/>
                      </a14:backgroundRemoval>
                    </a14:imgEffect>
                  </a14:imgLayer>
                </a14:imgProps>
              </a:ext>
              <a:ext uri="{28A0092B-C50C-407E-A947-70E740481C1C}">
                <a14:useLocalDpi xmlns:a14="http://schemas.microsoft.com/office/drawing/2010/main" val="0"/>
              </a:ext>
            </a:extLst>
          </a:blip>
          <a:srcRect l="8645" t="8173" r="8611" b="8386"/>
          <a:stretch/>
        </p:blipFill>
        <p:spPr>
          <a:xfrm flipH="1">
            <a:off x="7203754" y="2709896"/>
            <a:ext cx="5376372" cy="5294499"/>
          </a:xfrm>
          <a:prstGeom prst="rect">
            <a:avLst/>
          </a:prstGeom>
        </p:spPr>
      </p:pic>
      <p:pic>
        <p:nvPicPr>
          <p:cNvPr id="2" name="Picture 1">
            <a:extLst>
              <a:ext uri="{FF2B5EF4-FFF2-40B4-BE49-F238E27FC236}">
                <a16:creationId xmlns:a16="http://schemas.microsoft.com/office/drawing/2014/main" id="{B9B8273C-25DF-6ACB-C09E-F35CDF3E0143}"/>
              </a:ext>
            </a:extLst>
          </p:cNvPr>
          <p:cNvPicPr>
            <a:picLocks noChangeAspect="1"/>
          </p:cNvPicPr>
          <p:nvPr/>
        </p:nvPicPr>
        <p:blipFill>
          <a:blip r:embed="rId6"/>
          <a:stretch>
            <a:fillRect/>
          </a:stretch>
        </p:blipFill>
        <p:spPr>
          <a:xfrm>
            <a:off x="1483481" y="1273520"/>
            <a:ext cx="5950212" cy="2737341"/>
          </a:xfrm>
          <a:prstGeom prst="rect">
            <a:avLst/>
          </a:prstGeom>
        </p:spPr>
      </p:pic>
    </p:spTree>
    <p:extLst>
      <p:ext uri="{BB962C8B-B14F-4D97-AF65-F5344CB8AC3E}">
        <p14:creationId xmlns:p14="http://schemas.microsoft.com/office/powerpoint/2010/main" val="162967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14"/>
                                        </p:tgtEl>
                                        <p:attrNameLst>
                                          <p:attrName>r</p:attrName>
                                        </p:attrNameLst>
                                      </p:cBhvr>
                                    </p:animRot>
                                    <p:animRot by="-240000">
                                      <p:cBhvr>
                                        <p:cTn id="11" dur="200" fill="hold">
                                          <p:stCondLst>
                                            <p:cond delay="200"/>
                                          </p:stCondLst>
                                        </p:cTn>
                                        <p:tgtEl>
                                          <p:spTgt spid="14"/>
                                        </p:tgtEl>
                                        <p:attrNameLst>
                                          <p:attrName>r</p:attrName>
                                        </p:attrNameLst>
                                      </p:cBhvr>
                                    </p:animRot>
                                    <p:animRot by="240000">
                                      <p:cBhvr>
                                        <p:cTn id="12" dur="200" fill="hold">
                                          <p:stCondLst>
                                            <p:cond delay="400"/>
                                          </p:stCondLst>
                                        </p:cTn>
                                        <p:tgtEl>
                                          <p:spTgt spid="14"/>
                                        </p:tgtEl>
                                        <p:attrNameLst>
                                          <p:attrName>r</p:attrName>
                                        </p:attrNameLst>
                                      </p:cBhvr>
                                    </p:animRot>
                                    <p:animRot by="-240000">
                                      <p:cBhvr>
                                        <p:cTn id="13" dur="200" fill="hold">
                                          <p:stCondLst>
                                            <p:cond delay="600"/>
                                          </p:stCondLst>
                                        </p:cTn>
                                        <p:tgtEl>
                                          <p:spTgt spid="14"/>
                                        </p:tgtEl>
                                        <p:attrNameLst>
                                          <p:attrName>r</p:attrName>
                                        </p:attrNameLst>
                                      </p:cBhvr>
                                    </p:animRot>
                                    <p:animRot by="120000">
                                      <p:cBhvr>
                                        <p:cTn id="14" dur="200" fill="hold">
                                          <p:stCondLst>
                                            <p:cond delay="800"/>
                                          </p:stCondLst>
                                        </p:cTn>
                                        <p:tgtEl>
                                          <p:spTgt spid="14"/>
                                        </p:tgtEl>
                                        <p:attrNameLst>
                                          <p:attrName>r</p:attrName>
                                        </p:attrNameLst>
                                      </p:cBhvr>
                                    </p:animRot>
                                  </p:childTnLst>
                                </p:cTn>
                              </p:par>
                              <p:par>
                                <p:cTn id="15" presetID="10" presetClass="entr" presetSubtype="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1" name="Hình ảnh 20" descr="Ảnh có chứa đồ chơi, búp bê, đồ họa véc-tơ&#10;&#10;Mô tả được tạo tự động">
            <a:extLst>
              <a:ext uri="{FF2B5EF4-FFF2-40B4-BE49-F238E27FC236}">
                <a16:creationId xmlns:a16="http://schemas.microsoft.com/office/drawing/2014/main" id="{85D0EABF-2F2C-4343-9982-41B988171A0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3980" b="74184" l="23791" r="80784">
                        <a14:foregroundMark x1="53725" y1="36327" x2="51242" y2="32857"/>
                        <a14:foregroundMark x1="52157" y1="73367" x2="50458" y2="74184"/>
                      </a14:backgroundRemoval>
                    </a14:imgEffect>
                  </a14:imgLayer>
                </a14:imgProps>
              </a:ext>
              <a:ext uri="{28A0092B-C50C-407E-A947-70E740481C1C}">
                <a14:useLocalDpi xmlns:a14="http://schemas.microsoft.com/office/drawing/2010/main" val="0"/>
              </a:ext>
            </a:extLst>
          </a:blip>
          <a:srcRect l="16146" t="12631" r="21640" b="19326"/>
          <a:stretch/>
        </p:blipFill>
        <p:spPr>
          <a:xfrm>
            <a:off x="2578825" y="2533150"/>
            <a:ext cx="3225212" cy="4505381"/>
          </a:xfrm>
          <a:prstGeom prst="rect">
            <a:avLst/>
          </a:prstGeom>
        </p:spPr>
      </p:pic>
      <p:pic>
        <p:nvPicPr>
          <p:cNvPr id="22" name="Hình ảnh 21" descr="Ảnh có chứa đồ chơi, búp bê&#10;&#10;Mô tả được tạo tự động">
            <a:extLst>
              <a:ext uri="{FF2B5EF4-FFF2-40B4-BE49-F238E27FC236}">
                <a16:creationId xmlns:a16="http://schemas.microsoft.com/office/drawing/2014/main" id="{9F8E7196-D75B-9680-77BF-FD45A8574F2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0000" b="85408" l="34898" r="69490">
                        <a14:foregroundMark x1="49694" y1="20102" x2="49694" y2="20102"/>
                        <a14:foregroundMark x1="44898" y1="30816" x2="49286" y2="33673"/>
                        <a14:foregroundMark x1="58673" y1="32857" x2="51633" y2="34388"/>
                        <a14:foregroundMark x1="51020" y1="37245" x2="51020" y2="39796"/>
                        <a14:foregroundMark x1="47041" y1="81837" x2="43061" y2="83571"/>
                        <a14:foregroundMark x1="60612" y1="81429" x2="64035" y2="83770"/>
                        <a14:foregroundMark x1="45918" y1="29694" x2="46327" y2="25918"/>
                        <a14:foregroundMark x1="60000" y1="28265" x2="57041" y2="30612"/>
                        <a14:backgroundMark x1="67551" y1="85408" x2="64184" y2="85204"/>
                      </a14:backgroundRemoval>
                    </a14:imgEffect>
                  </a14:imgLayer>
                </a14:imgProps>
              </a:ext>
              <a:ext uri="{28A0092B-C50C-407E-A947-70E740481C1C}">
                <a14:useLocalDpi xmlns:a14="http://schemas.microsoft.com/office/drawing/2010/main" val="0"/>
              </a:ext>
            </a:extLst>
          </a:blip>
          <a:srcRect l="30639" t="12537" r="26115" b="10647"/>
          <a:stretch/>
        </p:blipFill>
        <p:spPr>
          <a:xfrm>
            <a:off x="6263468" y="2681533"/>
            <a:ext cx="2424651" cy="4200582"/>
          </a:xfrm>
          <a:prstGeom prst="rect">
            <a:avLst/>
          </a:prstGeom>
        </p:spPr>
      </p:pic>
      <p:pic>
        <p:nvPicPr>
          <p:cNvPr id="4" name="Picture 3">
            <a:extLst>
              <a:ext uri="{FF2B5EF4-FFF2-40B4-BE49-F238E27FC236}">
                <a16:creationId xmlns:a16="http://schemas.microsoft.com/office/drawing/2014/main" id="{1FBF6A8C-2B19-887B-38EC-9204763A0D87}"/>
              </a:ext>
            </a:extLst>
          </p:cNvPr>
          <p:cNvPicPr>
            <a:picLocks noChangeAspect="1"/>
          </p:cNvPicPr>
          <p:nvPr/>
        </p:nvPicPr>
        <p:blipFill>
          <a:blip r:embed="rId7"/>
          <a:stretch>
            <a:fillRect/>
          </a:stretch>
        </p:blipFill>
        <p:spPr>
          <a:xfrm>
            <a:off x="3799533" y="977190"/>
            <a:ext cx="4359018" cy="1926503"/>
          </a:xfrm>
          <a:prstGeom prst="rect">
            <a:avLst/>
          </a:prstGeom>
        </p:spPr>
      </p:pic>
    </p:spTree>
    <p:extLst>
      <p:ext uri="{BB962C8B-B14F-4D97-AF65-F5344CB8AC3E}">
        <p14:creationId xmlns:p14="http://schemas.microsoft.com/office/powerpoint/2010/main" val="22611216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0"/>
        <p:cNvGrpSpPr/>
        <p:nvPr/>
      </p:nvGrpSpPr>
      <p:grpSpPr>
        <a:xfrm>
          <a:off x="0" y="0"/>
          <a:ext cx="0" cy="0"/>
          <a:chOff x="0" y="0"/>
          <a:chExt cx="0" cy="0"/>
        </a:xfrm>
      </p:grpSpPr>
      <p:grpSp>
        <p:nvGrpSpPr>
          <p:cNvPr id="8" name="Group 7">
            <a:extLst>
              <a:ext uri="{FF2B5EF4-FFF2-40B4-BE49-F238E27FC236}">
                <a16:creationId xmlns:a16="http://schemas.microsoft.com/office/drawing/2014/main" id="{7962E396-A416-48B2-8031-A75C40096289}"/>
              </a:ext>
            </a:extLst>
          </p:cNvPr>
          <p:cNvGrpSpPr/>
          <p:nvPr/>
        </p:nvGrpSpPr>
        <p:grpSpPr>
          <a:xfrm>
            <a:off x="470364" y="520555"/>
            <a:ext cx="2108034" cy="745775"/>
            <a:chOff x="232557" y="1601336"/>
            <a:chExt cx="1584947" cy="559331"/>
          </a:xfrm>
        </p:grpSpPr>
        <p:sp>
          <p:nvSpPr>
            <p:cNvPr id="9" name="Rounded Rectangle 3">
              <a:extLst>
                <a:ext uri="{FF2B5EF4-FFF2-40B4-BE49-F238E27FC236}">
                  <a16:creationId xmlns:a16="http://schemas.microsoft.com/office/drawing/2014/main" id="{1DFFEB4E-4344-4148-AECB-A369FD860393}"/>
                </a:ext>
              </a:extLst>
            </p:cNvPr>
            <p:cNvSpPr/>
            <p:nvPr/>
          </p:nvSpPr>
          <p:spPr>
            <a:xfrm>
              <a:off x="384358" y="1626899"/>
              <a:ext cx="1433146" cy="508206"/>
            </a:xfrm>
            <a:prstGeom prst="roundRect">
              <a:avLst/>
            </a:prstGeom>
            <a:solidFill>
              <a:srgbClr val="006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40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rPr>
                <a:t>  Đọc</a:t>
              </a:r>
            </a:p>
          </p:txBody>
        </p:sp>
        <p:sp>
          <p:nvSpPr>
            <p:cNvPr id="10" name="Oval 9">
              <a:extLst>
                <a:ext uri="{FF2B5EF4-FFF2-40B4-BE49-F238E27FC236}">
                  <a16:creationId xmlns:a16="http://schemas.microsoft.com/office/drawing/2014/main" id="{8FF9041E-B3D6-42DD-A914-8E4A2AD2871B}"/>
                </a:ext>
              </a:extLst>
            </p:cNvPr>
            <p:cNvSpPr/>
            <p:nvPr/>
          </p:nvSpPr>
          <p:spPr>
            <a:xfrm>
              <a:off x="232557" y="1601336"/>
              <a:ext cx="559331" cy="55933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4400"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1</a:t>
              </a:r>
            </a:p>
          </p:txBody>
        </p:sp>
      </p:grpSp>
      <p:graphicFrame>
        <p:nvGraphicFramePr>
          <p:cNvPr id="11" name="Table 10">
            <a:extLst>
              <a:ext uri="{FF2B5EF4-FFF2-40B4-BE49-F238E27FC236}">
                <a16:creationId xmlns:a16="http://schemas.microsoft.com/office/drawing/2014/main" id="{B72BA680-1296-46CF-8C27-F6421120DAE4}"/>
              </a:ext>
            </a:extLst>
          </p:cNvPr>
          <p:cNvGraphicFramePr>
            <a:graphicFrameLocks noGrp="1"/>
          </p:cNvGraphicFramePr>
          <p:nvPr>
            <p:extLst>
              <p:ext uri="{D42A27DB-BD31-4B8C-83A1-F6EECF244321}">
                <p14:modId xmlns:p14="http://schemas.microsoft.com/office/powerpoint/2010/main" val="2517736343"/>
              </p:ext>
            </p:extLst>
          </p:nvPr>
        </p:nvGraphicFramePr>
        <p:xfrm>
          <a:off x="719563" y="2379182"/>
          <a:ext cx="11064242" cy="1676400"/>
        </p:xfrm>
        <a:graphic>
          <a:graphicData uri="http://schemas.openxmlformats.org/drawingml/2006/table">
            <a:tbl>
              <a:tblPr firstRow="1" bandRow="1">
                <a:tableStyleId>{5C22544A-7EE6-4342-B048-85BDC9FD1C3A}</a:tableStyleId>
              </a:tblPr>
              <a:tblGrid>
                <a:gridCol w="1580606">
                  <a:extLst>
                    <a:ext uri="{9D8B030D-6E8A-4147-A177-3AD203B41FA5}">
                      <a16:colId xmlns:a16="http://schemas.microsoft.com/office/drawing/2014/main" val="20000"/>
                    </a:ext>
                  </a:extLst>
                </a:gridCol>
                <a:gridCol w="1580606">
                  <a:extLst>
                    <a:ext uri="{9D8B030D-6E8A-4147-A177-3AD203B41FA5}">
                      <a16:colId xmlns:a16="http://schemas.microsoft.com/office/drawing/2014/main" val="20001"/>
                    </a:ext>
                  </a:extLst>
                </a:gridCol>
                <a:gridCol w="1580606">
                  <a:extLst>
                    <a:ext uri="{9D8B030D-6E8A-4147-A177-3AD203B41FA5}">
                      <a16:colId xmlns:a16="http://schemas.microsoft.com/office/drawing/2014/main" val="20002"/>
                    </a:ext>
                  </a:extLst>
                </a:gridCol>
                <a:gridCol w="1580606">
                  <a:extLst>
                    <a:ext uri="{9D8B030D-6E8A-4147-A177-3AD203B41FA5}">
                      <a16:colId xmlns:a16="http://schemas.microsoft.com/office/drawing/2014/main" val="20003"/>
                    </a:ext>
                  </a:extLst>
                </a:gridCol>
                <a:gridCol w="1580606">
                  <a:extLst>
                    <a:ext uri="{9D8B030D-6E8A-4147-A177-3AD203B41FA5}">
                      <a16:colId xmlns:a16="http://schemas.microsoft.com/office/drawing/2014/main" val="20004"/>
                    </a:ext>
                  </a:extLst>
                </a:gridCol>
                <a:gridCol w="1580606">
                  <a:extLst>
                    <a:ext uri="{9D8B030D-6E8A-4147-A177-3AD203B41FA5}">
                      <a16:colId xmlns:a16="http://schemas.microsoft.com/office/drawing/2014/main" val="20005"/>
                    </a:ext>
                  </a:extLst>
                </a:gridCol>
                <a:gridCol w="1580606">
                  <a:extLst>
                    <a:ext uri="{9D8B030D-6E8A-4147-A177-3AD203B41FA5}">
                      <a16:colId xmlns:a16="http://schemas.microsoft.com/office/drawing/2014/main" val="20006"/>
                    </a:ext>
                  </a:extLst>
                </a:gridCol>
              </a:tblGrid>
              <a:tr h="838200">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E879"/>
                    </a:solid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E879"/>
                    </a:solid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E879"/>
                    </a:solid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E879"/>
                    </a:solid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E879"/>
                    </a:solid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E879"/>
                    </a:solid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E879"/>
                    </a:solidFill>
                  </a:tcPr>
                </a:tc>
                <a:extLst>
                  <a:ext uri="{0D108BD9-81ED-4DB2-BD59-A6C34878D82A}">
                    <a16:rowId xmlns:a16="http://schemas.microsoft.com/office/drawing/2014/main" val="10000"/>
                  </a:ext>
                </a:extLst>
              </a:tr>
              <a:tr h="838200">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E879"/>
                    </a:solid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E879"/>
                    </a:solid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E879"/>
                    </a:solid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E879"/>
                    </a:solid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Title 1">
            <a:extLst>
              <a:ext uri="{FF2B5EF4-FFF2-40B4-BE49-F238E27FC236}">
                <a16:creationId xmlns:a16="http://schemas.microsoft.com/office/drawing/2014/main" id="{20DDB03A-9A5E-4B7E-88EE-7FABB1D1FFC5}"/>
              </a:ext>
            </a:extLst>
          </p:cNvPr>
          <p:cNvSpPr txBox="1">
            <a:spLocks/>
          </p:cNvSpPr>
          <p:nvPr/>
        </p:nvSpPr>
        <p:spPr>
          <a:xfrm>
            <a:off x="672266" y="2469725"/>
            <a:ext cx="168090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FFAFC1">
                    <a:lumMod val="1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ngoan</a:t>
            </a:r>
          </a:p>
        </p:txBody>
      </p:sp>
      <p:sp>
        <p:nvSpPr>
          <p:cNvPr id="13" name="Title 1">
            <a:extLst>
              <a:ext uri="{FF2B5EF4-FFF2-40B4-BE49-F238E27FC236}">
                <a16:creationId xmlns:a16="http://schemas.microsoft.com/office/drawing/2014/main" id="{A7B6DD37-6000-47D4-B1F1-FB66E0AB1525}"/>
              </a:ext>
            </a:extLst>
          </p:cNvPr>
          <p:cNvSpPr txBox="1">
            <a:spLocks/>
          </p:cNvSpPr>
          <p:nvPr/>
        </p:nvSpPr>
        <p:spPr>
          <a:xfrm>
            <a:off x="2256700" y="2469725"/>
            <a:ext cx="15953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FFAFC1">
                    <a:lumMod val="1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loát</a:t>
            </a:r>
          </a:p>
        </p:txBody>
      </p:sp>
      <p:sp>
        <p:nvSpPr>
          <p:cNvPr id="14" name="Title 1">
            <a:extLst>
              <a:ext uri="{FF2B5EF4-FFF2-40B4-BE49-F238E27FC236}">
                <a16:creationId xmlns:a16="http://schemas.microsoft.com/office/drawing/2014/main" id="{BDC9D0E0-D74E-4984-AFCF-441792805546}"/>
              </a:ext>
            </a:extLst>
          </p:cNvPr>
          <p:cNvSpPr txBox="1">
            <a:spLocks/>
          </p:cNvSpPr>
          <p:nvPr/>
        </p:nvSpPr>
        <p:spPr>
          <a:xfrm>
            <a:off x="3875296" y="2469725"/>
            <a:ext cx="15953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FFAFC1">
                    <a:lumMod val="1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thoăn</a:t>
            </a:r>
          </a:p>
        </p:txBody>
      </p:sp>
      <p:sp>
        <p:nvSpPr>
          <p:cNvPr id="15" name="Title 1">
            <a:extLst>
              <a:ext uri="{FF2B5EF4-FFF2-40B4-BE49-F238E27FC236}">
                <a16:creationId xmlns:a16="http://schemas.microsoft.com/office/drawing/2014/main" id="{FF361E71-148A-473B-BD1C-84CDB8B91D21}"/>
              </a:ext>
            </a:extLst>
          </p:cNvPr>
          <p:cNvSpPr txBox="1">
            <a:spLocks/>
          </p:cNvSpPr>
          <p:nvPr/>
        </p:nvSpPr>
        <p:spPr>
          <a:xfrm>
            <a:off x="5510585" y="2469725"/>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FFAFC1">
                    <a:lumMod val="1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hoắt</a:t>
            </a:r>
          </a:p>
        </p:txBody>
      </p:sp>
      <p:sp>
        <p:nvSpPr>
          <p:cNvPr id="16" name="Title 1">
            <a:extLst>
              <a:ext uri="{FF2B5EF4-FFF2-40B4-BE49-F238E27FC236}">
                <a16:creationId xmlns:a16="http://schemas.microsoft.com/office/drawing/2014/main" id="{6711FC61-FD36-461A-9D2E-78934797B9CB}"/>
              </a:ext>
            </a:extLst>
          </p:cNvPr>
          <p:cNvSpPr txBox="1">
            <a:spLocks/>
          </p:cNvSpPr>
          <p:nvPr/>
        </p:nvSpPr>
        <p:spPr>
          <a:xfrm>
            <a:off x="7107228" y="2469725"/>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FFAFC1">
                    <a:lumMod val="1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loài</a:t>
            </a:r>
          </a:p>
        </p:txBody>
      </p:sp>
      <p:sp>
        <p:nvSpPr>
          <p:cNvPr id="17" name="Title 1">
            <a:extLst>
              <a:ext uri="{FF2B5EF4-FFF2-40B4-BE49-F238E27FC236}">
                <a16:creationId xmlns:a16="http://schemas.microsoft.com/office/drawing/2014/main" id="{686D2CF5-C54E-477F-B809-EE1EBA43EE52}"/>
              </a:ext>
            </a:extLst>
          </p:cNvPr>
          <p:cNvSpPr txBox="1">
            <a:spLocks/>
          </p:cNvSpPr>
          <p:nvPr/>
        </p:nvSpPr>
        <p:spPr>
          <a:xfrm>
            <a:off x="8538613" y="2469725"/>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FFAFC1">
                    <a:lumMod val="1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huệ</a:t>
            </a:r>
          </a:p>
        </p:txBody>
      </p:sp>
      <p:sp>
        <p:nvSpPr>
          <p:cNvPr id="18" name="Title 1">
            <a:extLst>
              <a:ext uri="{FF2B5EF4-FFF2-40B4-BE49-F238E27FC236}">
                <a16:creationId xmlns:a16="http://schemas.microsoft.com/office/drawing/2014/main" id="{77F7C7D5-9CEF-43ED-885F-E22245220CDE}"/>
              </a:ext>
            </a:extLst>
          </p:cNvPr>
          <p:cNvSpPr txBox="1">
            <a:spLocks/>
          </p:cNvSpPr>
          <p:nvPr/>
        </p:nvSpPr>
        <p:spPr>
          <a:xfrm>
            <a:off x="10276376" y="2469725"/>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FFAFC1">
                    <a:lumMod val="1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tuỳ</a:t>
            </a:r>
          </a:p>
        </p:txBody>
      </p:sp>
      <p:sp>
        <p:nvSpPr>
          <p:cNvPr id="19" name="Title 1">
            <a:extLst>
              <a:ext uri="{FF2B5EF4-FFF2-40B4-BE49-F238E27FC236}">
                <a16:creationId xmlns:a16="http://schemas.microsoft.com/office/drawing/2014/main" id="{C2A4A016-A0C9-40F2-925D-F0280B66A2F4}"/>
              </a:ext>
            </a:extLst>
          </p:cNvPr>
          <p:cNvSpPr txBox="1">
            <a:spLocks/>
          </p:cNvSpPr>
          <p:nvPr/>
        </p:nvSpPr>
        <p:spPr>
          <a:xfrm>
            <a:off x="2385970" y="3292561"/>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FFAFC1">
                    <a:lumMod val="1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luận</a:t>
            </a:r>
          </a:p>
        </p:txBody>
      </p:sp>
      <p:sp>
        <p:nvSpPr>
          <p:cNvPr id="20" name="Title 1">
            <a:extLst>
              <a:ext uri="{FF2B5EF4-FFF2-40B4-BE49-F238E27FC236}">
                <a16:creationId xmlns:a16="http://schemas.microsoft.com/office/drawing/2014/main" id="{F39A05D5-740B-4A5C-A2FB-ECBB07D523C8}"/>
              </a:ext>
            </a:extLst>
          </p:cNvPr>
          <p:cNvSpPr txBox="1">
            <a:spLocks/>
          </p:cNvSpPr>
          <p:nvPr/>
        </p:nvSpPr>
        <p:spPr>
          <a:xfrm>
            <a:off x="3947813" y="3292561"/>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FFAFC1">
                    <a:lumMod val="1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luật</a:t>
            </a:r>
          </a:p>
        </p:txBody>
      </p:sp>
      <p:sp>
        <p:nvSpPr>
          <p:cNvPr id="21" name="Title 1">
            <a:extLst>
              <a:ext uri="{FF2B5EF4-FFF2-40B4-BE49-F238E27FC236}">
                <a16:creationId xmlns:a16="http://schemas.microsoft.com/office/drawing/2014/main" id="{34A81579-A99D-46C2-AD7A-8AA0F8A6A5E8}"/>
              </a:ext>
            </a:extLst>
          </p:cNvPr>
          <p:cNvSpPr txBox="1">
            <a:spLocks/>
          </p:cNvSpPr>
          <p:nvPr/>
        </p:nvSpPr>
        <p:spPr>
          <a:xfrm>
            <a:off x="5373133" y="3292561"/>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FFAFC1">
                    <a:lumMod val="10000"/>
                  </a:srgbClr>
                </a:solidFill>
                <a:latin typeface="Arial-Rounded" panose="020B0500000000000000" pitchFamily="34" charset="0"/>
                <a:ea typeface="Arial-Rounded" panose="020B0500000000000000" pitchFamily="34" charset="0"/>
                <a:cs typeface="Arial-Rounded" panose="020B0500000000000000" pitchFamily="34" charset="0"/>
                <a:sym typeface="Arial"/>
              </a:rPr>
              <a:t>chuyển</a:t>
            </a:r>
          </a:p>
        </p:txBody>
      </p:sp>
      <p:sp>
        <p:nvSpPr>
          <p:cNvPr id="22" name="Title 1">
            <a:extLst>
              <a:ext uri="{FF2B5EF4-FFF2-40B4-BE49-F238E27FC236}">
                <a16:creationId xmlns:a16="http://schemas.microsoft.com/office/drawing/2014/main" id="{6805DDB8-D46E-424B-AAB4-7B153E5E561F}"/>
              </a:ext>
            </a:extLst>
          </p:cNvPr>
          <p:cNvSpPr txBox="1">
            <a:spLocks/>
          </p:cNvSpPr>
          <p:nvPr/>
        </p:nvSpPr>
        <p:spPr>
          <a:xfrm>
            <a:off x="6952495" y="3292561"/>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FFAFC1">
                    <a:lumMod val="10000"/>
                  </a:srgbClr>
                </a:solidFill>
                <a:latin typeface="Arial-Rounded" panose="020B0500000000000000" pitchFamily="34" charset="0"/>
                <a:ea typeface="Arial-Rounded" panose="020B0500000000000000" pitchFamily="34" charset="0"/>
                <a:cs typeface="Arial-Rounded" panose="020B0500000000000000" pitchFamily="34" charset="0"/>
                <a:sym typeface="Arial"/>
              </a:rPr>
              <a:t>duyệt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1" y="86820"/>
            <a:ext cx="11649559" cy="6553200"/>
          </a:xfrm>
          <a:prstGeom prst="rect">
            <a:avLst/>
          </a:prstGeom>
        </p:spPr>
      </p:pic>
      <p:sp>
        <p:nvSpPr>
          <p:cNvPr id="5" name="Title 1"/>
          <p:cNvSpPr txBox="1">
            <a:spLocks/>
          </p:cNvSpPr>
          <p:nvPr/>
        </p:nvSpPr>
        <p:spPr>
          <a:xfrm>
            <a:off x="1516156" y="1801320"/>
            <a:ext cx="184899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a:solidFill>
                  <a:srgbClr val="FFAFC1">
                    <a:lumMod val="10000"/>
                  </a:srgbClr>
                </a:solidFill>
                <a:latin typeface="Arial-Rounded" pitchFamily="34" charset="0"/>
                <a:ea typeface="Arial-Rounded" pitchFamily="34" charset="0"/>
                <a:cs typeface="Arial-Rounded" pitchFamily="34" charset="0"/>
                <a:sym typeface="Arial"/>
              </a:rPr>
              <a:t>ngoan ngoãn</a:t>
            </a:r>
          </a:p>
        </p:txBody>
      </p:sp>
      <p:sp>
        <p:nvSpPr>
          <p:cNvPr id="6" name="Oval 5"/>
          <p:cNvSpPr/>
          <p:nvPr/>
        </p:nvSpPr>
        <p:spPr>
          <a:xfrm>
            <a:off x="1593654" y="1247468"/>
            <a:ext cx="400751" cy="4007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pPr>
            <a:r>
              <a:rPr lang="en-US" sz="2800" b="1">
                <a:solidFill>
                  <a:srgbClr val="FFAFC1">
                    <a:lumMod val="10000"/>
                  </a:srgbClr>
                </a:solidFill>
                <a:latin typeface="Arial"/>
                <a:sym typeface="Arial"/>
              </a:rPr>
              <a:t>1</a:t>
            </a:r>
          </a:p>
        </p:txBody>
      </p:sp>
      <p:sp>
        <p:nvSpPr>
          <p:cNvPr id="7" name="Title 1"/>
          <p:cNvSpPr txBox="1">
            <a:spLocks/>
          </p:cNvSpPr>
          <p:nvPr/>
        </p:nvSpPr>
        <p:spPr>
          <a:xfrm>
            <a:off x="3414486" y="2120181"/>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a:solidFill>
                  <a:srgbClr val="FFAFC1">
                    <a:lumMod val="10000"/>
                  </a:srgbClr>
                </a:solidFill>
                <a:latin typeface="Arial-Rounded" pitchFamily="34" charset="0"/>
                <a:ea typeface="Arial-Rounded" pitchFamily="34" charset="0"/>
                <a:cs typeface="Arial-Rounded" pitchFamily="34" charset="0"/>
                <a:sym typeface="Arial"/>
              </a:rPr>
              <a:t>tuyệt vời</a:t>
            </a:r>
          </a:p>
        </p:txBody>
      </p:sp>
      <p:sp>
        <p:nvSpPr>
          <p:cNvPr id="8" name="Oval 7"/>
          <p:cNvSpPr/>
          <p:nvPr/>
        </p:nvSpPr>
        <p:spPr>
          <a:xfrm>
            <a:off x="3963699" y="1769755"/>
            <a:ext cx="400751" cy="4007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pPr>
            <a:r>
              <a:rPr lang="en-US" sz="2800" b="1">
                <a:solidFill>
                  <a:srgbClr val="FFAFC1">
                    <a:lumMod val="10000"/>
                  </a:srgbClr>
                </a:solidFill>
                <a:latin typeface="Arial"/>
                <a:sym typeface="Arial"/>
              </a:rPr>
              <a:t>2</a:t>
            </a:r>
          </a:p>
        </p:txBody>
      </p:sp>
      <p:sp>
        <p:nvSpPr>
          <p:cNvPr id="9" name="Title 1"/>
          <p:cNvSpPr txBox="1">
            <a:spLocks/>
          </p:cNvSpPr>
          <p:nvPr/>
        </p:nvSpPr>
        <p:spPr>
          <a:xfrm>
            <a:off x="6839856" y="1764355"/>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a:solidFill>
                  <a:srgbClr val="FFAFC1">
                    <a:lumMod val="10000"/>
                  </a:srgbClr>
                </a:solidFill>
                <a:latin typeface="Arial-Rounded" pitchFamily="34" charset="0"/>
                <a:ea typeface="Arial-Rounded" pitchFamily="34" charset="0"/>
                <a:cs typeface="Arial-Rounded" pitchFamily="34" charset="0"/>
                <a:sym typeface="Arial"/>
              </a:rPr>
              <a:t>thoăn thoắt</a:t>
            </a:r>
          </a:p>
        </p:txBody>
      </p:sp>
      <p:sp>
        <p:nvSpPr>
          <p:cNvPr id="10" name="Oval 9"/>
          <p:cNvSpPr/>
          <p:nvPr/>
        </p:nvSpPr>
        <p:spPr>
          <a:xfrm>
            <a:off x="8382001" y="1131414"/>
            <a:ext cx="400751" cy="4007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pPr>
            <a:r>
              <a:rPr lang="en-US" sz="2800" b="1">
                <a:solidFill>
                  <a:srgbClr val="FFAFC1">
                    <a:lumMod val="10000"/>
                  </a:srgbClr>
                </a:solidFill>
                <a:latin typeface="Arial"/>
                <a:sym typeface="Arial"/>
              </a:rPr>
              <a:t>3</a:t>
            </a:r>
          </a:p>
        </p:txBody>
      </p:sp>
      <p:sp>
        <p:nvSpPr>
          <p:cNvPr id="11" name="Title 1"/>
          <p:cNvSpPr txBox="1">
            <a:spLocks/>
          </p:cNvSpPr>
          <p:nvPr/>
        </p:nvSpPr>
        <p:spPr>
          <a:xfrm>
            <a:off x="5535384" y="3036209"/>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a:solidFill>
                  <a:srgbClr val="FFAFC1">
                    <a:lumMod val="10000"/>
                  </a:srgbClr>
                </a:solidFill>
                <a:latin typeface="Arial-Rounded" pitchFamily="34" charset="0"/>
                <a:ea typeface="Arial-Rounded" pitchFamily="34" charset="0"/>
                <a:cs typeface="Arial-Rounded" pitchFamily="34" charset="0"/>
                <a:sym typeface="Arial"/>
              </a:rPr>
              <a:t>ngoái lại</a:t>
            </a:r>
          </a:p>
        </p:txBody>
      </p:sp>
      <p:sp>
        <p:nvSpPr>
          <p:cNvPr id="12" name="Oval 11"/>
          <p:cNvSpPr/>
          <p:nvPr/>
        </p:nvSpPr>
        <p:spPr>
          <a:xfrm>
            <a:off x="6055569" y="2598699"/>
            <a:ext cx="400751" cy="4007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pPr>
            <a:r>
              <a:rPr lang="en-US" sz="2800" b="1">
                <a:solidFill>
                  <a:srgbClr val="FFAFC1">
                    <a:lumMod val="10000"/>
                  </a:srgbClr>
                </a:solidFill>
                <a:latin typeface="Arial"/>
                <a:sym typeface="Arial"/>
              </a:rPr>
              <a:t>4</a:t>
            </a:r>
          </a:p>
        </p:txBody>
      </p:sp>
      <p:sp>
        <p:nvSpPr>
          <p:cNvPr id="13" name="Title 1"/>
          <p:cNvSpPr txBox="1">
            <a:spLocks/>
          </p:cNvSpPr>
          <p:nvPr/>
        </p:nvSpPr>
        <p:spPr>
          <a:xfrm>
            <a:off x="8015514" y="3096720"/>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a:solidFill>
                  <a:srgbClr val="FFAFC1">
                    <a:lumMod val="10000"/>
                  </a:srgbClr>
                </a:solidFill>
                <a:latin typeface="Arial-Rounded" pitchFamily="34" charset="0"/>
                <a:ea typeface="Arial-Rounded" pitchFamily="34" charset="0"/>
                <a:cs typeface="Arial-Rounded" pitchFamily="34" charset="0"/>
                <a:sym typeface="Arial"/>
              </a:rPr>
              <a:t>vành khuyên</a:t>
            </a:r>
          </a:p>
        </p:txBody>
      </p:sp>
      <p:sp>
        <p:nvSpPr>
          <p:cNvPr id="14" name="Oval 13"/>
          <p:cNvSpPr/>
          <p:nvPr/>
        </p:nvSpPr>
        <p:spPr>
          <a:xfrm>
            <a:off x="9545482" y="2572286"/>
            <a:ext cx="400751" cy="4007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pPr>
            <a:r>
              <a:rPr lang="en-US" sz="2800" b="1">
                <a:solidFill>
                  <a:srgbClr val="FFAFC1">
                    <a:lumMod val="10000"/>
                  </a:srgbClr>
                </a:solidFill>
                <a:latin typeface="Arial"/>
                <a:sym typeface="Arial"/>
              </a:rPr>
              <a:t>5</a:t>
            </a:r>
          </a:p>
        </p:txBody>
      </p:sp>
      <p:sp>
        <p:nvSpPr>
          <p:cNvPr id="15" name="Title 1"/>
          <p:cNvSpPr txBox="1">
            <a:spLocks/>
          </p:cNvSpPr>
          <p:nvPr/>
        </p:nvSpPr>
        <p:spPr>
          <a:xfrm>
            <a:off x="8752648" y="4618556"/>
            <a:ext cx="22041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a:solidFill>
                  <a:srgbClr val="FFAFC1">
                    <a:lumMod val="10000"/>
                  </a:srgbClr>
                </a:solidFill>
                <a:latin typeface="Arial-Rounded" pitchFamily="34" charset="0"/>
                <a:ea typeface="Arial-Rounded" pitchFamily="34" charset="0"/>
                <a:cs typeface="Arial-Rounded" pitchFamily="34" charset="0"/>
                <a:sym typeface="Arial"/>
              </a:rPr>
              <a:t>xuất phát</a:t>
            </a:r>
          </a:p>
        </p:txBody>
      </p:sp>
      <p:sp>
        <p:nvSpPr>
          <p:cNvPr id="16" name="Oval 15"/>
          <p:cNvSpPr/>
          <p:nvPr/>
        </p:nvSpPr>
        <p:spPr>
          <a:xfrm>
            <a:off x="10094724" y="4036066"/>
            <a:ext cx="400751" cy="4007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pPr>
            <a:r>
              <a:rPr lang="en-US" sz="2800" b="1">
                <a:solidFill>
                  <a:srgbClr val="FFAFC1">
                    <a:lumMod val="10000"/>
                  </a:srgbClr>
                </a:solidFill>
                <a:latin typeface="Arial"/>
                <a:sym typeface="Arial"/>
              </a:rPr>
              <a:t>6</a:t>
            </a:r>
          </a:p>
        </p:txBody>
      </p:sp>
      <p:sp>
        <p:nvSpPr>
          <p:cNvPr id="17" name="Title 1"/>
          <p:cNvSpPr txBox="1">
            <a:spLocks/>
          </p:cNvSpPr>
          <p:nvPr/>
        </p:nvSpPr>
        <p:spPr>
          <a:xfrm>
            <a:off x="5915375" y="4882285"/>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a:solidFill>
                  <a:srgbClr val="FFAFC1">
                    <a:lumMod val="10000"/>
                  </a:srgbClr>
                </a:solidFill>
                <a:latin typeface="Arial-Rounded" pitchFamily="34" charset="0"/>
                <a:ea typeface="Arial-Rounded" pitchFamily="34" charset="0"/>
                <a:cs typeface="Arial-Rounded" pitchFamily="34" charset="0"/>
                <a:sym typeface="Arial"/>
              </a:rPr>
              <a:t>tuần lễ</a:t>
            </a:r>
          </a:p>
        </p:txBody>
      </p:sp>
      <p:sp>
        <p:nvSpPr>
          <p:cNvPr id="18" name="Oval 17"/>
          <p:cNvSpPr/>
          <p:nvPr/>
        </p:nvSpPr>
        <p:spPr>
          <a:xfrm>
            <a:off x="6435560" y="4444775"/>
            <a:ext cx="400751" cy="4007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pPr>
            <a:r>
              <a:rPr lang="en-US" sz="2800" b="1">
                <a:solidFill>
                  <a:srgbClr val="FFAFC1">
                    <a:lumMod val="10000"/>
                  </a:srgbClr>
                </a:solidFill>
                <a:latin typeface="Arial"/>
                <a:sym typeface="Arial"/>
              </a:rPr>
              <a:t>7</a:t>
            </a:r>
          </a:p>
        </p:txBody>
      </p:sp>
      <p:sp>
        <p:nvSpPr>
          <p:cNvPr id="19" name="Title 1"/>
          <p:cNvSpPr txBox="1">
            <a:spLocks/>
          </p:cNvSpPr>
          <p:nvPr/>
        </p:nvSpPr>
        <p:spPr>
          <a:xfrm>
            <a:off x="3595633" y="4142511"/>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a:solidFill>
                  <a:srgbClr val="FFAFC1">
                    <a:lumMod val="10000"/>
                  </a:srgbClr>
                </a:solidFill>
                <a:latin typeface="Arial-Rounded" pitchFamily="34" charset="0"/>
                <a:ea typeface="Arial-Rounded" pitchFamily="34" charset="0"/>
                <a:cs typeface="Arial-Rounded" pitchFamily="34" charset="0"/>
                <a:sym typeface="Arial"/>
              </a:rPr>
              <a:t>xum xuê</a:t>
            </a:r>
          </a:p>
        </p:txBody>
      </p:sp>
      <p:sp>
        <p:nvSpPr>
          <p:cNvPr id="20" name="Oval 19"/>
          <p:cNvSpPr/>
          <p:nvPr/>
        </p:nvSpPr>
        <p:spPr>
          <a:xfrm>
            <a:off x="4115818" y="3705001"/>
            <a:ext cx="400751" cy="4007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pPr>
            <a:r>
              <a:rPr lang="en-US" sz="2800" b="1">
                <a:solidFill>
                  <a:srgbClr val="FFAFC1">
                    <a:lumMod val="10000"/>
                  </a:srgbClr>
                </a:solidFill>
                <a:latin typeface="Arial"/>
                <a:sym typeface="Arial"/>
              </a:rPr>
              <a:t>8</a:t>
            </a:r>
          </a:p>
        </p:txBody>
      </p:sp>
      <p:sp>
        <p:nvSpPr>
          <p:cNvPr id="21" name="Title 1"/>
          <p:cNvSpPr txBox="1">
            <a:spLocks/>
          </p:cNvSpPr>
          <p:nvPr/>
        </p:nvSpPr>
        <p:spPr>
          <a:xfrm>
            <a:off x="820056" y="3433620"/>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a:solidFill>
                  <a:srgbClr val="FFAFC1">
                    <a:lumMod val="10000"/>
                  </a:srgbClr>
                </a:solidFill>
                <a:latin typeface="Arial-Rounded" pitchFamily="34" charset="0"/>
                <a:ea typeface="Arial-Rounded" pitchFamily="34" charset="0"/>
                <a:cs typeface="Arial-Rounded" pitchFamily="34" charset="0"/>
                <a:sym typeface="Arial"/>
              </a:rPr>
              <a:t>lưu loát</a:t>
            </a:r>
          </a:p>
        </p:txBody>
      </p:sp>
      <p:sp>
        <p:nvSpPr>
          <p:cNvPr id="22" name="Oval 21"/>
          <p:cNvSpPr/>
          <p:nvPr/>
        </p:nvSpPr>
        <p:spPr>
          <a:xfrm>
            <a:off x="1340241" y="2996110"/>
            <a:ext cx="400751" cy="4007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pPr>
            <a:r>
              <a:rPr lang="en-US" sz="2800" b="1">
                <a:solidFill>
                  <a:srgbClr val="FFAFC1">
                    <a:lumMod val="10000"/>
                  </a:srgbClr>
                </a:solidFill>
                <a:latin typeface="Arial"/>
                <a:sym typeface="Arial"/>
              </a:rPr>
              <a:t>9</a:t>
            </a:r>
          </a:p>
        </p:txBody>
      </p:sp>
      <p:sp>
        <p:nvSpPr>
          <p:cNvPr id="23" name="Title 1"/>
          <p:cNvSpPr txBox="1">
            <a:spLocks/>
          </p:cNvSpPr>
          <p:nvPr/>
        </p:nvSpPr>
        <p:spPr>
          <a:xfrm>
            <a:off x="2364012" y="5252172"/>
            <a:ext cx="2667000"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a:solidFill>
                  <a:srgbClr val="FFAFC1">
                    <a:lumMod val="10000"/>
                  </a:srgbClr>
                </a:solidFill>
                <a:latin typeface="Arial-Rounded" pitchFamily="34" charset="0"/>
                <a:ea typeface="Arial-Rounded" pitchFamily="34" charset="0"/>
                <a:cs typeface="Arial-Rounded" pitchFamily="34" charset="0"/>
                <a:sym typeface="Arial"/>
              </a:rPr>
              <a:t>thuỷ thủ</a:t>
            </a:r>
          </a:p>
        </p:txBody>
      </p:sp>
      <p:sp>
        <p:nvSpPr>
          <p:cNvPr id="24" name="Oval 23"/>
          <p:cNvSpPr/>
          <p:nvPr/>
        </p:nvSpPr>
        <p:spPr>
          <a:xfrm>
            <a:off x="2785474" y="4620721"/>
            <a:ext cx="894648" cy="40075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pPr>
            <a:r>
              <a:rPr lang="en-US" sz="2800" b="1">
                <a:solidFill>
                  <a:srgbClr val="FFAFC1">
                    <a:lumMod val="10000"/>
                  </a:srgbClr>
                </a:solidFill>
                <a:latin typeface="Arial"/>
                <a:sym typeface="Arial"/>
              </a:rPr>
              <a:t>10</a:t>
            </a:r>
          </a:p>
        </p:txBody>
      </p:sp>
    </p:spTree>
    <p:extLst>
      <p:ext uri="{BB962C8B-B14F-4D97-AF65-F5344CB8AC3E}">
        <p14:creationId xmlns:p14="http://schemas.microsoft.com/office/powerpoint/2010/main" val="254242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10"/>
                                        </p:tgtEl>
                                        <p:attrNameLst>
                                          <p:attrName>r</p:attrName>
                                        </p:attrNameLst>
                                      </p:cBhvr>
                                    </p:animRot>
                                    <p:animRot by="-240000">
                                      <p:cBhvr>
                                        <p:cTn id="31" dur="200" fill="hold">
                                          <p:stCondLst>
                                            <p:cond delay="200"/>
                                          </p:stCondLst>
                                        </p:cTn>
                                        <p:tgtEl>
                                          <p:spTgt spid="10"/>
                                        </p:tgtEl>
                                        <p:attrNameLst>
                                          <p:attrName>r</p:attrName>
                                        </p:attrNameLst>
                                      </p:cBhvr>
                                    </p:animRot>
                                    <p:animRot by="240000">
                                      <p:cBhvr>
                                        <p:cTn id="32" dur="200" fill="hold">
                                          <p:stCondLst>
                                            <p:cond delay="400"/>
                                          </p:stCondLst>
                                        </p:cTn>
                                        <p:tgtEl>
                                          <p:spTgt spid="10"/>
                                        </p:tgtEl>
                                        <p:attrNameLst>
                                          <p:attrName>r</p:attrName>
                                        </p:attrNameLst>
                                      </p:cBhvr>
                                    </p:animRot>
                                    <p:animRot by="-240000">
                                      <p:cBhvr>
                                        <p:cTn id="33" dur="200" fill="hold">
                                          <p:stCondLst>
                                            <p:cond delay="600"/>
                                          </p:stCondLst>
                                        </p:cTn>
                                        <p:tgtEl>
                                          <p:spTgt spid="10"/>
                                        </p:tgtEl>
                                        <p:attrNameLst>
                                          <p:attrName>r</p:attrName>
                                        </p:attrNameLst>
                                      </p:cBhvr>
                                    </p:animRot>
                                    <p:animRot by="120000">
                                      <p:cBhvr>
                                        <p:cTn id="34" dur="200" fill="hold">
                                          <p:stCondLst>
                                            <p:cond delay="800"/>
                                          </p:stCondLst>
                                        </p:cTn>
                                        <p:tgtEl>
                                          <p:spTgt spid="10"/>
                                        </p:tgtEl>
                                        <p:attrNameLst>
                                          <p:attrName>r</p:attrName>
                                        </p:attrNameLst>
                                      </p:cBhvr>
                                    </p:animRo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2"/>
                                        </p:tgtEl>
                                        <p:attrNameLst>
                                          <p:attrName>r</p:attrName>
                                        </p:attrNameLst>
                                      </p:cBhvr>
                                    </p:animRot>
                                    <p:animRot by="-240000">
                                      <p:cBhvr>
                                        <p:cTn id="43" dur="200" fill="hold">
                                          <p:stCondLst>
                                            <p:cond delay="200"/>
                                          </p:stCondLst>
                                        </p:cTn>
                                        <p:tgtEl>
                                          <p:spTgt spid="12"/>
                                        </p:tgtEl>
                                        <p:attrNameLst>
                                          <p:attrName>r</p:attrName>
                                        </p:attrNameLst>
                                      </p:cBhvr>
                                    </p:animRot>
                                    <p:animRot by="240000">
                                      <p:cBhvr>
                                        <p:cTn id="44" dur="200" fill="hold">
                                          <p:stCondLst>
                                            <p:cond delay="400"/>
                                          </p:stCondLst>
                                        </p:cTn>
                                        <p:tgtEl>
                                          <p:spTgt spid="12"/>
                                        </p:tgtEl>
                                        <p:attrNameLst>
                                          <p:attrName>r</p:attrName>
                                        </p:attrNameLst>
                                      </p:cBhvr>
                                    </p:animRot>
                                    <p:animRot by="-240000">
                                      <p:cBhvr>
                                        <p:cTn id="45" dur="200" fill="hold">
                                          <p:stCondLst>
                                            <p:cond delay="600"/>
                                          </p:stCondLst>
                                        </p:cTn>
                                        <p:tgtEl>
                                          <p:spTgt spid="12"/>
                                        </p:tgtEl>
                                        <p:attrNameLst>
                                          <p:attrName>r</p:attrName>
                                        </p:attrNameLst>
                                      </p:cBhvr>
                                    </p:animRot>
                                    <p:animRot by="120000">
                                      <p:cBhvr>
                                        <p:cTn id="46" dur="200" fill="hold">
                                          <p:stCondLst>
                                            <p:cond delay="800"/>
                                          </p:stCondLst>
                                        </p:cTn>
                                        <p:tgtEl>
                                          <p:spTgt spid="12"/>
                                        </p:tgtEl>
                                        <p:attrNameLst>
                                          <p:attrName>r</p:attrName>
                                        </p:attrNameLst>
                                      </p:cBhvr>
                                    </p:animRo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14"/>
                                        </p:tgtEl>
                                        <p:attrNameLst>
                                          <p:attrName>r</p:attrName>
                                        </p:attrNameLst>
                                      </p:cBhvr>
                                    </p:animRot>
                                    <p:animRot by="-240000">
                                      <p:cBhvr>
                                        <p:cTn id="55" dur="200" fill="hold">
                                          <p:stCondLst>
                                            <p:cond delay="200"/>
                                          </p:stCondLst>
                                        </p:cTn>
                                        <p:tgtEl>
                                          <p:spTgt spid="14"/>
                                        </p:tgtEl>
                                        <p:attrNameLst>
                                          <p:attrName>r</p:attrName>
                                        </p:attrNameLst>
                                      </p:cBhvr>
                                    </p:animRot>
                                    <p:animRot by="240000">
                                      <p:cBhvr>
                                        <p:cTn id="56" dur="200" fill="hold">
                                          <p:stCondLst>
                                            <p:cond delay="400"/>
                                          </p:stCondLst>
                                        </p:cTn>
                                        <p:tgtEl>
                                          <p:spTgt spid="14"/>
                                        </p:tgtEl>
                                        <p:attrNameLst>
                                          <p:attrName>r</p:attrName>
                                        </p:attrNameLst>
                                      </p:cBhvr>
                                    </p:animRot>
                                    <p:animRot by="-240000">
                                      <p:cBhvr>
                                        <p:cTn id="57" dur="200" fill="hold">
                                          <p:stCondLst>
                                            <p:cond delay="600"/>
                                          </p:stCondLst>
                                        </p:cTn>
                                        <p:tgtEl>
                                          <p:spTgt spid="14"/>
                                        </p:tgtEl>
                                        <p:attrNameLst>
                                          <p:attrName>r</p:attrName>
                                        </p:attrNameLst>
                                      </p:cBhvr>
                                    </p:animRot>
                                    <p:animRot by="120000">
                                      <p:cBhvr>
                                        <p:cTn id="58" dur="200" fill="hold">
                                          <p:stCondLst>
                                            <p:cond delay="800"/>
                                          </p:stCondLst>
                                        </p:cTn>
                                        <p:tgtEl>
                                          <p:spTgt spid="14"/>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16"/>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grpId="0" nodeType="clickEffect">
                                  <p:stCondLst>
                                    <p:cond delay="0"/>
                                  </p:stCondLst>
                                  <p:childTnLst>
                                    <p:animRot by="120000">
                                      <p:cBhvr>
                                        <p:cTn id="66" dur="100" fill="hold">
                                          <p:stCondLst>
                                            <p:cond delay="0"/>
                                          </p:stCondLst>
                                        </p:cTn>
                                        <p:tgtEl>
                                          <p:spTgt spid="16"/>
                                        </p:tgtEl>
                                        <p:attrNameLst>
                                          <p:attrName>r</p:attrName>
                                        </p:attrNameLst>
                                      </p:cBhvr>
                                    </p:animRot>
                                    <p:animRot by="-240000">
                                      <p:cBhvr>
                                        <p:cTn id="67" dur="200" fill="hold">
                                          <p:stCondLst>
                                            <p:cond delay="200"/>
                                          </p:stCondLst>
                                        </p:cTn>
                                        <p:tgtEl>
                                          <p:spTgt spid="16"/>
                                        </p:tgtEl>
                                        <p:attrNameLst>
                                          <p:attrName>r</p:attrName>
                                        </p:attrNameLst>
                                      </p:cBhvr>
                                    </p:animRot>
                                    <p:animRot by="240000">
                                      <p:cBhvr>
                                        <p:cTn id="68" dur="200" fill="hold">
                                          <p:stCondLst>
                                            <p:cond delay="400"/>
                                          </p:stCondLst>
                                        </p:cTn>
                                        <p:tgtEl>
                                          <p:spTgt spid="16"/>
                                        </p:tgtEl>
                                        <p:attrNameLst>
                                          <p:attrName>r</p:attrName>
                                        </p:attrNameLst>
                                      </p:cBhvr>
                                    </p:animRot>
                                    <p:animRot by="-240000">
                                      <p:cBhvr>
                                        <p:cTn id="69" dur="200" fill="hold">
                                          <p:stCondLst>
                                            <p:cond delay="600"/>
                                          </p:stCondLst>
                                        </p:cTn>
                                        <p:tgtEl>
                                          <p:spTgt spid="16"/>
                                        </p:tgtEl>
                                        <p:attrNameLst>
                                          <p:attrName>r</p:attrName>
                                        </p:attrNameLst>
                                      </p:cBhvr>
                                    </p:animRot>
                                    <p:animRot by="120000">
                                      <p:cBhvr>
                                        <p:cTn id="70" dur="200" fill="hold">
                                          <p:stCondLst>
                                            <p:cond delay="800"/>
                                          </p:stCondLst>
                                        </p:cTn>
                                        <p:tgtEl>
                                          <p:spTgt spid="16"/>
                                        </p:tgtEl>
                                        <p:attrNameLst>
                                          <p:attrName>r</p:attrName>
                                        </p:attrNameLst>
                                      </p:cBhvr>
                                    </p:animRo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8"/>
                                        </p:tgtEl>
                                        <p:attrNameLst>
                                          <p:attrName>r</p:attrName>
                                        </p:attrNameLst>
                                      </p:cBhvr>
                                    </p:animRot>
                                    <p:animRot by="-240000">
                                      <p:cBhvr>
                                        <p:cTn id="79" dur="200" fill="hold">
                                          <p:stCondLst>
                                            <p:cond delay="200"/>
                                          </p:stCondLst>
                                        </p:cTn>
                                        <p:tgtEl>
                                          <p:spTgt spid="18"/>
                                        </p:tgtEl>
                                        <p:attrNameLst>
                                          <p:attrName>r</p:attrName>
                                        </p:attrNameLst>
                                      </p:cBhvr>
                                    </p:animRot>
                                    <p:animRot by="240000">
                                      <p:cBhvr>
                                        <p:cTn id="80" dur="200" fill="hold">
                                          <p:stCondLst>
                                            <p:cond delay="400"/>
                                          </p:stCondLst>
                                        </p:cTn>
                                        <p:tgtEl>
                                          <p:spTgt spid="18"/>
                                        </p:tgtEl>
                                        <p:attrNameLst>
                                          <p:attrName>r</p:attrName>
                                        </p:attrNameLst>
                                      </p:cBhvr>
                                    </p:animRot>
                                    <p:animRot by="-240000">
                                      <p:cBhvr>
                                        <p:cTn id="81" dur="200" fill="hold">
                                          <p:stCondLst>
                                            <p:cond delay="600"/>
                                          </p:stCondLst>
                                        </p:cTn>
                                        <p:tgtEl>
                                          <p:spTgt spid="18"/>
                                        </p:tgtEl>
                                        <p:attrNameLst>
                                          <p:attrName>r</p:attrName>
                                        </p:attrNameLst>
                                      </p:cBhvr>
                                    </p:animRot>
                                    <p:animRot by="120000">
                                      <p:cBhvr>
                                        <p:cTn id="82" dur="200" fill="hold">
                                          <p:stCondLst>
                                            <p:cond delay="800"/>
                                          </p:stCondLst>
                                        </p:cTn>
                                        <p:tgtEl>
                                          <p:spTgt spid="18"/>
                                        </p:tgtEl>
                                        <p:attrNameLst>
                                          <p:attrName>r</p:attrName>
                                        </p:attrNameLst>
                                      </p:cBhvr>
                                    </p:animRot>
                                  </p:childTnLst>
                                </p:cTn>
                              </p:par>
                              <p:par>
                                <p:cTn id="83" presetID="10"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8"/>
                  </p:tgtEl>
                </p:cond>
              </p:nextCondLst>
            </p:seq>
            <p:seq concurrent="1" nextAc="seek">
              <p:cTn id="86" restart="whenNotActive" fill="hold" evtFilter="cancelBubble" nodeType="interactiveSeq">
                <p:stCondLst>
                  <p:cond evt="onClick" delay="0">
                    <p:tgtEl>
                      <p:spTgt spid="20"/>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hold" grpId="0" nodeType="clickEffect">
                                  <p:stCondLst>
                                    <p:cond delay="0"/>
                                  </p:stCondLst>
                                  <p:childTnLst>
                                    <p:animRot by="120000">
                                      <p:cBhvr>
                                        <p:cTn id="90" dur="100" fill="hold">
                                          <p:stCondLst>
                                            <p:cond delay="0"/>
                                          </p:stCondLst>
                                        </p:cTn>
                                        <p:tgtEl>
                                          <p:spTgt spid="20"/>
                                        </p:tgtEl>
                                        <p:attrNameLst>
                                          <p:attrName>r</p:attrName>
                                        </p:attrNameLst>
                                      </p:cBhvr>
                                    </p:animRot>
                                    <p:animRot by="-240000">
                                      <p:cBhvr>
                                        <p:cTn id="91" dur="200" fill="hold">
                                          <p:stCondLst>
                                            <p:cond delay="200"/>
                                          </p:stCondLst>
                                        </p:cTn>
                                        <p:tgtEl>
                                          <p:spTgt spid="20"/>
                                        </p:tgtEl>
                                        <p:attrNameLst>
                                          <p:attrName>r</p:attrName>
                                        </p:attrNameLst>
                                      </p:cBhvr>
                                    </p:animRot>
                                    <p:animRot by="240000">
                                      <p:cBhvr>
                                        <p:cTn id="92" dur="200" fill="hold">
                                          <p:stCondLst>
                                            <p:cond delay="400"/>
                                          </p:stCondLst>
                                        </p:cTn>
                                        <p:tgtEl>
                                          <p:spTgt spid="20"/>
                                        </p:tgtEl>
                                        <p:attrNameLst>
                                          <p:attrName>r</p:attrName>
                                        </p:attrNameLst>
                                      </p:cBhvr>
                                    </p:animRot>
                                    <p:animRot by="-240000">
                                      <p:cBhvr>
                                        <p:cTn id="93" dur="200" fill="hold">
                                          <p:stCondLst>
                                            <p:cond delay="600"/>
                                          </p:stCondLst>
                                        </p:cTn>
                                        <p:tgtEl>
                                          <p:spTgt spid="20"/>
                                        </p:tgtEl>
                                        <p:attrNameLst>
                                          <p:attrName>r</p:attrName>
                                        </p:attrNameLst>
                                      </p:cBhvr>
                                    </p:animRot>
                                    <p:animRot by="120000">
                                      <p:cBhvr>
                                        <p:cTn id="94" dur="200" fill="hold">
                                          <p:stCondLst>
                                            <p:cond delay="800"/>
                                          </p:stCondLst>
                                        </p:cTn>
                                        <p:tgtEl>
                                          <p:spTgt spid="20"/>
                                        </p:tgtEl>
                                        <p:attrNameLst>
                                          <p:attrName>r</p:attrName>
                                        </p:attrNameLst>
                                      </p:cBhvr>
                                    </p:animRot>
                                  </p:childTnLst>
                                </p:cTn>
                              </p:par>
                              <p:par>
                                <p:cTn id="95" presetID="10" presetClass="entr" presetSubtype="0"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22"/>
                    </p:tgtEl>
                  </p:cond>
                </p:stCondLst>
                <p:endSync evt="end" delay="0">
                  <p:rtn val="all"/>
                </p:endSync>
                <p:childTnLst>
                  <p:par>
                    <p:cTn id="99" fill="hold">
                      <p:stCondLst>
                        <p:cond delay="0"/>
                      </p:stCondLst>
                      <p:childTnLst>
                        <p:par>
                          <p:cTn id="100" fill="hold">
                            <p:stCondLst>
                              <p:cond delay="0"/>
                            </p:stCondLst>
                            <p:childTnLst>
                              <p:par>
                                <p:cTn id="101" presetID="32" presetClass="emph" presetSubtype="0" fill="hold" grpId="0" nodeType="clickEffect">
                                  <p:stCondLst>
                                    <p:cond delay="0"/>
                                  </p:stCondLst>
                                  <p:childTnLst>
                                    <p:animRot by="120000">
                                      <p:cBhvr>
                                        <p:cTn id="102" dur="100" fill="hold">
                                          <p:stCondLst>
                                            <p:cond delay="0"/>
                                          </p:stCondLst>
                                        </p:cTn>
                                        <p:tgtEl>
                                          <p:spTgt spid="22"/>
                                        </p:tgtEl>
                                        <p:attrNameLst>
                                          <p:attrName>r</p:attrName>
                                        </p:attrNameLst>
                                      </p:cBhvr>
                                    </p:animRot>
                                    <p:animRot by="-240000">
                                      <p:cBhvr>
                                        <p:cTn id="103" dur="200" fill="hold">
                                          <p:stCondLst>
                                            <p:cond delay="200"/>
                                          </p:stCondLst>
                                        </p:cTn>
                                        <p:tgtEl>
                                          <p:spTgt spid="22"/>
                                        </p:tgtEl>
                                        <p:attrNameLst>
                                          <p:attrName>r</p:attrName>
                                        </p:attrNameLst>
                                      </p:cBhvr>
                                    </p:animRot>
                                    <p:animRot by="240000">
                                      <p:cBhvr>
                                        <p:cTn id="104" dur="200" fill="hold">
                                          <p:stCondLst>
                                            <p:cond delay="400"/>
                                          </p:stCondLst>
                                        </p:cTn>
                                        <p:tgtEl>
                                          <p:spTgt spid="22"/>
                                        </p:tgtEl>
                                        <p:attrNameLst>
                                          <p:attrName>r</p:attrName>
                                        </p:attrNameLst>
                                      </p:cBhvr>
                                    </p:animRot>
                                    <p:animRot by="-240000">
                                      <p:cBhvr>
                                        <p:cTn id="105" dur="200" fill="hold">
                                          <p:stCondLst>
                                            <p:cond delay="600"/>
                                          </p:stCondLst>
                                        </p:cTn>
                                        <p:tgtEl>
                                          <p:spTgt spid="22"/>
                                        </p:tgtEl>
                                        <p:attrNameLst>
                                          <p:attrName>r</p:attrName>
                                        </p:attrNameLst>
                                      </p:cBhvr>
                                    </p:animRot>
                                    <p:animRot by="120000">
                                      <p:cBhvr>
                                        <p:cTn id="106" dur="200" fill="hold">
                                          <p:stCondLst>
                                            <p:cond delay="800"/>
                                          </p:stCondLst>
                                        </p:cTn>
                                        <p:tgtEl>
                                          <p:spTgt spid="22"/>
                                        </p:tgtEl>
                                        <p:attrNameLst>
                                          <p:attrName>r</p:attrName>
                                        </p:attrNameLst>
                                      </p:cBhvr>
                                    </p:animRot>
                                  </p:childTnLst>
                                </p:cTn>
                              </p:par>
                              <p:par>
                                <p:cTn id="107" presetID="10"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subTnLst>
                                    <p:audio>
                                      <p:cMediaNode>
                                        <p:cTn display="0" masterRel="sameClick">
                                          <p:stCondLst>
                                            <p:cond evt="begin" delay="0">
                                              <p:tn val="10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
                  </p:tgtEl>
                </p:cond>
              </p:nextCondLst>
            </p:seq>
            <p:seq concurrent="1" nextAc="seek">
              <p:cTn id="110" restart="whenNotActive" fill="hold" evtFilter="cancelBubble" nodeType="interactiveSeq">
                <p:stCondLst>
                  <p:cond evt="onClick" delay="0">
                    <p:tgtEl>
                      <p:spTgt spid="24"/>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24"/>
                                        </p:tgtEl>
                                        <p:attrNameLst>
                                          <p:attrName>r</p:attrName>
                                        </p:attrNameLst>
                                      </p:cBhvr>
                                    </p:animRot>
                                    <p:animRot by="-240000">
                                      <p:cBhvr>
                                        <p:cTn id="115" dur="200" fill="hold">
                                          <p:stCondLst>
                                            <p:cond delay="200"/>
                                          </p:stCondLst>
                                        </p:cTn>
                                        <p:tgtEl>
                                          <p:spTgt spid="24"/>
                                        </p:tgtEl>
                                        <p:attrNameLst>
                                          <p:attrName>r</p:attrName>
                                        </p:attrNameLst>
                                      </p:cBhvr>
                                    </p:animRot>
                                    <p:animRot by="240000">
                                      <p:cBhvr>
                                        <p:cTn id="116" dur="200" fill="hold">
                                          <p:stCondLst>
                                            <p:cond delay="400"/>
                                          </p:stCondLst>
                                        </p:cTn>
                                        <p:tgtEl>
                                          <p:spTgt spid="24"/>
                                        </p:tgtEl>
                                        <p:attrNameLst>
                                          <p:attrName>r</p:attrName>
                                        </p:attrNameLst>
                                      </p:cBhvr>
                                    </p:animRot>
                                    <p:animRot by="-240000">
                                      <p:cBhvr>
                                        <p:cTn id="117" dur="200" fill="hold">
                                          <p:stCondLst>
                                            <p:cond delay="600"/>
                                          </p:stCondLst>
                                        </p:cTn>
                                        <p:tgtEl>
                                          <p:spTgt spid="24"/>
                                        </p:tgtEl>
                                        <p:attrNameLst>
                                          <p:attrName>r</p:attrName>
                                        </p:attrNameLst>
                                      </p:cBhvr>
                                    </p:animRot>
                                    <p:animRot by="120000">
                                      <p:cBhvr>
                                        <p:cTn id="118" dur="200" fill="hold">
                                          <p:stCondLst>
                                            <p:cond delay="800"/>
                                          </p:stCondLst>
                                        </p:cTn>
                                        <p:tgtEl>
                                          <p:spTgt spid="24"/>
                                        </p:tgtEl>
                                        <p:attrNameLst>
                                          <p:attrName>r</p:attrName>
                                        </p:attrNameLst>
                                      </p:cBhvr>
                                    </p:animRot>
                                  </p:childTnLst>
                                </p:cTn>
                              </p:par>
                              <p:par>
                                <p:cTn id="119" presetID="10" presetClass="entr" presetSubtype="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500"/>
                                        <p:tgtEl>
                                          <p:spTgt spid="23"/>
                                        </p:tgtEl>
                                      </p:cBhvr>
                                    </p:animEffect>
                                  </p:childTnLst>
                                  <p:subTnLst>
                                    <p:audio>
                                      <p:cMediaNode>
                                        <p:cTn display="0" masterRel="sameClick">
                                          <p:stCondLst>
                                            <p:cond evt="begin" delay="0">
                                              <p:tn val="1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
                  </p:tgtEl>
                </p:cond>
              </p:nextCondLst>
            </p:seq>
          </p:childTnLst>
        </p:cTn>
      </p:par>
    </p:tnLst>
    <p:bldLst>
      <p:bldP spid="5"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2288" y="411480"/>
            <a:ext cx="11277600" cy="54399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buClr>
                <a:srgbClr val="000000"/>
              </a:buClr>
            </a:pPr>
            <a:r>
              <a:rPr lang="en-US" sz="4400" kern="0" dirty="0">
                <a:solidFill>
                  <a:srgbClr val="FFAFC1">
                    <a:lumMod val="10000"/>
                  </a:srgbClr>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Mỗi</a:t>
            </a:r>
            <a:r>
              <a:rPr lang="en-US" sz="4400" kern="0" dirty="0">
                <a:solidFill>
                  <a:srgbClr val="C00000"/>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lần</a:t>
            </a:r>
            <a:r>
              <a:rPr lang="en-US" sz="4400" kern="0" dirty="0">
                <a:solidFill>
                  <a:srgbClr val="C00000"/>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về</a:t>
            </a:r>
            <a:r>
              <a:rPr lang="en-US" sz="4400" kern="0" dirty="0">
                <a:solidFill>
                  <a:srgbClr val="C00000"/>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quê</a:t>
            </a:r>
            <a:r>
              <a:rPr lang="en-US" sz="4400" kern="0" dirty="0">
                <a:solidFill>
                  <a:srgbClr val="C00000"/>
                </a:solidFill>
                <a:latin typeface="Arial-Rounded" pitchFamily="34" charset="0"/>
                <a:ea typeface="Arial-Rounded" pitchFamily="34" charset="0"/>
                <a:cs typeface="Arial-Rounded" pitchFamily="34" charset="0"/>
                <a:sym typeface="Arial"/>
              </a:rPr>
              <a:t>, Hà </a:t>
            </a:r>
            <a:r>
              <a:rPr lang="en-US" sz="4400" kern="0" dirty="0" err="1">
                <a:solidFill>
                  <a:srgbClr val="C00000"/>
                </a:solidFill>
                <a:latin typeface="Arial-Rounded" pitchFamily="34" charset="0"/>
                <a:ea typeface="Arial-Rounded" pitchFamily="34" charset="0"/>
                <a:cs typeface="Arial-Rounded" pitchFamily="34" charset="0"/>
                <a:sym typeface="Arial"/>
              </a:rPr>
              <a:t>lại</a:t>
            </a:r>
            <a:r>
              <a:rPr lang="en-US" sz="4400" kern="0" dirty="0">
                <a:solidFill>
                  <a:srgbClr val="C00000"/>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được</a:t>
            </a:r>
            <a:r>
              <a:rPr lang="en-US" sz="4400" kern="0" dirty="0">
                <a:solidFill>
                  <a:srgbClr val="C00000"/>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bà</a:t>
            </a:r>
            <a:r>
              <a:rPr lang="en-US" sz="4400" kern="0" dirty="0">
                <a:solidFill>
                  <a:srgbClr val="C00000"/>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kể</a:t>
            </a:r>
            <a:r>
              <a:rPr lang="en-US" sz="4400" kern="0" dirty="0">
                <a:solidFill>
                  <a:srgbClr val="C00000"/>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cho</a:t>
            </a:r>
            <a:r>
              <a:rPr lang="en-US" sz="4400" kern="0" dirty="0">
                <a:solidFill>
                  <a:srgbClr val="C00000"/>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nghe</a:t>
            </a:r>
            <a:r>
              <a:rPr lang="en-US" sz="4400" kern="0" dirty="0">
                <a:solidFill>
                  <a:srgbClr val="C00000"/>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nhiều</a:t>
            </a:r>
            <a:r>
              <a:rPr lang="en-US" sz="4400" kern="0" dirty="0">
                <a:solidFill>
                  <a:srgbClr val="C00000"/>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câu</a:t>
            </a:r>
            <a:r>
              <a:rPr lang="en-US" sz="4400" kern="0" dirty="0">
                <a:solidFill>
                  <a:srgbClr val="C00000"/>
                </a:solidFill>
                <a:latin typeface="Arial-Rounded" pitchFamily="34" charset="0"/>
                <a:ea typeface="Arial-Rounded" pitchFamily="34" charset="0"/>
                <a:cs typeface="Arial-Rounded" pitchFamily="34" charset="0"/>
                <a:sym typeface="Arial"/>
              </a:rPr>
              <a:t> </a:t>
            </a:r>
            <a:r>
              <a:rPr lang="en-US" sz="4400" kern="0" dirty="0" err="1">
                <a:solidFill>
                  <a:srgbClr val="C00000"/>
                </a:solidFill>
                <a:latin typeface="Arial-Rounded" pitchFamily="34" charset="0"/>
                <a:ea typeface="Arial-Rounded" pitchFamily="34" charset="0"/>
                <a:cs typeface="Arial-Rounded" pitchFamily="34" charset="0"/>
                <a:sym typeface="Arial"/>
              </a:rPr>
              <a:t>chuyện</a:t>
            </a:r>
            <a:r>
              <a:rPr lang="en-US" sz="4400" kern="0" dirty="0">
                <a:solidFill>
                  <a:srgbClr val="C00000"/>
                </a:solidFill>
                <a:latin typeface="Arial-Rounded" pitchFamily="34" charset="0"/>
                <a:ea typeface="Arial-Rounded" pitchFamily="34" charset="0"/>
                <a:cs typeface="Arial-Rounded" pitchFamily="34" charset="0"/>
                <a:sym typeface="Arial"/>
              </a:rPr>
              <a:t> hay. </a:t>
            </a:r>
            <a:r>
              <a:rPr lang="en-US" sz="4400" kern="0" dirty="0" err="1">
                <a:solidFill>
                  <a:srgbClr val="002060"/>
                </a:solidFill>
                <a:latin typeface="Arial-Rounded" pitchFamily="34" charset="0"/>
                <a:ea typeface="Arial-Rounded" pitchFamily="34" charset="0"/>
                <a:cs typeface="Arial-Rounded" pitchFamily="34" charset="0"/>
                <a:sym typeface="Arial"/>
              </a:rPr>
              <a:t>Nào</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là</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truyền</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thuyết</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về</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Lạc</a:t>
            </a:r>
            <a:r>
              <a:rPr lang="en-US" sz="4400" kern="0" dirty="0">
                <a:solidFill>
                  <a:srgbClr val="002060"/>
                </a:solidFill>
                <a:latin typeface="Arial-Rounded" pitchFamily="34" charset="0"/>
                <a:ea typeface="Arial-Rounded" pitchFamily="34" charset="0"/>
                <a:cs typeface="Arial-Rounded" pitchFamily="34" charset="0"/>
                <a:sym typeface="Arial"/>
              </a:rPr>
              <a:t> Long </a:t>
            </a:r>
            <a:r>
              <a:rPr lang="en-US" sz="4400" kern="0" dirty="0" err="1">
                <a:solidFill>
                  <a:srgbClr val="002060"/>
                </a:solidFill>
                <a:latin typeface="Arial-Rounded" pitchFamily="34" charset="0"/>
                <a:ea typeface="Arial-Rounded" pitchFamily="34" charset="0"/>
                <a:cs typeface="Arial-Rounded" pitchFamily="34" charset="0"/>
                <a:sym typeface="Arial"/>
              </a:rPr>
              <a:t>Quân</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truyền</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thuyết</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Thánh</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Gióng</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truyền</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thuyết</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về</a:t>
            </a:r>
            <a:r>
              <a:rPr lang="en-US" sz="4400" kern="0" dirty="0">
                <a:solidFill>
                  <a:srgbClr val="002060"/>
                </a:solidFill>
                <a:latin typeface="Arial-Rounded" pitchFamily="34" charset="0"/>
                <a:ea typeface="Arial-Rounded" pitchFamily="34" charset="0"/>
                <a:cs typeface="Arial-Rounded" pitchFamily="34" charset="0"/>
                <a:sym typeface="Arial"/>
              </a:rPr>
              <a:t> </a:t>
            </a:r>
            <a:r>
              <a:rPr lang="en-US" sz="4400" kern="0" dirty="0" err="1">
                <a:solidFill>
                  <a:srgbClr val="002060"/>
                </a:solidFill>
                <a:latin typeface="Arial-Rounded" pitchFamily="34" charset="0"/>
                <a:ea typeface="Arial-Rounded" pitchFamily="34" charset="0"/>
                <a:cs typeface="Arial-Rounded" pitchFamily="34" charset="0"/>
                <a:sym typeface="Arial"/>
              </a:rPr>
              <a:t>hồ</a:t>
            </a:r>
            <a:r>
              <a:rPr lang="en-US" sz="4400" kern="0" dirty="0">
                <a:solidFill>
                  <a:srgbClr val="002060"/>
                </a:solidFill>
                <a:latin typeface="Arial-Rounded" pitchFamily="34" charset="0"/>
                <a:ea typeface="Arial-Rounded" pitchFamily="34" charset="0"/>
                <a:cs typeface="Arial-Rounded" pitchFamily="34" charset="0"/>
                <a:sym typeface="Arial"/>
              </a:rPr>
              <a:t> Hoàn </a:t>
            </a:r>
            <a:r>
              <a:rPr lang="en-US" sz="4400" kern="0" dirty="0" err="1">
                <a:solidFill>
                  <a:srgbClr val="002060"/>
                </a:solidFill>
                <a:latin typeface="Arial-Rounded" pitchFamily="34" charset="0"/>
                <a:ea typeface="Arial-Rounded" pitchFamily="34" charset="0"/>
                <a:cs typeface="Arial-Rounded" pitchFamily="34" charset="0"/>
                <a:sym typeface="Arial"/>
              </a:rPr>
              <a:t>Kiếm</a:t>
            </a:r>
            <a:r>
              <a:rPr lang="en-US" sz="4400" kern="0" dirty="0">
                <a:solidFill>
                  <a:srgbClr val="002060"/>
                </a:solidFill>
                <a:latin typeface="Arial-Rounded" pitchFamily="34" charset="0"/>
                <a:ea typeface="Arial-Rounded" pitchFamily="34" charset="0"/>
                <a:cs typeface="Arial-Rounded" pitchFamily="34" charset="0"/>
                <a:sym typeface="Arial"/>
              </a:rPr>
              <a:t>.</a:t>
            </a:r>
            <a:r>
              <a:rPr lang="en-US" sz="4400" kern="0" dirty="0">
                <a:solidFill>
                  <a:srgbClr val="FFAFC1">
                    <a:lumMod val="10000"/>
                  </a:srgbClr>
                </a:solidFill>
                <a:latin typeface="Arial-Rounded" pitchFamily="34" charset="0"/>
                <a:ea typeface="Arial-Rounded" pitchFamily="34" charset="0"/>
                <a:cs typeface="Arial-Rounded" pitchFamily="34" charset="0"/>
                <a:sym typeface="Arial"/>
              </a:rPr>
              <a:t> </a:t>
            </a:r>
            <a:r>
              <a:rPr lang="en-US" sz="4400" kern="0" dirty="0" err="1">
                <a:solidFill>
                  <a:srgbClr val="0070C0"/>
                </a:solidFill>
                <a:latin typeface="Arial-Rounded" pitchFamily="34" charset="0"/>
                <a:ea typeface="Arial-Rounded" pitchFamily="34" charset="0"/>
                <a:cs typeface="Arial-Rounded" pitchFamily="34" charset="0"/>
                <a:sym typeface="Arial"/>
              </a:rPr>
              <a:t>Nào</a:t>
            </a:r>
            <a:r>
              <a:rPr lang="en-US" sz="4400" kern="0" dirty="0">
                <a:solidFill>
                  <a:srgbClr val="0070C0"/>
                </a:solidFill>
                <a:latin typeface="Arial-Rounded" pitchFamily="34" charset="0"/>
                <a:ea typeface="Arial-Rounded" pitchFamily="34" charset="0"/>
                <a:cs typeface="Arial-Rounded" pitchFamily="34" charset="0"/>
                <a:sym typeface="Arial"/>
              </a:rPr>
              <a:t> </a:t>
            </a:r>
            <a:r>
              <a:rPr lang="en-US" sz="4400" kern="0" dirty="0" err="1">
                <a:solidFill>
                  <a:srgbClr val="0070C0"/>
                </a:solidFill>
                <a:latin typeface="Arial-Rounded" pitchFamily="34" charset="0"/>
                <a:ea typeface="Arial-Rounded" pitchFamily="34" charset="0"/>
                <a:cs typeface="Arial-Rounded" pitchFamily="34" charset="0"/>
                <a:sym typeface="Arial"/>
              </a:rPr>
              <a:t>là</a:t>
            </a:r>
            <a:r>
              <a:rPr lang="en-US" sz="4400" kern="0" dirty="0">
                <a:solidFill>
                  <a:srgbClr val="0070C0"/>
                </a:solidFill>
                <a:latin typeface="Arial-Rounded" pitchFamily="34" charset="0"/>
                <a:ea typeface="Arial-Rounded" pitchFamily="34" charset="0"/>
                <a:cs typeface="Arial-Rounded" pitchFamily="34" charset="0"/>
                <a:sym typeface="Arial"/>
              </a:rPr>
              <a:t> </a:t>
            </a:r>
            <a:r>
              <a:rPr lang="en-US" sz="4400" kern="0" dirty="0" err="1">
                <a:solidFill>
                  <a:srgbClr val="0070C0"/>
                </a:solidFill>
                <a:latin typeface="Arial-Rounded" pitchFamily="34" charset="0"/>
                <a:ea typeface="Arial-Rounded" pitchFamily="34" charset="0"/>
                <a:cs typeface="Arial-Rounded" pitchFamily="34" charset="0"/>
                <a:sym typeface="Arial"/>
              </a:rPr>
              <a:t>sự</a:t>
            </a:r>
            <a:r>
              <a:rPr lang="en-US" sz="4400" kern="0" dirty="0">
                <a:solidFill>
                  <a:srgbClr val="0070C0"/>
                </a:solidFill>
                <a:latin typeface="Arial-Rounded" pitchFamily="34" charset="0"/>
                <a:ea typeface="Arial-Rounded" pitchFamily="34" charset="0"/>
                <a:cs typeface="Arial-Rounded" pitchFamily="34" charset="0"/>
                <a:sym typeface="Arial"/>
              </a:rPr>
              <a:t> </a:t>
            </a:r>
            <a:r>
              <a:rPr lang="en-US" sz="4400" kern="0" dirty="0" err="1">
                <a:solidFill>
                  <a:srgbClr val="0070C0"/>
                </a:solidFill>
                <a:latin typeface="Arial-Rounded" pitchFamily="34" charset="0"/>
                <a:ea typeface="Arial-Rounded" pitchFamily="34" charset="0"/>
                <a:cs typeface="Arial-Rounded" pitchFamily="34" charset="0"/>
                <a:sym typeface="Arial"/>
              </a:rPr>
              <a:t>tích</a:t>
            </a:r>
            <a:r>
              <a:rPr lang="en-US" sz="4400" kern="0" dirty="0">
                <a:solidFill>
                  <a:srgbClr val="0070C0"/>
                </a:solidFill>
                <a:latin typeface="Arial-Rounded" pitchFamily="34" charset="0"/>
                <a:ea typeface="Arial-Rounded" pitchFamily="34" charset="0"/>
                <a:cs typeface="Arial-Rounded" pitchFamily="34" charset="0"/>
                <a:sym typeface="Arial"/>
              </a:rPr>
              <a:t> </a:t>
            </a:r>
            <a:r>
              <a:rPr lang="en-US" sz="4400" kern="0" dirty="0" err="1">
                <a:solidFill>
                  <a:srgbClr val="0070C0"/>
                </a:solidFill>
                <a:latin typeface="Arial-Rounded" pitchFamily="34" charset="0"/>
                <a:ea typeface="Arial-Rounded" pitchFamily="34" charset="0"/>
                <a:cs typeface="Arial-Rounded" pitchFamily="34" charset="0"/>
                <a:sym typeface="Arial"/>
              </a:rPr>
              <a:t>cây</a:t>
            </a:r>
            <a:r>
              <a:rPr lang="en-US" sz="4400" kern="0" dirty="0">
                <a:solidFill>
                  <a:srgbClr val="0070C0"/>
                </a:solidFill>
                <a:latin typeface="Arial-Rounded" pitchFamily="34" charset="0"/>
                <a:ea typeface="Arial-Rounded" pitchFamily="34" charset="0"/>
                <a:cs typeface="Arial-Rounded" pitchFamily="34" charset="0"/>
                <a:sym typeface="Arial"/>
              </a:rPr>
              <a:t> </a:t>
            </a:r>
            <a:r>
              <a:rPr lang="en-US" sz="4400" kern="0" dirty="0" err="1">
                <a:solidFill>
                  <a:srgbClr val="0070C0"/>
                </a:solidFill>
                <a:latin typeface="Arial-Rounded" pitchFamily="34" charset="0"/>
                <a:ea typeface="Arial-Rounded" pitchFamily="34" charset="0"/>
                <a:cs typeface="Arial-Rounded" pitchFamily="34" charset="0"/>
                <a:sym typeface="Arial"/>
              </a:rPr>
              <a:t>quất</a:t>
            </a:r>
            <a:r>
              <a:rPr lang="en-US" sz="4400" kern="0" dirty="0">
                <a:solidFill>
                  <a:srgbClr val="0070C0"/>
                </a:solidFill>
                <a:latin typeface="Arial-Rounded" pitchFamily="34" charset="0"/>
                <a:ea typeface="Arial-Rounded" pitchFamily="34" charset="0"/>
                <a:cs typeface="Arial-Rounded" pitchFamily="34" charset="0"/>
                <a:sym typeface="Arial"/>
              </a:rPr>
              <a:t>, </a:t>
            </a:r>
            <a:r>
              <a:rPr lang="en-US" sz="4400" kern="0" dirty="0" err="1">
                <a:solidFill>
                  <a:srgbClr val="0070C0"/>
                </a:solidFill>
                <a:latin typeface="Arial-Rounded" pitchFamily="34" charset="0"/>
                <a:ea typeface="Arial-Rounded" pitchFamily="34" charset="0"/>
                <a:cs typeface="Arial-Rounded" pitchFamily="34" charset="0"/>
                <a:sym typeface="Arial"/>
              </a:rPr>
              <a:t>sự</a:t>
            </a:r>
            <a:r>
              <a:rPr lang="en-US" sz="4400" kern="0" dirty="0">
                <a:solidFill>
                  <a:srgbClr val="0070C0"/>
                </a:solidFill>
                <a:latin typeface="Arial-Rounded" pitchFamily="34" charset="0"/>
                <a:ea typeface="Arial-Rounded" pitchFamily="34" charset="0"/>
                <a:cs typeface="Arial-Rounded" pitchFamily="34" charset="0"/>
                <a:sym typeface="Arial"/>
              </a:rPr>
              <a:t> </a:t>
            </a:r>
            <a:r>
              <a:rPr lang="en-US" sz="4400" kern="0" dirty="0" err="1">
                <a:solidFill>
                  <a:srgbClr val="0070C0"/>
                </a:solidFill>
                <a:latin typeface="Arial-Rounded" pitchFamily="34" charset="0"/>
                <a:ea typeface="Arial-Rounded" pitchFamily="34" charset="0"/>
                <a:cs typeface="Arial-Rounded" pitchFamily="34" charset="0"/>
                <a:sym typeface="Arial"/>
              </a:rPr>
              <a:t>tích</a:t>
            </a:r>
            <a:r>
              <a:rPr lang="en-US" sz="4400" kern="0" dirty="0">
                <a:solidFill>
                  <a:srgbClr val="0070C0"/>
                </a:solidFill>
                <a:latin typeface="Arial-Rounded" pitchFamily="34" charset="0"/>
                <a:ea typeface="Arial-Rounded" pitchFamily="34" charset="0"/>
                <a:cs typeface="Arial-Rounded" pitchFamily="34" charset="0"/>
                <a:sym typeface="Arial"/>
              </a:rPr>
              <a:t> </a:t>
            </a:r>
            <a:r>
              <a:rPr lang="en-US" sz="4400" kern="0" dirty="0" err="1">
                <a:solidFill>
                  <a:srgbClr val="0070C0"/>
                </a:solidFill>
                <a:latin typeface="Arial-Rounded" pitchFamily="34" charset="0"/>
                <a:ea typeface="Arial-Rounded" pitchFamily="34" charset="0"/>
                <a:cs typeface="Arial-Rounded" pitchFamily="34" charset="0"/>
                <a:sym typeface="Arial"/>
              </a:rPr>
              <a:t>cây</a:t>
            </a:r>
            <a:r>
              <a:rPr lang="en-US" sz="4400" kern="0" dirty="0">
                <a:solidFill>
                  <a:srgbClr val="0070C0"/>
                </a:solidFill>
                <a:latin typeface="Arial-Rounded" pitchFamily="34" charset="0"/>
                <a:ea typeface="Arial-Rounded" pitchFamily="34" charset="0"/>
                <a:cs typeface="Arial-Rounded" pitchFamily="34" charset="0"/>
                <a:sym typeface="Arial"/>
              </a:rPr>
              <a:t> </a:t>
            </a:r>
            <a:r>
              <a:rPr lang="en-US" sz="4400" kern="0" dirty="0" err="1">
                <a:solidFill>
                  <a:srgbClr val="0070C0"/>
                </a:solidFill>
                <a:latin typeface="Arial-Rounded" pitchFamily="34" charset="0"/>
                <a:ea typeface="Arial-Rounded" pitchFamily="34" charset="0"/>
                <a:cs typeface="Arial-Rounded" pitchFamily="34" charset="0"/>
                <a:sym typeface="Arial"/>
              </a:rPr>
              <a:t>xoài</a:t>
            </a:r>
            <a:r>
              <a:rPr lang="en-US" sz="4400" kern="0" dirty="0">
                <a:solidFill>
                  <a:srgbClr val="0070C0"/>
                </a:solidFill>
                <a:latin typeface="Arial-Rounded" pitchFamily="34" charset="0"/>
                <a:ea typeface="Arial-Rounded" pitchFamily="34" charset="0"/>
                <a:cs typeface="Arial-Rounded" pitchFamily="34" charset="0"/>
                <a:sym typeface="Arial"/>
              </a:rPr>
              <a:t>,… </a:t>
            </a:r>
            <a:r>
              <a:rPr lang="en-US" sz="4400" kern="0" dirty="0" err="1">
                <a:solidFill>
                  <a:srgbClr val="F0BEF1">
                    <a:lumMod val="50000"/>
                  </a:srgbClr>
                </a:solidFill>
                <a:latin typeface="Arial-Rounded" pitchFamily="34" charset="0"/>
                <a:ea typeface="Arial-Rounded" pitchFamily="34" charset="0"/>
                <a:cs typeface="Arial-Rounded" pitchFamily="34" charset="0"/>
                <a:sym typeface="Arial"/>
              </a:rPr>
              <a:t>Giọng</a:t>
            </a:r>
            <a:r>
              <a:rPr lang="en-US" sz="4400" kern="0" dirty="0">
                <a:solidFill>
                  <a:srgbClr val="F0BEF1">
                    <a:lumMod val="50000"/>
                  </a:srgbClr>
                </a:solidFill>
                <a:latin typeface="Arial-Rounded" pitchFamily="34" charset="0"/>
                <a:ea typeface="Arial-Rounded" pitchFamily="34" charset="0"/>
                <a:cs typeface="Arial-Rounded" pitchFamily="34" charset="0"/>
                <a:sym typeface="Arial"/>
              </a:rPr>
              <a:t> </a:t>
            </a:r>
            <a:r>
              <a:rPr lang="en-US" sz="4400" kern="0" dirty="0" err="1">
                <a:solidFill>
                  <a:srgbClr val="F0BEF1">
                    <a:lumMod val="50000"/>
                  </a:srgbClr>
                </a:solidFill>
                <a:latin typeface="Arial-Rounded" pitchFamily="34" charset="0"/>
                <a:ea typeface="Arial-Rounded" pitchFamily="34" charset="0"/>
                <a:cs typeface="Arial-Rounded" pitchFamily="34" charset="0"/>
                <a:sym typeface="Arial"/>
              </a:rPr>
              <a:t>kể</a:t>
            </a:r>
            <a:r>
              <a:rPr lang="en-US" sz="4400" kern="0" dirty="0">
                <a:solidFill>
                  <a:srgbClr val="F0BEF1">
                    <a:lumMod val="50000"/>
                  </a:srgbClr>
                </a:solidFill>
                <a:latin typeface="Arial-Rounded" pitchFamily="34" charset="0"/>
                <a:ea typeface="Arial-Rounded" pitchFamily="34" charset="0"/>
                <a:cs typeface="Arial-Rounded" pitchFamily="34" charset="0"/>
                <a:sym typeface="Arial"/>
              </a:rPr>
              <a:t> </a:t>
            </a:r>
            <a:r>
              <a:rPr lang="en-US" sz="4400" kern="0" dirty="0" err="1">
                <a:solidFill>
                  <a:srgbClr val="F0BEF1">
                    <a:lumMod val="50000"/>
                  </a:srgbClr>
                </a:solidFill>
                <a:latin typeface="Arial-Rounded" pitchFamily="34" charset="0"/>
                <a:ea typeface="Arial-Rounded" pitchFamily="34" charset="0"/>
                <a:cs typeface="Arial-Rounded" pitchFamily="34" charset="0"/>
                <a:sym typeface="Arial"/>
              </a:rPr>
              <a:t>của</a:t>
            </a:r>
            <a:r>
              <a:rPr lang="en-US" sz="4400" kern="0" dirty="0">
                <a:solidFill>
                  <a:srgbClr val="F0BEF1">
                    <a:lumMod val="50000"/>
                  </a:srgbClr>
                </a:solidFill>
                <a:latin typeface="Arial-Rounded" pitchFamily="34" charset="0"/>
                <a:ea typeface="Arial-Rounded" pitchFamily="34" charset="0"/>
                <a:cs typeface="Arial-Rounded" pitchFamily="34" charset="0"/>
                <a:sym typeface="Arial"/>
              </a:rPr>
              <a:t> </a:t>
            </a:r>
            <a:r>
              <a:rPr lang="en-US" sz="4400" kern="0" dirty="0" err="1">
                <a:solidFill>
                  <a:srgbClr val="F0BEF1">
                    <a:lumMod val="50000"/>
                  </a:srgbClr>
                </a:solidFill>
                <a:latin typeface="Arial-Rounded" pitchFamily="34" charset="0"/>
                <a:ea typeface="Arial-Rounded" pitchFamily="34" charset="0"/>
                <a:cs typeface="Arial-Rounded" pitchFamily="34" charset="0"/>
                <a:sym typeface="Arial"/>
              </a:rPr>
              <a:t>bà</a:t>
            </a:r>
            <a:r>
              <a:rPr lang="en-US" sz="4400" kern="0" dirty="0">
                <a:solidFill>
                  <a:srgbClr val="F0BEF1">
                    <a:lumMod val="50000"/>
                  </a:srgbClr>
                </a:solidFill>
                <a:latin typeface="Arial-Rounded" pitchFamily="34" charset="0"/>
                <a:ea typeface="Arial-Rounded" pitchFamily="34" charset="0"/>
                <a:cs typeface="Arial-Rounded" pitchFamily="34" charset="0"/>
                <a:sym typeface="Arial"/>
              </a:rPr>
              <a:t> </a:t>
            </a:r>
            <a:r>
              <a:rPr lang="en-US" sz="4400" kern="0" dirty="0" err="1">
                <a:solidFill>
                  <a:srgbClr val="F0BEF1">
                    <a:lumMod val="50000"/>
                  </a:srgbClr>
                </a:solidFill>
                <a:latin typeface="Arial-Rounded" pitchFamily="34" charset="0"/>
                <a:ea typeface="Arial-Rounded" pitchFamily="34" charset="0"/>
                <a:cs typeface="Arial-Rounded" pitchFamily="34" charset="0"/>
                <a:sym typeface="Arial"/>
              </a:rPr>
              <a:t>trầm</a:t>
            </a:r>
            <a:r>
              <a:rPr lang="en-US" sz="4400" kern="0" dirty="0">
                <a:solidFill>
                  <a:srgbClr val="F0BEF1">
                    <a:lumMod val="50000"/>
                  </a:srgbClr>
                </a:solidFill>
                <a:latin typeface="Arial-Rounded" pitchFamily="34" charset="0"/>
                <a:ea typeface="Arial-Rounded" pitchFamily="34" charset="0"/>
                <a:cs typeface="Arial-Rounded" pitchFamily="34" charset="0"/>
                <a:sym typeface="Arial"/>
              </a:rPr>
              <a:t> </a:t>
            </a:r>
            <a:r>
              <a:rPr lang="en-US" sz="4400" kern="0" dirty="0" err="1">
                <a:solidFill>
                  <a:srgbClr val="F0BEF1">
                    <a:lumMod val="50000"/>
                  </a:srgbClr>
                </a:solidFill>
                <a:latin typeface="Arial-Rounded" pitchFamily="34" charset="0"/>
                <a:ea typeface="Arial-Rounded" pitchFamily="34" charset="0"/>
                <a:cs typeface="Arial-Rounded" pitchFamily="34" charset="0"/>
                <a:sym typeface="Arial"/>
              </a:rPr>
              <a:t>ấm</a:t>
            </a:r>
            <a:r>
              <a:rPr lang="en-US" sz="4400" kern="0" dirty="0">
                <a:solidFill>
                  <a:srgbClr val="F0BEF1">
                    <a:lumMod val="50000"/>
                  </a:srgbClr>
                </a:solidFill>
                <a:latin typeface="Arial-Rounded" pitchFamily="34" charset="0"/>
                <a:ea typeface="Arial-Rounded" pitchFamily="34" charset="0"/>
                <a:cs typeface="Arial-Rounded" pitchFamily="34" charset="0"/>
                <a:sym typeface="Arial"/>
              </a:rPr>
              <a:t>. </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Hà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bị</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cuốn</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vào</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các</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câu</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chuyện</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suốt</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từ</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đầu</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cho</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đến</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 </a:t>
            </a:r>
            <a:r>
              <a:rPr lang="en-US" sz="4400" kern="0" dirty="0" err="1">
                <a:solidFill>
                  <a:srgbClr val="FFAFC1">
                    <a:lumMod val="75000"/>
                  </a:srgbClr>
                </a:solidFill>
                <a:latin typeface="Arial-Rounded" pitchFamily="34" charset="0"/>
                <a:ea typeface="Arial-Rounded" pitchFamily="34" charset="0"/>
                <a:cs typeface="Arial-Rounded" pitchFamily="34" charset="0"/>
                <a:sym typeface="Arial"/>
              </a:rPr>
              <a:t>cuối</a:t>
            </a:r>
            <a:r>
              <a:rPr lang="en-US" sz="4400" kern="0" dirty="0">
                <a:solidFill>
                  <a:srgbClr val="FFAFC1">
                    <a:lumMod val="75000"/>
                  </a:srgbClr>
                </a:solidFill>
                <a:latin typeface="Arial-Rounded" pitchFamily="34" charset="0"/>
                <a:ea typeface="Arial-Rounded" pitchFamily="34" charset="0"/>
                <a:cs typeface="Arial-Rounded" pitchFamily="34" charset="0"/>
                <a:sym typeface="Arial"/>
              </a:rPr>
              <a:t>.</a:t>
            </a:r>
          </a:p>
        </p:txBody>
      </p:sp>
    </p:spTree>
    <p:extLst>
      <p:ext uri="{BB962C8B-B14F-4D97-AF65-F5344CB8AC3E}">
        <p14:creationId xmlns:p14="http://schemas.microsoft.com/office/powerpoint/2010/main" val="30163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ách Truyện Cổ Tích Việt Nam Dành Cho Thiếu Nhi - Thánh Gióng - FAHASA.COM">
            <a:extLst>
              <a:ext uri="{FF2B5EF4-FFF2-40B4-BE49-F238E27FC236}">
                <a16:creationId xmlns:a16="http://schemas.microsoft.com/office/drawing/2014/main" id="{3670C4CD-04B9-47A5-9624-F69F577062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195" y="0"/>
            <a:ext cx="4800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o tàng truyện cổ tích Việt Nam - Lạc Long Quân, Âu Cơ - giảm giá 20% |  kenosa.vn">
            <a:extLst>
              <a:ext uri="{FF2B5EF4-FFF2-40B4-BE49-F238E27FC236}">
                <a16:creationId xmlns:a16="http://schemas.microsoft.com/office/drawing/2014/main" id="{4939643C-12AD-4472-BB26-55EEE8531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734" y="272982"/>
            <a:ext cx="4437421" cy="631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42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57200" y="76200"/>
            <a:ext cx="11277600" cy="54399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buClr>
                <a:srgbClr val="000000"/>
              </a:buClr>
            </a:pPr>
            <a:r>
              <a:rPr lang="en-US" sz="4400" kern="0">
                <a:solidFill>
                  <a:srgbClr val="0070C0"/>
                </a:solidFill>
                <a:latin typeface="Arial-Rounded" pitchFamily="34" charset="0"/>
                <a:ea typeface="Arial-Rounded" pitchFamily="34" charset="0"/>
                <a:cs typeface="Arial-Rounded" pitchFamily="34" charset="0"/>
                <a:sym typeface="Arial"/>
              </a:rPr>
              <a:t>	Mỗi lần về quê, Hà lại được bà kể cho nghe nhiều câu chuyện hay. Nào là truyền thuyết về Lạc Long Quân, truyền thuyết Thánh Gióng, truyền thuyết về hồ Hoàn Kiếm. Nào là sự tích cây quất, sự tích cây xoài,… Giọng kể của bà trầm ấm. Hà bị cuốn vào các câu chuyện suốt từ đầu cho đến cuối.</a:t>
            </a:r>
          </a:p>
        </p:txBody>
      </p:sp>
      <p:sp>
        <p:nvSpPr>
          <p:cNvPr id="18" name="Rounded Rectangle 17"/>
          <p:cNvSpPr/>
          <p:nvPr/>
        </p:nvSpPr>
        <p:spPr>
          <a:xfrm>
            <a:off x="83742" y="5815187"/>
            <a:ext cx="12024519" cy="74650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4000" kern="0">
                <a:solidFill>
                  <a:srgbClr val="FFFFFF"/>
                </a:solidFill>
                <a:latin typeface="Arial-Rounded" pitchFamily="34" charset="0"/>
                <a:ea typeface="Arial-Rounded" pitchFamily="34" charset="0"/>
                <a:cs typeface="Arial-Rounded" pitchFamily="34" charset="0"/>
                <a:sym typeface="Arial"/>
              </a:rPr>
              <a:t>Hà thường được nghe bà kể chuyện vào dịp nào?</a:t>
            </a:r>
          </a:p>
        </p:txBody>
      </p:sp>
      <p:cxnSp>
        <p:nvCxnSpPr>
          <p:cNvPr id="20" name="Straight Connector 19"/>
          <p:cNvCxnSpPr/>
          <p:nvPr/>
        </p:nvCxnSpPr>
        <p:spPr>
          <a:xfrm flipH="1">
            <a:off x="1752600" y="1114098"/>
            <a:ext cx="960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38201" y="1828800"/>
            <a:ext cx="67818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3742" y="5815187"/>
            <a:ext cx="12024519" cy="74650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4000" kern="0">
                <a:solidFill>
                  <a:srgbClr val="FFFFFF"/>
                </a:solidFill>
                <a:latin typeface="Arial-Rounded" pitchFamily="34" charset="0"/>
                <a:ea typeface="Arial-Rounded" pitchFamily="34" charset="0"/>
                <a:cs typeface="Arial-Rounded" pitchFamily="34" charset="0"/>
                <a:sym typeface="Arial"/>
              </a:rPr>
              <a:t>Hà đã được bà kể cho nghe những chuyện gì?</a:t>
            </a:r>
          </a:p>
        </p:txBody>
      </p:sp>
      <p:cxnSp>
        <p:nvCxnSpPr>
          <p:cNvPr id="30" name="Straight Connector 29"/>
          <p:cNvCxnSpPr/>
          <p:nvPr/>
        </p:nvCxnSpPr>
        <p:spPr>
          <a:xfrm flipH="1">
            <a:off x="9925084" y="1760481"/>
            <a:ext cx="1386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38202" y="2438400"/>
            <a:ext cx="55625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858001" y="2438400"/>
            <a:ext cx="44537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53968" y="3124200"/>
            <a:ext cx="1295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590801" y="3124200"/>
            <a:ext cx="73914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H="1">
            <a:off x="1485900" y="3796724"/>
            <a:ext cx="7553260" cy="13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83742" y="5815187"/>
            <a:ext cx="12024519" cy="74650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4400" kern="0">
                <a:solidFill>
                  <a:srgbClr val="FFFFFF"/>
                </a:solidFill>
                <a:latin typeface="Arial-Rounded" pitchFamily="34" charset="0"/>
                <a:ea typeface="Arial-Rounded" pitchFamily="34" charset="0"/>
                <a:cs typeface="Arial-Rounded" pitchFamily="34" charset="0"/>
                <a:sym typeface="Arial"/>
              </a:rPr>
              <a:t>Giọng kể của bà thế nào?</a:t>
            </a:r>
          </a:p>
        </p:txBody>
      </p:sp>
      <p:cxnSp>
        <p:nvCxnSpPr>
          <p:cNvPr id="39" name="Straight Connector 38"/>
          <p:cNvCxnSpPr>
            <a:cxnSpLocks/>
          </p:cNvCxnSpPr>
          <p:nvPr/>
        </p:nvCxnSpPr>
        <p:spPr>
          <a:xfrm flipH="1">
            <a:off x="9925084" y="3796724"/>
            <a:ext cx="14287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853968" y="4460099"/>
            <a:ext cx="4589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83742" y="5815187"/>
            <a:ext cx="12024519" cy="74650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4400" kern="0">
                <a:solidFill>
                  <a:srgbClr val="FFFFFF"/>
                </a:solidFill>
                <a:latin typeface="Arial-Rounded" pitchFamily="34" charset="0"/>
                <a:ea typeface="Arial-Rounded" pitchFamily="34" charset="0"/>
                <a:cs typeface="Arial-Rounded" pitchFamily="34" charset="0"/>
                <a:sym typeface="Arial"/>
              </a:rPr>
              <a:t>Câu nào cho thấy Hà rất thích nghe bà kể chuyện?</a:t>
            </a:r>
          </a:p>
        </p:txBody>
      </p:sp>
      <p:cxnSp>
        <p:nvCxnSpPr>
          <p:cNvPr id="45" name="Straight Connector 44"/>
          <p:cNvCxnSpPr>
            <a:cxnSpLocks/>
          </p:cNvCxnSpPr>
          <p:nvPr/>
        </p:nvCxnSpPr>
        <p:spPr>
          <a:xfrm flipH="1">
            <a:off x="5801284" y="4493564"/>
            <a:ext cx="55104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flipH="1">
            <a:off x="822437" y="5181600"/>
            <a:ext cx="75871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85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4"/>
                                        </p:tgtEl>
                                      </p:cBhvr>
                                    </p:animEffect>
                                    <p:set>
                                      <p:cBhvr>
                                        <p:cTn id="65" dur="1" fill="hold">
                                          <p:stCondLst>
                                            <p:cond delay="499"/>
                                          </p:stCondLst>
                                        </p:cTn>
                                        <p:tgtEl>
                                          <p:spTgt spid="34"/>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5"/>
                                        </p:tgtEl>
                                      </p:cBhvr>
                                    </p:animEffect>
                                    <p:set>
                                      <p:cBhvr>
                                        <p:cTn id="68" dur="1" fill="hold">
                                          <p:stCondLst>
                                            <p:cond delay="499"/>
                                          </p:stCondLst>
                                        </p:cTn>
                                        <p:tgtEl>
                                          <p:spTgt spid="3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6"/>
                                        </p:tgtEl>
                                      </p:cBhvr>
                                    </p:animEffect>
                                    <p:set>
                                      <p:cBhvr>
                                        <p:cTn id="71" dur="1" fill="hold">
                                          <p:stCondLst>
                                            <p:cond delay="499"/>
                                          </p:stCondLst>
                                        </p:cTn>
                                        <p:tgtEl>
                                          <p:spTgt spid="3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7"/>
                                        </p:tgtEl>
                                      </p:cBhvr>
                                    </p:animEffect>
                                    <p:set>
                                      <p:cBhvr>
                                        <p:cTn id="74" dur="1" fill="hold">
                                          <p:stCondLst>
                                            <p:cond delay="499"/>
                                          </p:stCondLst>
                                        </p:cTn>
                                        <p:tgtEl>
                                          <p:spTgt spid="3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10"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9"/>
                                        </p:tgtEl>
                                      </p:cBhvr>
                                    </p:animEffect>
                                    <p:set>
                                      <p:cBhvr>
                                        <p:cTn id="92" dur="1" fill="hold">
                                          <p:stCondLst>
                                            <p:cond delay="499"/>
                                          </p:stCondLst>
                                        </p:cTn>
                                        <p:tgtEl>
                                          <p:spTgt spid="39"/>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0"/>
                                        </p:tgtEl>
                                      </p:cBhvr>
                                    </p:animEffect>
                                    <p:set>
                                      <p:cBhvr>
                                        <p:cTn id="95" dur="1" fill="hold">
                                          <p:stCondLst>
                                            <p:cond delay="499"/>
                                          </p:stCondLst>
                                        </p:cTn>
                                        <p:tgtEl>
                                          <p:spTgt spid="4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childTnLst>
                                </p:cTn>
                              </p:par>
                              <p:par>
                                <p:cTn id="106" presetID="10" presetClass="entr" presetSubtype="0"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47"/>
                                        </p:tgtEl>
                                      </p:cBhvr>
                                    </p:animEffect>
                                    <p:set>
                                      <p:cBhvr>
                                        <p:cTn id="116"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38"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8211" y="433952"/>
            <a:ext cx="2373517" cy="726966"/>
            <a:chOff x="249760" y="1602114"/>
            <a:chExt cx="1784553" cy="545225"/>
          </a:xfrm>
        </p:grpSpPr>
        <p:sp>
          <p:nvSpPr>
            <p:cNvPr id="17" name="Rounded Rectangle 16"/>
            <p:cNvSpPr/>
            <p:nvPr/>
          </p:nvSpPr>
          <p:spPr>
            <a:xfrm>
              <a:off x="384358" y="1613738"/>
              <a:ext cx="1649955" cy="521367"/>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4400" b="1" kern="0">
                  <a:solidFill>
                    <a:srgbClr val="FFFFFF"/>
                  </a:solidFill>
                  <a:latin typeface="Arial"/>
                  <a:ea typeface="Arial-Rounded" pitchFamily="34" charset="0"/>
                  <a:cs typeface="Arial-Rounded" pitchFamily="34" charset="0"/>
                  <a:sym typeface="Arial"/>
                </a:rPr>
                <a:t>  Viết</a:t>
              </a:r>
            </a:p>
          </p:txBody>
        </p:sp>
        <p:sp>
          <p:nvSpPr>
            <p:cNvPr id="19" name="Oval 18"/>
            <p:cNvSpPr/>
            <p:nvPr/>
          </p:nvSpPr>
          <p:spPr>
            <a:xfrm>
              <a:off x="249760" y="1602114"/>
              <a:ext cx="545225" cy="5452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4800" kern="0">
                  <a:solidFill>
                    <a:srgbClr val="0070C0"/>
                  </a:solidFill>
                  <a:latin typeface="Arial Rounded MT Bold" pitchFamily="34" charset="0"/>
                  <a:ea typeface="Arial-Rounded" pitchFamily="34" charset="0"/>
                  <a:cs typeface="Arial-Rounded" pitchFamily="34" charset="0"/>
                  <a:sym typeface="Arial"/>
                </a:rPr>
                <a:t>2</a:t>
              </a:r>
            </a:p>
          </p:txBody>
        </p:sp>
      </p:grpSp>
      <p:grpSp>
        <p:nvGrpSpPr>
          <p:cNvPr id="2" name="Group 1"/>
          <p:cNvGrpSpPr/>
          <p:nvPr/>
        </p:nvGrpSpPr>
        <p:grpSpPr>
          <a:xfrm>
            <a:off x="171776" y="1981200"/>
            <a:ext cx="19322288" cy="3200400"/>
            <a:chOff x="-15081" y="2184691"/>
            <a:chExt cx="15198016" cy="2517286"/>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201400" y="2490083"/>
            <a:ext cx="13499608" cy="953909"/>
          </a:xfrm>
          <a:prstGeom prst="rect">
            <a:avLst/>
          </a:prstGeom>
          <a:noFill/>
        </p:spPr>
        <p:txBody>
          <a:bodyPr wrap="square" lIns="121725" tIns="60862" rIns="121725" bIns="60862" rtlCol="0">
            <a:spAutoFit/>
          </a:bodyPr>
          <a:lstStyle/>
          <a:p>
            <a:pPr algn="just" defTabSz="914400">
              <a:buClr>
                <a:srgbClr val="000000"/>
              </a:buClr>
            </a:pPr>
            <a:r>
              <a:rPr lang="vi-VN" sz="5200" kern="0">
                <a:solidFill>
                  <a:srgbClr val="000000"/>
                </a:solidFill>
                <a:latin typeface="HP001 4 hàng" pitchFamily="34" charset="0"/>
                <a:cs typeface="Arial"/>
                <a:sym typeface="Arial"/>
              </a:rPr>
              <a:t> Xuân ωϙ, đào wở κắm, Ǖίất Ǉrĩu Ǖίả</a:t>
            </a:r>
            <a:r>
              <a:rPr lang="en-US" sz="5200" kern="0">
                <a:solidFill>
                  <a:srgbClr val="000000"/>
                </a:solidFill>
                <a:latin typeface="HP001 4 hàng" pitchFamily="34" charset="0"/>
                <a:cs typeface="Arial"/>
                <a:sym typeface="Arial"/>
              </a:rPr>
              <a:t>.</a:t>
            </a:r>
          </a:p>
        </p:txBody>
      </p:sp>
      <p:sp>
        <p:nvSpPr>
          <p:cNvPr id="3" name="Oval 2">
            <a:extLst>
              <a:ext uri="{FF2B5EF4-FFF2-40B4-BE49-F238E27FC236}">
                <a16:creationId xmlns:a16="http://schemas.microsoft.com/office/drawing/2014/main" id="{F3FBAB79-8715-4FD6-9492-39380186675A}"/>
              </a:ext>
            </a:extLst>
          </p:cNvPr>
          <p:cNvSpPr/>
          <p:nvPr/>
        </p:nvSpPr>
        <p:spPr>
          <a:xfrm>
            <a:off x="103982" y="2200760"/>
            <a:ext cx="670517" cy="1069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US" sz="1864" kern="0">
              <a:solidFill>
                <a:srgbClr val="FFAFC1"/>
              </a:solidFill>
              <a:latin typeface="Arial"/>
              <a:sym typeface="Arial"/>
            </a:endParaRPr>
          </a:p>
        </p:txBody>
      </p:sp>
      <p:cxnSp>
        <p:nvCxnSpPr>
          <p:cNvPr id="5" name="Straight Arrow Connector 4">
            <a:extLst>
              <a:ext uri="{FF2B5EF4-FFF2-40B4-BE49-F238E27FC236}">
                <a16:creationId xmlns:a16="http://schemas.microsoft.com/office/drawing/2014/main" id="{C6884C44-D56E-4E61-9E91-ADB6E19664FC}"/>
              </a:ext>
            </a:extLst>
          </p:cNvPr>
          <p:cNvCxnSpPr/>
          <p:nvPr/>
        </p:nvCxnSpPr>
        <p:spPr>
          <a:xfrm flipH="1">
            <a:off x="10746581" y="2490082"/>
            <a:ext cx="444500" cy="476954"/>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7567398-BEB5-408F-9B91-A594FB59ED5D}"/>
              </a:ext>
            </a:extLst>
          </p:cNvPr>
          <p:cNvCxnSpPr>
            <a:cxnSpLocks/>
          </p:cNvCxnSpPr>
          <p:nvPr/>
        </p:nvCxnSpPr>
        <p:spPr>
          <a:xfrm flipH="1" flipV="1">
            <a:off x="2813627" y="3113882"/>
            <a:ext cx="222250" cy="492918"/>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CF5857F-8CD3-4112-B586-B2C0C0A6D9B3}"/>
              </a:ext>
            </a:extLst>
          </p:cNvPr>
          <p:cNvCxnSpPr>
            <a:cxnSpLocks/>
          </p:cNvCxnSpPr>
          <p:nvPr/>
        </p:nvCxnSpPr>
        <p:spPr>
          <a:xfrm flipH="1" flipV="1">
            <a:off x="6691673" y="3113882"/>
            <a:ext cx="222250" cy="492918"/>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95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3"/>
                                        </p:tgtEl>
                                        <p:attrNameLst>
                                          <p:attrName>ppt_x</p:attrName>
                                        </p:attrNameLst>
                                      </p:cBhvr>
                                      <p:tavLst>
                                        <p:tav tm="0">
                                          <p:val>
                                            <p:strVal val="ppt_x"/>
                                          </p:val>
                                        </p:tav>
                                        <p:tav tm="100000">
                                          <p:val>
                                            <p:strVal val="ppt_x"/>
                                          </p:val>
                                        </p:tav>
                                      </p:tavLst>
                                    </p:anim>
                                    <p:anim calcmode="lin" valueType="num">
                                      <p:cBhvr additive="base">
                                        <p:cTn id="27" dur="500"/>
                                        <p:tgtEl>
                                          <p:spTgt spid="3"/>
                                        </p:tgtEl>
                                        <p:attrNameLst>
                                          <p:attrName>ppt_y</p:attrName>
                                        </p:attrNameLst>
                                      </p:cBhvr>
                                      <p:tavLst>
                                        <p:tav tm="0">
                                          <p:val>
                                            <p:strVal val="ppt_y"/>
                                          </p:val>
                                        </p:tav>
                                        <p:tav tm="100000">
                                          <p:val>
                                            <p:strVal val="1+ppt_h/2"/>
                                          </p:val>
                                        </p:tav>
                                      </p:tavLst>
                                    </p:anim>
                                    <p:set>
                                      <p:cBhvr>
                                        <p:cTn id="28" dur="1" fill="hold">
                                          <p:stCondLst>
                                            <p:cond delay="499"/>
                                          </p:stCondLst>
                                        </p:cTn>
                                        <p:tgtEl>
                                          <p:spTgt spid="3"/>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13"/>
                                        </p:tgtEl>
                                        <p:attrNameLst>
                                          <p:attrName>ppt_x</p:attrName>
                                        </p:attrNameLst>
                                      </p:cBhvr>
                                      <p:tavLst>
                                        <p:tav tm="0">
                                          <p:val>
                                            <p:strVal val="ppt_x"/>
                                          </p:val>
                                        </p:tav>
                                        <p:tav tm="100000">
                                          <p:val>
                                            <p:strVal val="ppt_x"/>
                                          </p:val>
                                        </p:tav>
                                      </p:tavLst>
                                    </p:anim>
                                    <p:anim calcmode="lin" valueType="num">
                                      <p:cBhvr additive="base">
                                        <p:cTn id="35" dur="500"/>
                                        <p:tgtEl>
                                          <p:spTgt spid="13"/>
                                        </p:tgtEl>
                                        <p:attrNameLst>
                                          <p:attrName>ppt_y</p:attrName>
                                        </p:attrNameLst>
                                      </p:cBhvr>
                                      <p:tavLst>
                                        <p:tav tm="0">
                                          <p:val>
                                            <p:strVal val="ppt_y"/>
                                          </p:val>
                                        </p:tav>
                                        <p:tav tm="100000">
                                          <p:val>
                                            <p:strVal val="1+ppt_h/2"/>
                                          </p:val>
                                        </p:tav>
                                      </p:tavLst>
                                    </p:anim>
                                    <p:set>
                                      <p:cBhvr>
                                        <p:cTn id="36" dur="1" fill="hold">
                                          <p:stCondLst>
                                            <p:cond delay="499"/>
                                          </p:stCondLst>
                                        </p:cTn>
                                        <p:tgtEl>
                                          <p:spTgt spid="13"/>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15"/>
                                        </p:tgtEl>
                                        <p:attrNameLst>
                                          <p:attrName>ppt_x</p:attrName>
                                        </p:attrNameLst>
                                      </p:cBhvr>
                                      <p:tavLst>
                                        <p:tav tm="0">
                                          <p:val>
                                            <p:strVal val="ppt_x"/>
                                          </p:val>
                                        </p:tav>
                                        <p:tav tm="100000">
                                          <p:val>
                                            <p:strVal val="ppt_x"/>
                                          </p:val>
                                        </p:tav>
                                      </p:tavLst>
                                    </p:anim>
                                    <p:anim calcmode="lin" valueType="num">
                                      <p:cBhvr additive="base">
                                        <p:cTn id="39" dur="500"/>
                                        <p:tgtEl>
                                          <p:spTgt spid="15"/>
                                        </p:tgtEl>
                                        <p:attrNameLst>
                                          <p:attrName>ppt_y</p:attrName>
                                        </p:attrNameLst>
                                      </p:cBhvr>
                                      <p:tavLst>
                                        <p:tav tm="0">
                                          <p:val>
                                            <p:strVal val="ppt_y"/>
                                          </p:val>
                                        </p:tav>
                                        <p:tav tm="100000">
                                          <p:val>
                                            <p:strVal val="1+ppt_h/2"/>
                                          </p:val>
                                        </p:tav>
                                      </p:tavLst>
                                    </p:anim>
                                    <p:set>
                                      <p:cBhvr>
                                        <p:cTn id="4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22" t="31511" r="30308" b="42969"/>
          <a:stretch/>
        </p:blipFill>
        <p:spPr bwMode="auto">
          <a:xfrm>
            <a:off x="4876599" y="1941501"/>
            <a:ext cx="7082914" cy="254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D655B89-B163-4D71-99F3-1CC895390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3978" y="1941500"/>
            <a:ext cx="2654618" cy="3801056"/>
          </a:xfrm>
          <a:prstGeom prst="rect">
            <a:avLst/>
          </a:prstGeom>
        </p:spPr>
      </p:pic>
      <p:sp>
        <p:nvSpPr>
          <p:cNvPr id="4" name="TextBox 3">
            <a:extLst>
              <a:ext uri="{FF2B5EF4-FFF2-40B4-BE49-F238E27FC236}">
                <a16:creationId xmlns:a16="http://schemas.microsoft.com/office/drawing/2014/main" id="{D3C24B05-7028-4DC0-BC44-63D728B84ED0}"/>
              </a:ext>
            </a:extLst>
          </p:cNvPr>
          <p:cNvSpPr txBox="1"/>
          <p:nvPr/>
        </p:nvSpPr>
        <p:spPr>
          <a:xfrm>
            <a:off x="7137651" y="5197751"/>
            <a:ext cx="2560810" cy="392516"/>
          </a:xfrm>
          <a:prstGeom prst="rect">
            <a:avLst/>
          </a:prstGeom>
          <a:solidFill>
            <a:srgbClr val="00B0F0"/>
          </a:solidFill>
        </p:spPr>
        <p:txBody>
          <a:bodyPr wrap="square" lIns="68681" tIns="34340" rIns="68681" bIns="34340" rtlCol="0">
            <a:spAutoFit/>
          </a:bodyPr>
          <a:lstStyle/>
          <a:p>
            <a:pPr algn="ctr" defTabSz="914400">
              <a:buClr>
                <a:srgbClr val="000000"/>
              </a:buClr>
            </a:pPr>
            <a:r>
              <a:rPr lang="vi-VN" sz="2100" kern="0">
                <a:solidFill>
                  <a:srgbClr val="000000"/>
                </a:solidFill>
                <a:latin typeface="Arial-Rounded" pitchFamily="34" charset="0"/>
                <a:ea typeface="Arial-Rounded" pitchFamily="34" charset="0"/>
                <a:cs typeface="Arial-Rounded" pitchFamily="34" charset="0"/>
                <a:sym typeface="Arial"/>
              </a:rPr>
              <a:t>Trang </a:t>
            </a:r>
            <a:r>
              <a:rPr lang="en-US" sz="2100" kern="0">
                <a:solidFill>
                  <a:srgbClr val="000000"/>
                </a:solidFill>
                <a:latin typeface="Arial-Rounded" pitchFamily="34" charset="0"/>
                <a:ea typeface="Arial-Rounded" pitchFamily="34" charset="0"/>
                <a:cs typeface="Arial-Rounded" pitchFamily="34" charset="0"/>
                <a:sym typeface="Arial"/>
              </a:rPr>
              <a:t>51</a:t>
            </a:r>
            <a:r>
              <a:rPr lang="vi-VN" sz="2100" kern="0">
                <a:solidFill>
                  <a:srgbClr val="000000"/>
                </a:solidFill>
                <a:latin typeface="Arial-Rounded" pitchFamily="34" charset="0"/>
                <a:ea typeface="Arial-Rounded" pitchFamily="34" charset="0"/>
                <a:cs typeface="Arial-Rounded" pitchFamily="34" charset="0"/>
                <a:sym typeface="Arial"/>
              </a:rPr>
              <a:t> </a:t>
            </a:r>
            <a:endParaRPr lang="en-US" sz="2100" kern="0">
              <a:solidFill>
                <a:srgbClr val="000000"/>
              </a:solidFill>
              <a:latin typeface="Arial-Rounded" pitchFamily="34" charset="0"/>
              <a:ea typeface="Arial-Rounded" pitchFamily="34" charset="0"/>
              <a:cs typeface="Arial-Rounded" pitchFamily="34" charset="0"/>
              <a:sym typeface="Arial"/>
            </a:endParaRPr>
          </a:p>
        </p:txBody>
      </p:sp>
      <p:pic>
        <p:nvPicPr>
          <p:cNvPr id="5" name="Picture 6" descr="Free Simple Eraser Icon Image｜free Cartoon &amp;amp; Clipart - Eraser Clipart -  (480x480) Png Clipart Download">
            <a:extLst>
              <a:ext uri="{FF2B5EF4-FFF2-40B4-BE49-F238E27FC236}">
                <a16:creationId xmlns:a16="http://schemas.microsoft.com/office/drawing/2014/main" id="{96EB665B-EC2C-4422-8467-4D7393DC20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7847" y="5169517"/>
            <a:ext cx="698885" cy="448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PC\Pictures\Hình ảnh soạn giáo án\bút chì đẹp .jpg">
            <a:extLst>
              <a:ext uri="{FF2B5EF4-FFF2-40B4-BE49-F238E27FC236}">
                <a16:creationId xmlns:a16="http://schemas.microsoft.com/office/drawing/2014/main" id="{7D9C3C20-213D-40CB-8986-B7809F6BDA6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478" b="100000" l="9851" r="91940"/>
                    </a14:imgEffect>
                  </a14:imgLayer>
                </a14:imgProps>
              </a:ext>
              <a:ext uri="{28A0092B-C50C-407E-A947-70E740481C1C}">
                <a14:useLocalDpi xmlns:a14="http://schemas.microsoft.com/office/drawing/2010/main" val="0"/>
              </a:ext>
            </a:extLst>
          </a:blip>
          <a:srcRect/>
          <a:stretch>
            <a:fillRect/>
          </a:stretch>
        </p:blipFill>
        <p:spPr bwMode="auto">
          <a:xfrm>
            <a:off x="4210603" y="4879592"/>
            <a:ext cx="865105" cy="86296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4F062F67-677D-4734-94BF-E87FBB9B9530}"/>
              </a:ext>
            </a:extLst>
          </p:cNvPr>
          <p:cNvGrpSpPr/>
          <p:nvPr/>
        </p:nvGrpSpPr>
        <p:grpSpPr>
          <a:xfrm>
            <a:off x="287711" y="427254"/>
            <a:ext cx="2373517" cy="726966"/>
            <a:chOff x="249760" y="1602114"/>
            <a:chExt cx="1784553" cy="545225"/>
          </a:xfrm>
        </p:grpSpPr>
        <p:sp>
          <p:nvSpPr>
            <p:cNvPr id="11" name="Rounded Rectangle 16">
              <a:extLst>
                <a:ext uri="{FF2B5EF4-FFF2-40B4-BE49-F238E27FC236}">
                  <a16:creationId xmlns:a16="http://schemas.microsoft.com/office/drawing/2014/main" id="{6A34FF62-5890-419E-8953-0BBBBFF35651}"/>
                </a:ext>
              </a:extLst>
            </p:cNvPr>
            <p:cNvSpPr/>
            <p:nvPr/>
          </p:nvSpPr>
          <p:spPr>
            <a:xfrm>
              <a:off x="384358" y="1613738"/>
              <a:ext cx="1649955" cy="521367"/>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4400" b="1" kern="0">
                  <a:solidFill>
                    <a:srgbClr val="FFFFFF"/>
                  </a:solidFill>
                  <a:latin typeface="Arial"/>
                  <a:ea typeface="Arial-Rounded" pitchFamily="34" charset="0"/>
                  <a:cs typeface="Arial-Rounded" pitchFamily="34" charset="0"/>
                  <a:sym typeface="Arial"/>
                </a:rPr>
                <a:t>  Viết</a:t>
              </a:r>
            </a:p>
          </p:txBody>
        </p:sp>
        <p:sp>
          <p:nvSpPr>
            <p:cNvPr id="12" name="Oval 11">
              <a:extLst>
                <a:ext uri="{FF2B5EF4-FFF2-40B4-BE49-F238E27FC236}">
                  <a16:creationId xmlns:a16="http://schemas.microsoft.com/office/drawing/2014/main" id="{CD136426-DC06-4973-A500-BEFE3DCD4ACA}"/>
                </a:ext>
              </a:extLst>
            </p:cNvPr>
            <p:cNvSpPr/>
            <p:nvPr/>
          </p:nvSpPr>
          <p:spPr>
            <a:xfrm>
              <a:off x="249760" y="1602114"/>
              <a:ext cx="545225" cy="5452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US" sz="4800" kern="0">
                  <a:solidFill>
                    <a:srgbClr val="0070C0"/>
                  </a:solidFill>
                  <a:latin typeface="Arial Rounded MT Bold" pitchFamily="34" charset="0"/>
                  <a:ea typeface="Arial-Rounded" pitchFamily="34" charset="0"/>
                  <a:cs typeface="Arial-Rounded" pitchFamily="34" charset="0"/>
                  <a:sym typeface="Arial"/>
                </a:rPr>
                <a:t>2</a:t>
              </a:r>
            </a:p>
          </p:txBody>
        </p:sp>
      </p:grpSp>
    </p:spTree>
    <p:extLst>
      <p:ext uri="{BB962C8B-B14F-4D97-AF65-F5344CB8AC3E}">
        <p14:creationId xmlns:p14="http://schemas.microsoft.com/office/powerpoint/2010/main" val="1045344177"/>
      </p:ext>
    </p:extLst>
  </p:cSld>
  <p:clrMapOvr>
    <a:masterClrMapping/>
  </p:clrMapOvr>
</p:sld>
</file>

<file path=ppt/theme/theme1.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te Greeting Cards by Slidesgo">
  <a:themeElements>
    <a:clrScheme name="Simple Light">
      <a:dk1>
        <a:srgbClr val="EE789F"/>
      </a:dk1>
      <a:lt1>
        <a:srgbClr val="FFAFC1"/>
      </a:lt1>
      <a:dk2>
        <a:srgbClr val="7FBFDA"/>
      </a:dk2>
      <a:lt2>
        <a:srgbClr val="C2E8F8"/>
      </a:lt2>
      <a:accent1>
        <a:srgbClr val="6CCA9C"/>
      </a:accent1>
      <a:accent2>
        <a:srgbClr val="C7FAE1"/>
      </a:accent2>
      <a:accent3>
        <a:srgbClr val="F1DB58"/>
      </a:accent3>
      <a:accent4>
        <a:srgbClr val="FFFADB"/>
      </a:accent4>
      <a:accent5>
        <a:srgbClr val="F0BEF1"/>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0F0F0"/>
        </a:solidFill>
        <a:ln w="76200">
          <a:solidFill>
            <a:srgbClr val="F5B8F6"/>
          </a:solidFill>
          <a:prstDash val="dash"/>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0F0F0"/>
        </a:solidFill>
        <a:ln w="76200">
          <a:solidFill>
            <a:srgbClr val="F5B8F6"/>
          </a:solidFill>
          <a:prstDash val="dash"/>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TotalTime>
  <Words>164</Words>
  <Application>Microsoft Office PowerPoint</Application>
  <PresentationFormat>Widescreen</PresentationFormat>
  <Paragraphs>59</Paragraphs>
  <Slides>12</Slides>
  <Notes>10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12</vt:i4>
      </vt:variant>
    </vt:vector>
  </HeadingPairs>
  <TitlesOfParts>
    <vt:vector size="30" baseType="lpstr">
      <vt:lpstr>Arial</vt:lpstr>
      <vt:lpstr>Arial Rounded MT Bold</vt:lpstr>
      <vt:lpstr>Arial-Rounded</vt:lpstr>
      <vt:lpstr>Calibri</vt:lpstr>
      <vt:lpstr>Calibri Light</vt:lpstr>
      <vt:lpstr>Coming Soon</vt:lpstr>
      <vt:lpstr>HP001 4 hàng</vt:lpstr>
      <vt:lpstr>Itim</vt:lpstr>
      <vt:lpstr>Karla</vt:lpstr>
      <vt:lpstr>Karla Regular</vt:lpstr>
      <vt:lpstr>Livvic</vt:lpstr>
      <vt:lpstr>Luckiest Guy</vt:lpstr>
      <vt:lpstr>Roboto Condensed Light</vt:lpstr>
      <vt:lpstr>Times New Roman</vt:lpstr>
      <vt:lpstr>Building Siblings Relationships by Slidesgo</vt:lpstr>
      <vt:lpstr>Cute Greeting Cards by Slidesgo</vt:lpstr>
      <vt:lpstr>Chủ đề Office</vt:lpstr>
      <vt:lpstr>1_Chủ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Duyen</dc:creator>
  <cp:lastModifiedBy>Dell</cp:lastModifiedBy>
  <cp:revision>120</cp:revision>
  <dcterms:created xsi:type="dcterms:W3CDTF">2020-08-06T11:51:00Z</dcterms:created>
  <dcterms:modified xsi:type="dcterms:W3CDTF">2026-01-10T07:25:23Z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