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37" r:id="rId3"/>
    <p:sldId id="2638" r:id="rId4"/>
    <p:sldId id="257" r:id="rId5"/>
    <p:sldId id="314" r:id="rId6"/>
    <p:sldId id="315" r:id="rId7"/>
    <p:sldId id="2641" r:id="rId8"/>
    <p:sldId id="295" r:id="rId9"/>
    <p:sldId id="316" r:id="rId10"/>
    <p:sldId id="317" r:id="rId11"/>
    <p:sldId id="318" r:id="rId12"/>
    <p:sldId id="319" r:id="rId13"/>
    <p:sldId id="2639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99"/>
    <a:srgbClr val="FFE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02" autoAdjust="0"/>
  </p:normalViewPr>
  <p:slideViewPr>
    <p:cSldViewPr>
      <p:cViewPr varScale="1">
        <p:scale>
          <a:sx n="71" d="100"/>
          <a:sy n="71" d="100"/>
        </p:scale>
        <p:origin x="11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</a:t>
            </a:r>
            <a:r>
              <a:rPr lang="en-US" baseline="0"/>
              <a:t> rô trước, hổ sau nhé. Nếu không chữ hổ nó đè lên chữ rô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Tuỳ</a:t>
            </a:r>
            <a:r>
              <a:rPr lang="en-US" baseline="0"/>
              <a:t> vào thực tế vở ô li, GV hướng dẫn HS lùi ô hợp lí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160592" y="181151"/>
            <a:ext cx="8822817" cy="4781198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</p:spTree>
    <p:extLst>
      <p:ext uri="{BB962C8B-B14F-4D97-AF65-F5344CB8AC3E}">
        <p14:creationId xmlns:p14="http://schemas.microsoft.com/office/powerpoint/2010/main" val="370045646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03355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5416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8161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4111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898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14689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042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1531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16392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33261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图片 6" descr="图片包含 户外&#10;&#10;描述已自动生成">
            <a:extLst>
              <a:ext uri="{FF2B5EF4-FFF2-40B4-BE49-F238E27FC236}">
                <a16:creationId xmlns:a16="http://schemas.microsoft.com/office/drawing/2014/main" id="{99CE6D97-4E43-1BA6-CCCF-0B6803298E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135AC605-E777-23B6-E70B-383A2E69C4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8C8A09-2619-239B-B93B-B934FB4028B7}"/>
              </a:ext>
            </a:extLst>
          </p:cNvPr>
          <p:cNvSpPr/>
          <p:nvPr userDrawn="1"/>
        </p:nvSpPr>
        <p:spPr>
          <a:xfrm>
            <a:off x="160592" y="181151"/>
            <a:ext cx="8822817" cy="4781198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DB819D-C4E3-8716-B4DA-720033DB9D5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3335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1" y="85620"/>
            <a:ext cx="228599" cy="680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EA6A52-96A8-9EDA-E9EB-C231F69532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3335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28.png"/><Relationship Id="rId4" Type="http://schemas.openxmlformats.org/officeDocument/2006/relationships/video" Target="../media/media4.mp4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31.png"/><Relationship Id="rId4" Type="http://schemas.openxmlformats.org/officeDocument/2006/relationships/video" Target="../media/media7.mp4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LÊ TÂM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F91D4B81-53D8-44ED-9C6E-BA6E6E29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61" y="477012"/>
            <a:ext cx="6624386" cy="17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400" y="1050925"/>
            <a:ext cx="3394075" cy="3394075"/>
          </a:xfrm>
        </p:spPr>
      </p:pic>
      <p:pic>
        <p:nvPicPr>
          <p:cNvPr id="5" name="Đ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276350"/>
            <a:ext cx="3200400" cy="3200400"/>
          </a:xfrm>
          <a:prstGeom prst="rect">
            <a:avLst/>
          </a:prstGeom>
        </p:spPr>
      </p:pic>
      <p:pic>
        <p:nvPicPr>
          <p:cNvPr id="6" name="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8800" y="1195388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7900" y="1174750"/>
            <a:ext cx="3295650" cy="3295650"/>
          </a:xfrm>
          <a:prstGeom prst="rect">
            <a:avLst/>
          </a:prstGeom>
        </p:spPr>
      </p:pic>
      <p:pic>
        <p:nvPicPr>
          <p:cNvPr id="4" name="N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5900" y="1047750"/>
            <a:ext cx="3394075" cy="3394075"/>
          </a:xfrm>
        </p:spPr>
      </p:pic>
      <p:pic>
        <p:nvPicPr>
          <p:cNvPr id="5" name="H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3700" y="109855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137145" y="129304"/>
            <a:ext cx="5079704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196697" y="1831811"/>
            <a:ext cx="3704732" cy="332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5638391" y="1831811"/>
            <a:ext cx="3704732" cy="332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56" y="1969682"/>
            <a:ext cx="4168326" cy="14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3081-00B9-D2E1-4F6D-8FDA816A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QNFTlHaWEykUtQJP01Uxyvzq7apNVjwPejGEGf2X9jQ9PSRcefItDhQbKydRowtDzoG3cnH58syXGeGQJfjDpt198Wocq_VMYfM6NyAkKQHsQ">
            <a:hlinkClick r:id="" action="ppaction://media"/>
            <a:extLst>
              <a:ext uri="{FF2B5EF4-FFF2-40B4-BE49-F238E27FC236}">
                <a16:creationId xmlns:a16="http://schemas.microsoft.com/office/drawing/2014/main" id="{33B26D9C-9134-3C2F-BDE5-0D6942A5D4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23" b="35100"/>
          <a:stretch/>
        </p:blipFill>
        <p:spPr>
          <a:xfrm>
            <a:off x="-1" y="16808"/>
            <a:ext cx="9126585" cy="5126692"/>
          </a:xfrm>
        </p:spPr>
      </p:pic>
    </p:spTree>
    <p:extLst>
      <p:ext uri="{BB962C8B-B14F-4D97-AF65-F5344CB8AC3E}">
        <p14:creationId xmlns:p14="http://schemas.microsoft.com/office/powerpoint/2010/main" val="2477702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1842091" y="167404"/>
            <a:ext cx="5598042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8467" y="2395417"/>
            <a:ext cx="3059513" cy="27480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6164767" y="2304606"/>
            <a:ext cx="3178355" cy="2854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743DA-441F-999F-E281-F08C3A1336DB}"/>
              </a:ext>
            </a:extLst>
          </p:cNvPr>
          <p:cNvSpPr txBox="1"/>
          <p:nvPr/>
        </p:nvSpPr>
        <p:spPr>
          <a:xfrm>
            <a:off x="2590800" y="158115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81: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285750"/>
            <a:ext cx="8735955" cy="617174"/>
            <a:chOff x="63500" y="1353959"/>
            <a:chExt cx="8735955" cy="617174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440788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Ghép các chữ đứng liền nhau (thêm dấu thanh) để tạo tên gọi các loài vật được minh hoạ dưới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026" name="Picture 2" descr="Cute a camel carto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166078" y="3790950"/>
            <a:ext cx="1282362" cy="12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wolf howling on white background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" r="-1" b="13555"/>
          <a:stretch/>
        </p:blipFill>
        <p:spPr bwMode="auto">
          <a:xfrm>
            <a:off x="2132772" y="1422691"/>
            <a:ext cx="649605" cy="6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7"/>
          <a:stretch/>
        </p:blipFill>
        <p:spPr>
          <a:xfrm>
            <a:off x="251653" y="3235035"/>
            <a:ext cx="588619" cy="402525"/>
          </a:xfrm>
          <a:prstGeom prst="rect">
            <a:avLst/>
          </a:prstGeom>
        </p:spPr>
      </p:pic>
      <p:pic>
        <p:nvPicPr>
          <p:cNvPr id="1030" name="Picture 6" descr="Smiling pig cartoon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" r="-1" b="10380"/>
          <a:stretch/>
        </p:blipFill>
        <p:spPr bwMode="auto">
          <a:xfrm>
            <a:off x="287149" y="2419350"/>
            <a:ext cx="873501" cy="6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izzly Bear Cartoon Png &amp;amp; Free Grizzly Bear Cartoon.png Transparent Images  #95846 - PNGi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73" y="3118283"/>
            <a:ext cx="1341368" cy="10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7" b="17037"/>
          <a:stretch/>
        </p:blipFill>
        <p:spPr>
          <a:xfrm>
            <a:off x="1879201" y="999027"/>
            <a:ext cx="609712" cy="403579"/>
          </a:xfrm>
          <a:prstGeom prst="rect">
            <a:avLst/>
          </a:prstGeom>
        </p:spPr>
      </p:pic>
      <p:pic>
        <p:nvPicPr>
          <p:cNvPr id="1038" name="Picture 14" descr="Cartoon dog isolated on white background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 bwMode="auto">
          <a:xfrm>
            <a:off x="173632" y="871039"/>
            <a:ext cx="685688" cy="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mium Vector | Cute cat cartoon sitt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7" y="88643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artoon tiger isolated on white background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b="25327"/>
          <a:stretch/>
        </p:blipFill>
        <p:spPr bwMode="auto">
          <a:xfrm>
            <a:off x="1389628" y="2001488"/>
            <a:ext cx="1321143" cy="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79590"/>
              </p:ext>
            </p:extLst>
          </p:nvPr>
        </p:nvGraphicFramePr>
        <p:xfrm>
          <a:off x="3383313" y="1067729"/>
          <a:ext cx="5486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633" r="4286" b="19183"/>
          <a:stretch/>
        </p:blipFill>
        <p:spPr>
          <a:xfrm>
            <a:off x="1714387" y="4352909"/>
            <a:ext cx="803555" cy="719703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62655"/>
              </p:ext>
            </p:extLst>
          </p:nvPr>
        </p:nvGraphicFramePr>
        <p:xfrm>
          <a:off x="4290456" y="2346779"/>
          <a:ext cx="457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à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56378"/>
              </p:ext>
            </p:extLst>
          </p:nvPr>
        </p:nvGraphicFramePr>
        <p:xfrm>
          <a:off x="6128658" y="2353128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ó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595790"/>
              </p:ext>
            </p:extLst>
          </p:nvPr>
        </p:nvGraphicFramePr>
        <p:xfrm>
          <a:off x="3385458" y="4265825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è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00113"/>
              </p:ext>
            </p:extLst>
          </p:nvPr>
        </p:nvGraphicFramePr>
        <p:xfrm>
          <a:off x="6126513" y="4269081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ấ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79796"/>
              </p:ext>
            </p:extLst>
          </p:nvPr>
        </p:nvGraphicFramePr>
        <p:xfrm>
          <a:off x="6126513" y="1064442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ó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16104"/>
              </p:ext>
            </p:extLst>
          </p:nvPr>
        </p:nvGraphicFramePr>
        <p:xfrm>
          <a:off x="7955313" y="1704522"/>
          <a:ext cx="9144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44" name="Picture 20" descr="CÁ RÔ ĐỒNG - CÁ TƯƠI LONG HẢ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2" y="1741117"/>
            <a:ext cx="947994" cy="4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21459"/>
              </p:ext>
            </p:extLst>
          </p:nvPr>
        </p:nvGraphicFramePr>
        <p:xfrm>
          <a:off x="4299858" y="2342396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ợ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04967"/>
              </p:ext>
            </p:extLst>
          </p:nvPr>
        </p:nvGraphicFramePr>
        <p:xfrm>
          <a:off x="5210628" y="2982966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43288"/>
              </p:ext>
            </p:extLst>
          </p:nvPr>
        </p:nvGraphicFramePr>
        <p:xfrm>
          <a:off x="3385458" y="2342886"/>
          <a:ext cx="9144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91198"/>
              </p:ext>
            </p:extLst>
          </p:nvPr>
        </p:nvGraphicFramePr>
        <p:xfrm>
          <a:off x="5210628" y="1069775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ù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02001"/>
              </p:ext>
            </p:extLst>
          </p:nvPr>
        </p:nvGraphicFramePr>
        <p:xfrm>
          <a:off x="7040913" y="3623046"/>
          <a:ext cx="1828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ổ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533400" y="2190750"/>
            <a:ext cx="8348422" cy="26625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 vào con vật là ô chữ sẽ xuất hiên.</a:t>
            </a:r>
          </a:p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cá rô trước con hổ nhé. Vì chữ hổ xuất hiện trước thì chữ rô sẽ bị che khuất</a:t>
            </a:r>
          </a:p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xong thầy cô xoá textbox này nhé!</a:t>
            </a:r>
          </a:p>
        </p:txBody>
      </p:sp>
    </p:spTree>
    <p:extLst>
      <p:ext uri="{BB962C8B-B14F-4D97-AF65-F5344CB8AC3E}">
        <p14:creationId xmlns:p14="http://schemas.microsoft.com/office/powerpoint/2010/main" val="31461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r="53171"/>
          <a:stretch/>
        </p:blipFill>
        <p:spPr>
          <a:xfrm>
            <a:off x="0" y="1423288"/>
            <a:ext cx="2220686" cy="37014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8272" y="97799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2306917" y="317099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08313" y="2026497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62400" y="3516651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Hồng Kiên</a:t>
            </a:r>
            <a:endParaRPr lang="en-US" sz="2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4" b="12350"/>
          <a:stretch/>
        </p:blipFill>
        <p:spPr>
          <a:xfrm>
            <a:off x="6618514" y="0"/>
            <a:ext cx="2525486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BEF01816-7697-875A-FD3C-4C4A54FE5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336545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bài đọc trên những tiếng có vần </a:t>
              </a:r>
              <a:r>
                <a:rPr lang="vi-VN" sz="28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ơi, ao, ăng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1604329" y="1071774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43346" y="1071776"/>
            <a:ext cx="5056981" cy="964803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50">
              <a:spcBef>
                <a:spcPct val="0"/>
              </a:spcBef>
            </a:pPr>
            <a:r>
              <a:rPr lang="vi-VN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phơi, trời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604329" y="2360439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1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643346" y="2360440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3200" kern="1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vào, đào, áo</a:t>
            </a:r>
            <a:endParaRPr lang="en-US" sz="3200" kern="12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604329" y="3649103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643346" y="3649103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3200" kern="1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nắng</a:t>
            </a:r>
            <a:endParaRPr lang="en-US" sz="3200" kern="1200">
              <a:solidFill>
                <a:srgbClr val="FF339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6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04800" y="209550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Chép vào vở khổ thơ cuối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3200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2832100" y="1960648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đang vào nhà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 thêm một tuổi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trời nở hoa.</a:t>
            </a:r>
          </a:p>
          <a:p>
            <a:pPr algn="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Hồng Kiên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15474" y="866351"/>
            <a:ext cx="3789083" cy="972398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đang vào nhà</a:t>
            </a:r>
          </a:p>
        </p:txBody>
      </p:sp>
    </p:spTree>
    <p:extLst>
      <p:ext uri="{BB962C8B-B14F-4D97-AF65-F5344CB8AC3E}">
        <p14:creationId xmlns:p14="http://schemas.microsoft.com/office/powerpoint/2010/main" val="364606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11150" y="128905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Tết đang vào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3850" y="1914103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Sắp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Ό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łm jŎ ǇuĔ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1150" y="253376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Đất ǇrƟ wở h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Ξ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.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0" y="314325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Ngu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ğn HŬg K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łn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1150" y="661401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HP001 4 hàng"/>
              </a:rPr>
              <a:t>Tết đang vào </a:t>
            </a:r>
            <a:r>
              <a:rPr lang="el-GR" sz="3200" b="1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 b="1">
                <a:solidFill>
                  <a:srgbClr val="FF0000"/>
                </a:solidFill>
                <a:latin typeface="HP001 4 hàng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17270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317</Words>
  <Application>Microsoft Office PowerPoint</Application>
  <PresentationFormat>On-screen Show (16:9)</PresentationFormat>
  <Paragraphs>121</Paragraphs>
  <Slides>12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Arial Rounded MT Bold</vt:lpstr>
      <vt:lpstr>Arial-Rounded</vt:lpstr>
      <vt:lpstr>Calibri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85</cp:revision>
  <dcterms:created xsi:type="dcterms:W3CDTF">2020-08-19T08:52:38Z</dcterms:created>
  <dcterms:modified xsi:type="dcterms:W3CDTF">2025-11-22T05:44:34Z</dcterms:modified>
</cp:coreProperties>
</file>